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90" r:id="rId3"/>
    <p:sldId id="296" r:id="rId4"/>
    <p:sldId id="309" r:id="rId5"/>
    <p:sldId id="257" r:id="rId6"/>
    <p:sldId id="312" r:id="rId7"/>
    <p:sldId id="313" r:id="rId8"/>
    <p:sldId id="314" r:id="rId9"/>
    <p:sldId id="315" r:id="rId10"/>
    <p:sldId id="316" r:id="rId11"/>
    <p:sldId id="317" r:id="rId12"/>
    <p:sldId id="318" r:id="rId13"/>
    <p:sldId id="310" r:id="rId14"/>
    <p:sldId id="319" r:id="rId15"/>
    <p:sldId id="320" r:id="rId16"/>
    <p:sldId id="321" r:id="rId17"/>
    <p:sldId id="322" r:id="rId18"/>
    <p:sldId id="323" r:id="rId19"/>
    <p:sldId id="324" r:id="rId20"/>
  </p:sldIdLst>
  <p:sldSz cx="18288000" cy="10287000"/>
  <p:notesSz cx="6858000" cy="9144000"/>
  <p:embeddedFontLst>
    <p:embeddedFont>
      <p:font typeface="Agrandir Narrow" panose="020B0604020202020204" charset="0"/>
      <p:regular r:id="rId21"/>
    </p:embeddedFont>
    <p:embeddedFont>
      <p:font typeface="Agrandir Narrow Ultra-Bold" panose="020B0604020202020204" charset="0"/>
      <p:regular r:id="rId22"/>
    </p:embeddedFont>
    <p:embeddedFont>
      <p:font typeface="Poppins" panose="00000500000000000000" pitchFamily="2" charset="0"/>
      <p:regular r:id="rId23"/>
      <p:bold r:id="rId24"/>
      <p:italic r:id="rId25"/>
      <p:boldItalic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1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747" b="-16747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" name="Freeform 3"/>
          <p:cNvSpPr/>
          <p:nvPr/>
        </p:nvSpPr>
        <p:spPr>
          <a:xfrm>
            <a:off x="0" y="-28910"/>
            <a:ext cx="10315910" cy="10315910"/>
          </a:xfrm>
          <a:custGeom>
            <a:avLst/>
            <a:gdLst/>
            <a:ahLst/>
            <a:cxnLst/>
            <a:rect l="l" t="t" r="r" b="b"/>
            <a:pathLst>
              <a:path w="10315910" h="10315910">
                <a:moveTo>
                  <a:pt x="0" y="0"/>
                </a:moveTo>
                <a:lnTo>
                  <a:pt x="10315910" y="0"/>
                </a:lnTo>
                <a:lnTo>
                  <a:pt x="10315910" y="10315910"/>
                </a:lnTo>
                <a:lnTo>
                  <a:pt x="0" y="103159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AutoShape 5"/>
          <p:cNvSpPr/>
          <p:nvPr/>
        </p:nvSpPr>
        <p:spPr>
          <a:xfrm>
            <a:off x="1076325" y="3284291"/>
            <a:ext cx="2269780" cy="0"/>
          </a:xfrm>
          <a:prstGeom prst="line">
            <a:avLst/>
          </a:prstGeom>
          <a:ln w="114300" cap="flat">
            <a:solidFill>
              <a:srgbClr val="FFFD6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9" name="TextBox 9"/>
          <p:cNvSpPr txBox="1"/>
          <p:nvPr/>
        </p:nvSpPr>
        <p:spPr>
          <a:xfrm>
            <a:off x="1028700" y="7048571"/>
            <a:ext cx="811530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Erlendy Ibarbo Perlaza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3503366"/>
            <a:ext cx="11660155" cy="18107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569"/>
              </a:lnSpc>
            </a:pPr>
            <a:r>
              <a:rPr lang="en-US" sz="14591" b="1" dirty="0">
                <a:solidFill>
                  <a:srgbClr val="FFFD66"/>
                </a:solidFill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Regimen de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5265491"/>
            <a:ext cx="10598798" cy="1490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160"/>
              </a:lnSpc>
            </a:pPr>
            <a:r>
              <a:rPr lang="en-US" sz="12000" dirty="0">
                <a:solidFill>
                  <a:srgbClr val="FFFFFF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Exportaciones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FA4F8-9C4B-C213-ED1D-B9BA3E338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84926BF8-8908-8AC1-C981-66B2AEB745DA}"/>
              </a:ext>
            </a:extLst>
          </p:cNvPr>
          <p:cNvGrpSpPr/>
          <p:nvPr/>
        </p:nvGrpSpPr>
        <p:grpSpPr>
          <a:xfrm>
            <a:off x="0" y="0"/>
            <a:ext cx="9144000" cy="10287000"/>
            <a:chOff x="0" y="0"/>
            <a:chExt cx="2408296" cy="2709333"/>
          </a:xfrm>
          <a:solidFill>
            <a:schemeClr val="bg1"/>
          </a:solidFill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A56F650-B485-1D15-9CB4-73D70DED8FD7}"/>
                </a:ext>
              </a:extLst>
            </p:cNvPr>
            <p:cNvSpPr/>
            <p:nvPr/>
          </p:nvSpPr>
          <p:spPr>
            <a:xfrm>
              <a:off x="0" y="0"/>
              <a:ext cx="2408296" cy="2709333"/>
            </a:xfrm>
            <a:custGeom>
              <a:avLst/>
              <a:gdLst/>
              <a:ahLst/>
              <a:cxnLst/>
              <a:rect l="l" t="t" r="r" b="b"/>
              <a:pathLst>
                <a:path w="2408296" h="2709333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722CA118-4981-E51F-88EF-DD05182AD3BE}"/>
                </a:ext>
              </a:extLst>
            </p:cNvPr>
            <p:cNvSpPr txBox="1"/>
            <p:nvPr/>
          </p:nvSpPr>
          <p:spPr>
            <a:xfrm>
              <a:off x="0" y="-66675"/>
              <a:ext cx="2408296" cy="27760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pic>
        <p:nvPicPr>
          <p:cNvPr id="7" name="Imagen 6">
            <a:extLst>
              <a:ext uri="{FF2B5EF4-FFF2-40B4-BE49-F238E27FC236}">
                <a16:creationId xmlns:a16="http://schemas.microsoft.com/office/drawing/2014/main" id="{0AC51020-AB6F-A47B-0C0E-F4FE8A976D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1" t="50000" r="50520"/>
          <a:stretch>
            <a:fillRect/>
          </a:stretch>
        </p:blipFill>
        <p:spPr>
          <a:xfrm>
            <a:off x="685800" y="106783"/>
            <a:ext cx="16687800" cy="985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392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FFAE8C-EF40-48B8-D194-5E7C09BE0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BE70C1A8-887C-91B2-741C-FC47AE48819B}"/>
              </a:ext>
            </a:extLst>
          </p:cNvPr>
          <p:cNvGrpSpPr/>
          <p:nvPr/>
        </p:nvGrpSpPr>
        <p:grpSpPr>
          <a:xfrm>
            <a:off x="0" y="0"/>
            <a:ext cx="9144000" cy="10287000"/>
            <a:chOff x="0" y="0"/>
            <a:chExt cx="2408296" cy="2709333"/>
          </a:xfrm>
          <a:solidFill>
            <a:schemeClr val="bg1"/>
          </a:solidFill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820438A-2231-9FAA-6046-9E25F9662FDC}"/>
                </a:ext>
              </a:extLst>
            </p:cNvPr>
            <p:cNvSpPr/>
            <p:nvPr/>
          </p:nvSpPr>
          <p:spPr>
            <a:xfrm>
              <a:off x="0" y="0"/>
              <a:ext cx="2408296" cy="2709333"/>
            </a:xfrm>
            <a:custGeom>
              <a:avLst/>
              <a:gdLst/>
              <a:ahLst/>
              <a:cxnLst/>
              <a:rect l="l" t="t" r="r" b="b"/>
              <a:pathLst>
                <a:path w="2408296" h="2709333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733D2E5-73CB-9340-104B-C1C39C198F97}"/>
                </a:ext>
              </a:extLst>
            </p:cNvPr>
            <p:cNvSpPr txBox="1"/>
            <p:nvPr/>
          </p:nvSpPr>
          <p:spPr>
            <a:xfrm>
              <a:off x="0" y="-66675"/>
              <a:ext cx="2408296" cy="27760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pic>
        <p:nvPicPr>
          <p:cNvPr id="6" name="Imagen 5">
            <a:extLst>
              <a:ext uri="{FF2B5EF4-FFF2-40B4-BE49-F238E27FC236}">
                <a16:creationId xmlns:a16="http://schemas.microsoft.com/office/drawing/2014/main" id="{57C43531-F8D2-3165-E30F-DD926B87D1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0" t="50000"/>
          <a:stretch>
            <a:fillRect/>
          </a:stretch>
        </p:blipFill>
        <p:spPr>
          <a:xfrm>
            <a:off x="762000" y="114300"/>
            <a:ext cx="16459200" cy="10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828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E877365-2F64-A1DB-D4A3-3FD1B3B1D5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326"/>
          <a:stretch>
            <a:fillRect/>
          </a:stretch>
        </p:blipFill>
        <p:spPr>
          <a:xfrm>
            <a:off x="2133600" y="266700"/>
            <a:ext cx="12496800" cy="89154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B514AB2-8355-FAC3-EDD0-7842C2A760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0"/>
            <a:ext cx="7869483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217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E79603D-666A-1D20-0274-E90E35B380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0000" b="40625"/>
          <a:stretch>
            <a:fillRect/>
          </a:stretch>
        </p:blipFill>
        <p:spPr>
          <a:xfrm>
            <a:off x="381000" y="0"/>
            <a:ext cx="17907000" cy="10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736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A8BE9-C08A-33AA-E494-2E08F165F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F074F29-9CE9-C410-A8D7-2D540D1E48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1042" b="40625"/>
          <a:stretch>
            <a:fillRect/>
          </a:stretch>
        </p:blipFill>
        <p:spPr>
          <a:xfrm>
            <a:off x="381000" y="0"/>
            <a:ext cx="170688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8777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2C70A-FA2C-1E8B-7675-C3382A57F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3911401-7074-C5DD-2589-975882E83D2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8594"/>
          <a:stretch>
            <a:fillRect/>
          </a:stretch>
        </p:blipFill>
        <p:spPr>
          <a:xfrm>
            <a:off x="1066800" y="1866900"/>
            <a:ext cx="16825586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3809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F7014-8FEA-FED0-6053-A72B3C00F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54707F6-3E9D-30D9-E94C-375C8A6D49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6" y="-14288"/>
            <a:ext cx="18254663" cy="1030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0573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5FBDDBE-D00B-D1D2-8BAE-EF6C784D4B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" y="-33338"/>
            <a:ext cx="17999032" cy="10129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643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508CB22-A82C-A6B2-E848-99C4AEB34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88000" cy="1009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9065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2CB270E-3E32-EC7E-B9BC-1DAB5CA46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00"/>
            <a:ext cx="9753600" cy="54483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53AE4EA-EF69-202D-F0DB-CA3BC8DDE3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0" y="4819650"/>
            <a:ext cx="9753600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956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D6EA0-270A-37BD-6536-46B230C3C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1A36F44-1BAE-D997-F5AD-A262F668589A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747" b="-16747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002857A3-E41B-BF6F-22F8-782DA15645CA}"/>
              </a:ext>
            </a:extLst>
          </p:cNvPr>
          <p:cNvSpPr/>
          <p:nvPr/>
        </p:nvSpPr>
        <p:spPr>
          <a:xfrm>
            <a:off x="0" y="0"/>
            <a:ext cx="10315910" cy="10315910"/>
          </a:xfrm>
          <a:custGeom>
            <a:avLst/>
            <a:gdLst/>
            <a:ahLst/>
            <a:cxnLst/>
            <a:rect l="l" t="t" r="r" b="b"/>
            <a:pathLst>
              <a:path w="10315910" h="10315910">
                <a:moveTo>
                  <a:pt x="0" y="0"/>
                </a:moveTo>
                <a:lnTo>
                  <a:pt x="10315910" y="0"/>
                </a:lnTo>
                <a:lnTo>
                  <a:pt x="10315910" y="10315910"/>
                </a:lnTo>
                <a:lnTo>
                  <a:pt x="0" y="1031591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62FCF77A-02DA-CE1A-2947-992E786EA958}"/>
              </a:ext>
            </a:extLst>
          </p:cNvPr>
          <p:cNvSpPr/>
          <p:nvPr/>
        </p:nvSpPr>
        <p:spPr>
          <a:xfrm>
            <a:off x="1076325" y="3284291"/>
            <a:ext cx="2269780" cy="0"/>
          </a:xfrm>
          <a:prstGeom prst="line">
            <a:avLst/>
          </a:prstGeom>
          <a:ln w="114300" cap="flat">
            <a:solidFill>
              <a:srgbClr val="FFFD6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8BA04781-179B-7051-2C6C-831A4E08A558}"/>
              </a:ext>
            </a:extLst>
          </p:cNvPr>
          <p:cNvSpPr txBox="1"/>
          <p:nvPr/>
        </p:nvSpPr>
        <p:spPr>
          <a:xfrm>
            <a:off x="1028700" y="3503366"/>
            <a:ext cx="11660155" cy="18107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569"/>
              </a:lnSpc>
            </a:pPr>
            <a:r>
              <a:rPr lang="en-US" sz="14591" b="1" dirty="0">
                <a:solidFill>
                  <a:srgbClr val="FFFD66"/>
                </a:solidFill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Actividad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7642C164-2D36-F971-5D87-3318CCFFE41C}"/>
              </a:ext>
            </a:extLst>
          </p:cNvPr>
          <p:cNvSpPr txBox="1"/>
          <p:nvPr/>
        </p:nvSpPr>
        <p:spPr>
          <a:xfrm>
            <a:off x="1076325" y="5533192"/>
            <a:ext cx="15735300" cy="1490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1160"/>
              </a:lnSpc>
            </a:pPr>
            <a:r>
              <a:rPr lang="en-US" sz="12000" dirty="0" err="1">
                <a:solidFill>
                  <a:srgbClr val="FFFFFF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Repaso</a:t>
            </a:r>
            <a:r>
              <a:rPr lang="en-US" sz="12000" dirty="0">
                <a:solidFill>
                  <a:srgbClr val="FFFFFF"/>
                </a:solidFill>
                <a:latin typeface="Agrandir Narrow"/>
                <a:ea typeface="Agrandir Narrow"/>
                <a:cs typeface="Agrandir Narrow"/>
                <a:sym typeface="Agrandir Narrow"/>
              </a:rPr>
              <a:t>-  Participación</a:t>
            </a:r>
          </a:p>
        </p:txBody>
      </p:sp>
    </p:spTree>
    <p:extLst>
      <p:ext uri="{BB962C8B-B14F-4D97-AF65-F5344CB8AC3E}">
        <p14:creationId xmlns:p14="http://schemas.microsoft.com/office/powerpoint/2010/main" val="928322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A24343-0D76-F7DB-4D40-78C49F2FE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544CC4F-4140-0A4B-924A-82642E4F02DE}"/>
              </a:ext>
            </a:extLst>
          </p:cNvPr>
          <p:cNvSpPr/>
          <p:nvPr/>
        </p:nvSpPr>
        <p:spPr>
          <a:xfrm>
            <a:off x="23812" y="-21505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r="-60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3A428C44-9BE4-964C-1509-4F555EEAF2A6}"/>
              </a:ext>
            </a:extLst>
          </p:cNvPr>
          <p:cNvGrpSpPr/>
          <p:nvPr/>
        </p:nvGrpSpPr>
        <p:grpSpPr>
          <a:xfrm>
            <a:off x="0" y="0"/>
            <a:ext cx="9144000" cy="10287000"/>
            <a:chOff x="0" y="0"/>
            <a:chExt cx="2408296" cy="2709333"/>
          </a:xfrm>
          <a:solidFill>
            <a:schemeClr val="bg1"/>
          </a:solidFill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5543B24-5A56-C314-202C-83E1F62073B4}"/>
                </a:ext>
              </a:extLst>
            </p:cNvPr>
            <p:cNvSpPr/>
            <p:nvPr/>
          </p:nvSpPr>
          <p:spPr>
            <a:xfrm>
              <a:off x="0" y="0"/>
              <a:ext cx="2408296" cy="2709333"/>
            </a:xfrm>
            <a:custGeom>
              <a:avLst/>
              <a:gdLst/>
              <a:ahLst/>
              <a:cxnLst/>
              <a:rect l="l" t="t" r="r" b="b"/>
              <a:pathLst>
                <a:path w="2408296" h="2709333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F7A8DF1-4259-9187-9C00-EFEAAD663A26}"/>
                </a:ext>
              </a:extLst>
            </p:cNvPr>
            <p:cNvSpPr txBox="1"/>
            <p:nvPr/>
          </p:nvSpPr>
          <p:spPr>
            <a:xfrm>
              <a:off x="0" y="-66675"/>
              <a:ext cx="2408296" cy="27760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2" name="TextBox 12">
            <a:extLst>
              <a:ext uri="{FF2B5EF4-FFF2-40B4-BE49-F238E27FC236}">
                <a16:creationId xmlns:a16="http://schemas.microsoft.com/office/drawing/2014/main" id="{A9168A91-A28A-1D6A-1E6A-F62C2675F8FA}"/>
              </a:ext>
            </a:extLst>
          </p:cNvPr>
          <p:cNvSpPr txBox="1"/>
          <p:nvPr/>
        </p:nvSpPr>
        <p:spPr>
          <a:xfrm>
            <a:off x="609600" y="1714500"/>
            <a:ext cx="8382000" cy="7721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es-MX" sz="3200" b="1" dirty="0"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Después de vivir 8 años en España, María decide regresar definitivamente a Colombia. Quiere traer sus muebles, electrodomésticos, libros, ropa y algunos artículos personales que ha adquirido durante ese tiempo</a:t>
            </a:r>
            <a:r>
              <a:rPr lang="es-MX" sz="2000" b="1" dirty="0"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.</a:t>
            </a:r>
          </a:p>
          <a:p>
            <a:pPr algn="ctr"/>
            <a:endParaRPr lang="es-MX" sz="2000" b="1" dirty="0">
              <a:latin typeface="Agrandir Narrow Ultra-Bold"/>
              <a:ea typeface="Agrandir Narrow Ultra-Bold"/>
              <a:cs typeface="Agrandir Narrow Ultra-Bold"/>
              <a:sym typeface="Agrandir Narrow Ultra-Bold"/>
            </a:endParaRPr>
          </a:p>
          <a:p>
            <a:pPr>
              <a:lnSpc>
                <a:spcPct val="150000"/>
              </a:lnSpc>
            </a:pPr>
            <a:r>
              <a:rPr lang="es-MX" sz="2000" b="1"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¿</a:t>
            </a:r>
            <a:r>
              <a:rPr lang="es-MX" sz="2800" b="1" dirty="0"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Creen que María debe pagar impuestos por todos esos bienes al ingresar a Colombia? Opciones</a:t>
            </a:r>
          </a:p>
          <a:p>
            <a:pPr>
              <a:lnSpc>
                <a:spcPct val="150000"/>
              </a:lnSpc>
            </a:pPr>
            <a:r>
              <a:rPr lang="es-MX" sz="2800" b="1" dirty="0"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A. Sí, por todos los bienes.</a:t>
            </a:r>
          </a:p>
          <a:p>
            <a:pPr>
              <a:lnSpc>
                <a:spcPct val="150000"/>
              </a:lnSpc>
            </a:pPr>
            <a:r>
              <a:rPr lang="es-MX" sz="2800" b="1" dirty="0"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B. No, porque son de uso personal.</a:t>
            </a:r>
          </a:p>
          <a:p>
            <a:pPr>
              <a:lnSpc>
                <a:spcPct val="150000"/>
              </a:lnSpc>
            </a:pPr>
            <a:r>
              <a:rPr lang="es-MX" sz="2800" b="1" dirty="0">
                <a:latin typeface="Agrandir Narrow Ultra-Bold"/>
                <a:ea typeface="Agrandir Narrow Ultra-Bold"/>
                <a:cs typeface="Agrandir Narrow Ultra-Bold"/>
                <a:sym typeface="Agrandir Narrow Ultra-Bold"/>
              </a:rPr>
              <a:t>C. Depende de la modalidad de importación o exportación utilizada.</a:t>
            </a:r>
            <a:endParaRPr lang="en-US" sz="2800" b="1" dirty="0">
              <a:latin typeface="Agrandir Narrow Ultra-Bold"/>
              <a:ea typeface="Agrandir Narrow Ultra-Bold"/>
              <a:cs typeface="Agrandir Narrow Ultra-Bold"/>
              <a:sym typeface="Agrandir Narrow Ultra-Bold"/>
            </a:endParaRPr>
          </a:p>
        </p:txBody>
      </p:sp>
    </p:spTree>
    <p:extLst>
      <p:ext uri="{BB962C8B-B14F-4D97-AF65-F5344CB8AC3E}">
        <p14:creationId xmlns:p14="http://schemas.microsoft.com/office/powerpoint/2010/main" val="882676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BFAA423-F258-6274-011C-571500589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9524"/>
            <a:ext cx="17830800" cy="1016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727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0"/>
            <a:ext cx="9144000" cy="10287000"/>
            <a:chOff x="0" y="0"/>
            <a:chExt cx="2408296" cy="2709333"/>
          </a:xfrm>
          <a:solidFill>
            <a:schemeClr val="bg1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2408296" cy="2709333"/>
            </a:xfrm>
            <a:custGeom>
              <a:avLst/>
              <a:gdLst/>
              <a:ahLst/>
              <a:cxnLst/>
              <a:rect l="l" t="t" r="r" b="b"/>
              <a:pathLst>
                <a:path w="2408296" h="2709333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2408296" cy="27760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pic>
        <p:nvPicPr>
          <p:cNvPr id="6" name="Imagen 5">
            <a:extLst>
              <a:ext uri="{FF2B5EF4-FFF2-40B4-BE49-F238E27FC236}">
                <a16:creationId xmlns:a16="http://schemas.microsoft.com/office/drawing/2014/main" id="{8DE1B41B-A381-1E3F-2BB6-48009EC3AD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0000" b="46094"/>
          <a:stretch>
            <a:fillRect/>
          </a:stretch>
        </p:blipFill>
        <p:spPr>
          <a:xfrm>
            <a:off x="0" y="-19050"/>
            <a:ext cx="184404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6472E-A57D-F2BD-D20C-B49CD7811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A5360481-A5D4-4ABD-0E20-98A398CB5D79}"/>
              </a:ext>
            </a:extLst>
          </p:cNvPr>
          <p:cNvGrpSpPr/>
          <p:nvPr/>
        </p:nvGrpSpPr>
        <p:grpSpPr>
          <a:xfrm>
            <a:off x="0" y="0"/>
            <a:ext cx="9144000" cy="10287000"/>
            <a:chOff x="0" y="0"/>
            <a:chExt cx="2408296" cy="2709333"/>
          </a:xfrm>
          <a:solidFill>
            <a:schemeClr val="bg1"/>
          </a:solidFill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411A24E-E576-D9D5-48AD-D30260E7B751}"/>
                </a:ext>
              </a:extLst>
            </p:cNvPr>
            <p:cNvSpPr/>
            <p:nvPr/>
          </p:nvSpPr>
          <p:spPr>
            <a:xfrm>
              <a:off x="0" y="0"/>
              <a:ext cx="2408296" cy="2709333"/>
            </a:xfrm>
            <a:custGeom>
              <a:avLst/>
              <a:gdLst/>
              <a:ahLst/>
              <a:cxnLst/>
              <a:rect l="l" t="t" r="r" b="b"/>
              <a:pathLst>
                <a:path w="2408296" h="2709333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427B2D1-8256-3E11-5291-62A64FEB288B}"/>
                </a:ext>
              </a:extLst>
            </p:cNvPr>
            <p:cNvSpPr txBox="1"/>
            <p:nvPr/>
          </p:nvSpPr>
          <p:spPr>
            <a:xfrm>
              <a:off x="0" y="-66675"/>
              <a:ext cx="2408296" cy="27760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pic>
        <p:nvPicPr>
          <p:cNvPr id="7" name="Imagen 6">
            <a:extLst>
              <a:ext uri="{FF2B5EF4-FFF2-40B4-BE49-F238E27FC236}">
                <a16:creationId xmlns:a16="http://schemas.microsoft.com/office/drawing/2014/main" id="{79E5D719-D11F-4A11-AB1E-D3E1BFDB25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0" b="44796"/>
          <a:stretch>
            <a:fillRect/>
          </a:stretch>
        </p:blipFill>
        <p:spPr>
          <a:xfrm>
            <a:off x="838200" y="1"/>
            <a:ext cx="166116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904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AE45B-4C05-196B-892B-87636F029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15A89103-8E8D-232E-30D8-31D9FADB9AE9}"/>
              </a:ext>
            </a:extLst>
          </p:cNvPr>
          <p:cNvGrpSpPr/>
          <p:nvPr/>
        </p:nvGrpSpPr>
        <p:grpSpPr>
          <a:xfrm>
            <a:off x="0" y="0"/>
            <a:ext cx="9144000" cy="10287000"/>
            <a:chOff x="0" y="0"/>
            <a:chExt cx="2408296" cy="2709333"/>
          </a:xfrm>
          <a:solidFill>
            <a:schemeClr val="bg1"/>
          </a:solidFill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605E814-B6F4-E107-53B1-15A187C971D4}"/>
                </a:ext>
              </a:extLst>
            </p:cNvPr>
            <p:cNvSpPr/>
            <p:nvPr/>
          </p:nvSpPr>
          <p:spPr>
            <a:xfrm>
              <a:off x="0" y="0"/>
              <a:ext cx="2408296" cy="2709333"/>
            </a:xfrm>
            <a:custGeom>
              <a:avLst/>
              <a:gdLst/>
              <a:ahLst/>
              <a:cxnLst/>
              <a:rect l="l" t="t" r="r" b="b"/>
              <a:pathLst>
                <a:path w="2408296" h="2709333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6EEE5BE-9767-0B9C-1B4F-9AB22DFCFB6F}"/>
                </a:ext>
              </a:extLst>
            </p:cNvPr>
            <p:cNvSpPr txBox="1"/>
            <p:nvPr/>
          </p:nvSpPr>
          <p:spPr>
            <a:xfrm>
              <a:off x="0" y="-66675"/>
              <a:ext cx="2408296" cy="27760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pic>
        <p:nvPicPr>
          <p:cNvPr id="6" name="Imagen 5">
            <a:extLst>
              <a:ext uri="{FF2B5EF4-FFF2-40B4-BE49-F238E27FC236}">
                <a16:creationId xmlns:a16="http://schemas.microsoft.com/office/drawing/2014/main" id="{8D36507B-0F58-003E-50F4-6C7EE91D2D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86" t="54878" r="3165" b="2190"/>
          <a:stretch>
            <a:fillRect/>
          </a:stretch>
        </p:blipFill>
        <p:spPr>
          <a:xfrm>
            <a:off x="228600" y="647700"/>
            <a:ext cx="17830800" cy="800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484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9C03F-CE2F-4266-7E20-35FC534B1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89373F0F-DEB1-CF96-79B0-CC7516350C29}"/>
              </a:ext>
            </a:extLst>
          </p:cNvPr>
          <p:cNvGrpSpPr/>
          <p:nvPr/>
        </p:nvGrpSpPr>
        <p:grpSpPr>
          <a:xfrm>
            <a:off x="0" y="0"/>
            <a:ext cx="9144000" cy="10287000"/>
            <a:chOff x="0" y="0"/>
            <a:chExt cx="2408296" cy="2709333"/>
          </a:xfrm>
          <a:solidFill>
            <a:schemeClr val="bg1"/>
          </a:solidFill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037E9A2-BC4D-6EE1-D8BE-52D23F930E9D}"/>
                </a:ext>
              </a:extLst>
            </p:cNvPr>
            <p:cNvSpPr/>
            <p:nvPr/>
          </p:nvSpPr>
          <p:spPr>
            <a:xfrm>
              <a:off x="0" y="0"/>
              <a:ext cx="2408296" cy="2709333"/>
            </a:xfrm>
            <a:custGeom>
              <a:avLst/>
              <a:gdLst/>
              <a:ahLst/>
              <a:cxnLst/>
              <a:rect l="l" t="t" r="r" b="b"/>
              <a:pathLst>
                <a:path w="2408296" h="2709333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769A40F0-D2A7-BE91-7D81-DDEB813D5C66}"/>
                </a:ext>
              </a:extLst>
            </p:cNvPr>
            <p:cNvSpPr txBox="1"/>
            <p:nvPr/>
          </p:nvSpPr>
          <p:spPr>
            <a:xfrm>
              <a:off x="0" y="-66675"/>
              <a:ext cx="2408296" cy="27760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pic>
        <p:nvPicPr>
          <p:cNvPr id="7" name="Imagen 6">
            <a:extLst>
              <a:ext uri="{FF2B5EF4-FFF2-40B4-BE49-F238E27FC236}">
                <a16:creationId xmlns:a16="http://schemas.microsoft.com/office/drawing/2014/main" id="{8E77B3D0-179A-0351-43C3-7EFF80727D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0651" b="49512"/>
          <a:stretch>
            <a:fillRect/>
          </a:stretch>
        </p:blipFill>
        <p:spPr>
          <a:xfrm>
            <a:off x="-14288" y="-125245"/>
            <a:ext cx="17049750" cy="1053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031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D5ECC-F7DA-B467-714B-136B7C4F8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C98B7B43-E1D7-3C97-3FCD-F1DDC588888A}"/>
              </a:ext>
            </a:extLst>
          </p:cNvPr>
          <p:cNvGrpSpPr/>
          <p:nvPr/>
        </p:nvGrpSpPr>
        <p:grpSpPr>
          <a:xfrm>
            <a:off x="0" y="0"/>
            <a:ext cx="9144000" cy="10287000"/>
            <a:chOff x="0" y="0"/>
            <a:chExt cx="2408296" cy="2709333"/>
          </a:xfrm>
          <a:solidFill>
            <a:schemeClr val="bg1"/>
          </a:solidFill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72CD20E4-FA2F-A4F1-1462-E5923007391F}"/>
                </a:ext>
              </a:extLst>
            </p:cNvPr>
            <p:cNvSpPr/>
            <p:nvPr/>
          </p:nvSpPr>
          <p:spPr>
            <a:xfrm>
              <a:off x="0" y="0"/>
              <a:ext cx="2408296" cy="2709333"/>
            </a:xfrm>
            <a:custGeom>
              <a:avLst/>
              <a:gdLst/>
              <a:ahLst/>
              <a:cxnLst/>
              <a:rect l="l" t="t" r="r" b="b"/>
              <a:pathLst>
                <a:path w="2408296" h="2709333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479ED86-95AC-B9D4-C5EB-C5CCD052D08B}"/>
                </a:ext>
              </a:extLst>
            </p:cNvPr>
            <p:cNvSpPr txBox="1"/>
            <p:nvPr/>
          </p:nvSpPr>
          <p:spPr>
            <a:xfrm>
              <a:off x="0" y="-66675"/>
              <a:ext cx="2408296" cy="2776008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pic>
        <p:nvPicPr>
          <p:cNvPr id="6" name="Imagen 5">
            <a:extLst>
              <a:ext uri="{FF2B5EF4-FFF2-40B4-BE49-F238E27FC236}">
                <a16:creationId xmlns:a16="http://schemas.microsoft.com/office/drawing/2014/main" id="{28FEC508-8017-0990-C04B-0ADC8E89E11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674" b="50383"/>
          <a:stretch>
            <a:fillRect/>
          </a:stretch>
        </p:blipFill>
        <p:spPr>
          <a:xfrm>
            <a:off x="685800" y="144138"/>
            <a:ext cx="16002000" cy="9766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4998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969</TotalTime>
  <Words>93</Words>
  <Application>Microsoft Office PowerPoint</Application>
  <PresentationFormat>Personalizado</PresentationFormat>
  <Paragraphs>11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5" baseType="lpstr">
      <vt:lpstr>Agrandir Narrow</vt:lpstr>
      <vt:lpstr>Poppins</vt:lpstr>
      <vt:lpstr>Arial</vt:lpstr>
      <vt:lpstr>Agrandir Narrow Ultra-Bold</vt:lpstr>
      <vt:lpstr>Calibri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Yellow and White Modern Logistic Company Presentation</dc:title>
  <dc:creator>Asus</dc:creator>
  <cp:lastModifiedBy>Asus</cp:lastModifiedBy>
  <cp:revision>15</cp:revision>
  <dcterms:created xsi:type="dcterms:W3CDTF">2006-08-16T00:00:00Z</dcterms:created>
  <dcterms:modified xsi:type="dcterms:W3CDTF">2026-06-19T22:32:05Z</dcterms:modified>
  <dc:identifier>DAHKZgSle3A</dc:identifier>
</cp:coreProperties>
</file>