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96" r:id="rId4"/>
    <p:sldId id="309" r:id="rId5"/>
    <p:sldId id="25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0" r:id="rId14"/>
    <p:sldId id="319" r:id="rId15"/>
    <p:sldId id="320" r:id="rId16"/>
    <p:sldId id="321" r:id="rId17"/>
    <p:sldId id="322" r:id="rId18"/>
    <p:sldId id="323" r:id="rId19"/>
    <p:sldId id="324" r:id="rId20"/>
  </p:sldIdLst>
  <p:sldSz cx="18288000" cy="10287000"/>
  <p:notesSz cx="6858000" cy="9144000"/>
  <p:embeddedFontLst>
    <p:embeddedFont>
      <p:font typeface="Agrandir Narrow" panose="020B0604020202020204" charset="0"/>
      <p:regular r:id="rId21"/>
    </p:embeddedFont>
    <p:embeddedFont>
      <p:font typeface="Agrandir Narrow Ultra-Bold" panose="020B0604020202020204" charset="0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0" y="-28910"/>
            <a:ext cx="10315910" cy="10315910"/>
          </a:xfrm>
          <a:custGeom>
            <a:avLst/>
            <a:gdLst/>
            <a:ahLst/>
            <a:cxnLst/>
            <a:rect l="l" t="t" r="r" b="b"/>
            <a:pathLst>
              <a:path w="10315910" h="10315910">
                <a:moveTo>
                  <a:pt x="0" y="0"/>
                </a:moveTo>
                <a:lnTo>
                  <a:pt x="10315910" y="0"/>
                </a:lnTo>
                <a:lnTo>
                  <a:pt x="10315910" y="10315910"/>
                </a:lnTo>
                <a:lnTo>
                  <a:pt x="0" y="10315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AutoShape 5"/>
          <p:cNvSpPr/>
          <p:nvPr/>
        </p:nvSpPr>
        <p:spPr>
          <a:xfrm>
            <a:off x="1076325" y="3284291"/>
            <a:ext cx="2269780" cy="0"/>
          </a:xfrm>
          <a:prstGeom prst="line">
            <a:avLst/>
          </a:prstGeom>
          <a:ln w="114300" cap="flat">
            <a:solidFill>
              <a:srgbClr val="FFFD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1028700" y="7048571"/>
            <a:ext cx="81153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Erlendy Ibarbo Perlaza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503366"/>
            <a:ext cx="11660155" cy="18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69"/>
              </a:lnSpc>
            </a:pPr>
            <a:r>
              <a:rPr lang="en-US" sz="14591" b="1" dirty="0">
                <a:solidFill>
                  <a:srgbClr val="FFFD66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Regimen 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65491"/>
            <a:ext cx="10598798" cy="149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dirty="0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Exportaciones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FA4F8-9C4B-C213-ED1D-B9BA3E338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4926BF8-8908-8AC1-C981-66B2AEB745DA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A56F650-B485-1D15-9CB4-73D70DED8FD7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22CA118-4981-E51F-88EF-DD05182AD3BE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AC51020-AB6F-A47B-0C0E-F4FE8A976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" t="50000" r="50520"/>
          <a:stretch>
            <a:fillRect/>
          </a:stretch>
        </p:blipFill>
        <p:spPr>
          <a:xfrm>
            <a:off x="685800" y="106783"/>
            <a:ext cx="16687800" cy="98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9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FAE8C-EF40-48B8-D194-5E7C09BE0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E70C1A8-887C-91B2-741C-FC47AE48819B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20438A-2231-9FAA-6046-9E25F9662FDC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733D2E5-73CB-9340-104B-C1C39C198F97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57C43531-F8D2-3165-E30F-DD926B87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50000"/>
          <a:stretch>
            <a:fillRect/>
          </a:stretch>
        </p:blipFill>
        <p:spPr>
          <a:xfrm>
            <a:off x="762000" y="114300"/>
            <a:ext cx="16459200" cy="10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877365-2F64-A1DB-D4A3-3FD1B3B1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26"/>
          <a:stretch>
            <a:fillRect/>
          </a:stretch>
        </p:blipFill>
        <p:spPr>
          <a:xfrm>
            <a:off x="2133600" y="266700"/>
            <a:ext cx="12496800" cy="8915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514AB2-8355-FAC3-EDD0-7842C2A7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78694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79603D-666A-1D20-0274-E90E35B3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40625"/>
          <a:stretch>
            <a:fillRect/>
          </a:stretch>
        </p:blipFill>
        <p:spPr>
          <a:xfrm>
            <a:off x="381000" y="0"/>
            <a:ext cx="17907000" cy="10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3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8BE9-C08A-33AA-E494-2E08F165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074F29-9CE9-C410-A8D7-2D540D1E4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42" b="40625"/>
          <a:stretch>
            <a:fillRect/>
          </a:stretch>
        </p:blipFill>
        <p:spPr>
          <a:xfrm>
            <a:off x="381000" y="0"/>
            <a:ext cx="17068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77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2C70A-FA2C-1E8B-7675-C3382A57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911401-7074-C5DD-2589-975882E8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594"/>
          <a:stretch>
            <a:fillRect/>
          </a:stretch>
        </p:blipFill>
        <p:spPr>
          <a:xfrm>
            <a:off x="1066800" y="1866900"/>
            <a:ext cx="1682558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8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F7014-8FEA-FED0-6053-A72B3C00F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4707F6-3E9D-30D9-E94C-375C8A6D4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" y="-14288"/>
            <a:ext cx="18254663" cy="103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7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FBDDBE-D00B-D1D2-8BAE-EF6C784D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33338"/>
            <a:ext cx="17999032" cy="101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08CB22-A82C-A6B2-E848-99C4AEB3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CB270E-3E32-EC7E-B9BC-1DAB5CA4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753600" cy="5448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3AE4EA-EF69-202D-F0DB-CA3BC8DDE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4819650"/>
            <a:ext cx="9753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5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6EA0-270A-37BD-6536-46B230C3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A36F44-1BAE-D997-F5AD-A262F668589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2857A3-E41B-BF6F-22F8-782DA15645CA}"/>
              </a:ext>
            </a:extLst>
          </p:cNvPr>
          <p:cNvSpPr/>
          <p:nvPr/>
        </p:nvSpPr>
        <p:spPr>
          <a:xfrm>
            <a:off x="0" y="0"/>
            <a:ext cx="10315910" cy="10315910"/>
          </a:xfrm>
          <a:custGeom>
            <a:avLst/>
            <a:gdLst/>
            <a:ahLst/>
            <a:cxnLst/>
            <a:rect l="l" t="t" r="r" b="b"/>
            <a:pathLst>
              <a:path w="10315910" h="10315910">
                <a:moveTo>
                  <a:pt x="0" y="0"/>
                </a:moveTo>
                <a:lnTo>
                  <a:pt x="10315910" y="0"/>
                </a:lnTo>
                <a:lnTo>
                  <a:pt x="10315910" y="10315910"/>
                </a:lnTo>
                <a:lnTo>
                  <a:pt x="0" y="10315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62FCF77A-02DA-CE1A-2947-992E786EA958}"/>
              </a:ext>
            </a:extLst>
          </p:cNvPr>
          <p:cNvSpPr/>
          <p:nvPr/>
        </p:nvSpPr>
        <p:spPr>
          <a:xfrm>
            <a:off x="1076325" y="3284291"/>
            <a:ext cx="2269780" cy="0"/>
          </a:xfrm>
          <a:prstGeom prst="line">
            <a:avLst/>
          </a:prstGeom>
          <a:ln w="114300" cap="flat">
            <a:solidFill>
              <a:srgbClr val="FFFD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BA04781-179B-7051-2C6C-831A4E08A558}"/>
              </a:ext>
            </a:extLst>
          </p:cNvPr>
          <p:cNvSpPr txBox="1"/>
          <p:nvPr/>
        </p:nvSpPr>
        <p:spPr>
          <a:xfrm>
            <a:off x="1028700" y="3503366"/>
            <a:ext cx="11660155" cy="18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69"/>
              </a:lnSpc>
            </a:pPr>
            <a:r>
              <a:rPr lang="en-US" sz="14591" b="1" dirty="0">
                <a:solidFill>
                  <a:srgbClr val="FFFD66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Actividad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642C164-2D36-F971-5D87-3318CCFFE41C}"/>
              </a:ext>
            </a:extLst>
          </p:cNvPr>
          <p:cNvSpPr txBox="1"/>
          <p:nvPr/>
        </p:nvSpPr>
        <p:spPr>
          <a:xfrm>
            <a:off x="1076325" y="5533192"/>
            <a:ext cx="15735300" cy="1490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dirty="0" err="1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Repaso</a:t>
            </a:r>
            <a:r>
              <a:rPr lang="en-US" sz="12000" dirty="0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-  Participación</a:t>
            </a:r>
          </a:p>
        </p:txBody>
      </p:sp>
    </p:spTree>
    <p:extLst>
      <p:ext uri="{BB962C8B-B14F-4D97-AF65-F5344CB8AC3E}">
        <p14:creationId xmlns:p14="http://schemas.microsoft.com/office/powerpoint/2010/main" val="92832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4343-0D76-F7DB-4D40-78C49F2FE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44CC4F-4140-0A4B-924A-82642E4F02DE}"/>
              </a:ext>
            </a:extLst>
          </p:cNvPr>
          <p:cNvSpPr/>
          <p:nvPr/>
        </p:nvSpPr>
        <p:spPr>
          <a:xfrm>
            <a:off x="23812" y="-2150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428C44-9BE4-964C-1509-4F555EEAF2A6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5543B24-5A56-C314-202C-83E1F62073B4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F7A8DF1-4259-9187-9C00-EFEAAD663A26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9168A91-A28A-1D6A-1E6A-F62C2675F8FA}"/>
              </a:ext>
            </a:extLst>
          </p:cNvPr>
          <p:cNvSpPr txBox="1"/>
          <p:nvPr/>
        </p:nvSpPr>
        <p:spPr>
          <a:xfrm>
            <a:off x="609600" y="1714500"/>
            <a:ext cx="8382000" cy="7721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MX" sz="32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Después de vivir 8 años en España, María decide regresar definitivamente a Colombia. Quiere traer sus muebles, electrodomésticos, libros, ropa y algunos artículos personales que ha adquirido durante ese tiempo</a:t>
            </a:r>
            <a:r>
              <a:rPr lang="es-MX" sz="20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.</a:t>
            </a:r>
          </a:p>
          <a:p>
            <a:pPr algn="ctr"/>
            <a:endParaRPr lang="es-MX" sz="2000" b="1" dirty="0">
              <a:latin typeface="Agrandir Narrow Ultra-Bold"/>
              <a:ea typeface="Agrandir Narrow Ultra-Bold"/>
              <a:cs typeface="Agrandir Narrow Ultra-Bold"/>
              <a:sym typeface="Agrandir Narrow Ultra-Bold"/>
            </a:endParaRPr>
          </a:p>
          <a:p>
            <a:pPr>
              <a:lnSpc>
                <a:spcPct val="150000"/>
              </a:lnSpc>
            </a:pPr>
            <a:r>
              <a:rPr lang="es-MX" sz="2000" b="1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¿</a:t>
            </a: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Creen que María debe pagar impuestos por todos esos bienes al ingresar a Colombia? Opciones</a:t>
            </a:r>
          </a:p>
          <a:p>
            <a:pPr>
              <a:lnSpc>
                <a:spcPct val="150000"/>
              </a:lnSpc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A. Sí, por todos los bienes.</a:t>
            </a:r>
          </a:p>
          <a:p>
            <a:pPr>
              <a:lnSpc>
                <a:spcPct val="150000"/>
              </a:lnSpc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B. No, porque son de uso personal.</a:t>
            </a:r>
          </a:p>
          <a:p>
            <a:pPr>
              <a:lnSpc>
                <a:spcPct val="150000"/>
              </a:lnSpc>
            </a:pPr>
            <a:r>
              <a:rPr lang="es-MX" sz="28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C. Depende de la modalidad de importación o exportación utilizada.</a:t>
            </a:r>
            <a:endParaRPr lang="en-US" sz="2800" b="1" dirty="0">
              <a:latin typeface="Agrandir Narrow Ultra-Bold"/>
              <a:ea typeface="Agrandir Narrow Ultra-Bold"/>
              <a:cs typeface="Agrandir Narrow Ultra-Bold"/>
              <a:sym typeface="Agrandir Narrow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88267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FAA423-F258-6274-011C-57150058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24"/>
            <a:ext cx="17830800" cy="101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7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DE1B41B-A381-1E3F-2BB6-48009EC3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46094"/>
          <a:stretch>
            <a:fillRect/>
          </a:stretch>
        </p:blipFill>
        <p:spPr>
          <a:xfrm>
            <a:off x="0" y="-19050"/>
            <a:ext cx="184404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6472E-A57D-F2BD-D20C-B49CD781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5360481-A5D4-4ABD-0E20-98A398CB5D79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411A24E-E576-D9D5-48AD-D30260E7B751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27B2D1-8256-3E11-5291-62A64FEB288B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79E5D719-D11F-4A11-AB1E-D3E1BFDB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44796"/>
          <a:stretch>
            <a:fillRect/>
          </a:stretch>
        </p:blipFill>
        <p:spPr>
          <a:xfrm>
            <a:off x="838200" y="1"/>
            <a:ext cx="16611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E45B-4C05-196B-892B-87636F029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5A89103-8E8D-232E-30D8-31D9FADB9AE9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605E814-B6F4-E107-53B1-15A187C971D4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6EEE5BE-9767-0B9C-1B4F-9AB22DFCFB6F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D36507B-0F58-003E-50F4-6C7EE91D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6" t="54878" r="3165" b="2190"/>
          <a:stretch>
            <a:fillRect/>
          </a:stretch>
        </p:blipFill>
        <p:spPr>
          <a:xfrm>
            <a:off x="228600" y="647700"/>
            <a:ext cx="178308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C03F-CE2F-4266-7E20-35FC534B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9373F0F-DEB1-CF96-79B0-CC7516350C29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037E9A2-BC4D-6EE1-D8BE-52D23F930E9D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69A40F0-D2A7-BE91-7D81-DDEB813D5C66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E77B3D0-179A-0351-43C3-7EFF80727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651" b="49512"/>
          <a:stretch>
            <a:fillRect/>
          </a:stretch>
        </p:blipFill>
        <p:spPr>
          <a:xfrm>
            <a:off x="-14288" y="-125245"/>
            <a:ext cx="17049750" cy="105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5ECC-F7DA-B467-714B-136B7C4F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98B7B43-E1D7-3C97-3FCD-F1DDC588888A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2CD20E4-FA2F-A4F1-1462-E5923007391F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479ED86-95AC-B9D4-C5EB-C5CCD052D08B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8FEC508-8017-0990-C04B-0ADC8E89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74" b="50383"/>
          <a:stretch>
            <a:fillRect/>
          </a:stretch>
        </p:blipFill>
        <p:spPr>
          <a:xfrm>
            <a:off x="685800" y="144138"/>
            <a:ext cx="16002000" cy="97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9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93</Words>
  <Application>Microsoft Office PowerPoint</Application>
  <PresentationFormat>Personalizado</PresentationFormat>
  <Paragraphs>11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Agrandir Narrow</vt:lpstr>
      <vt:lpstr>Poppins</vt:lpstr>
      <vt:lpstr>Arial</vt:lpstr>
      <vt:lpstr>Agrandir Narrow Ultra-Bold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White Modern Logistic Company Presentation</dc:title>
  <dc:creator>Asus</dc:creator>
  <cp:lastModifiedBy>Asus</cp:lastModifiedBy>
  <cp:revision>15</cp:revision>
  <dcterms:created xsi:type="dcterms:W3CDTF">2006-08-16T00:00:00Z</dcterms:created>
  <dcterms:modified xsi:type="dcterms:W3CDTF">2026-06-19T22:32:05Z</dcterms:modified>
  <dc:identifier>DAHKZgSle3A</dc:identifier>
</cp:coreProperties>
</file>