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err="1"/>
              <a:t>Normas</a:t>
            </a:r>
            <a:r>
              <a:rPr dirty="0"/>
              <a:t> APA (7ª </a:t>
            </a:r>
            <a:r>
              <a:rPr dirty="0" err="1"/>
              <a:t>edición</a:t>
            </a:r>
            <a:r>
              <a:rPr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Guía básica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E02902-C98B-42F6-891E-6FBFE1A23B0F}"/>
              </a:ext>
            </a:extLst>
          </p:cNvPr>
          <p:cNvSpPr txBox="1"/>
          <p:nvPr/>
        </p:nvSpPr>
        <p:spPr>
          <a:xfrm>
            <a:off x="1854366" y="1484094"/>
            <a:ext cx="4985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/>
              <a:t>Curso AT0911 Grupo AT09-JCARDONA</a:t>
            </a:r>
          </a:p>
          <a:p>
            <a:pPr algn="ctr"/>
            <a:r>
              <a:rPr lang="es-CO" sz="2400" b="1" dirty="0"/>
              <a:t>2026-06-24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5" y="354563"/>
            <a:ext cx="7162800" cy="747338"/>
          </a:xfrm>
        </p:spPr>
        <p:txBody>
          <a:bodyPr>
            <a:normAutofit fontScale="90000"/>
          </a:bodyPr>
          <a:lstStyle/>
          <a:p>
            <a:r>
              <a:rPr dirty="0"/>
              <a:t>¿Qué es APA?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3" y="1332344"/>
            <a:ext cx="8229600" cy="1447800"/>
          </a:xfrm>
        </p:spPr>
        <p:txBody>
          <a:bodyPr>
            <a:normAutofit/>
          </a:bodyPr>
          <a:lstStyle/>
          <a:p>
            <a:r>
              <a:rPr sz="2400" dirty="0"/>
              <a:t>Sistema de </a:t>
            </a:r>
            <a:r>
              <a:rPr sz="2400" dirty="0" err="1"/>
              <a:t>normas</a:t>
            </a:r>
            <a:r>
              <a:rPr sz="2400" dirty="0"/>
              <a:t> para </a:t>
            </a:r>
            <a:r>
              <a:rPr sz="2400" dirty="0" err="1"/>
              <a:t>citación</a:t>
            </a:r>
            <a:r>
              <a:rPr sz="2400" dirty="0"/>
              <a:t> y </a:t>
            </a:r>
            <a:r>
              <a:rPr sz="2400" dirty="0" err="1"/>
              <a:t>formato</a:t>
            </a:r>
            <a:r>
              <a:rPr sz="2400" dirty="0"/>
              <a:t> académico</a:t>
            </a:r>
          </a:p>
          <a:p>
            <a:r>
              <a:rPr sz="2400" dirty="0"/>
              <a:t>Evita </a:t>
            </a:r>
            <a:r>
              <a:rPr sz="2400" dirty="0" err="1"/>
              <a:t>plagio</a:t>
            </a:r>
            <a:endParaRPr sz="2400" dirty="0"/>
          </a:p>
          <a:p>
            <a:r>
              <a:rPr sz="2400" dirty="0" err="1"/>
              <a:t>Estandariza</a:t>
            </a:r>
            <a:r>
              <a:rPr sz="2400" dirty="0"/>
              <a:t> </a:t>
            </a:r>
            <a:r>
              <a:rPr sz="2400" dirty="0" err="1"/>
              <a:t>documentos</a:t>
            </a:r>
            <a:endParaRPr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69D954-5FBF-476D-B680-B32415ABB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59" y="4123205"/>
            <a:ext cx="3854824" cy="21683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ED6544-92A3-4AC9-A5FE-60463CA03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374" y="4123204"/>
            <a:ext cx="3764907" cy="21177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62AE440-75ED-44F9-A918-B61779527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374" y="1841967"/>
            <a:ext cx="3756212" cy="2117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Citas en el texto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433"/>
            <a:ext cx="8229600" cy="1538847"/>
          </a:xfrm>
        </p:spPr>
        <p:txBody>
          <a:bodyPr>
            <a:normAutofit/>
          </a:bodyPr>
          <a:lstStyle/>
          <a:p>
            <a:r>
              <a:rPr sz="2400" dirty="0" err="1"/>
              <a:t>Parafraseo</a:t>
            </a:r>
            <a:r>
              <a:rPr sz="2400" dirty="0"/>
              <a:t>: (Autor, año)</a:t>
            </a:r>
          </a:p>
          <a:p>
            <a:r>
              <a:rPr sz="2400" dirty="0" err="1"/>
              <a:t>Cita</a:t>
            </a:r>
            <a:r>
              <a:rPr sz="2400" dirty="0"/>
              <a:t> textual: (Autor, año, p. xx)</a:t>
            </a:r>
          </a:p>
          <a:p>
            <a:r>
              <a:rPr sz="2400" dirty="0"/>
              <a:t>Sistema </a:t>
            </a:r>
            <a:r>
              <a:rPr sz="2400" dirty="0" err="1"/>
              <a:t>autor-fecha</a:t>
            </a:r>
            <a:endParaRPr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D84E7A-B82F-4E36-9E46-7C0E4828C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853" y="2929919"/>
            <a:ext cx="5168229" cy="36534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Referencias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Lista al final</a:t>
            </a:r>
          </a:p>
          <a:p>
            <a:r>
              <a:t>Orden alfabético</a:t>
            </a:r>
          </a:p>
          <a:p>
            <a:r>
              <a:t>Formato estructurado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B580F5-4A1C-4A21-AD23-C26DF526F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920" y="1146267"/>
            <a:ext cx="3579363" cy="54684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2165" cy="585974"/>
          </a:xfrm>
        </p:spPr>
        <p:txBody>
          <a:bodyPr>
            <a:normAutofit fontScale="90000"/>
          </a:bodyPr>
          <a:lstStyle/>
          <a:p>
            <a:r>
              <a:rPr dirty="0" err="1"/>
              <a:t>Formato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77" y="1048869"/>
            <a:ext cx="2886635" cy="1519518"/>
          </a:xfrm>
        </p:spPr>
        <p:txBody>
          <a:bodyPr>
            <a:normAutofit/>
          </a:bodyPr>
          <a:lstStyle/>
          <a:p>
            <a:r>
              <a:rPr sz="2000" dirty="0" err="1"/>
              <a:t>Márgenes</a:t>
            </a:r>
            <a:r>
              <a:rPr sz="2000" dirty="0"/>
              <a:t> 2.54 cm</a:t>
            </a:r>
          </a:p>
          <a:p>
            <a:r>
              <a:rPr sz="2000" dirty="0" err="1"/>
              <a:t>Interlineado</a:t>
            </a:r>
            <a:r>
              <a:rPr sz="2000" dirty="0"/>
              <a:t> </a:t>
            </a:r>
            <a:r>
              <a:rPr sz="2000" dirty="0" err="1"/>
              <a:t>doble</a:t>
            </a:r>
            <a:endParaRPr sz="2000" dirty="0"/>
          </a:p>
          <a:p>
            <a:r>
              <a:rPr sz="2000" dirty="0"/>
              <a:t>Fuente </a:t>
            </a:r>
            <a:r>
              <a:rPr sz="2000" dirty="0" err="1"/>
              <a:t>estándar</a:t>
            </a:r>
            <a:endParaRPr sz="2000" dirty="0"/>
          </a:p>
          <a:p>
            <a:r>
              <a:rPr sz="2000" dirty="0" err="1"/>
              <a:t>Sangría</a:t>
            </a:r>
            <a:endParaRPr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A1EDAF-3649-4744-AF04-A6250ACFA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049" y="134471"/>
            <a:ext cx="4939553" cy="65860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Importancia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Rigor científico</a:t>
            </a:r>
          </a:p>
          <a:p>
            <a:r>
              <a:t>Credibilidad académica</a:t>
            </a:r>
          </a:p>
          <a:p>
            <a:r>
              <a:t>Requisito en investigación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80</Words>
  <Application>Microsoft Office PowerPoint</Application>
  <PresentationFormat>Presentación en pantalla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Normas APA (7ª edición)</vt:lpstr>
      <vt:lpstr>¿Qué es APA?</vt:lpstr>
      <vt:lpstr>Citas en el texto</vt:lpstr>
      <vt:lpstr>Referencias</vt:lpstr>
      <vt:lpstr>Formato</vt:lpstr>
      <vt:lpstr>Importancia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Normas APA (7ª edición)</dc:title>
  <dc:subject/>
  <dc:creator>SDP PC-38 PAG</dc:creator>
  <cp:keywords/>
  <dc:description>generated using python-pptx</dc:description>
  <cp:lastModifiedBy>Jose Omar Cardona Montoya</cp:lastModifiedBy>
  <cp:revision>3</cp:revision>
  <dcterms:created xsi:type="dcterms:W3CDTF">2013-01-27T09:14:16Z</dcterms:created>
  <dcterms:modified xsi:type="dcterms:W3CDTF">2026-06-23T14:59:11Z</dcterms:modified>
  <cp:category/>
</cp:coreProperties>
</file>