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1" r:id="rId1"/>
  </p:sldMasterIdLst>
  <p:notesMasterIdLst>
    <p:notesMasterId r:id="rId24"/>
  </p:notesMasterIdLst>
  <p:sldIdLst>
    <p:sldId id="257" r:id="rId2"/>
    <p:sldId id="308" r:id="rId3"/>
    <p:sldId id="288" r:id="rId4"/>
    <p:sldId id="295" r:id="rId5"/>
    <p:sldId id="309" r:id="rId6"/>
    <p:sldId id="310" r:id="rId7"/>
    <p:sldId id="273" r:id="rId8"/>
    <p:sldId id="291" r:id="rId9"/>
    <p:sldId id="285" r:id="rId10"/>
    <p:sldId id="311" r:id="rId11"/>
    <p:sldId id="313" r:id="rId12"/>
    <p:sldId id="321" r:id="rId13"/>
    <p:sldId id="314" r:id="rId14"/>
    <p:sldId id="320" r:id="rId15"/>
    <p:sldId id="315" r:id="rId16"/>
    <p:sldId id="316" r:id="rId17"/>
    <p:sldId id="317" r:id="rId18"/>
    <p:sldId id="318" r:id="rId19"/>
    <p:sldId id="319" r:id="rId20"/>
    <p:sldId id="323" r:id="rId21"/>
    <p:sldId id="324" r:id="rId22"/>
    <p:sldId id="325" r:id="rId23"/>
  </p:sldIdLst>
  <p:sldSz cx="9144000" cy="5143500" type="screen16x9"/>
  <p:notesSz cx="6858000" cy="9144000"/>
  <p:embeddedFontLst>
    <p:embeddedFont>
      <p:font typeface="Candara" panose="020E0502030303020204" pitchFamily="34" charset="0"/>
      <p:regular r:id="rId25"/>
      <p:bold r:id="rId26"/>
      <p:italic r:id="rId27"/>
      <p:boldItalic r:id="rId28"/>
    </p:embeddedFont>
    <p:embeddedFont>
      <p:font typeface="Fira Sans Extra Condensed" panose="020B0503050000020004" pitchFamily="34" charset="0"/>
      <p:regular r:id="rId29"/>
      <p:bold r:id="rId30"/>
      <p:italic r:id="rId31"/>
      <p:boldItalic r:id="rId32"/>
    </p:embeddedFont>
    <p:embeddedFont>
      <p:font typeface="Fira Sans Extra Condensed Medium" panose="020B0604020202020204" charset="0"/>
      <p:regular r:id="rId33"/>
      <p:bold r:id="rId34"/>
      <p:italic r:id="rId35"/>
      <p:boldItalic r:id="rId36"/>
    </p:embeddedFont>
    <p:embeddedFont>
      <p:font typeface="Roboto" panose="02000000000000000000" pitchFamily="2" charset="0"/>
      <p:regular r:id="rId37"/>
      <p:bold r:id="rId38"/>
      <p:italic r:id="rId39"/>
      <p:boldItalic r:id="rId4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8637" autoAdjust="0"/>
  </p:normalViewPr>
  <p:slideViewPr>
    <p:cSldViewPr snapToGrid="0">
      <p:cViewPr varScale="1">
        <p:scale>
          <a:sx n="88" d="100"/>
          <a:sy n="88" d="100"/>
        </p:scale>
        <p:origin x="1306"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39" Type="http://schemas.openxmlformats.org/officeDocument/2006/relationships/font" Target="fonts/font15.fntdata"/><Relationship Id="rId21" Type="http://schemas.openxmlformats.org/officeDocument/2006/relationships/slide" Target="slides/slide20.xml"/><Relationship Id="rId34" Type="http://schemas.openxmlformats.org/officeDocument/2006/relationships/font" Target="fonts/font10.fntdata"/><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5.fntdata"/><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font" Target="fonts/font8.fntdata"/><Relationship Id="rId37" Type="http://schemas.openxmlformats.org/officeDocument/2006/relationships/font" Target="fonts/font13.fntdata"/><Relationship Id="rId40" Type="http://schemas.openxmlformats.org/officeDocument/2006/relationships/font" Target="fonts/font16.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36" Type="http://schemas.openxmlformats.org/officeDocument/2006/relationships/font" Target="fonts/font12.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7.fntdata"/><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font" Target="fonts/font11.fntdata"/><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font" Target="fonts/font1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8938f78ae3_0_1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 name="Google Shape;149;g8938f78ae3_0_1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8938f78ae3_0_1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 name="Google Shape;149;g8938f78ae3_0_1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524496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r>
              <a:rPr lang="es-MX" dirty="0"/>
              <a:t>Se hace paréntesis para aclararle a los estudiantes que  se está trabajando en acuerdos comerciales regionales(regionalismo), los cuales según la teoría de la integración son mecanismos para conformar bloques comerciales regionales. Se les dice que el multilateralismo con sus mecanismos (acuerdos multilaterales están relacionados con un conjunto de tratados aceptados por la mayoría de los países del mundo, que estos son los garantes del cumplimiento de los acuerdos comerciales regionales; ejemplo el acuerdo por el cual se crea la OMC y que se analizaran en detalle en el segundo corte.</a:t>
            </a:r>
            <a:endParaRPr lang="es-CO" dirty="0"/>
          </a:p>
        </p:txBody>
      </p:sp>
    </p:spTree>
    <p:extLst>
      <p:ext uri="{BB962C8B-B14F-4D97-AF65-F5344CB8AC3E}">
        <p14:creationId xmlns:p14="http://schemas.microsoft.com/office/powerpoint/2010/main" val="34418961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57"/>
        <p:cNvGrpSpPr/>
        <p:nvPr/>
      </p:nvGrpSpPr>
      <p:grpSpPr>
        <a:xfrm>
          <a:off x="0" y="0"/>
          <a:ext cx="0" cy="0"/>
          <a:chOff x="0" y="0"/>
          <a:chExt cx="0" cy="0"/>
        </a:xfrm>
      </p:grpSpPr>
      <p:sp>
        <p:nvSpPr>
          <p:cNvPr id="14458" name="Google Shape;14458;g8957026581_0_14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59" name="Google Shape;14459;g8957026581_0_14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095588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57"/>
        <p:cNvGrpSpPr/>
        <p:nvPr/>
      </p:nvGrpSpPr>
      <p:grpSpPr>
        <a:xfrm>
          <a:off x="0" y="0"/>
          <a:ext cx="0" cy="0"/>
          <a:chOff x="0" y="0"/>
          <a:chExt cx="0" cy="0"/>
        </a:xfrm>
      </p:grpSpPr>
      <p:sp>
        <p:nvSpPr>
          <p:cNvPr id="14458" name="Google Shape;14458;g8957026581_0_14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59" name="Google Shape;14459;g8957026581_0_14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10686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r>
              <a:rPr lang="es-MX" dirty="0"/>
              <a:t>Análisis del impacto de la apertura comercial en el PIB de América Latina y el Caribe(ALC). Se observa el PIB de ALC en 1995, con pocos acuerdos comerciales regionales(Color naranja claro) y se compara con el PIB de ALC, después del crecimiento de acuerdos comerciales y la creación de varios bloques entre países, 2017(color naranja oscuro). Luego se observa el impacto en el mundo.</a:t>
            </a:r>
          </a:p>
        </p:txBody>
      </p:sp>
    </p:spTree>
    <p:extLst>
      <p:ext uri="{BB962C8B-B14F-4D97-AF65-F5344CB8AC3E}">
        <p14:creationId xmlns:p14="http://schemas.microsoft.com/office/powerpoint/2010/main" val="36481122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r>
              <a:rPr lang="es-MX" dirty="0"/>
              <a:t>Análisis de la participación de países en el mercado mundial( cuota de comercio)</a:t>
            </a:r>
          </a:p>
          <a:p>
            <a:r>
              <a:rPr lang="es-MX" dirty="0"/>
              <a:t>1. En 1990 iniciando la apertura comercial en ALC. EL 81%  de la participación del comercio estaba representada por países de economía avanzadas, un 19% países  emergentes en vía de desarrollo y un 5% por el comercio SUR-SUR(Asía pacifico, sur américa, África). El 2017 se observa un crecimiento en la cuota de participación tanto de los países emergentes como del comercio sur-sur; en el primer caso hay un incremento de 20 puntos porcentuales con relación a 1990 y el segundo caso el incremento es de 11 puntos porcentuales.</a:t>
            </a:r>
          </a:p>
          <a:p>
            <a:endParaRPr lang="es-CO" dirty="0"/>
          </a:p>
        </p:txBody>
      </p:sp>
    </p:spTree>
    <p:extLst>
      <p:ext uri="{BB962C8B-B14F-4D97-AF65-F5344CB8AC3E}">
        <p14:creationId xmlns:p14="http://schemas.microsoft.com/office/powerpoint/2010/main" val="34070288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r>
              <a:rPr lang="es-MX" dirty="0"/>
              <a:t>Cada clases el docente dará a los estudiantes un recomendado que puede ser un enlace para ingresar a pagina web donde se pueda encontrar información de interés, algún texto(Capitulo de un libro o artículo).</a:t>
            </a:r>
            <a:endParaRPr lang="es-CO" dirty="0"/>
          </a:p>
        </p:txBody>
      </p:sp>
    </p:spTree>
    <p:extLst>
      <p:ext uri="{BB962C8B-B14F-4D97-AF65-F5344CB8AC3E}">
        <p14:creationId xmlns:p14="http://schemas.microsoft.com/office/powerpoint/2010/main" val="2704225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r>
              <a:rPr lang="es-MX" dirty="0"/>
              <a:t>Ingresar a acuerdos vigentes</a:t>
            </a:r>
          </a:p>
          <a:p>
            <a:r>
              <a:rPr lang="es-MX" dirty="0"/>
              <a:t>Ubicar el cursos en alguna de las banderitas que mostraran el país o países con los que Colombia tiene tratados comerciales regionales</a:t>
            </a:r>
            <a:endParaRPr lang="es-CO" dirty="0"/>
          </a:p>
        </p:txBody>
      </p:sp>
    </p:spTree>
    <p:extLst>
      <p:ext uri="{BB962C8B-B14F-4D97-AF65-F5344CB8AC3E}">
        <p14:creationId xmlns:p14="http://schemas.microsoft.com/office/powerpoint/2010/main" val="31538003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r>
              <a:rPr lang="es-MX" dirty="0"/>
              <a:t>Interdependencia se relaciona con que los países no son autosuficientes</a:t>
            </a:r>
          </a:p>
          <a:p>
            <a:r>
              <a:rPr lang="es-MX" dirty="0"/>
              <a:t>Ganancias del comercio: el intercambio mejora el bienestar de los habitantes al interior de los países</a:t>
            </a:r>
          </a:p>
          <a:p>
            <a:endParaRPr lang="es-MX" dirty="0"/>
          </a:p>
          <a:p>
            <a:r>
              <a:rPr lang="es-MX" dirty="0"/>
              <a:t>Problema: Las posibilidades de producción dependen del costo de oportunidad, la ventaja comparativa y la ventaja absoluta </a:t>
            </a:r>
            <a:endParaRPr lang="es-CO" dirty="0"/>
          </a:p>
        </p:txBody>
      </p:sp>
    </p:spTree>
    <p:extLst>
      <p:ext uri="{BB962C8B-B14F-4D97-AF65-F5344CB8AC3E}">
        <p14:creationId xmlns:p14="http://schemas.microsoft.com/office/powerpoint/2010/main" val="34722800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57"/>
        <p:cNvGrpSpPr/>
        <p:nvPr/>
      </p:nvGrpSpPr>
      <p:grpSpPr>
        <a:xfrm>
          <a:off x="0" y="0"/>
          <a:ext cx="0" cy="0"/>
          <a:chOff x="0" y="0"/>
          <a:chExt cx="0" cy="0"/>
        </a:xfrm>
      </p:grpSpPr>
      <p:sp>
        <p:nvSpPr>
          <p:cNvPr id="14458" name="Google Shape;14458;g8957026581_0_14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59" name="Google Shape;14459;g8957026581_0_14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504179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57"/>
        <p:cNvGrpSpPr/>
        <p:nvPr/>
      </p:nvGrpSpPr>
      <p:grpSpPr>
        <a:xfrm>
          <a:off x="0" y="0"/>
          <a:ext cx="0" cy="0"/>
          <a:chOff x="0" y="0"/>
          <a:chExt cx="0" cy="0"/>
        </a:xfrm>
      </p:grpSpPr>
      <p:sp>
        <p:nvSpPr>
          <p:cNvPr id="14458" name="Google Shape;14458;g8957026581_0_14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59" name="Google Shape;14459;g8957026581_0_14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675502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57"/>
        <p:cNvGrpSpPr/>
        <p:nvPr/>
      </p:nvGrpSpPr>
      <p:grpSpPr>
        <a:xfrm>
          <a:off x="0" y="0"/>
          <a:ext cx="0" cy="0"/>
          <a:chOff x="0" y="0"/>
          <a:chExt cx="0" cy="0"/>
        </a:xfrm>
      </p:grpSpPr>
      <p:sp>
        <p:nvSpPr>
          <p:cNvPr id="14458" name="Google Shape;14458;g8957026581_0_14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59" name="Google Shape;14459;g8957026581_0_14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MX" dirty="0"/>
              <a:t>Es necesario que los países analicen el costo de oportunidad es decir que tan costoso le resulta producir un producto y renunciar al otro para determinar que producto deben elaborar y que producto deben importar. </a:t>
            </a:r>
            <a:endParaRPr dirty="0"/>
          </a:p>
        </p:txBody>
      </p:sp>
    </p:spTree>
    <p:extLst>
      <p:ext uri="{BB962C8B-B14F-4D97-AF65-F5344CB8AC3E}">
        <p14:creationId xmlns:p14="http://schemas.microsoft.com/office/powerpoint/2010/main" val="40128012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40"/>
        <p:cNvGrpSpPr/>
        <p:nvPr/>
      </p:nvGrpSpPr>
      <p:grpSpPr>
        <a:xfrm>
          <a:off x="0" y="0"/>
          <a:ext cx="0" cy="0"/>
          <a:chOff x="0" y="0"/>
          <a:chExt cx="0" cy="0"/>
        </a:xfrm>
      </p:grpSpPr>
      <p:sp>
        <p:nvSpPr>
          <p:cNvPr id="10641" name="Google Shape;10641;g8938f78ae3_0_1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42" name="Google Shape;10642;g8938f78ae3_0_1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MX" dirty="0"/>
              <a:t>La ventaja absoluta y la ventaja comparativa debe ser analizada a luz de los factores de producción: La tierra y la mano de obra</a:t>
            </a: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57"/>
        <p:cNvGrpSpPr/>
        <p:nvPr/>
      </p:nvGrpSpPr>
      <p:grpSpPr>
        <a:xfrm>
          <a:off x="0" y="0"/>
          <a:ext cx="0" cy="0"/>
          <a:chOff x="0" y="0"/>
          <a:chExt cx="0" cy="0"/>
        </a:xfrm>
      </p:grpSpPr>
      <p:sp>
        <p:nvSpPr>
          <p:cNvPr id="14458" name="Google Shape;14458;g8957026581_0_14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59" name="Google Shape;14459;g8957026581_0_14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pPr marL="158750" indent="0">
              <a:buNone/>
            </a:pPr>
            <a:r>
              <a:rPr lang="es-MX" dirty="0"/>
              <a:t>La diferencia entre los costos de oportunidad y las ventajas comparativas crean beneficios en el comercio si cada persona se especializa la elaboración del producto o servicio cuyo costo de oportunidad sea el más bajo.</a:t>
            </a:r>
            <a:endParaRPr lang="es-CO" dirty="0"/>
          </a:p>
        </p:txBody>
      </p:sp>
    </p:spTree>
    <p:extLst>
      <p:ext uri="{BB962C8B-B14F-4D97-AF65-F5344CB8AC3E}">
        <p14:creationId xmlns:p14="http://schemas.microsoft.com/office/powerpoint/2010/main" val="8548161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8938f78ae3_0_1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 name="Google Shape;149;g8938f78ae3_0_1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924101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0" name="Google Shape;10;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1"/>
        <p:cNvGrpSpPr/>
        <p:nvPr/>
      </p:nvGrpSpPr>
      <p:grpSpPr>
        <a:xfrm>
          <a:off x="0" y="0"/>
          <a:ext cx="0" cy="0"/>
          <a:chOff x="0" y="0"/>
          <a:chExt cx="0" cy="0"/>
        </a:xfrm>
      </p:grpSpPr>
      <p:sp>
        <p:nvSpPr>
          <p:cNvPr id="42" name="Google Shape;42;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3" name="Google Shape;43;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4" name="Google Shape;44;p1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5"/>
        <p:cNvGrpSpPr/>
        <p:nvPr/>
      </p:nvGrpSpPr>
      <p:grpSpPr>
        <a:xfrm>
          <a:off x="0" y="0"/>
          <a:ext cx="0" cy="0"/>
          <a:chOff x="0" y="0"/>
          <a:chExt cx="0" cy="0"/>
        </a:xfrm>
      </p:grpSpPr>
      <p:sp>
        <p:nvSpPr>
          <p:cNvPr id="46" name="Google Shape;46;p1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4">
  <p:cSld name="CUSTOM_7">
    <p:bg>
      <p:bgPr>
        <a:blipFill>
          <a:blip r:embed="rId2">
            <a:alphaModFix/>
          </a:blip>
          <a:stretch>
            <a:fillRect/>
          </a:stretch>
        </a:blipFill>
        <a:effectLst/>
      </p:bgPr>
    </p:bg>
    <p:spTree>
      <p:nvGrpSpPr>
        <p:cNvPr id="1" name="Shape 47"/>
        <p:cNvGrpSpPr/>
        <p:nvPr/>
      </p:nvGrpSpPr>
      <p:grpSpPr>
        <a:xfrm>
          <a:off x="0" y="0"/>
          <a:ext cx="0" cy="0"/>
          <a:chOff x="0" y="0"/>
          <a:chExt cx="0" cy="0"/>
        </a:xfrm>
      </p:grpSpPr>
      <p:sp>
        <p:nvSpPr>
          <p:cNvPr id="48" name="Google Shape;48;p13"/>
          <p:cNvSpPr txBox="1">
            <a:spLocks noGrp="1"/>
          </p:cNvSpPr>
          <p:nvPr>
            <p:ph type="title"/>
          </p:nvPr>
        </p:nvSpPr>
        <p:spPr>
          <a:xfrm>
            <a:off x="716575" y="538975"/>
            <a:ext cx="7710900" cy="4788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FFFFFF"/>
              </a:buClr>
              <a:buSzPts val="2200"/>
              <a:buNone/>
              <a:defRPr sz="2200">
                <a:solidFill>
                  <a:srgbClr val="FFFFFF"/>
                </a:solidFill>
              </a:defRPr>
            </a:lvl1pPr>
            <a:lvl2pPr lvl="1" algn="ctr" rtl="0">
              <a:spcBef>
                <a:spcPts val="0"/>
              </a:spcBef>
              <a:spcAft>
                <a:spcPts val="0"/>
              </a:spcAft>
              <a:buClr>
                <a:srgbClr val="FFFFFF"/>
              </a:buClr>
              <a:buSzPts val="2200"/>
              <a:buNone/>
              <a:defRPr sz="2200">
                <a:solidFill>
                  <a:srgbClr val="FFFFFF"/>
                </a:solidFill>
              </a:defRPr>
            </a:lvl2pPr>
            <a:lvl3pPr lvl="2" algn="ctr" rtl="0">
              <a:spcBef>
                <a:spcPts val="0"/>
              </a:spcBef>
              <a:spcAft>
                <a:spcPts val="0"/>
              </a:spcAft>
              <a:buClr>
                <a:srgbClr val="FFFFFF"/>
              </a:buClr>
              <a:buSzPts val="2200"/>
              <a:buNone/>
              <a:defRPr sz="2200">
                <a:solidFill>
                  <a:srgbClr val="FFFFFF"/>
                </a:solidFill>
              </a:defRPr>
            </a:lvl3pPr>
            <a:lvl4pPr lvl="3" algn="ctr" rtl="0">
              <a:spcBef>
                <a:spcPts val="0"/>
              </a:spcBef>
              <a:spcAft>
                <a:spcPts val="0"/>
              </a:spcAft>
              <a:buClr>
                <a:srgbClr val="FFFFFF"/>
              </a:buClr>
              <a:buSzPts val="2200"/>
              <a:buNone/>
              <a:defRPr sz="2200">
                <a:solidFill>
                  <a:srgbClr val="FFFFFF"/>
                </a:solidFill>
              </a:defRPr>
            </a:lvl4pPr>
            <a:lvl5pPr lvl="4" algn="ctr" rtl="0">
              <a:spcBef>
                <a:spcPts val="0"/>
              </a:spcBef>
              <a:spcAft>
                <a:spcPts val="0"/>
              </a:spcAft>
              <a:buClr>
                <a:srgbClr val="FFFFFF"/>
              </a:buClr>
              <a:buSzPts val="2200"/>
              <a:buNone/>
              <a:defRPr sz="2200">
                <a:solidFill>
                  <a:srgbClr val="FFFFFF"/>
                </a:solidFill>
              </a:defRPr>
            </a:lvl5pPr>
            <a:lvl6pPr lvl="5" algn="ctr" rtl="0">
              <a:spcBef>
                <a:spcPts val="0"/>
              </a:spcBef>
              <a:spcAft>
                <a:spcPts val="0"/>
              </a:spcAft>
              <a:buClr>
                <a:srgbClr val="FFFFFF"/>
              </a:buClr>
              <a:buSzPts val="2200"/>
              <a:buNone/>
              <a:defRPr sz="2200">
                <a:solidFill>
                  <a:srgbClr val="FFFFFF"/>
                </a:solidFill>
              </a:defRPr>
            </a:lvl6pPr>
            <a:lvl7pPr lvl="6" algn="ctr" rtl="0">
              <a:spcBef>
                <a:spcPts val="0"/>
              </a:spcBef>
              <a:spcAft>
                <a:spcPts val="0"/>
              </a:spcAft>
              <a:buClr>
                <a:srgbClr val="FFFFFF"/>
              </a:buClr>
              <a:buSzPts val="2200"/>
              <a:buNone/>
              <a:defRPr sz="2200">
                <a:solidFill>
                  <a:srgbClr val="FFFFFF"/>
                </a:solidFill>
              </a:defRPr>
            </a:lvl7pPr>
            <a:lvl8pPr lvl="7" algn="ctr" rtl="0">
              <a:spcBef>
                <a:spcPts val="0"/>
              </a:spcBef>
              <a:spcAft>
                <a:spcPts val="0"/>
              </a:spcAft>
              <a:buClr>
                <a:srgbClr val="FFFFFF"/>
              </a:buClr>
              <a:buSzPts val="2200"/>
              <a:buNone/>
              <a:defRPr sz="2200">
                <a:solidFill>
                  <a:srgbClr val="FFFFFF"/>
                </a:solidFill>
              </a:defRPr>
            </a:lvl8pPr>
            <a:lvl9pPr lvl="8" algn="ctr" rtl="0">
              <a:spcBef>
                <a:spcPts val="0"/>
              </a:spcBef>
              <a:spcAft>
                <a:spcPts val="0"/>
              </a:spcAft>
              <a:buClr>
                <a:srgbClr val="FFFFFF"/>
              </a:buClr>
              <a:buSzPts val="2200"/>
              <a:buNone/>
              <a:defRPr sz="2200">
                <a:solidFill>
                  <a:srgbClr val="FFFFFF"/>
                </a:solidFil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1"/>
        <p:cNvGrpSpPr/>
        <p:nvPr/>
      </p:nvGrpSpPr>
      <p:grpSpPr>
        <a:xfrm>
          <a:off x="0" y="0"/>
          <a:ext cx="0" cy="0"/>
          <a:chOff x="0" y="0"/>
          <a:chExt cx="0" cy="0"/>
        </a:xfrm>
      </p:grpSpPr>
      <p:sp>
        <p:nvSpPr>
          <p:cNvPr id="12" name="Google Shape;12;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3" name="Google Shape;13;p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4"/>
        <p:cNvGrpSpPr/>
        <p:nvPr/>
      </p:nvGrpSpPr>
      <p:grpSpPr>
        <a:xfrm>
          <a:off x="0" y="0"/>
          <a:ext cx="0" cy="0"/>
          <a:chOff x="0" y="0"/>
          <a:chExt cx="0" cy="0"/>
        </a:xfrm>
      </p:grpSpPr>
      <p:sp>
        <p:nvSpPr>
          <p:cNvPr id="15" name="Google Shape;15;p4"/>
          <p:cNvSpPr txBox="1">
            <a:spLocks noGrp="1"/>
          </p:cNvSpPr>
          <p:nvPr>
            <p:ph type="title"/>
          </p:nvPr>
        </p:nvSpPr>
        <p:spPr>
          <a:xfrm>
            <a:off x="710275" y="536650"/>
            <a:ext cx="7723500" cy="481200"/>
          </a:xfrm>
          <a:prstGeom prst="rect">
            <a:avLst/>
          </a:prstGeom>
        </p:spPr>
        <p:txBody>
          <a:bodyPr spcFirstLastPara="1" wrap="square" lIns="91425" tIns="91425" rIns="91425" bIns="91425" anchor="ctr"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6" name="Google Shape;16;p4"/>
          <p:cNvSpPr txBox="1">
            <a:spLocks noGrp="1"/>
          </p:cNvSpPr>
          <p:nvPr>
            <p:ph type="body" idx="1"/>
          </p:nvPr>
        </p:nvSpPr>
        <p:spPr>
          <a:xfrm>
            <a:off x="710275" y="1152475"/>
            <a:ext cx="7723500" cy="34545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7" name="Google Shape;17;p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8"/>
        <p:cNvGrpSpPr/>
        <p:nvPr/>
      </p:nvGrpSpPr>
      <p:grpSpPr>
        <a:xfrm>
          <a:off x="0" y="0"/>
          <a:ext cx="0" cy="0"/>
          <a:chOff x="0" y="0"/>
          <a:chExt cx="0" cy="0"/>
        </a:xfrm>
      </p:grpSpPr>
      <p:sp>
        <p:nvSpPr>
          <p:cNvPr id="19" name="Google Shape;19;p5"/>
          <p:cNvSpPr txBox="1">
            <a:spLocks noGrp="1"/>
          </p:cNvSpPr>
          <p:nvPr>
            <p:ph type="title"/>
          </p:nvPr>
        </p:nvSpPr>
        <p:spPr>
          <a:xfrm>
            <a:off x="710275" y="536650"/>
            <a:ext cx="7723500" cy="481200"/>
          </a:xfrm>
          <a:prstGeom prst="rect">
            <a:avLst/>
          </a:prstGeom>
        </p:spPr>
        <p:txBody>
          <a:bodyPr spcFirstLastPara="1" wrap="square" lIns="91425" tIns="91425" rIns="91425" bIns="91425" anchor="ctr"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0" name="Google Shape;20;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1" name="Google Shape;21;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2" name="Google Shape;22;p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3"/>
        <p:cNvGrpSpPr/>
        <p:nvPr/>
      </p:nvGrpSpPr>
      <p:grpSpPr>
        <a:xfrm>
          <a:off x="0" y="0"/>
          <a:ext cx="0" cy="0"/>
          <a:chOff x="0" y="0"/>
          <a:chExt cx="0" cy="0"/>
        </a:xfrm>
      </p:grpSpPr>
      <p:sp>
        <p:nvSpPr>
          <p:cNvPr id="24" name="Google Shape;24;p6"/>
          <p:cNvSpPr txBox="1">
            <a:spLocks noGrp="1"/>
          </p:cNvSpPr>
          <p:nvPr>
            <p:ph type="title"/>
          </p:nvPr>
        </p:nvSpPr>
        <p:spPr>
          <a:xfrm>
            <a:off x="710275" y="536650"/>
            <a:ext cx="7723500" cy="481200"/>
          </a:xfrm>
          <a:prstGeom prst="rect">
            <a:avLst/>
          </a:prstGeom>
        </p:spPr>
        <p:txBody>
          <a:bodyPr spcFirstLastPara="1" wrap="square" lIns="91425" tIns="91425" rIns="91425" bIns="91425" anchor="ctr"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5"/>
        <p:cNvGrpSpPr/>
        <p:nvPr/>
      </p:nvGrpSpPr>
      <p:grpSpPr>
        <a:xfrm>
          <a:off x="0" y="0"/>
          <a:ext cx="0" cy="0"/>
          <a:chOff x="0" y="0"/>
          <a:chExt cx="0" cy="0"/>
        </a:xfrm>
      </p:grpSpPr>
      <p:sp>
        <p:nvSpPr>
          <p:cNvPr id="26" name="Google Shape;26;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27" name="Google Shape;27;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8" name="Google Shape;28;p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29"/>
        <p:cNvGrpSpPr/>
        <p:nvPr/>
      </p:nvGrpSpPr>
      <p:grpSpPr>
        <a:xfrm>
          <a:off x="0" y="0"/>
          <a:ext cx="0" cy="0"/>
          <a:chOff x="0" y="0"/>
          <a:chExt cx="0" cy="0"/>
        </a:xfrm>
      </p:grpSpPr>
      <p:sp>
        <p:nvSpPr>
          <p:cNvPr id="30" name="Google Shape;30;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1" name="Google Shape;31;p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2"/>
        <p:cNvGrpSpPr/>
        <p:nvPr/>
      </p:nvGrpSpPr>
      <p:grpSpPr>
        <a:xfrm>
          <a:off x="0" y="0"/>
          <a:ext cx="0" cy="0"/>
          <a:chOff x="0" y="0"/>
          <a:chExt cx="0" cy="0"/>
        </a:xfrm>
      </p:grpSpPr>
      <p:sp>
        <p:nvSpPr>
          <p:cNvPr id="33" name="Google Shape;33;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5" name="Google Shape;35;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6" name="Google Shape;36;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37" name="Google Shape;37;p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38"/>
        <p:cNvGrpSpPr/>
        <p:nvPr/>
      </p:nvGrpSpPr>
      <p:grpSpPr>
        <a:xfrm>
          <a:off x="0" y="0"/>
          <a:ext cx="0" cy="0"/>
          <a:chOff x="0" y="0"/>
          <a:chExt cx="0" cy="0"/>
        </a:xfrm>
      </p:grpSpPr>
      <p:sp>
        <p:nvSpPr>
          <p:cNvPr id="39" name="Google Shape;39;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0" name="Google Shape;40;p1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0275" y="536650"/>
            <a:ext cx="7723500" cy="481200"/>
          </a:xfrm>
          <a:prstGeom prst="rect">
            <a:avLst/>
          </a:prstGeom>
          <a:noFill/>
          <a:ln>
            <a:noFill/>
          </a:ln>
        </p:spPr>
        <p:txBody>
          <a:bodyPr spcFirstLastPara="1" wrap="square" lIns="91425" tIns="91425" rIns="91425" bIns="91425" anchor="ctr" anchorCtr="0">
            <a:noAutofit/>
          </a:bodyPr>
          <a:lstStyle>
            <a:lvl1pPr lvl="0">
              <a:spcBef>
                <a:spcPts val="0"/>
              </a:spcBef>
              <a:spcAft>
                <a:spcPts val="0"/>
              </a:spcAft>
              <a:buClr>
                <a:srgbClr val="434343"/>
              </a:buClr>
              <a:buSzPts val="2800"/>
              <a:buFont typeface="Fira Sans Extra Condensed Medium"/>
              <a:buNone/>
              <a:defRPr sz="2800">
                <a:solidFill>
                  <a:srgbClr val="434343"/>
                </a:solidFill>
                <a:latin typeface="Fira Sans Extra Condensed Medium"/>
                <a:ea typeface="Fira Sans Extra Condensed Medium"/>
                <a:cs typeface="Fira Sans Extra Condensed Medium"/>
                <a:sym typeface="Fira Sans Extra Condensed Medium"/>
              </a:defRPr>
            </a:lvl1pPr>
            <a:lvl2pPr lvl="1">
              <a:spcBef>
                <a:spcPts val="0"/>
              </a:spcBef>
              <a:spcAft>
                <a:spcPts val="0"/>
              </a:spcAft>
              <a:buClr>
                <a:srgbClr val="434343"/>
              </a:buClr>
              <a:buSzPts val="2800"/>
              <a:buFont typeface="Fira Sans Extra Condensed Medium"/>
              <a:buNone/>
              <a:defRPr sz="2800">
                <a:solidFill>
                  <a:srgbClr val="434343"/>
                </a:solidFill>
                <a:latin typeface="Fira Sans Extra Condensed Medium"/>
                <a:ea typeface="Fira Sans Extra Condensed Medium"/>
                <a:cs typeface="Fira Sans Extra Condensed Medium"/>
                <a:sym typeface="Fira Sans Extra Condensed Medium"/>
              </a:defRPr>
            </a:lvl2pPr>
            <a:lvl3pPr lvl="2">
              <a:spcBef>
                <a:spcPts val="0"/>
              </a:spcBef>
              <a:spcAft>
                <a:spcPts val="0"/>
              </a:spcAft>
              <a:buClr>
                <a:srgbClr val="434343"/>
              </a:buClr>
              <a:buSzPts val="2800"/>
              <a:buFont typeface="Fira Sans Extra Condensed Medium"/>
              <a:buNone/>
              <a:defRPr sz="2800">
                <a:solidFill>
                  <a:srgbClr val="434343"/>
                </a:solidFill>
                <a:latin typeface="Fira Sans Extra Condensed Medium"/>
                <a:ea typeface="Fira Sans Extra Condensed Medium"/>
                <a:cs typeface="Fira Sans Extra Condensed Medium"/>
                <a:sym typeface="Fira Sans Extra Condensed Medium"/>
              </a:defRPr>
            </a:lvl3pPr>
            <a:lvl4pPr lvl="3">
              <a:spcBef>
                <a:spcPts val="0"/>
              </a:spcBef>
              <a:spcAft>
                <a:spcPts val="0"/>
              </a:spcAft>
              <a:buClr>
                <a:srgbClr val="434343"/>
              </a:buClr>
              <a:buSzPts val="2800"/>
              <a:buFont typeface="Fira Sans Extra Condensed Medium"/>
              <a:buNone/>
              <a:defRPr sz="2800">
                <a:solidFill>
                  <a:srgbClr val="434343"/>
                </a:solidFill>
                <a:latin typeface="Fira Sans Extra Condensed Medium"/>
                <a:ea typeface="Fira Sans Extra Condensed Medium"/>
                <a:cs typeface="Fira Sans Extra Condensed Medium"/>
                <a:sym typeface="Fira Sans Extra Condensed Medium"/>
              </a:defRPr>
            </a:lvl4pPr>
            <a:lvl5pPr lvl="4">
              <a:spcBef>
                <a:spcPts val="0"/>
              </a:spcBef>
              <a:spcAft>
                <a:spcPts val="0"/>
              </a:spcAft>
              <a:buClr>
                <a:srgbClr val="434343"/>
              </a:buClr>
              <a:buSzPts val="2800"/>
              <a:buFont typeface="Fira Sans Extra Condensed Medium"/>
              <a:buNone/>
              <a:defRPr sz="2800">
                <a:solidFill>
                  <a:srgbClr val="434343"/>
                </a:solidFill>
                <a:latin typeface="Fira Sans Extra Condensed Medium"/>
                <a:ea typeface="Fira Sans Extra Condensed Medium"/>
                <a:cs typeface="Fira Sans Extra Condensed Medium"/>
                <a:sym typeface="Fira Sans Extra Condensed Medium"/>
              </a:defRPr>
            </a:lvl5pPr>
            <a:lvl6pPr lvl="5">
              <a:spcBef>
                <a:spcPts val="0"/>
              </a:spcBef>
              <a:spcAft>
                <a:spcPts val="0"/>
              </a:spcAft>
              <a:buClr>
                <a:srgbClr val="434343"/>
              </a:buClr>
              <a:buSzPts val="2800"/>
              <a:buFont typeface="Fira Sans Extra Condensed Medium"/>
              <a:buNone/>
              <a:defRPr sz="2800">
                <a:solidFill>
                  <a:srgbClr val="434343"/>
                </a:solidFill>
                <a:latin typeface="Fira Sans Extra Condensed Medium"/>
                <a:ea typeface="Fira Sans Extra Condensed Medium"/>
                <a:cs typeface="Fira Sans Extra Condensed Medium"/>
                <a:sym typeface="Fira Sans Extra Condensed Medium"/>
              </a:defRPr>
            </a:lvl6pPr>
            <a:lvl7pPr lvl="6">
              <a:spcBef>
                <a:spcPts val="0"/>
              </a:spcBef>
              <a:spcAft>
                <a:spcPts val="0"/>
              </a:spcAft>
              <a:buClr>
                <a:srgbClr val="434343"/>
              </a:buClr>
              <a:buSzPts val="2800"/>
              <a:buFont typeface="Fira Sans Extra Condensed Medium"/>
              <a:buNone/>
              <a:defRPr sz="2800">
                <a:solidFill>
                  <a:srgbClr val="434343"/>
                </a:solidFill>
                <a:latin typeface="Fira Sans Extra Condensed Medium"/>
                <a:ea typeface="Fira Sans Extra Condensed Medium"/>
                <a:cs typeface="Fira Sans Extra Condensed Medium"/>
                <a:sym typeface="Fira Sans Extra Condensed Medium"/>
              </a:defRPr>
            </a:lvl7pPr>
            <a:lvl8pPr lvl="7">
              <a:spcBef>
                <a:spcPts val="0"/>
              </a:spcBef>
              <a:spcAft>
                <a:spcPts val="0"/>
              </a:spcAft>
              <a:buClr>
                <a:srgbClr val="434343"/>
              </a:buClr>
              <a:buSzPts val="2800"/>
              <a:buFont typeface="Fira Sans Extra Condensed Medium"/>
              <a:buNone/>
              <a:defRPr sz="2800">
                <a:solidFill>
                  <a:srgbClr val="434343"/>
                </a:solidFill>
                <a:latin typeface="Fira Sans Extra Condensed Medium"/>
                <a:ea typeface="Fira Sans Extra Condensed Medium"/>
                <a:cs typeface="Fira Sans Extra Condensed Medium"/>
                <a:sym typeface="Fira Sans Extra Condensed Medium"/>
              </a:defRPr>
            </a:lvl8pPr>
            <a:lvl9pPr lvl="8">
              <a:spcBef>
                <a:spcPts val="0"/>
              </a:spcBef>
              <a:spcAft>
                <a:spcPts val="0"/>
              </a:spcAft>
              <a:buClr>
                <a:srgbClr val="434343"/>
              </a:buClr>
              <a:buSzPts val="2800"/>
              <a:buFont typeface="Fira Sans Extra Condensed Medium"/>
              <a:buNone/>
              <a:defRPr sz="2800">
                <a:solidFill>
                  <a:srgbClr val="434343"/>
                </a:solidFill>
                <a:latin typeface="Fira Sans Extra Condensed Medium"/>
                <a:ea typeface="Fira Sans Extra Condensed Medium"/>
                <a:cs typeface="Fira Sans Extra Condensed Medium"/>
                <a:sym typeface="Fira Sans Extra Condensed Medium"/>
              </a:defRPr>
            </a:lvl9pPr>
          </a:lstStyle>
          <a:p>
            <a:endParaRPr/>
          </a:p>
        </p:txBody>
      </p:sp>
      <p:sp>
        <p:nvSpPr>
          <p:cNvPr id="7" name="Google Shape;7;p1"/>
          <p:cNvSpPr txBox="1">
            <a:spLocks noGrp="1"/>
          </p:cNvSpPr>
          <p:nvPr>
            <p:ph type="body" idx="1"/>
          </p:nvPr>
        </p:nvSpPr>
        <p:spPr>
          <a:xfrm>
            <a:off x="710275" y="1152475"/>
            <a:ext cx="7723500" cy="34545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rgbClr val="434343"/>
              </a:buClr>
              <a:buSzPts val="1800"/>
              <a:buFont typeface="Roboto"/>
              <a:buChar char="●"/>
              <a:defRPr sz="1800">
                <a:solidFill>
                  <a:srgbClr val="434343"/>
                </a:solidFill>
                <a:latin typeface="Roboto"/>
                <a:ea typeface="Roboto"/>
                <a:cs typeface="Roboto"/>
                <a:sym typeface="Roboto"/>
              </a:defRPr>
            </a:lvl1pPr>
            <a:lvl2pPr marL="914400" lvl="1" indent="-317500">
              <a:lnSpc>
                <a:spcPct val="115000"/>
              </a:lnSpc>
              <a:spcBef>
                <a:spcPts val="1600"/>
              </a:spcBef>
              <a:spcAft>
                <a:spcPts val="0"/>
              </a:spcAft>
              <a:buClr>
                <a:srgbClr val="434343"/>
              </a:buClr>
              <a:buSzPts val="1400"/>
              <a:buFont typeface="Roboto"/>
              <a:buChar char="○"/>
              <a:defRPr>
                <a:solidFill>
                  <a:srgbClr val="434343"/>
                </a:solidFill>
                <a:latin typeface="Roboto"/>
                <a:ea typeface="Roboto"/>
                <a:cs typeface="Roboto"/>
                <a:sym typeface="Roboto"/>
              </a:defRPr>
            </a:lvl2pPr>
            <a:lvl3pPr marL="1371600" lvl="2" indent="-317500">
              <a:lnSpc>
                <a:spcPct val="115000"/>
              </a:lnSpc>
              <a:spcBef>
                <a:spcPts val="1600"/>
              </a:spcBef>
              <a:spcAft>
                <a:spcPts val="0"/>
              </a:spcAft>
              <a:buClr>
                <a:srgbClr val="434343"/>
              </a:buClr>
              <a:buSzPts val="1400"/>
              <a:buFont typeface="Roboto"/>
              <a:buChar char="■"/>
              <a:defRPr>
                <a:solidFill>
                  <a:srgbClr val="434343"/>
                </a:solidFill>
                <a:latin typeface="Roboto"/>
                <a:ea typeface="Roboto"/>
                <a:cs typeface="Roboto"/>
                <a:sym typeface="Roboto"/>
              </a:defRPr>
            </a:lvl3pPr>
            <a:lvl4pPr marL="1828800" lvl="3" indent="-317500">
              <a:lnSpc>
                <a:spcPct val="115000"/>
              </a:lnSpc>
              <a:spcBef>
                <a:spcPts val="1600"/>
              </a:spcBef>
              <a:spcAft>
                <a:spcPts val="0"/>
              </a:spcAft>
              <a:buClr>
                <a:srgbClr val="434343"/>
              </a:buClr>
              <a:buSzPts val="1400"/>
              <a:buFont typeface="Roboto"/>
              <a:buChar char="●"/>
              <a:defRPr>
                <a:solidFill>
                  <a:srgbClr val="434343"/>
                </a:solidFill>
                <a:latin typeface="Roboto"/>
                <a:ea typeface="Roboto"/>
                <a:cs typeface="Roboto"/>
                <a:sym typeface="Roboto"/>
              </a:defRPr>
            </a:lvl4pPr>
            <a:lvl5pPr marL="2286000" lvl="4" indent="-317500">
              <a:lnSpc>
                <a:spcPct val="115000"/>
              </a:lnSpc>
              <a:spcBef>
                <a:spcPts val="1600"/>
              </a:spcBef>
              <a:spcAft>
                <a:spcPts val="0"/>
              </a:spcAft>
              <a:buClr>
                <a:srgbClr val="434343"/>
              </a:buClr>
              <a:buSzPts val="1400"/>
              <a:buFont typeface="Roboto"/>
              <a:buChar char="○"/>
              <a:defRPr>
                <a:solidFill>
                  <a:srgbClr val="434343"/>
                </a:solidFill>
                <a:latin typeface="Roboto"/>
                <a:ea typeface="Roboto"/>
                <a:cs typeface="Roboto"/>
                <a:sym typeface="Roboto"/>
              </a:defRPr>
            </a:lvl5pPr>
            <a:lvl6pPr marL="2743200" lvl="5" indent="-317500">
              <a:lnSpc>
                <a:spcPct val="115000"/>
              </a:lnSpc>
              <a:spcBef>
                <a:spcPts val="1600"/>
              </a:spcBef>
              <a:spcAft>
                <a:spcPts val="0"/>
              </a:spcAft>
              <a:buClr>
                <a:srgbClr val="434343"/>
              </a:buClr>
              <a:buSzPts val="1400"/>
              <a:buFont typeface="Roboto"/>
              <a:buChar char="■"/>
              <a:defRPr>
                <a:solidFill>
                  <a:srgbClr val="434343"/>
                </a:solidFill>
                <a:latin typeface="Roboto"/>
                <a:ea typeface="Roboto"/>
                <a:cs typeface="Roboto"/>
                <a:sym typeface="Roboto"/>
              </a:defRPr>
            </a:lvl6pPr>
            <a:lvl7pPr marL="3200400" lvl="6" indent="-317500">
              <a:lnSpc>
                <a:spcPct val="115000"/>
              </a:lnSpc>
              <a:spcBef>
                <a:spcPts val="1600"/>
              </a:spcBef>
              <a:spcAft>
                <a:spcPts val="0"/>
              </a:spcAft>
              <a:buClr>
                <a:srgbClr val="434343"/>
              </a:buClr>
              <a:buSzPts val="1400"/>
              <a:buFont typeface="Roboto"/>
              <a:buChar char="●"/>
              <a:defRPr>
                <a:solidFill>
                  <a:srgbClr val="434343"/>
                </a:solidFill>
                <a:latin typeface="Roboto"/>
                <a:ea typeface="Roboto"/>
                <a:cs typeface="Roboto"/>
                <a:sym typeface="Roboto"/>
              </a:defRPr>
            </a:lvl7pPr>
            <a:lvl8pPr marL="3657600" lvl="7" indent="-317500">
              <a:lnSpc>
                <a:spcPct val="115000"/>
              </a:lnSpc>
              <a:spcBef>
                <a:spcPts val="1600"/>
              </a:spcBef>
              <a:spcAft>
                <a:spcPts val="0"/>
              </a:spcAft>
              <a:buClr>
                <a:srgbClr val="434343"/>
              </a:buClr>
              <a:buSzPts val="1400"/>
              <a:buFont typeface="Roboto"/>
              <a:buChar char="○"/>
              <a:defRPr>
                <a:solidFill>
                  <a:srgbClr val="434343"/>
                </a:solidFill>
                <a:latin typeface="Roboto"/>
                <a:ea typeface="Roboto"/>
                <a:cs typeface="Roboto"/>
                <a:sym typeface="Roboto"/>
              </a:defRPr>
            </a:lvl8pPr>
            <a:lvl9pPr marL="4114800" lvl="8" indent="-317500">
              <a:lnSpc>
                <a:spcPct val="115000"/>
              </a:lnSpc>
              <a:spcBef>
                <a:spcPts val="1600"/>
              </a:spcBef>
              <a:spcAft>
                <a:spcPts val="1600"/>
              </a:spcAft>
              <a:buClr>
                <a:srgbClr val="434343"/>
              </a:buClr>
              <a:buSzPts val="1400"/>
              <a:buFont typeface="Roboto"/>
              <a:buChar char="■"/>
              <a:defRPr>
                <a:solidFill>
                  <a:srgbClr val="434343"/>
                </a:solidFill>
                <a:latin typeface="Roboto"/>
                <a:ea typeface="Roboto"/>
                <a:cs typeface="Roboto"/>
                <a:sym typeface="Roboto"/>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microsoft.com/office/2007/relationships/hdphoto" Target="../media/hdphoto1.wdp"/></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microsoft.com/office/2007/relationships/hdphoto" Target="../media/hdphoto2.wdp"/></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hyperlink" Target="http://www.tlc.gov.co/#:~:text=Un%20Tratado%20de%20Libre%20Comercio,pa%C3%ADses%20participantes%20del%20mencionado%20acuerdo" TargetMode="External"/><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grpSp>
        <p:nvGrpSpPr>
          <p:cNvPr id="151" name="Google Shape;151;p17"/>
          <p:cNvGrpSpPr/>
          <p:nvPr/>
        </p:nvGrpSpPr>
        <p:grpSpPr>
          <a:xfrm>
            <a:off x="909851" y="1570001"/>
            <a:ext cx="5018236" cy="2673397"/>
            <a:chOff x="233350" y="949250"/>
            <a:chExt cx="7137300" cy="3802300"/>
          </a:xfrm>
        </p:grpSpPr>
        <p:sp>
          <p:nvSpPr>
            <p:cNvPr id="152" name="Google Shape;152;p17"/>
            <p:cNvSpPr/>
            <p:nvPr/>
          </p:nvSpPr>
          <p:spPr>
            <a:xfrm>
              <a:off x="4428450" y="2808675"/>
              <a:ext cx="1478900" cy="330100"/>
            </a:xfrm>
            <a:custGeom>
              <a:avLst/>
              <a:gdLst/>
              <a:ahLst/>
              <a:cxnLst/>
              <a:rect l="l" t="t" r="r" b="b"/>
              <a:pathLst>
                <a:path w="59156" h="13204" extrusionOk="0">
                  <a:moveTo>
                    <a:pt x="1" y="0"/>
                  </a:moveTo>
                  <a:lnTo>
                    <a:pt x="1" y="0"/>
                  </a:lnTo>
                  <a:close/>
                  <a:moveTo>
                    <a:pt x="59155" y="13203"/>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17"/>
            <p:cNvSpPr/>
            <p:nvPr/>
          </p:nvSpPr>
          <p:spPr>
            <a:xfrm>
              <a:off x="2909400" y="1076125"/>
              <a:ext cx="4118650" cy="3109225"/>
            </a:xfrm>
            <a:custGeom>
              <a:avLst/>
              <a:gdLst/>
              <a:ahLst/>
              <a:cxnLst/>
              <a:rect l="l" t="t" r="r" b="b"/>
              <a:pathLst>
                <a:path w="164746" h="124369" extrusionOk="0">
                  <a:moveTo>
                    <a:pt x="49520" y="11070"/>
                  </a:moveTo>
                  <a:cubicBezTo>
                    <a:pt x="49737" y="11070"/>
                    <a:pt x="49861" y="11136"/>
                    <a:pt x="49875" y="11358"/>
                  </a:cubicBezTo>
                  <a:cubicBezTo>
                    <a:pt x="49875" y="11575"/>
                    <a:pt x="49818" y="11698"/>
                    <a:pt x="49684" y="11698"/>
                  </a:cubicBezTo>
                  <a:cubicBezTo>
                    <a:pt x="49636" y="11698"/>
                    <a:pt x="49580" y="11683"/>
                    <a:pt x="49512" y="11651"/>
                  </a:cubicBezTo>
                  <a:cubicBezTo>
                    <a:pt x="49305" y="11565"/>
                    <a:pt x="49115" y="11444"/>
                    <a:pt x="48925" y="11323"/>
                  </a:cubicBezTo>
                  <a:lnTo>
                    <a:pt x="49339" y="11081"/>
                  </a:lnTo>
                  <a:cubicBezTo>
                    <a:pt x="49405" y="11074"/>
                    <a:pt x="49465" y="11070"/>
                    <a:pt x="49520" y="11070"/>
                  </a:cubicBezTo>
                  <a:close/>
                  <a:moveTo>
                    <a:pt x="46983" y="11081"/>
                  </a:moveTo>
                  <a:cubicBezTo>
                    <a:pt x="47014" y="11081"/>
                    <a:pt x="47051" y="11087"/>
                    <a:pt x="47093" y="11098"/>
                  </a:cubicBezTo>
                  <a:cubicBezTo>
                    <a:pt x="47369" y="11185"/>
                    <a:pt x="47870" y="11168"/>
                    <a:pt x="47767" y="11686"/>
                  </a:cubicBezTo>
                  <a:cubicBezTo>
                    <a:pt x="47732" y="11893"/>
                    <a:pt x="47888" y="12274"/>
                    <a:pt x="47490" y="12343"/>
                  </a:cubicBezTo>
                  <a:cubicBezTo>
                    <a:pt x="47110" y="12222"/>
                    <a:pt x="46834" y="11893"/>
                    <a:pt x="46799" y="11496"/>
                  </a:cubicBezTo>
                  <a:cubicBezTo>
                    <a:pt x="46784" y="11302"/>
                    <a:pt x="46782" y="11081"/>
                    <a:pt x="46983" y="11081"/>
                  </a:cubicBezTo>
                  <a:close/>
                  <a:moveTo>
                    <a:pt x="38158" y="11530"/>
                  </a:moveTo>
                  <a:cubicBezTo>
                    <a:pt x="38279" y="11530"/>
                    <a:pt x="38417" y="11703"/>
                    <a:pt x="38642" y="11876"/>
                  </a:cubicBezTo>
                  <a:cubicBezTo>
                    <a:pt x="38366" y="12118"/>
                    <a:pt x="38089" y="12360"/>
                    <a:pt x="37778" y="12585"/>
                  </a:cubicBezTo>
                  <a:cubicBezTo>
                    <a:pt x="35549" y="13967"/>
                    <a:pt x="35514" y="15903"/>
                    <a:pt x="37692" y="17268"/>
                  </a:cubicBezTo>
                  <a:cubicBezTo>
                    <a:pt x="38003" y="17458"/>
                    <a:pt x="38227" y="17631"/>
                    <a:pt x="38158" y="18080"/>
                  </a:cubicBezTo>
                  <a:cubicBezTo>
                    <a:pt x="38106" y="18529"/>
                    <a:pt x="37951" y="18599"/>
                    <a:pt x="37553" y="18737"/>
                  </a:cubicBezTo>
                  <a:cubicBezTo>
                    <a:pt x="36568" y="19117"/>
                    <a:pt x="36309" y="19981"/>
                    <a:pt x="36378" y="20949"/>
                  </a:cubicBezTo>
                  <a:cubicBezTo>
                    <a:pt x="36427" y="21679"/>
                    <a:pt x="36279" y="22143"/>
                    <a:pt x="35819" y="22143"/>
                  </a:cubicBezTo>
                  <a:cubicBezTo>
                    <a:pt x="35625" y="22143"/>
                    <a:pt x="35377" y="22061"/>
                    <a:pt x="35065" y="21882"/>
                  </a:cubicBezTo>
                  <a:cubicBezTo>
                    <a:pt x="34913" y="21798"/>
                    <a:pt x="34745" y="21754"/>
                    <a:pt x="34578" y="21754"/>
                  </a:cubicBezTo>
                  <a:cubicBezTo>
                    <a:pt x="34403" y="21754"/>
                    <a:pt x="34230" y="21802"/>
                    <a:pt x="34080" y="21899"/>
                  </a:cubicBezTo>
                  <a:cubicBezTo>
                    <a:pt x="33134" y="22372"/>
                    <a:pt x="32094" y="22613"/>
                    <a:pt x="31041" y="22613"/>
                  </a:cubicBezTo>
                  <a:cubicBezTo>
                    <a:pt x="30747" y="22613"/>
                    <a:pt x="30451" y="22594"/>
                    <a:pt x="30157" y="22556"/>
                  </a:cubicBezTo>
                  <a:cubicBezTo>
                    <a:pt x="29915" y="22521"/>
                    <a:pt x="29759" y="22608"/>
                    <a:pt x="29829" y="22262"/>
                  </a:cubicBezTo>
                  <a:lnTo>
                    <a:pt x="29829" y="22262"/>
                  </a:lnTo>
                  <a:lnTo>
                    <a:pt x="29829" y="22279"/>
                  </a:lnTo>
                  <a:cubicBezTo>
                    <a:pt x="29898" y="21986"/>
                    <a:pt x="29984" y="21882"/>
                    <a:pt x="30364" y="21830"/>
                  </a:cubicBezTo>
                  <a:cubicBezTo>
                    <a:pt x="31505" y="21675"/>
                    <a:pt x="32836" y="21467"/>
                    <a:pt x="33354" y="20361"/>
                  </a:cubicBezTo>
                  <a:cubicBezTo>
                    <a:pt x="33821" y="19342"/>
                    <a:pt x="33872" y="18184"/>
                    <a:pt x="34927" y="17458"/>
                  </a:cubicBezTo>
                  <a:cubicBezTo>
                    <a:pt x="35238" y="17216"/>
                    <a:pt x="34978" y="16836"/>
                    <a:pt x="34667" y="16594"/>
                  </a:cubicBezTo>
                  <a:cubicBezTo>
                    <a:pt x="33216" y="15436"/>
                    <a:pt x="33907" y="14572"/>
                    <a:pt x="35099" y="13846"/>
                  </a:cubicBezTo>
                  <a:cubicBezTo>
                    <a:pt x="35860" y="13380"/>
                    <a:pt x="36724" y="13086"/>
                    <a:pt x="37018" y="12066"/>
                  </a:cubicBezTo>
                  <a:cubicBezTo>
                    <a:pt x="37156" y="11582"/>
                    <a:pt x="37709" y="11548"/>
                    <a:pt x="38158" y="11530"/>
                  </a:cubicBezTo>
                  <a:close/>
                  <a:moveTo>
                    <a:pt x="46802" y="32066"/>
                  </a:moveTo>
                  <a:cubicBezTo>
                    <a:pt x="47245" y="32066"/>
                    <a:pt x="47720" y="32469"/>
                    <a:pt x="47888" y="33080"/>
                  </a:cubicBezTo>
                  <a:cubicBezTo>
                    <a:pt x="48059" y="33754"/>
                    <a:pt x="48393" y="34225"/>
                    <a:pt x="48918" y="34225"/>
                  </a:cubicBezTo>
                  <a:cubicBezTo>
                    <a:pt x="49080" y="34225"/>
                    <a:pt x="49261" y="34181"/>
                    <a:pt x="49460" y="34083"/>
                  </a:cubicBezTo>
                  <a:cubicBezTo>
                    <a:pt x="50103" y="33764"/>
                    <a:pt x="50701" y="33627"/>
                    <a:pt x="51269" y="33627"/>
                  </a:cubicBezTo>
                  <a:cubicBezTo>
                    <a:pt x="52489" y="33627"/>
                    <a:pt x="53566" y="34260"/>
                    <a:pt x="54628" y="35085"/>
                  </a:cubicBezTo>
                  <a:cubicBezTo>
                    <a:pt x="54818" y="35223"/>
                    <a:pt x="55008" y="35396"/>
                    <a:pt x="55163" y="35586"/>
                  </a:cubicBezTo>
                  <a:cubicBezTo>
                    <a:pt x="55543" y="36053"/>
                    <a:pt x="56684" y="36070"/>
                    <a:pt x="56321" y="36917"/>
                  </a:cubicBezTo>
                  <a:lnTo>
                    <a:pt x="56321" y="36934"/>
                  </a:lnTo>
                  <a:cubicBezTo>
                    <a:pt x="56149" y="37350"/>
                    <a:pt x="55751" y="37415"/>
                    <a:pt x="55318" y="37415"/>
                  </a:cubicBezTo>
                  <a:cubicBezTo>
                    <a:pt x="55122" y="37415"/>
                    <a:pt x="54919" y="37401"/>
                    <a:pt x="54727" y="37401"/>
                  </a:cubicBezTo>
                  <a:cubicBezTo>
                    <a:pt x="54620" y="37401"/>
                    <a:pt x="54517" y="37405"/>
                    <a:pt x="54420" y="37418"/>
                  </a:cubicBezTo>
                  <a:cubicBezTo>
                    <a:pt x="54278" y="37432"/>
                    <a:pt x="54136" y="37440"/>
                    <a:pt x="53995" y="37440"/>
                  </a:cubicBezTo>
                  <a:cubicBezTo>
                    <a:pt x="53292" y="37440"/>
                    <a:pt x="52602" y="37262"/>
                    <a:pt x="51983" y="36917"/>
                  </a:cubicBezTo>
                  <a:cubicBezTo>
                    <a:pt x="51332" y="36539"/>
                    <a:pt x="50680" y="36418"/>
                    <a:pt x="50028" y="36418"/>
                  </a:cubicBezTo>
                  <a:cubicBezTo>
                    <a:pt x="48867" y="36418"/>
                    <a:pt x="47706" y="36802"/>
                    <a:pt x="46545" y="36802"/>
                  </a:cubicBezTo>
                  <a:cubicBezTo>
                    <a:pt x="46302" y="36802"/>
                    <a:pt x="46058" y="36785"/>
                    <a:pt x="45814" y="36744"/>
                  </a:cubicBezTo>
                  <a:cubicBezTo>
                    <a:pt x="44881" y="36588"/>
                    <a:pt x="44552" y="36105"/>
                    <a:pt x="44673" y="35241"/>
                  </a:cubicBezTo>
                  <a:cubicBezTo>
                    <a:pt x="44846" y="34083"/>
                    <a:pt x="45537" y="33115"/>
                    <a:pt x="46263" y="32320"/>
                  </a:cubicBezTo>
                  <a:cubicBezTo>
                    <a:pt x="46417" y="32145"/>
                    <a:pt x="46607" y="32066"/>
                    <a:pt x="46802" y="32066"/>
                  </a:cubicBezTo>
                  <a:close/>
                  <a:moveTo>
                    <a:pt x="64554" y="31370"/>
                  </a:moveTo>
                  <a:cubicBezTo>
                    <a:pt x="64860" y="31370"/>
                    <a:pt x="65185" y="31437"/>
                    <a:pt x="65532" y="31594"/>
                  </a:cubicBezTo>
                  <a:cubicBezTo>
                    <a:pt x="65878" y="31767"/>
                    <a:pt x="65930" y="32251"/>
                    <a:pt x="65636" y="32493"/>
                  </a:cubicBezTo>
                  <a:cubicBezTo>
                    <a:pt x="64063" y="34065"/>
                    <a:pt x="64184" y="35085"/>
                    <a:pt x="65895" y="36588"/>
                  </a:cubicBezTo>
                  <a:cubicBezTo>
                    <a:pt x="67243" y="37815"/>
                    <a:pt x="67762" y="39544"/>
                    <a:pt x="68211" y="41237"/>
                  </a:cubicBezTo>
                  <a:cubicBezTo>
                    <a:pt x="68364" y="41802"/>
                    <a:pt x="68057" y="41990"/>
                    <a:pt x="67435" y="41990"/>
                  </a:cubicBezTo>
                  <a:cubicBezTo>
                    <a:pt x="67353" y="41990"/>
                    <a:pt x="67266" y="41986"/>
                    <a:pt x="67174" y="41980"/>
                  </a:cubicBezTo>
                  <a:cubicBezTo>
                    <a:pt x="66517" y="41064"/>
                    <a:pt x="64271" y="41825"/>
                    <a:pt x="64547" y="39146"/>
                  </a:cubicBezTo>
                  <a:lnTo>
                    <a:pt x="64547" y="39146"/>
                  </a:lnTo>
                  <a:lnTo>
                    <a:pt x="64547" y="39181"/>
                  </a:lnTo>
                  <a:cubicBezTo>
                    <a:pt x="64685" y="37885"/>
                    <a:pt x="63113" y="36295"/>
                    <a:pt x="62076" y="35050"/>
                  </a:cubicBezTo>
                  <a:cubicBezTo>
                    <a:pt x="61281" y="34100"/>
                    <a:pt x="61385" y="33288"/>
                    <a:pt x="62076" y="32683"/>
                  </a:cubicBezTo>
                  <a:cubicBezTo>
                    <a:pt x="62786" y="32052"/>
                    <a:pt x="63577" y="31370"/>
                    <a:pt x="64554" y="31370"/>
                  </a:cubicBezTo>
                  <a:close/>
                  <a:moveTo>
                    <a:pt x="30705" y="33465"/>
                  </a:moveTo>
                  <a:cubicBezTo>
                    <a:pt x="30874" y="33465"/>
                    <a:pt x="31043" y="33637"/>
                    <a:pt x="31090" y="33720"/>
                  </a:cubicBezTo>
                  <a:cubicBezTo>
                    <a:pt x="31920" y="35120"/>
                    <a:pt x="33579" y="35258"/>
                    <a:pt x="34719" y="36226"/>
                  </a:cubicBezTo>
                  <a:cubicBezTo>
                    <a:pt x="36205" y="37487"/>
                    <a:pt x="36275" y="39354"/>
                    <a:pt x="37191" y="40822"/>
                  </a:cubicBezTo>
                  <a:cubicBezTo>
                    <a:pt x="37484" y="41289"/>
                    <a:pt x="37571" y="41980"/>
                    <a:pt x="37968" y="42274"/>
                  </a:cubicBezTo>
                  <a:cubicBezTo>
                    <a:pt x="38403" y="42594"/>
                    <a:pt x="39075" y="43217"/>
                    <a:pt x="39556" y="43217"/>
                  </a:cubicBezTo>
                  <a:cubicBezTo>
                    <a:pt x="39725" y="43217"/>
                    <a:pt x="39870" y="43141"/>
                    <a:pt x="39973" y="42948"/>
                  </a:cubicBezTo>
                  <a:cubicBezTo>
                    <a:pt x="40336" y="42274"/>
                    <a:pt x="41234" y="41289"/>
                    <a:pt x="40543" y="40183"/>
                  </a:cubicBezTo>
                  <a:cubicBezTo>
                    <a:pt x="40301" y="39803"/>
                    <a:pt x="39610" y="39215"/>
                    <a:pt x="40284" y="38904"/>
                  </a:cubicBezTo>
                  <a:cubicBezTo>
                    <a:pt x="40592" y="38765"/>
                    <a:pt x="41024" y="38302"/>
                    <a:pt x="41439" y="38302"/>
                  </a:cubicBezTo>
                  <a:cubicBezTo>
                    <a:pt x="41746" y="38302"/>
                    <a:pt x="42043" y="38557"/>
                    <a:pt x="42271" y="39388"/>
                  </a:cubicBezTo>
                  <a:cubicBezTo>
                    <a:pt x="42782" y="41200"/>
                    <a:pt x="43748" y="43327"/>
                    <a:pt x="46038" y="43327"/>
                  </a:cubicBezTo>
                  <a:cubicBezTo>
                    <a:pt x="46150" y="43327"/>
                    <a:pt x="46266" y="43321"/>
                    <a:pt x="46384" y="43311"/>
                  </a:cubicBezTo>
                  <a:cubicBezTo>
                    <a:pt x="46463" y="43304"/>
                    <a:pt x="46542" y="43300"/>
                    <a:pt x="46620" y="43300"/>
                  </a:cubicBezTo>
                  <a:cubicBezTo>
                    <a:pt x="47585" y="43300"/>
                    <a:pt x="48526" y="43802"/>
                    <a:pt x="49487" y="43802"/>
                  </a:cubicBezTo>
                  <a:cubicBezTo>
                    <a:pt x="49955" y="43802"/>
                    <a:pt x="50429" y="43683"/>
                    <a:pt x="50912" y="43328"/>
                  </a:cubicBezTo>
                  <a:cubicBezTo>
                    <a:pt x="51106" y="43191"/>
                    <a:pt x="51242" y="43135"/>
                    <a:pt x="51336" y="43135"/>
                  </a:cubicBezTo>
                  <a:cubicBezTo>
                    <a:pt x="51643" y="43135"/>
                    <a:pt x="51508" y="43736"/>
                    <a:pt x="51534" y="44054"/>
                  </a:cubicBezTo>
                  <a:cubicBezTo>
                    <a:pt x="51845" y="45488"/>
                    <a:pt x="50843" y="46629"/>
                    <a:pt x="50618" y="47942"/>
                  </a:cubicBezTo>
                  <a:cubicBezTo>
                    <a:pt x="50585" y="48144"/>
                    <a:pt x="50240" y="48444"/>
                    <a:pt x="50046" y="48444"/>
                  </a:cubicBezTo>
                  <a:cubicBezTo>
                    <a:pt x="50041" y="48444"/>
                    <a:pt x="50036" y="48444"/>
                    <a:pt x="50031" y="48444"/>
                  </a:cubicBezTo>
                  <a:cubicBezTo>
                    <a:pt x="49523" y="48389"/>
                    <a:pt x="49010" y="48372"/>
                    <a:pt x="48494" y="48372"/>
                  </a:cubicBezTo>
                  <a:cubicBezTo>
                    <a:pt x="47534" y="48372"/>
                    <a:pt x="46564" y="48433"/>
                    <a:pt x="45600" y="48433"/>
                  </a:cubicBezTo>
                  <a:cubicBezTo>
                    <a:pt x="43779" y="48433"/>
                    <a:pt x="41984" y="48215"/>
                    <a:pt x="40336" y="46957"/>
                  </a:cubicBezTo>
                  <a:cubicBezTo>
                    <a:pt x="40033" y="46726"/>
                    <a:pt x="39675" y="46623"/>
                    <a:pt x="39308" y="46623"/>
                  </a:cubicBezTo>
                  <a:cubicBezTo>
                    <a:pt x="38250" y="46623"/>
                    <a:pt x="37116" y="47478"/>
                    <a:pt x="37000" y="48582"/>
                  </a:cubicBezTo>
                  <a:cubicBezTo>
                    <a:pt x="36972" y="48947"/>
                    <a:pt x="36796" y="49426"/>
                    <a:pt x="36527" y="49426"/>
                  </a:cubicBezTo>
                  <a:cubicBezTo>
                    <a:pt x="36465" y="49426"/>
                    <a:pt x="36398" y="49400"/>
                    <a:pt x="36326" y="49342"/>
                  </a:cubicBezTo>
                  <a:cubicBezTo>
                    <a:pt x="35376" y="48582"/>
                    <a:pt x="34045" y="48772"/>
                    <a:pt x="33147" y="47752"/>
                  </a:cubicBezTo>
                  <a:cubicBezTo>
                    <a:pt x="32334" y="46819"/>
                    <a:pt x="30900" y="46785"/>
                    <a:pt x="29673" y="46525"/>
                  </a:cubicBezTo>
                  <a:cubicBezTo>
                    <a:pt x="28913" y="46370"/>
                    <a:pt x="27807" y="46422"/>
                    <a:pt x="28567" y="44953"/>
                  </a:cubicBezTo>
                  <a:cubicBezTo>
                    <a:pt x="28982" y="44158"/>
                    <a:pt x="29034" y="43000"/>
                    <a:pt x="28515" y="42257"/>
                  </a:cubicBezTo>
                  <a:cubicBezTo>
                    <a:pt x="28230" y="41853"/>
                    <a:pt x="27848" y="41722"/>
                    <a:pt x="27412" y="41722"/>
                  </a:cubicBezTo>
                  <a:cubicBezTo>
                    <a:pt x="27028" y="41722"/>
                    <a:pt x="26602" y="41823"/>
                    <a:pt x="26165" y="41928"/>
                  </a:cubicBezTo>
                  <a:cubicBezTo>
                    <a:pt x="25497" y="42091"/>
                    <a:pt x="24818" y="42128"/>
                    <a:pt x="24133" y="42128"/>
                  </a:cubicBezTo>
                  <a:cubicBezTo>
                    <a:pt x="23569" y="42128"/>
                    <a:pt x="23001" y="42103"/>
                    <a:pt x="22432" y="42103"/>
                  </a:cubicBezTo>
                  <a:cubicBezTo>
                    <a:pt x="21707" y="42103"/>
                    <a:pt x="20980" y="42143"/>
                    <a:pt x="20255" y="42326"/>
                  </a:cubicBezTo>
                  <a:cubicBezTo>
                    <a:pt x="19287" y="42585"/>
                    <a:pt x="18319" y="42862"/>
                    <a:pt x="17559" y="43380"/>
                  </a:cubicBezTo>
                  <a:cubicBezTo>
                    <a:pt x="17082" y="43705"/>
                    <a:pt x="16613" y="43798"/>
                    <a:pt x="16149" y="43798"/>
                  </a:cubicBezTo>
                  <a:cubicBezTo>
                    <a:pt x="15538" y="43798"/>
                    <a:pt x="14935" y="43638"/>
                    <a:pt x="14326" y="43638"/>
                  </a:cubicBezTo>
                  <a:cubicBezTo>
                    <a:pt x="14292" y="43638"/>
                    <a:pt x="14258" y="43638"/>
                    <a:pt x="14223" y="43639"/>
                  </a:cubicBezTo>
                  <a:cubicBezTo>
                    <a:pt x="14120" y="43622"/>
                    <a:pt x="14016" y="43570"/>
                    <a:pt x="13930" y="43466"/>
                  </a:cubicBezTo>
                  <a:cubicBezTo>
                    <a:pt x="14043" y="43169"/>
                    <a:pt x="14308" y="43115"/>
                    <a:pt x="14562" y="43115"/>
                  </a:cubicBezTo>
                  <a:cubicBezTo>
                    <a:pt x="14617" y="43115"/>
                    <a:pt x="14672" y="43118"/>
                    <a:pt x="14725" y="43121"/>
                  </a:cubicBezTo>
                  <a:cubicBezTo>
                    <a:pt x="14838" y="43129"/>
                    <a:pt x="14949" y="43134"/>
                    <a:pt x="15058" y="43134"/>
                  </a:cubicBezTo>
                  <a:cubicBezTo>
                    <a:pt x="16723" y="43134"/>
                    <a:pt x="17967" y="42165"/>
                    <a:pt x="18388" y="40771"/>
                  </a:cubicBezTo>
                  <a:cubicBezTo>
                    <a:pt x="18976" y="38921"/>
                    <a:pt x="20808" y="38282"/>
                    <a:pt x="21482" y="37090"/>
                  </a:cubicBezTo>
                  <a:cubicBezTo>
                    <a:pt x="22174" y="35865"/>
                    <a:pt x="22770" y="35535"/>
                    <a:pt x="23579" y="35535"/>
                  </a:cubicBezTo>
                  <a:cubicBezTo>
                    <a:pt x="23899" y="35535"/>
                    <a:pt x="24254" y="35587"/>
                    <a:pt x="24661" y="35655"/>
                  </a:cubicBezTo>
                  <a:cubicBezTo>
                    <a:pt x="24682" y="35658"/>
                    <a:pt x="24703" y="35660"/>
                    <a:pt x="24725" y="35660"/>
                  </a:cubicBezTo>
                  <a:cubicBezTo>
                    <a:pt x="25065" y="35660"/>
                    <a:pt x="25513" y="35293"/>
                    <a:pt x="25854" y="35033"/>
                  </a:cubicBezTo>
                  <a:cubicBezTo>
                    <a:pt x="26267" y="34730"/>
                    <a:pt x="26584" y="34570"/>
                    <a:pt x="26849" y="34570"/>
                  </a:cubicBezTo>
                  <a:cubicBezTo>
                    <a:pt x="27249" y="34570"/>
                    <a:pt x="27529" y="34935"/>
                    <a:pt x="27841" y="35724"/>
                  </a:cubicBezTo>
                  <a:cubicBezTo>
                    <a:pt x="28325" y="36969"/>
                    <a:pt x="29742" y="37574"/>
                    <a:pt x="30952" y="38161"/>
                  </a:cubicBezTo>
                  <a:cubicBezTo>
                    <a:pt x="31712" y="38524"/>
                    <a:pt x="32732" y="38852"/>
                    <a:pt x="32680" y="39716"/>
                  </a:cubicBezTo>
                  <a:cubicBezTo>
                    <a:pt x="32594" y="40753"/>
                    <a:pt x="31488" y="40546"/>
                    <a:pt x="30710" y="40615"/>
                  </a:cubicBezTo>
                  <a:cubicBezTo>
                    <a:pt x="30312" y="40650"/>
                    <a:pt x="29794" y="40598"/>
                    <a:pt x="29673" y="41134"/>
                  </a:cubicBezTo>
                  <a:cubicBezTo>
                    <a:pt x="29552" y="41669"/>
                    <a:pt x="30036" y="41825"/>
                    <a:pt x="30382" y="42032"/>
                  </a:cubicBezTo>
                  <a:cubicBezTo>
                    <a:pt x="30898" y="42336"/>
                    <a:pt x="31474" y="42934"/>
                    <a:pt x="32011" y="42934"/>
                  </a:cubicBezTo>
                  <a:cubicBezTo>
                    <a:pt x="32175" y="42934"/>
                    <a:pt x="32336" y="42878"/>
                    <a:pt x="32490" y="42741"/>
                  </a:cubicBezTo>
                  <a:cubicBezTo>
                    <a:pt x="33354" y="41963"/>
                    <a:pt x="33890" y="40788"/>
                    <a:pt x="34512" y="39751"/>
                  </a:cubicBezTo>
                  <a:cubicBezTo>
                    <a:pt x="34586" y="39617"/>
                    <a:pt x="34289" y="39329"/>
                    <a:pt x="34602" y="39329"/>
                  </a:cubicBezTo>
                  <a:cubicBezTo>
                    <a:pt x="34653" y="39329"/>
                    <a:pt x="34719" y="39337"/>
                    <a:pt x="34806" y="39354"/>
                  </a:cubicBezTo>
                  <a:cubicBezTo>
                    <a:pt x="34890" y="39373"/>
                    <a:pt x="34965" y="39381"/>
                    <a:pt x="35031" y="39381"/>
                  </a:cubicBezTo>
                  <a:cubicBezTo>
                    <a:pt x="35567" y="39381"/>
                    <a:pt x="35557" y="38814"/>
                    <a:pt x="35341" y="38507"/>
                  </a:cubicBezTo>
                  <a:cubicBezTo>
                    <a:pt x="34806" y="37781"/>
                    <a:pt x="34546" y="36658"/>
                    <a:pt x="33561" y="36468"/>
                  </a:cubicBezTo>
                  <a:cubicBezTo>
                    <a:pt x="32248" y="36208"/>
                    <a:pt x="31591" y="35206"/>
                    <a:pt x="30727" y="34411"/>
                  </a:cubicBezTo>
                  <a:cubicBezTo>
                    <a:pt x="30468" y="34169"/>
                    <a:pt x="30278" y="33910"/>
                    <a:pt x="30485" y="33599"/>
                  </a:cubicBezTo>
                  <a:cubicBezTo>
                    <a:pt x="30551" y="33501"/>
                    <a:pt x="30628" y="33465"/>
                    <a:pt x="30705" y="33465"/>
                  </a:cubicBezTo>
                  <a:close/>
                  <a:moveTo>
                    <a:pt x="65829" y="50622"/>
                  </a:moveTo>
                  <a:cubicBezTo>
                    <a:pt x="66138" y="50622"/>
                    <a:pt x="66376" y="50877"/>
                    <a:pt x="66569" y="51209"/>
                  </a:cubicBezTo>
                  <a:cubicBezTo>
                    <a:pt x="67601" y="52923"/>
                    <a:pt x="68767" y="54401"/>
                    <a:pt x="70703" y="54401"/>
                  </a:cubicBezTo>
                  <a:cubicBezTo>
                    <a:pt x="71167" y="54401"/>
                    <a:pt x="71676" y="54316"/>
                    <a:pt x="72237" y="54129"/>
                  </a:cubicBezTo>
                  <a:cubicBezTo>
                    <a:pt x="72263" y="54119"/>
                    <a:pt x="72291" y="54114"/>
                    <a:pt x="72320" y="54114"/>
                  </a:cubicBezTo>
                  <a:cubicBezTo>
                    <a:pt x="72487" y="54114"/>
                    <a:pt x="72701" y="54260"/>
                    <a:pt x="72877" y="54319"/>
                  </a:cubicBezTo>
                  <a:cubicBezTo>
                    <a:pt x="72687" y="54406"/>
                    <a:pt x="72514" y="54527"/>
                    <a:pt x="72358" y="54665"/>
                  </a:cubicBezTo>
                  <a:lnTo>
                    <a:pt x="72358" y="54682"/>
                  </a:lnTo>
                  <a:cubicBezTo>
                    <a:pt x="71675" y="55659"/>
                    <a:pt x="71022" y="56681"/>
                    <a:pt x="69648" y="56681"/>
                  </a:cubicBezTo>
                  <a:cubicBezTo>
                    <a:pt x="69564" y="56681"/>
                    <a:pt x="69476" y="56678"/>
                    <a:pt x="69386" y="56669"/>
                  </a:cubicBezTo>
                  <a:cubicBezTo>
                    <a:pt x="69196" y="56600"/>
                    <a:pt x="68850" y="56549"/>
                    <a:pt x="68850" y="56445"/>
                  </a:cubicBezTo>
                  <a:cubicBezTo>
                    <a:pt x="68660" y="54216"/>
                    <a:pt x="66258" y="53559"/>
                    <a:pt x="65532" y="51727"/>
                  </a:cubicBezTo>
                  <a:cubicBezTo>
                    <a:pt x="65394" y="51381"/>
                    <a:pt x="64945" y="50932"/>
                    <a:pt x="65584" y="50673"/>
                  </a:cubicBezTo>
                  <a:cubicBezTo>
                    <a:pt x="65670" y="50638"/>
                    <a:pt x="65752" y="50622"/>
                    <a:pt x="65829" y="50622"/>
                  </a:cubicBezTo>
                  <a:close/>
                  <a:moveTo>
                    <a:pt x="50497" y="52695"/>
                  </a:moveTo>
                  <a:lnTo>
                    <a:pt x="50497" y="52695"/>
                  </a:lnTo>
                  <a:cubicBezTo>
                    <a:pt x="51016" y="52885"/>
                    <a:pt x="51863" y="52937"/>
                    <a:pt x="52001" y="53265"/>
                  </a:cubicBezTo>
                  <a:cubicBezTo>
                    <a:pt x="53055" y="55840"/>
                    <a:pt x="55734" y="57464"/>
                    <a:pt x="56114" y="60420"/>
                  </a:cubicBezTo>
                  <a:cubicBezTo>
                    <a:pt x="56252" y="61439"/>
                    <a:pt x="57323" y="61802"/>
                    <a:pt x="57859" y="62580"/>
                  </a:cubicBezTo>
                  <a:cubicBezTo>
                    <a:pt x="59294" y="64654"/>
                    <a:pt x="60106" y="66952"/>
                    <a:pt x="60763" y="69337"/>
                  </a:cubicBezTo>
                  <a:cubicBezTo>
                    <a:pt x="58533" y="67643"/>
                    <a:pt x="56615" y="65656"/>
                    <a:pt x="55336" y="63133"/>
                  </a:cubicBezTo>
                  <a:cubicBezTo>
                    <a:pt x="55198" y="62874"/>
                    <a:pt x="55008" y="62614"/>
                    <a:pt x="55008" y="62355"/>
                  </a:cubicBezTo>
                  <a:cubicBezTo>
                    <a:pt x="54990" y="58916"/>
                    <a:pt x="52139" y="56739"/>
                    <a:pt x="51189" y="53697"/>
                  </a:cubicBezTo>
                  <a:cubicBezTo>
                    <a:pt x="51085" y="53334"/>
                    <a:pt x="50739" y="53040"/>
                    <a:pt x="50497" y="52695"/>
                  </a:cubicBezTo>
                  <a:close/>
                  <a:moveTo>
                    <a:pt x="87976" y="1"/>
                  </a:moveTo>
                  <a:cubicBezTo>
                    <a:pt x="87018" y="1"/>
                    <a:pt x="85745" y="1010"/>
                    <a:pt x="84455" y="1127"/>
                  </a:cubicBezTo>
                  <a:cubicBezTo>
                    <a:pt x="83776" y="1176"/>
                    <a:pt x="83111" y="1512"/>
                    <a:pt x="82448" y="1512"/>
                  </a:cubicBezTo>
                  <a:cubicBezTo>
                    <a:pt x="82403" y="1512"/>
                    <a:pt x="82358" y="1511"/>
                    <a:pt x="82313" y="1507"/>
                  </a:cubicBezTo>
                  <a:cubicBezTo>
                    <a:pt x="82281" y="1506"/>
                    <a:pt x="82250" y="1506"/>
                    <a:pt x="82218" y="1506"/>
                  </a:cubicBezTo>
                  <a:cubicBezTo>
                    <a:pt x="80376" y="1506"/>
                    <a:pt x="79245" y="3375"/>
                    <a:pt x="77443" y="3375"/>
                  </a:cubicBezTo>
                  <a:cubicBezTo>
                    <a:pt x="77340" y="3375"/>
                    <a:pt x="77235" y="3369"/>
                    <a:pt x="77128" y="3356"/>
                  </a:cubicBezTo>
                  <a:cubicBezTo>
                    <a:pt x="77026" y="3344"/>
                    <a:pt x="76928" y="3335"/>
                    <a:pt x="76837" y="3335"/>
                  </a:cubicBezTo>
                  <a:cubicBezTo>
                    <a:pt x="76434" y="3335"/>
                    <a:pt x="76136" y="3491"/>
                    <a:pt x="75953" y="4082"/>
                  </a:cubicBezTo>
                  <a:cubicBezTo>
                    <a:pt x="75843" y="4459"/>
                    <a:pt x="75132" y="4980"/>
                    <a:pt x="74758" y="4980"/>
                  </a:cubicBezTo>
                  <a:cubicBezTo>
                    <a:pt x="74720" y="4980"/>
                    <a:pt x="74687" y="4974"/>
                    <a:pt x="74657" y="4964"/>
                  </a:cubicBezTo>
                  <a:cubicBezTo>
                    <a:pt x="73910" y="4715"/>
                    <a:pt x="73366" y="4590"/>
                    <a:pt x="73013" y="4590"/>
                  </a:cubicBezTo>
                  <a:cubicBezTo>
                    <a:pt x="72190" y="4590"/>
                    <a:pt x="72409" y="5268"/>
                    <a:pt x="73534" y="6623"/>
                  </a:cubicBezTo>
                  <a:cubicBezTo>
                    <a:pt x="73585" y="6692"/>
                    <a:pt x="73499" y="6882"/>
                    <a:pt x="73482" y="7003"/>
                  </a:cubicBezTo>
                  <a:cubicBezTo>
                    <a:pt x="73413" y="6968"/>
                    <a:pt x="73292" y="6951"/>
                    <a:pt x="73240" y="6882"/>
                  </a:cubicBezTo>
                  <a:cubicBezTo>
                    <a:pt x="72877" y="6381"/>
                    <a:pt x="72324" y="5914"/>
                    <a:pt x="72220" y="5344"/>
                  </a:cubicBezTo>
                  <a:cubicBezTo>
                    <a:pt x="72065" y="4531"/>
                    <a:pt x="71961" y="3840"/>
                    <a:pt x="71010" y="3650"/>
                  </a:cubicBezTo>
                  <a:cubicBezTo>
                    <a:pt x="70839" y="3615"/>
                    <a:pt x="70680" y="3599"/>
                    <a:pt x="70533" y="3599"/>
                  </a:cubicBezTo>
                  <a:cubicBezTo>
                    <a:pt x="69359" y="3599"/>
                    <a:pt x="68898" y="4626"/>
                    <a:pt x="68315" y="5517"/>
                  </a:cubicBezTo>
                  <a:cubicBezTo>
                    <a:pt x="67865" y="6208"/>
                    <a:pt x="68349" y="6536"/>
                    <a:pt x="68729" y="6934"/>
                  </a:cubicBezTo>
                  <a:cubicBezTo>
                    <a:pt x="68798" y="7003"/>
                    <a:pt x="68850" y="7089"/>
                    <a:pt x="68902" y="7176"/>
                  </a:cubicBezTo>
                  <a:cubicBezTo>
                    <a:pt x="68817" y="7188"/>
                    <a:pt x="68731" y="7200"/>
                    <a:pt x="68645" y="7200"/>
                  </a:cubicBezTo>
                  <a:cubicBezTo>
                    <a:pt x="68610" y="7200"/>
                    <a:pt x="68575" y="7198"/>
                    <a:pt x="68539" y="7193"/>
                  </a:cubicBezTo>
                  <a:cubicBezTo>
                    <a:pt x="67376" y="7024"/>
                    <a:pt x="66212" y="6691"/>
                    <a:pt x="65033" y="6691"/>
                  </a:cubicBezTo>
                  <a:cubicBezTo>
                    <a:pt x="65003" y="6691"/>
                    <a:pt x="64974" y="6691"/>
                    <a:pt x="64945" y="6692"/>
                  </a:cubicBezTo>
                  <a:cubicBezTo>
                    <a:pt x="64584" y="6692"/>
                    <a:pt x="63909" y="6196"/>
                    <a:pt x="63437" y="6196"/>
                  </a:cubicBezTo>
                  <a:cubicBezTo>
                    <a:pt x="63072" y="6196"/>
                    <a:pt x="62827" y="6492"/>
                    <a:pt x="62940" y="7538"/>
                  </a:cubicBezTo>
                  <a:cubicBezTo>
                    <a:pt x="62940" y="7608"/>
                    <a:pt x="62525" y="7711"/>
                    <a:pt x="62283" y="7798"/>
                  </a:cubicBezTo>
                  <a:cubicBezTo>
                    <a:pt x="61879" y="7955"/>
                    <a:pt x="61464" y="8005"/>
                    <a:pt x="61043" y="8005"/>
                  </a:cubicBezTo>
                  <a:cubicBezTo>
                    <a:pt x="60325" y="8005"/>
                    <a:pt x="59591" y="7860"/>
                    <a:pt x="58870" y="7860"/>
                  </a:cubicBezTo>
                  <a:cubicBezTo>
                    <a:pt x="58295" y="7860"/>
                    <a:pt x="57729" y="7952"/>
                    <a:pt x="57185" y="8282"/>
                  </a:cubicBezTo>
                  <a:cubicBezTo>
                    <a:pt x="56736" y="8610"/>
                    <a:pt x="56304" y="8938"/>
                    <a:pt x="55837" y="9267"/>
                  </a:cubicBezTo>
                  <a:cubicBezTo>
                    <a:pt x="55671" y="9381"/>
                    <a:pt x="55417" y="9527"/>
                    <a:pt x="55226" y="9527"/>
                  </a:cubicBezTo>
                  <a:cubicBezTo>
                    <a:pt x="55100" y="9527"/>
                    <a:pt x="55001" y="9463"/>
                    <a:pt x="54973" y="9284"/>
                  </a:cubicBezTo>
                  <a:cubicBezTo>
                    <a:pt x="54819" y="8258"/>
                    <a:pt x="54209" y="8003"/>
                    <a:pt x="53545" y="8003"/>
                  </a:cubicBezTo>
                  <a:cubicBezTo>
                    <a:pt x="53313" y="8003"/>
                    <a:pt x="53075" y="8034"/>
                    <a:pt x="52848" y="8074"/>
                  </a:cubicBezTo>
                  <a:cubicBezTo>
                    <a:pt x="51897" y="8264"/>
                    <a:pt x="52416" y="9232"/>
                    <a:pt x="52295" y="9854"/>
                  </a:cubicBezTo>
                  <a:cubicBezTo>
                    <a:pt x="52156" y="10615"/>
                    <a:pt x="51344" y="10096"/>
                    <a:pt x="50998" y="10545"/>
                  </a:cubicBezTo>
                  <a:cubicBezTo>
                    <a:pt x="50949" y="10609"/>
                    <a:pt x="50910" y="10635"/>
                    <a:pt x="50880" y="10635"/>
                  </a:cubicBezTo>
                  <a:cubicBezTo>
                    <a:pt x="50805" y="10635"/>
                    <a:pt x="50789" y="10469"/>
                    <a:pt x="50826" y="10321"/>
                  </a:cubicBezTo>
                  <a:cubicBezTo>
                    <a:pt x="51033" y="8990"/>
                    <a:pt x="50221" y="8541"/>
                    <a:pt x="49115" y="8161"/>
                  </a:cubicBezTo>
                  <a:cubicBezTo>
                    <a:pt x="46903" y="7400"/>
                    <a:pt x="44535" y="7176"/>
                    <a:pt x="42392" y="6070"/>
                  </a:cubicBezTo>
                  <a:cubicBezTo>
                    <a:pt x="41667" y="5697"/>
                    <a:pt x="40852" y="5536"/>
                    <a:pt x="40032" y="5536"/>
                  </a:cubicBezTo>
                  <a:cubicBezTo>
                    <a:pt x="39367" y="5536"/>
                    <a:pt x="38699" y="5642"/>
                    <a:pt x="38072" y="5828"/>
                  </a:cubicBezTo>
                  <a:cubicBezTo>
                    <a:pt x="36033" y="6432"/>
                    <a:pt x="33838" y="6502"/>
                    <a:pt x="31989" y="7642"/>
                  </a:cubicBezTo>
                  <a:cubicBezTo>
                    <a:pt x="31263" y="8074"/>
                    <a:pt x="29206" y="7296"/>
                    <a:pt x="30226" y="9457"/>
                  </a:cubicBezTo>
                  <a:cubicBezTo>
                    <a:pt x="30278" y="9578"/>
                    <a:pt x="29984" y="9854"/>
                    <a:pt x="29863" y="10079"/>
                  </a:cubicBezTo>
                  <a:cubicBezTo>
                    <a:pt x="28653" y="12412"/>
                    <a:pt x="26234" y="13224"/>
                    <a:pt x="24229" y="14555"/>
                  </a:cubicBezTo>
                  <a:cubicBezTo>
                    <a:pt x="22536" y="15661"/>
                    <a:pt x="23486" y="17112"/>
                    <a:pt x="24022" y="18236"/>
                  </a:cubicBezTo>
                  <a:cubicBezTo>
                    <a:pt x="24328" y="18880"/>
                    <a:pt x="24972" y="19241"/>
                    <a:pt x="25627" y="19241"/>
                  </a:cubicBezTo>
                  <a:cubicBezTo>
                    <a:pt x="26008" y="19241"/>
                    <a:pt x="26393" y="19119"/>
                    <a:pt x="26718" y="18858"/>
                  </a:cubicBezTo>
                  <a:cubicBezTo>
                    <a:pt x="27228" y="18470"/>
                    <a:pt x="27609" y="18306"/>
                    <a:pt x="27903" y="18306"/>
                  </a:cubicBezTo>
                  <a:cubicBezTo>
                    <a:pt x="28524" y="18306"/>
                    <a:pt x="28748" y="19042"/>
                    <a:pt x="28947" y="19946"/>
                  </a:cubicBezTo>
                  <a:cubicBezTo>
                    <a:pt x="28982" y="20223"/>
                    <a:pt x="28999" y="20499"/>
                    <a:pt x="28982" y="20776"/>
                  </a:cubicBezTo>
                  <a:cubicBezTo>
                    <a:pt x="28774" y="20551"/>
                    <a:pt x="28446" y="20396"/>
                    <a:pt x="28342" y="20119"/>
                  </a:cubicBezTo>
                  <a:cubicBezTo>
                    <a:pt x="28124" y="19474"/>
                    <a:pt x="27849" y="19234"/>
                    <a:pt x="27528" y="19234"/>
                  </a:cubicBezTo>
                  <a:cubicBezTo>
                    <a:pt x="27212" y="19234"/>
                    <a:pt x="26853" y="19465"/>
                    <a:pt x="26459" y="19774"/>
                  </a:cubicBezTo>
                  <a:cubicBezTo>
                    <a:pt x="25646" y="20379"/>
                    <a:pt x="25958" y="21260"/>
                    <a:pt x="26130" y="21899"/>
                  </a:cubicBezTo>
                  <a:cubicBezTo>
                    <a:pt x="26459" y="23092"/>
                    <a:pt x="25802" y="23420"/>
                    <a:pt x="24938" y="23627"/>
                  </a:cubicBezTo>
                  <a:cubicBezTo>
                    <a:pt x="23901" y="23852"/>
                    <a:pt x="23072" y="24267"/>
                    <a:pt x="22553" y="25269"/>
                  </a:cubicBezTo>
                  <a:cubicBezTo>
                    <a:pt x="22273" y="25790"/>
                    <a:pt x="21682" y="26043"/>
                    <a:pt x="21157" y="26043"/>
                  </a:cubicBezTo>
                  <a:cubicBezTo>
                    <a:pt x="21003" y="26043"/>
                    <a:pt x="20855" y="26021"/>
                    <a:pt x="20721" y="25978"/>
                  </a:cubicBezTo>
                  <a:cubicBezTo>
                    <a:pt x="20116" y="25788"/>
                    <a:pt x="20963" y="25390"/>
                    <a:pt x="20946" y="24993"/>
                  </a:cubicBezTo>
                  <a:cubicBezTo>
                    <a:pt x="20929" y="24543"/>
                    <a:pt x="20738" y="24129"/>
                    <a:pt x="20410" y="23835"/>
                  </a:cubicBezTo>
                  <a:cubicBezTo>
                    <a:pt x="19477" y="22798"/>
                    <a:pt x="18354" y="21709"/>
                    <a:pt x="18215" y="20327"/>
                  </a:cubicBezTo>
                  <a:cubicBezTo>
                    <a:pt x="18098" y="19205"/>
                    <a:pt x="17332" y="17921"/>
                    <a:pt x="16200" y="17921"/>
                  </a:cubicBezTo>
                  <a:cubicBezTo>
                    <a:pt x="16163" y="17921"/>
                    <a:pt x="16127" y="17922"/>
                    <a:pt x="16090" y="17925"/>
                  </a:cubicBezTo>
                  <a:cubicBezTo>
                    <a:pt x="15105" y="17976"/>
                    <a:pt x="14068" y="18391"/>
                    <a:pt x="13930" y="19221"/>
                  </a:cubicBezTo>
                  <a:cubicBezTo>
                    <a:pt x="13670" y="20430"/>
                    <a:pt x="14137" y="21709"/>
                    <a:pt x="15122" y="22470"/>
                  </a:cubicBezTo>
                  <a:cubicBezTo>
                    <a:pt x="15952" y="23109"/>
                    <a:pt x="15952" y="23161"/>
                    <a:pt x="15589" y="23489"/>
                  </a:cubicBezTo>
                  <a:cubicBezTo>
                    <a:pt x="14448" y="24526"/>
                    <a:pt x="14915" y="26116"/>
                    <a:pt x="14292" y="27377"/>
                  </a:cubicBezTo>
                  <a:cubicBezTo>
                    <a:pt x="14143" y="27687"/>
                    <a:pt x="14420" y="27822"/>
                    <a:pt x="14760" y="27822"/>
                  </a:cubicBezTo>
                  <a:cubicBezTo>
                    <a:pt x="14932" y="27822"/>
                    <a:pt x="15121" y="27787"/>
                    <a:pt x="15278" y="27723"/>
                  </a:cubicBezTo>
                  <a:cubicBezTo>
                    <a:pt x="16510" y="27249"/>
                    <a:pt x="17772" y="26919"/>
                    <a:pt x="19089" y="26919"/>
                  </a:cubicBezTo>
                  <a:cubicBezTo>
                    <a:pt x="19212" y="26919"/>
                    <a:pt x="19336" y="26922"/>
                    <a:pt x="19460" y="26928"/>
                  </a:cubicBezTo>
                  <a:lnTo>
                    <a:pt x="19874" y="26928"/>
                  </a:lnTo>
                  <a:cubicBezTo>
                    <a:pt x="19840" y="26997"/>
                    <a:pt x="19823" y="27136"/>
                    <a:pt x="19753" y="27153"/>
                  </a:cubicBezTo>
                  <a:cubicBezTo>
                    <a:pt x="18630" y="27585"/>
                    <a:pt x="17507" y="28138"/>
                    <a:pt x="16349" y="28414"/>
                  </a:cubicBezTo>
                  <a:cubicBezTo>
                    <a:pt x="15692" y="28570"/>
                    <a:pt x="14915" y="28432"/>
                    <a:pt x="14707" y="29209"/>
                  </a:cubicBezTo>
                  <a:cubicBezTo>
                    <a:pt x="14500" y="30004"/>
                    <a:pt x="15260" y="30194"/>
                    <a:pt x="15813" y="30505"/>
                  </a:cubicBezTo>
                  <a:cubicBezTo>
                    <a:pt x="17161" y="31318"/>
                    <a:pt x="17369" y="32493"/>
                    <a:pt x="16867" y="33910"/>
                  </a:cubicBezTo>
                  <a:cubicBezTo>
                    <a:pt x="16664" y="34503"/>
                    <a:pt x="16349" y="34660"/>
                    <a:pt x="15995" y="34660"/>
                  </a:cubicBezTo>
                  <a:cubicBezTo>
                    <a:pt x="15626" y="34660"/>
                    <a:pt x="15216" y="34489"/>
                    <a:pt x="14846" y="34463"/>
                  </a:cubicBezTo>
                  <a:cubicBezTo>
                    <a:pt x="13916" y="34396"/>
                    <a:pt x="12987" y="34203"/>
                    <a:pt x="12042" y="34203"/>
                  </a:cubicBezTo>
                  <a:cubicBezTo>
                    <a:pt x="12003" y="34203"/>
                    <a:pt x="11964" y="34203"/>
                    <a:pt x="11925" y="34204"/>
                  </a:cubicBezTo>
                  <a:cubicBezTo>
                    <a:pt x="10957" y="34221"/>
                    <a:pt x="9834" y="34446"/>
                    <a:pt x="9989" y="35759"/>
                  </a:cubicBezTo>
                  <a:cubicBezTo>
                    <a:pt x="10128" y="37072"/>
                    <a:pt x="9834" y="38196"/>
                    <a:pt x="9592" y="39440"/>
                  </a:cubicBezTo>
                  <a:cubicBezTo>
                    <a:pt x="9385" y="40425"/>
                    <a:pt x="8693" y="42136"/>
                    <a:pt x="10542" y="42464"/>
                  </a:cubicBezTo>
                  <a:cubicBezTo>
                    <a:pt x="12305" y="42758"/>
                    <a:pt x="12668" y="43173"/>
                    <a:pt x="11735" y="44693"/>
                  </a:cubicBezTo>
                  <a:cubicBezTo>
                    <a:pt x="11389" y="45298"/>
                    <a:pt x="10888" y="45817"/>
                    <a:pt x="10300" y="46180"/>
                  </a:cubicBezTo>
                  <a:cubicBezTo>
                    <a:pt x="9108" y="46871"/>
                    <a:pt x="8175" y="47752"/>
                    <a:pt x="8313" y="49342"/>
                  </a:cubicBezTo>
                  <a:cubicBezTo>
                    <a:pt x="8365" y="49964"/>
                    <a:pt x="8140" y="50707"/>
                    <a:pt x="7535" y="50967"/>
                  </a:cubicBezTo>
                  <a:cubicBezTo>
                    <a:pt x="5168" y="52021"/>
                    <a:pt x="3768" y="53991"/>
                    <a:pt x="2662" y="56168"/>
                  </a:cubicBezTo>
                  <a:cubicBezTo>
                    <a:pt x="1781" y="57931"/>
                    <a:pt x="122" y="59469"/>
                    <a:pt x="1279" y="61888"/>
                  </a:cubicBezTo>
                  <a:cubicBezTo>
                    <a:pt x="1936" y="63236"/>
                    <a:pt x="1573" y="64792"/>
                    <a:pt x="830" y="66209"/>
                  </a:cubicBezTo>
                  <a:cubicBezTo>
                    <a:pt x="1" y="67781"/>
                    <a:pt x="744" y="70477"/>
                    <a:pt x="2126" y="71687"/>
                  </a:cubicBezTo>
                  <a:cubicBezTo>
                    <a:pt x="2420" y="71946"/>
                    <a:pt x="2662" y="72240"/>
                    <a:pt x="2818" y="72586"/>
                  </a:cubicBezTo>
                  <a:cubicBezTo>
                    <a:pt x="4027" y="75040"/>
                    <a:pt x="5462" y="77303"/>
                    <a:pt x="7881" y="78755"/>
                  </a:cubicBezTo>
                  <a:cubicBezTo>
                    <a:pt x="8455" y="79100"/>
                    <a:pt x="9053" y="79742"/>
                    <a:pt x="9645" y="79742"/>
                  </a:cubicBezTo>
                  <a:cubicBezTo>
                    <a:pt x="9766" y="79742"/>
                    <a:pt x="9887" y="79715"/>
                    <a:pt x="10007" y="79654"/>
                  </a:cubicBezTo>
                  <a:cubicBezTo>
                    <a:pt x="12824" y="78254"/>
                    <a:pt x="16142" y="79844"/>
                    <a:pt x="18889" y="77874"/>
                  </a:cubicBezTo>
                  <a:cubicBezTo>
                    <a:pt x="19326" y="77562"/>
                    <a:pt x="19938" y="77352"/>
                    <a:pt x="20558" y="77352"/>
                  </a:cubicBezTo>
                  <a:cubicBezTo>
                    <a:pt x="21313" y="77352"/>
                    <a:pt x="22079" y="77663"/>
                    <a:pt x="22553" y="78479"/>
                  </a:cubicBezTo>
                  <a:cubicBezTo>
                    <a:pt x="23034" y="79313"/>
                    <a:pt x="23538" y="79650"/>
                    <a:pt x="24283" y="79650"/>
                  </a:cubicBezTo>
                  <a:cubicBezTo>
                    <a:pt x="24448" y="79650"/>
                    <a:pt x="24626" y="79633"/>
                    <a:pt x="24817" y="79602"/>
                  </a:cubicBezTo>
                  <a:cubicBezTo>
                    <a:pt x="24994" y="79574"/>
                    <a:pt x="25161" y="79561"/>
                    <a:pt x="25317" y="79561"/>
                  </a:cubicBezTo>
                  <a:cubicBezTo>
                    <a:pt x="26715" y="79561"/>
                    <a:pt x="27271" y="80640"/>
                    <a:pt x="26960" y="82194"/>
                  </a:cubicBezTo>
                  <a:cubicBezTo>
                    <a:pt x="26683" y="83611"/>
                    <a:pt x="25750" y="85218"/>
                    <a:pt x="26545" y="86480"/>
                  </a:cubicBezTo>
                  <a:cubicBezTo>
                    <a:pt x="27461" y="87966"/>
                    <a:pt x="28515" y="89400"/>
                    <a:pt x="29206" y="90973"/>
                  </a:cubicBezTo>
                  <a:cubicBezTo>
                    <a:pt x="30416" y="93721"/>
                    <a:pt x="31298" y="96641"/>
                    <a:pt x="29777" y="99631"/>
                  </a:cubicBezTo>
                  <a:cubicBezTo>
                    <a:pt x="28809" y="101515"/>
                    <a:pt x="28619" y="103502"/>
                    <a:pt x="29535" y="105369"/>
                  </a:cubicBezTo>
                  <a:cubicBezTo>
                    <a:pt x="30503" y="107321"/>
                    <a:pt x="31228" y="109274"/>
                    <a:pt x="31488" y="111469"/>
                  </a:cubicBezTo>
                  <a:cubicBezTo>
                    <a:pt x="31712" y="113456"/>
                    <a:pt x="31695" y="115599"/>
                    <a:pt x="33371" y="117172"/>
                  </a:cubicBezTo>
                  <a:cubicBezTo>
                    <a:pt x="34322" y="118088"/>
                    <a:pt x="34581" y="119436"/>
                    <a:pt x="35013" y="120645"/>
                  </a:cubicBezTo>
                  <a:cubicBezTo>
                    <a:pt x="35393" y="121717"/>
                    <a:pt x="34546" y="123065"/>
                    <a:pt x="35843" y="123998"/>
                  </a:cubicBezTo>
                  <a:cubicBezTo>
                    <a:pt x="36206" y="124270"/>
                    <a:pt x="36549" y="124368"/>
                    <a:pt x="36881" y="124368"/>
                  </a:cubicBezTo>
                  <a:cubicBezTo>
                    <a:pt x="37735" y="124368"/>
                    <a:pt x="38515" y="123721"/>
                    <a:pt x="39372" y="123721"/>
                  </a:cubicBezTo>
                  <a:cubicBezTo>
                    <a:pt x="39388" y="123721"/>
                    <a:pt x="39404" y="123721"/>
                    <a:pt x="39420" y="123721"/>
                  </a:cubicBezTo>
                  <a:cubicBezTo>
                    <a:pt x="39526" y="123724"/>
                    <a:pt x="39630" y="123725"/>
                    <a:pt x="39734" y="123725"/>
                  </a:cubicBezTo>
                  <a:cubicBezTo>
                    <a:pt x="44937" y="123725"/>
                    <a:pt x="47636" y="120353"/>
                    <a:pt x="49754" y="116100"/>
                  </a:cubicBezTo>
                  <a:cubicBezTo>
                    <a:pt x="50186" y="115236"/>
                    <a:pt x="49720" y="113957"/>
                    <a:pt x="50826" y="113508"/>
                  </a:cubicBezTo>
                  <a:cubicBezTo>
                    <a:pt x="52761" y="112713"/>
                    <a:pt x="53193" y="111175"/>
                    <a:pt x="52692" y="109499"/>
                  </a:cubicBezTo>
                  <a:cubicBezTo>
                    <a:pt x="51949" y="107028"/>
                    <a:pt x="53297" y="106112"/>
                    <a:pt x="55181" y="105282"/>
                  </a:cubicBezTo>
                  <a:cubicBezTo>
                    <a:pt x="57773" y="104107"/>
                    <a:pt x="59449" y="98370"/>
                    <a:pt x="57963" y="96071"/>
                  </a:cubicBezTo>
                  <a:cubicBezTo>
                    <a:pt x="56770" y="94239"/>
                    <a:pt x="57099" y="92217"/>
                    <a:pt x="57444" y="90316"/>
                  </a:cubicBezTo>
                  <a:cubicBezTo>
                    <a:pt x="57911" y="87621"/>
                    <a:pt x="59933" y="85823"/>
                    <a:pt x="61851" y="84164"/>
                  </a:cubicBezTo>
                  <a:cubicBezTo>
                    <a:pt x="65601" y="80915"/>
                    <a:pt x="68055" y="76992"/>
                    <a:pt x="69109" y="72171"/>
                  </a:cubicBezTo>
                  <a:cubicBezTo>
                    <a:pt x="69271" y="71459"/>
                    <a:pt x="69266" y="70656"/>
                    <a:pt x="68371" y="70656"/>
                  </a:cubicBezTo>
                  <a:cubicBezTo>
                    <a:pt x="68311" y="70656"/>
                    <a:pt x="68246" y="70660"/>
                    <a:pt x="68176" y="70667"/>
                  </a:cubicBezTo>
                  <a:cubicBezTo>
                    <a:pt x="67157" y="70788"/>
                    <a:pt x="66154" y="71151"/>
                    <a:pt x="65152" y="71462"/>
                  </a:cubicBezTo>
                  <a:cubicBezTo>
                    <a:pt x="63960" y="71826"/>
                    <a:pt x="63201" y="72060"/>
                    <a:pt x="62664" y="72060"/>
                  </a:cubicBezTo>
                  <a:cubicBezTo>
                    <a:pt x="61727" y="72060"/>
                    <a:pt x="61469" y="71346"/>
                    <a:pt x="60772" y="69363"/>
                  </a:cubicBezTo>
                  <a:lnTo>
                    <a:pt x="60772" y="69363"/>
                  </a:lnTo>
                  <a:cubicBezTo>
                    <a:pt x="61180" y="69747"/>
                    <a:pt x="61467" y="70422"/>
                    <a:pt x="62074" y="70422"/>
                  </a:cubicBezTo>
                  <a:cubicBezTo>
                    <a:pt x="62180" y="70422"/>
                    <a:pt x="62295" y="70402"/>
                    <a:pt x="62422" y="70356"/>
                  </a:cubicBezTo>
                  <a:cubicBezTo>
                    <a:pt x="63925" y="69769"/>
                    <a:pt x="65359" y="68957"/>
                    <a:pt x="66897" y="68455"/>
                  </a:cubicBezTo>
                  <a:cubicBezTo>
                    <a:pt x="68660" y="67868"/>
                    <a:pt x="69732" y="66209"/>
                    <a:pt x="71391" y="65639"/>
                  </a:cubicBezTo>
                  <a:cubicBezTo>
                    <a:pt x="73706" y="64844"/>
                    <a:pt x="76713" y="61716"/>
                    <a:pt x="76852" y="59383"/>
                  </a:cubicBezTo>
                  <a:cubicBezTo>
                    <a:pt x="76834" y="59072"/>
                    <a:pt x="76713" y="58778"/>
                    <a:pt x="76506" y="58553"/>
                  </a:cubicBezTo>
                  <a:cubicBezTo>
                    <a:pt x="75918" y="57810"/>
                    <a:pt x="75279" y="57153"/>
                    <a:pt x="74294" y="56894"/>
                  </a:cubicBezTo>
                  <a:cubicBezTo>
                    <a:pt x="73724" y="56739"/>
                    <a:pt x="73378" y="56151"/>
                    <a:pt x="73516" y="55581"/>
                  </a:cubicBezTo>
                  <a:cubicBezTo>
                    <a:pt x="73547" y="55481"/>
                    <a:pt x="73596" y="55443"/>
                    <a:pt x="73658" y="55443"/>
                  </a:cubicBezTo>
                  <a:cubicBezTo>
                    <a:pt x="73842" y="55443"/>
                    <a:pt x="74139" y="55775"/>
                    <a:pt x="74398" y="55788"/>
                  </a:cubicBezTo>
                  <a:cubicBezTo>
                    <a:pt x="75366" y="55855"/>
                    <a:pt x="76333" y="56083"/>
                    <a:pt x="77301" y="56083"/>
                  </a:cubicBezTo>
                  <a:cubicBezTo>
                    <a:pt x="77336" y="56083"/>
                    <a:pt x="77370" y="56083"/>
                    <a:pt x="77405" y="56082"/>
                  </a:cubicBezTo>
                  <a:cubicBezTo>
                    <a:pt x="77727" y="56077"/>
                    <a:pt x="78047" y="56073"/>
                    <a:pt x="78365" y="56073"/>
                  </a:cubicBezTo>
                  <a:cubicBezTo>
                    <a:pt x="81373" y="56073"/>
                    <a:pt x="84145" y="56432"/>
                    <a:pt x="85786" y="59746"/>
                  </a:cubicBezTo>
                  <a:cubicBezTo>
                    <a:pt x="86136" y="60461"/>
                    <a:pt x="86996" y="61297"/>
                    <a:pt x="88011" y="61297"/>
                  </a:cubicBezTo>
                  <a:cubicBezTo>
                    <a:pt x="88148" y="61297"/>
                    <a:pt x="88288" y="61282"/>
                    <a:pt x="88430" y="61249"/>
                  </a:cubicBezTo>
                  <a:cubicBezTo>
                    <a:pt x="88585" y="61214"/>
                    <a:pt x="88707" y="61197"/>
                    <a:pt x="88805" y="61197"/>
                  </a:cubicBezTo>
                  <a:cubicBezTo>
                    <a:pt x="89186" y="61197"/>
                    <a:pt x="89184" y="61451"/>
                    <a:pt x="89225" y="61837"/>
                  </a:cubicBezTo>
                  <a:cubicBezTo>
                    <a:pt x="89830" y="66554"/>
                    <a:pt x="91990" y="70685"/>
                    <a:pt x="94133" y="74832"/>
                  </a:cubicBezTo>
                  <a:cubicBezTo>
                    <a:pt x="94475" y="75487"/>
                    <a:pt x="94875" y="75911"/>
                    <a:pt x="95290" y="75911"/>
                  </a:cubicBezTo>
                  <a:cubicBezTo>
                    <a:pt x="95652" y="75911"/>
                    <a:pt x="96025" y="75588"/>
                    <a:pt x="96380" y="74815"/>
                  </a:cubicBezTo>
                  <a:cubicBezTo>
                    <a:pt x="96622" y="74297"/>
                    <a:pt x="97036" y="73847"/>
                    <a:pt x="97382" y="73381"/>
                  </a:cubicBezTo>
                  <a:lnTo>
                    <a:pt x="97538" y="73225"/>
                  </a:lnTo>
                  <a:cubicBezTo>
                    <a:pt x="98212" y="71618"/>
                    <a:pt x="98056" y="69993"/>
                    <a:pt x="97831" y="68317"/>
                  </a:cubicBezTo>
                  <a:cubicBezTo>
                    <a:pt x="97762" y="67833"/>
                    <a:pt x="97589" y="67211"/>
                    <a:pt x="98194" y="67073"/>
                  </a:cubicBezTo>
                  <a:cubicBezTo>
                    <a:pt x="99784" y="66693"/>
                    <a:pt x="100268" y="65258"/>
                    <a:pt x="101149" y="64187"/>
                  </a:cubicBezTo>
                  <a:cubicBezTo>
                    <a:pt x="102117" y="63029"/>
                    <a:pt x="103137" y="61629"/>
                    <a:pt x="104243" y="60903"/>
                  </a:cubicBezTo>
                  <a:cubicBezTo>
                    <a:pt x="104825" y="60515"/>
                    <a:pt x="105739" y="59942"/>
                    <a:pt x="106690" y="59942"/>
                  </a:cubicBezTo>
                  <a:cubicBezTo>
                    <a:pt x="107432" y="59942"/>
                    <a:pt x="108196" y="60292"/>
                    <a:pt x="108840" y="61353"/>
                  </a:cubicBezTo>
                  <a:cubicBezTo>
                    <a:pt x="109600" y="62632"/>
                    <a:pt x="110965" y="63565"/>
                    <a:pt x="111017" y="65258"/>
                  </a:cubicBezTo>
                  <a:cubicBezTo>
                    <a:pt x="111034" y="65777"/>
                    <a:pt x="110793" y="66433"/>
                    <a:pt x="111536" y="66693"/>
                  </a:cubicBezTo>
                  <a:cubicBezTo>
                    <a:pt x="111822" y="66788"/>
                    <a:pt x="112112" y="66862"/>
                    <a:pt x="112391" y="66862"/>
                  </a:cubicBezTo>
                  <a:cubicBezTo>
                    <a:pt x="112769" y="66862"/>
                    <a:pt x="113129" y="66727"/>
                    <a:pt x="113437" y="66330"/>
                  </a:cubicBezTo>
                  <a:cubicBezTo>
                    <a:pt x="113540" y="66205"/>
                    <a:pt x="113700" y="66031"/>
                    <a:pt x="113856" y="66031"/>
                  </a:cubicBezTo>
                  <a:cubicBezTo>
                    <a:pt x="113960" y="66031"/>
                    <a:pt x="114062" y="66109"/>
                    <a:pt x="114145" y="66330"/>
                  </a:cubicBezTo>
                  <a:cubicBezTo>
                    <a:pt x="114543" y="67470"/>
                    <a:pt x="114802" y="68663"/>
                    <a:pt x="115286" y="69769"/>
                  </a:cubicBezTo>
                  <a:cubicBezTo>
                    <a:pt x="116271" y="72033"/>
                    <a:pt x="114940" y="74677"/>
                    <a:pt x="116858" y="76871"/>
                  </a:cubicBezTo>
                  <a:cubicBezTo>
                    <a:pt x="118241" y="78461"/>
                    <a:pt x="118362" y="80915"/>
                    <a:pt x="119900" y="82540"/>
                  </a:cubicBezTo>
                  <a:cubicBezTo>
                    <a:pt x="120401" y="82799"/>
                    <a:pt x="120885" y="83058"/>
                    <a:pt x="121386" y="83300"/>
                  </a:cubicBezTo>
                  <a:cubicBezTo>
                    <a:pt x="121538" y="83368"/>
                    <a:pt x="121699" y="83403"/>
                    <a:pt x="121846" y="83403"/>
                  </a:cubicBezTo>
                  <a:cubicBezTo>
                    <a:pt x="122184" y="83403"/>
                    <a:pt x="122445" y="83219"/>
                    <a:pt x="122337" y="82834"/>
                  </a:cubicBezTo>
                  <a:cubicBezTo>
                    <a:pt x="121818" y="80915"/>
                    <a:pt x="121991" y="78790"/>
                    <a:pt x="119969" y="77355"/>
                  </a:cubicBezTo>
                  <a:cubicBezTo>
                    <a:pt x="118414" y="76249"/>
                    <a:pt x="117239" y="74521"/>
                    <a:pt x="117463" y="72378"/>
                  </a:cubicBezTo>
                  <a:cubicBezTo>
                    <a:pt x="117528" y="71821"/>
                    <a:pt x="116912" y="70437"/>
                    <a:pt x="117695" y="70437"/>
                  </a:cubicBezTo>
                  <a:cubicBezTo>
                    <a:pt x="117955" y="70437"/>
                    <a:pt x="118371" y="70590"/>
                    <a:pt x="119019" y="70979"/>
                  </a:cubicBezTo>
                  <a:cubicBezTo>
                    <a:pt x="120194" y="71704"/>
                    <a:pt x="121386" y="72655"/>
                    <a:pt x="121749" y="73605"/>
                  </a:cubicBezTo>
                  <a:cubicBezTo>
                    <a:pt x="122096" y="74553"/>
                    <a:pt x="122434" y="74868"/>
                    <a:pt x="122776" y="74868"/>
                  </a:cubicBezTo>
                  <a:cubicBezTo>
                    <a:pt x="123251" y="74868"/>
                    <a:pt x="123732" y="74261"/>
                    <a:pt x="124255" y="73899"/>
                  </a:cubicBezTo>
                  <a:cubicBezTo>
                    <a:pt x="124531" y="73709"/>
                    <a:pt x="124721" y="73363"/>
                    <a:pt x="125015" y="73208"/>
                  </a:cubicBezTo>
                  <a:cubicBezTo>
                    <a:pt x="126743" y="72292"/>
                    <a:pt x="127210" y="70961"/>
                    <a:pt x="126743" y="69043"/>
                  </a:cubicBezTo>
                  <a:cubicBezTo>
                    <a:pt x="126294" y="67159"/>
                    <a:pt x="125292" y="65725"/>
                    <a:pt x="123892" y="64533"/>
                  </a:cubicBezTo>
                  <a:cubicBezTo>
                    <a:pt x="122596" y="63409"/>
                    <a:pt x="122285" y="62459"/>
                    <a:pt x="123546" y="61059"/>
                  </a:cubicBezTo>
                  <a:cubicBezTo>
                    <a:pt x="123952" y="60621"/>
                    <a:pt x="124332" y="60388"/>
                    <a:pt x="124705" y="60388"/>
                  </a:cubicBezTo>
                  <a:cubicBezTo>
                    <a:pt x="124936" y="60388"/>
                    <a:pt x="125164" y="60477"/>
                    <a:pt x="125395" y="60661"/>
                  </a:cubicBezTo>
                  <a:cubicBezTo>
                    <a:pt x="126000" y="61145"/>
                    <a:pt x="125810" y="61750"/>
                    <a:pt x="125119" y="62234"/>
                  </a:cubicBezTo>
                  <a:cubicBezTo>
                    <a:pt x="124618" y="62580"/>
                    <a:pt x="124445" y="63219"/>
                    <a:pt x="125050" y="63651"/>
                  </a:cubicBezTo>
                  <a:cubicBezTo>
                    <a:pt x="125442" y="63952"/>
                    <a:pt x="125858" y="64171"/>
                    <a:pt x="126268" y="64171"/>
                  </a:cubicBezTo>
                  <a:cubicBezTo>
                    <a:pt x="126635" y="64171"/>
                    <a:pt x="126996" y="63996"/>
                    <a:pt x="127331" y="63547"/>
                  </a:cubicBezTo>
                  <a:cubicBezTo>
                    <a:pt x="127694" y="63046"/>
                    <a:pt x="128247" y="62407"/>
                    <a:pt x="127469" y="61940"/>
                  </a:cubicBezTo>
                  <a:cubicBezTo>
                    <a:pt x="126398" y="61318"/>
                    <a:pt x="127037" y="61042"/>
                    <a:pt x="127590" y="60696"/>
                  </a:cubicBezTo>
                  <a:cubicBezTo>
                    <a:pt x="130061" y="59210"/>
                    <a:pt x="133449" y="59106"/>
                    <a:pt x="134693" y="55788"/>
                  </a:cubicBezTo>
                  <a:cubicBezTo>
                    <a:pt x="135298" y="54146"/>
                    <a:pt x="136093" y="52591"/>
                    <a:pt x="135851" y="50725"/>
                  </a:cubicBezTo>
                  <a:cubicBezTo>
                    <a:pt x="135522" y="48288"/>
                    <a:pt x="133932" y="46629"/>
                    <a:pt x="132498" y="44918"/>
                  </a:cubicBezTo>
                  <a:cubicBezTo>
                    <a:pt x="131772" y="44054"/>
                    <a:pt x="131859" y="43622"/>
                    <a:pt x="132775" y="43173"/>
                  </a:cubicBezTo>
                  <a:cubicBezTo>
                    <a:pt x="133120" y="43017"/>
                    <a:pt x="133397" y="42793"/>
                    <a:pt x="133362" y="42378"/>
                  </a:cubicBezTo>
                  <a:cubicBezTo>
                    <a:pt x="133345" y="41980"/>
                    <a:pt x="133051" y="41635"/>
                    <a:pt x="132671" y="41548"/>
                  </a:cubicBezTo>
                  <a:cubicBezTo>
                    <a:pt x="132227" y="41462"/>
                    <a:pt x="131713" y="41297"/>
                    <a:pt x="131292" y="41297"/>
                  </a:cubicBezTo>
                  <a:cubicBezTo>
                    <a:pt x="131122" y="41297"/>
                    <a:pt x="130968" y="41323"/>
                    <a:pt x="130839" y="41393"/>
                  </a:cubicBezTo>
                  <a:cubicBezTo>
                    <a:pt x="130667" y="41486"/>
                    <a:pt x="130517" y="41524"/>
                    <a:pt x="130385" y="41524"/>
                  </a:cubicBezTo>
                  <a:cubicBezTo>
                    <a:pt x="129751" y="41524"/>
                    <a:pt x="129496" y="40648"/>
                    <a:pt x="128935" y="40648"/>
                  </a:cubicBezTo>
                  <a:cubicBezTo>
                    <a:pt x="128871" y="40648"/>
                    <a:pt x="128804" y="40659"/>
                    <a:pt x="128731" y="40684"/>
                  </a:cubicBezTo>
                  <a:cubicBezTo>
                    <a:pt x="129025" y="40425"/>
                    <a:pt x="129336" y="40166"/>
                    <a:pt x="129612" y="39889"/>
                  </a:cubicBezTo>
                  <a:cubicBezTo>
                    <a:pt x="129699" y="39786"/>
                    <a:pt x="129768" y="39647"/>
                    <a:pt x="129802" y="39509"/>
                  </a:cubicBezTo>
                  <a:cubicBezTo>
                    <a:pt x="129896" y="39229"/>
                    <a:pt x="130059" y="38963"/>
                    <a:pt x="130355" y="38963"/>
                  </a:cubicBezTo>
                  <a:cubicBezTo>
                    <a:pt x="130388" y="38963"/>
                    <a:pt x="130423" y="38966"/>
                    <a:pt x="130459" y="38973"/>
                  </a:cubicBezTo>
                  <a:cubicBezTo>
                    <a:pt x="130822" y="39025"/>
                    <a:pt x="130718" y="39405"/>
                    <a:pt x="130753" y="39665"/>
                  </a:cubicBezTo>
                  <a:cubicBezTo>
                    <a:pt x="130885" y="40368"/>
                    <a:pt x="131150" y="40680"/>
                    <a:pt x="131522" y="40680"/>
                  </a:cubicBezTo>
                  <a:cubicBezTo>
                    <a:pt x="131781" y="40680"/>
                    <a:pt x="132092" y="40529"/>
                    <a:pt x="132446" y="40252"/>
                  </a:cubicBezTo>
                  <a:cubicBezTo>
                    <a:pt x="132816" y="39963"/>
                    <a:pt x="133198" y="39825"/>
                    <a:pt x="133552" y="39825"/>
                  </a:cubicBezTo>
                  <a:cubicBezTo>
                    <a:pt x="134190" y="39825"/>
                    <a:pt x="134735" y="40276"/>
                    <a:pt x="134935" y="41099"/>
                  </a:cubicBezTo>
                  <a:cubicBezTo>
                    <a:pt x="135004" y="41410"/>
                    <a:pt x="135246" y="41911"/>
                    <a:pt x="135436" y="41928"/>
                  </a:cubicBezTo>
                  <a:cubicBezTo>
                    <a:pt x="136836" y="42067"/>
                    <a:pt x="137130" y="43259"/>
                    <a:pt x="137441" y="44192"/>
                  </a:cubicBezTo>
                  <a:cubicBezTo>
                    <a:pt x="137757" y="45176"/>
                    <a:pt x="138205" y="45491"/>
                    <a:pt x="138710" y="45491"/>
                  </a:cubicBezTo>
                  <a:cubicBezTo>
                    <a:pt x="139226" y="45491"/>
                    <a:pt x="139803" y="45163"/>
                    <a:pt x="140361" y="44884"/>
                  </a:cubicBezTo>
                  <a:cubicBezTo>
                    <a:pt x="141813" y="44175"/>
                    <a:pt x="140586" y="43363"/>
                    <a:pt x="140327" y="42654"/>
                  </a:cubicBezTo>
                  <a:cubicBezTo>
                    <a:pt x="140188" y="42188"/>
                    <a:pt x="139739" y="41773"/>
                    <a:pt x="139324" y="41479"/>
                  </a:cubicBezTo>
                  <a:cubicBezTo>
                    <a:pt x="137717" y="40356"/>
                    <a:pt x="137648" y="38921"/>
                    <a:pt x="138305" y="37245"/>
                  </a:cubicBezTo>
                  <a:cubicBezTo>
                    <a:pt x="138533" y="36644"/>
                    <a:pt x="138753" y="36160"/>
                    <a:pt x="139216" y="36160"/>
                  </a:cubicBezTo>
                  <a:cubicBezTo>
                    <a:pt x="139418" y="36160"/>
                    <a:pt x="139666" y="36252"/>
                    <a:pt x="139981" y="36468"/>
                  </a:cubicBezTo>
                  <a:cubicBezTo>
                    <a:pt x="140121" y="36569"/>
                    <a:pt x="140268" y="36617"/>
                    <a:pt x="140413" y="36617"/>
                  </a:cubicBezTo>
                  <a:cubicBezTo>
                    <a:pt x="140661" y="36617"/>
                    <a:pt x="140902" y="36477"/>
                    <a:pt x="141087" y="36226"/>
                  </a:cubicBezTo>
                  <a:cubicBezTo>
                    <a:pt x="142573" y="34255"/>
                    <a:pt x="142850" y="29797"/>
                    <a:pt x="141640" y="27706"/>
                  </a:cubicBezTo>
                  <a:cubicBezTo>
                    <a:pt x="141485" y="27447"/>
                    <a:pt x="141104" y="27187"/>
                    <a:pt x="141398" y="26807"/>
                  </a:cubicBezTo>
                  <a:lnTo>
                    <a:pt x="141398" y="26807"/>
                  </a:lnTo>
                  <a:cubicBezTo>
                    <a:pt x="141623" y="26997"/>
                    <a:pt x="141917" y="27153"/>
                    <a:pt x="142072" y="27395"/>
                  </a:cubicBezTo>
                  <a:cubicBezTo>
                    <a:pt x="142988" y="28812"/>
                    <a:pt x="143869" y="30229"/>
                    <a:pt x="144733" y="31663"/>
                  </a:cubicBezTo>
                  <a:cubicBezTo>
                    <a:pt x="144984" y="32062"/>
                    <a:pt x="145261" y="32460"/>
                    <a:pt x="145713" y="32460"/>
                  </a:cubicBezTo>
                  <a:cubicBezTo>
                    <a:pt x="145790" y="32460"/>
                    <a:pt x="145872" y="32449"/>
                    <a:pt x="145960" y="32424"/>
                  </a:cubicBezTo>
                  <a:cubicBezTo>
                    <a:pt x="146323" y="32320"/>
                    <a:pt x="146825" y="32043"/>
                    <a:pt x="146928" y="31750"/>
                  </a:cubicBezTo>
                  <a:cubicBezTo>
                    <a:pt x="147118" y="31197"/>
                    <a:pt x="146496" y="30972"/>
                    <a:pt x="146151" y="30644"/>
                  </a:cubicBezTo>
                  <a:cubicBezTo>
                    <a:pt x="145805" y="30298"/>
                    <a:pt x="144889" y="29935"/>
                    <a:pt x="145511" y="29348"/>
                  </a:cubicBezTo>
                  <a:cubicBezTo>
                    <a:pt x="146220" y="28674"/>
                    <a:pt x="145701" y="28363"/>
                    <a:pt x="145373" y="27982"/>
                  </a:cubicBezTo>
                  <a:cubicBezTo>
                    <a:pt x="144924" y="27464"/>
                    <a:pt x="144353" y="27049"/>
                    <a:pt x="143904" y="26513"/>
                  </a:cubicBezTo>
                  <a:cubicBezTo>
                    <a:pt x="142452" y="24803"/>
                    <a:pt x="140309" y="24008"/>
                    <a:pt x="138927" y="23455"/>
                  </a:cubicBezTo>
                  <a:cubicBezTo>
                    <a:pt x="137233" y="22781"/>
                    <a:pt x="135350" y="23368"/>
                    <a:pt x="133794" y="22349"/>
                  </a:cubicBezTo>
                  <a:cubicBezTo>
                    <a:pt x="133621" y="22228"/>
                    <a:pt x="133120" y="22141"/>
                    <a:pt x="133379" y="21934"/>
                  </a:cubicBezTo>
                  <a:cubicBezTo>
                    <a:pt x="134416" y="21156"/>
                    <a:pt x="134192" y="19843"/>
                    <a:pt x="134814" y="18910"/>
                  </a:cubicBezTo>
                  <a:cubicBezTo>
                    <a:pt x="135183" y="18357"/>
                    <a:pt x="137525" y="17996"/>
                    <a:pt x="139389" y="17996"/>
                  </a:cubicBezTo>
                  <a:cubicBezTo>
                    <a:pt x="140321" y="17996"/>
                    <a:pt x="141133" y="18086"/>
                    <a:pt x="141519" y="18287"/>
                  </a:cubicBezTo>
                  <a:cubicBezTo>
                    <a:pt x="141913" y="18491"/>
                    <a:pt x="142318" y="18567"/>
                    <a:pt x="142722" y="18567"/>
                  </a:cubicBezTo>
                  <a:cubicBezTo>
                    <a:pt x="143310" y="18567"/>
                    <a:pt x="143896" y="18407"/>
                    <a:pt x="144440" y="18253"/>
                  </a:cubicBezTo>
                  <a:cubicBezTo>
                    <a:pt x="145183" y="18028"/>
                    <a:pt x="144301" y="17320"/>
                    <a:pt x="144440" y="16905"/>
                  </a:cubicBezTo>
                  <a:cubicBezTo>
                    <a:pt x="144595" y="16473"/>
                    <a:pt x="144232" y="15764"/>
                    <a:pt x="144803" y="15626"/>
                  </a:cubicBezTo>
                  <a:cubicBezTo>
                    <a:pt x="144894" y="15602"/>
                    <a:pt x="144986" y="15590"/>
                    <a:pt x="145078" y="15590"/>
                  </a:cubicBezTo>
                  <a:cubicBezTo>
                    <a:pt x="145503" y="15590"/>
                    <a:pt x="145922" y="15838"/>
                    <a:pt x="146306" y="16179"/>
                  </a:cubicBezTo>
                  <a:cubicBezTo>
                    <a:pt x="146709" y="16532"/>
                    <a:pt x="147171" y="16997"/>
                    <a:pt x="147617" y="16997"/>
                  </a:cubicBezTo>
                  <a:cubicBezTo>
                    <a:pt x="147935" y="16997"/>
                    <a:pt x="148244" y="16760"/>
                    <a:pt x="148518" y="16075"/>
                  </a:cubicBezTo>
                  <a:cubicBezTo>
                    <a:pt x="148584" y="15900"/>
                    <a:pt x="148692" y="15801"/>
                    <a:pt x="148828" y="15801"/>
                  </a:cubicBezTo>
                  <a:cubicBezTo>
                    <a:pt x="148906" y="15801"/>
                    <a:pt x="148994" y="15833"/>
                    <a:pt x="149088" y="15903"/>
                  </a:cubicBezTo>
                  <a:cubicBezTo>
                    <a:pt x="149348" y="16110"/>
                    <a:pt x="149348" y="16335"/>
                    <a:pt x="149192" y="16646"/>
                  </a:cubicBezTo>
                  <a:cubicBezTo>
                    <a:pt x="148743" y="17596"/>
                    <a:pt x="147965" y="18547"/>
                    <a:pt x="147965" y="19497"/>
                  </a:cubicBezTo>
                  <a:cubicBezTo>
                    <a:pt x="147931" y="21122"/>
                    <a:pt x="148708" y="22677"/>
                    <a:pt x="150022" y="23627"/>
                  </a:cubicBezTo>
                  <a:cubicBezTo>
                    <a:pt x="151231" y="24561"/>
                    <a:pt x="152631" y="25269"/>
                    <a:pt x="153582" y="26513"/>
                  </a:cubicBezTo>
                  <a:cubicBezTo>
                    <a:pt x="153835" y="26852"/>
                    <a:pt x="154112" y="27339"/>
                    <a:pt x="154580" y="27339"/>
                  </a:cubicBezTo>
                  <a:cubicBezTo>
                    <a:pt x="154686" y="27339"/>
                    <a:pt x="154802" y="27314"/>
                    <a:pt x="154930" y="27257"/>
                  </a:cubicBezTo>
                  <a:cubicBezTo>
                    <a:pt x="155621" y="26928"/>
                    <a:pt x="155673" y="26271"/>
                    <a:pt x="155604" y="25615"/>
                  </a:cubicBezTo>
                  <a:cubicBezTo>
                    <a:pt x="155448" y="24025"/>
                    <a:pt x="155863" y="22435"/>
                    <a:pt x="154739" y="20845"/>
                  </a:cubicBezTo>
                  <a:cubicBezTo>
                    <a:pt x="154065" y="19877"/>
                    <a:pt x="153772" y="18823"/>
                    <a:pt x="152406" y="18737"/>
                  </a:cubicBezTo>
                  <a:cubicBezTo>
                    <a:pt x="152044" y="18720"/>
                    <a:pt x="151940" y="18478"/>
                    <a:pt x="151888" y="18201"/>
                  </a:cubicBezTo>
                  <a:cubicBezTo>
                    <a:pt x="151820" y="17931"/>
                    <a:pt x="151918" y="17578"/>
                    <a:pt x="152229" y="17578"/>
                  </a:cubicBezTo>
                  <a:cubicBezTo>
                    <a:pt x="152236" y="17578"/>
                    <a:pt x="152243" y="17579"/>
                    <a:pt x="152251" y="17579"/>
                  </a:cubicBezTo>
                  <a:cubicBezTo>
                    <a:pt x="152284" y="17581"/>
                    <a:pt x="152317" y="17582"/>
                    <a:pt x="152350" y="17582"/>
                  </a:cubicBezTo>
                  <a:cubicBezTo>
                    <a:pt x="153000" y="17582"/>
                    <a:pt x="153628" y="17254"/>
                    <a:pt x="154277" y="17254"/>
                  </a:cubicBezTo>
                  <a:cubicBezTo>
                    <a:pt x="154558" y="17254"/>
                    <a:pt x="154844" y="17316"/>
                    <a:pt x="155137" y="17493"/>
                  </a:cubicBezTo>
                  <a:cubicBezTo>
                    <a:pt x="155393" y="17649"/>
                    <a:pt x="155627" y="17726"/>
                    <a:pt x="155836" y="17726"/>
                  </a:cubicBezTo>
                  <a:cubicBezTo>
                    <a:pt x="156249" y="17726"/>
                    <a:pt x="156566" y="17427"/>
                    <a:pt x="156761" y="16853"/>
                  </a:cubicBezTo>
                  <a:cubicBezTo>
                    <a:pt x="157072" y="15920"/>
                    <a:pt x="157954" y="15505"/>
                    <a:pt x="158662" y="15039"/>
                  </a:cubicBezTo>
                  <a:cubicBezTo>
                    <a:pt x="158771" y="14969"/>
                    <a:pt x="158912" y="14953"/>
                    <a:pt x="159064" y="14953"/>
                  </a:cubicBezTo>
                  <a:cubicBezTo>
                    <a:pt x="159192" y="14953"/>
                    <a:pt x="159327" y="14964"/>
                    <a:pt x="159458" y="14964"/>
                  </a:cubicBezTo>
                  <a:cubicBezTo>
                    <a:pt x="159792" y="14964"/>
                    <a:pt x="160100" y="14892"/>
                    <a:pt x="160183" y="14382"/>
                  </a:cubicBezTo>
                  <a:cubicBezTo>
                    <a:pt x="160304" y="13501"/>
                    <a:pt x="159475" y="13310"/>
                    <a:pt x="158887" y="12965"/>
                  </a:cubicBezTo>
                  <a:cubicBezTo>
                    <a:pt x="158662" y="12827"/>
                    <a:pt x="158334" y="12550"/>
                    <a:pt x="158351" y="12395"/>
                  </a:cubicBezTo>
                  <a:cubicBezTo>
                    <a:pt x="158404" y="12154"/>
                    <a:pt x="158582" y="12097"/>
                    <a:pt x="158776" y="12097"/>
                  </a:cubicBezTo>
                  <a:cubicBezTo>
                    <a:pt x="158903" y="12097"/>
                    <a:pt x="159037" y="12122"/>
                    <a:pt x="159146" y="12135"/>
                  </a:cubicBezTo>
                  <a:cubicBezTo>
                    <a:pt x="160460" y="12308"/>
                    <a:pt x="161652" y="12999"/>
                    <a:pt x="163017" y="12999"/>
                  </a:cubicBezTo>
                  <a:cubicBezTo>
                    <a:pt x="163570" y="12999"/>
                    <a:pt x="163795" y="12913"/>
                    <a:pt x="164002" y="12274"/>
                  </a:cubicBezTo>
                  <a:cubicBezTo>
                    <a:pt x="164745" y="10182"/>
                    <a:pt x="163311" y="10010"/>
                    <a:pt x="161998" y="9923"/>
                  </a:cubicBezTo>
                  <a:cubicBezTo>
                    <a:pt x="160218" y="9820"/>
                    <a:pt x="158438" y="9543"/>
                    <a:pt x="156710" y="9076"/>
                  </a:cubicBezTo>
                  <a:cubicBezTo>
                    <a:pt x="153313" y="8169"/>
                    <a:pt x="149984" y="6872"/>
                    <a:pt x="146431" y="6872"/>
                  </a:cubicBezTo>
                  <a:cubicBezTo>
                    <a:pt x="145249" y="6872"/>
                    <a:pt x="144041" y="7016"/>
                    <a:pt x="142798" y="7366"/>
                  </a:cubicBezTo>
                  <a:cubicBezTo>
                    <a:pt x="142441" y="7468"/>
                    <a:pt x="142044" y="7507"/>
                    <a:pt x="141624" y="7507"/>
                  </a:cubicBezTo>
                  <a:cubicBezTo>
                    <a:pt x="140475" y="7507"/>
                    <a:pt x="139148" y="7211"/>
                    <a:pt x="137959" y="7072"/>
                  </a:cubicBezTo>
                  <a:cubicBezTo>
                    <a:pt x="135760" y="6810"/>
                    <a:pt x="133765" y="5577"/>
                    <a:pt x="131513" y="5577"/>
                  </a:cubicBezTo>
                  <a:cubicBezTo>
                    <a:pt x="131235" y="5577"/>
                    <a:pt x="130953" y="5596"/>
                    <a:pt x="130666" y="5637"/>
                  </a:cubicBezTo>
                  <a:cubicBezTo>
                    <a:pt x="130197" y="5701"/>
                    <a:pt x="129713" y="5752"/>
                    <a:pt x="129231" y="5752"/>
                  </a:cubicBezTo>
                  <a:cubicBezTo>
                    <a:pt x="128525" y="5752"/>
                    <a:pt x="127823" y="5641"/>
                    <a:pt x="127175" y="5292"/>
                  </a:cubicBezTo>
                  <a:cubicBezTo>
                    <a:pt x="124583" y="3857"/>
                    <a:pt x="121352" y="4808"/>
                    <a:pt x="118811" y="3097"/>
                  </a:cubicBezTo>
                  <a:cubicBezTo>
                    <a:pt x="118623" y="2965"/>
                    <a:pt x="118385" y="2894"/>
                    <a:pt x="118144" y="2894"/>
                  </a:cubicBezTo>
                  <a:cubicBezTo>
                    <a:pt x="117786" y="2894"/>
                    <a:pt x="117421" y="3050"/>
                    <a:pt x="117204" y="3391"/>
                  </a:cubicBezTo>
                  <a:cubicBezTo>
                    <a:pt x="116737" y="4117"/>
                    <a:pt x="117601" y="4134"/>
                    <a:pt x="117930" y="4462"/>
                  </a:cubicBezTo>
                  <a:cubicBezTo>
                    <a:pt x="118103" y="4670"/>
                    <a:pt x="118154" y="4946"/>
                    <a:pt x="118068" y="5188"/>
                  </a:cubicBezTo>
                  <a:cubicBezTo>
                    <a:pt x="117958" y="5398"/>
                    <a:pt x="116241" y="5510"/>
                    <a:pt x="114740" y="5510"/>
                  </a:cubicBezTo>
                  <a:cubicBezTo>
                    <a:pt x="113645" y="5510"/>
                    <a:pt x="112664" y="5450"/>
                    <a:pt x="112503" y="5326"/>
                  </a:cubicBezTo>
                  <a:cubicBezTo>
                    <a:pt x="111242" y="4410"/>
                    <a:pt x="109825" y="3719"/>
                    <a:pt x="108321" y="3287"/>
                  </a:cubicBezTo>
                  <a:cubicBezTo>
                    <a:pt x="108108" y="3224"/>
                    <a:pt x="107902" y="3198"/>
                    <a:pt x="107703" y="3198"/>
                  </a:cubicBezTo>
                  <a:cubicBezTo>
                    <a:pt x="106742" y="3198"/>
                    <a:pt x="105934" y="3807"/>
                    <a:pt x="105084" y="3807"/>
                  </a:cubicBezTo>
                  <a:cubicBezTo>
                    <a:pt x="105000" y="3807"/>
                    <a:pt x="104915" y="3801"/>
                    <a:pt x="104830" y="3788"/>
                  </a:cubicBezTo>
                  <a:cubicBezTo>
                    <a:pt x="102083" y="3391"/>
                    <a:pt x="99266" y="3909"/>
                    <a:pt x="96760" y="1559"/>
                  </a:cubicBezTo>
                  <a:cubicBezTo>
                    <a:pt x="95295" y="185"/>
                    <a:pt x="93272" y="50"/>
                    <a:pt x="91223" y="50"/>
                  </a:cubicBezTo>
                  <a:cubicBezTo>
                    <a:pt x="90718" y="50"/>
                    <a:pt x="90212" y="58"/>
                    <a:pt x="89713" y="58"/>
                  </a:cubicBezTo>
                  <a:cubicBezTo>
                    <a:pt x="89152" y="58"/>
                    <a:pt x="88600" y="48"/>
                    <a:pt x="88067" y="4"/>
                  </a:cubicBezTo>
                  <a:cubicBezTo>
                    <a:pt x="88037" y="2"/>
                    <a:pt x="88007" y="1"/>
                    <a:pt x="8797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17"/>
            <p:cNvSpPr/>
            <p:nvPr/>
          </p:nvSpPr>
          <p:spPr>
            <a:xfrm>
              <a:off x="5913800" y="3523050"/>
              <a:ext cx="1109075" cy="813875"/>
            </a:xfrm>
            <a:custGeom>
              <a:avLst/>
              <a:gdLst/>
              <a:ahLst/>
              <a:cxnLst/>
              <a:rect l="l" t="t" r="r" b="b"/>
              <a:pathLst>
                <a:path w="44363" h="32555" extrusionOk="0">
                  <a:moveTo>
                    <a:pt x="28245" y="1"/>
                  </a:moveTo>
                  <a:cubicBezTo>
                    <a:pt x="27747" y="1"/>
                    <a:pt x="27602" y="373"/>
                    <a:pt x="27634" y="804"/>
                  </a:cubicBezTo>
                  <a:cubicBezTo>
                    <a:pt x="27737" y="2117"/>
                    <a:pt x="27979" y="3482"/>
                    <a:pt x="27996" y="4778"/>
                  </a:cubicBezTo>
                  <a:cubicBezTo>
                    <a:pt x="28014" y="5660"/>
                    <a:pt x="28567" y="7094"/>
                    <a:pt x="27634" y="7267"/>
                  </a:cubicBezTo>
                  <a:cubicBezTo>
                    <a:pt x="27521" y="7286"/>
                    <a:pt x="27406" y="7295"/>
                    <a:pt x="27290" y="7295"/>
                  </a:cubicBezTo>
                  <a:cubicBezTo>
                    <a:pt x="25431" y="7295"/>
                    <a:pt x="23230" y="4918"/>
                    <a:pt x="23555" y="3275"/>
                  </a:cubicBezTo>
                  <a:cubicBezTo>
                    <a:pt x="23754" y="2264"/>
                    <a:pt x="23333" y="1317"/>
                    <a:pt x="22034" y="1317"/>
                  </a:cubicBezTo>
                  <a:cubicBezTo>
                    <a:pt x="21978" y="1317"/>
                    <a:pt x="21920" y="1318"/>
                    <a:pt x="21862" y="1322"/>
                  </a:cubicBezTo>
                  <a:cubicBezTo>
                    <a:pt x="21814" y="1325"/>
                    <a:pt x="21765" y="1327"/>
                    <a:pt x="21716" y="1327"/>
                  </a:cubicBezTo>
                  <a:cubicBezTo>
                    <a:pt x="20777" y="1327"/>
                    <a:pt x="19668" y="752"/>
                    <a:pt x="18692" y="752"/>
                  </a:cubicBezTo>
                  <a:cubicBezTo>
                    <a:pt x="18107" y="752"/>
                    <a:pt x="17570" y="958"/>
                    <a:pt x="17144" y="1616"/>
                  </a:cubicBezTo>
                  <a:cubicBezTo>
                    <a:pt x="16642" y="2376"/>
                    <a:pt x="15295" y="2826"/>
                    <a:pt x="15191" y="4035"/>
                  </a:cubicBezTo>
                  <a:cubicBezTo>
                    <a:pt x="15162" y="4430"/>
                    <a:pt x="15144" y="4616"/>
                    <a:pt x="15002" y="4616"/>
                  </a:cubicBezTo>
                  <a:cubicBezTo>
                    <a:pt x="14889" y="4616"/>
                    <a:pt x="14698" y="4499"/>
                    <a:pt x="14361" y="4277"/>
                  </a:cubicBezTo>
                  <a:cubicBezTo>
                    <a:pt x="13724" y="3844"/>
                    <a:pt x="13113" y="3612"/>
                    <a:pt x="12606" y="3612"/>
                  </a:cubicBezTo>
                  <a:cubicBezTo>
                    <a:pt x="12042" y="3612"/>
                    <a:pt x="11607" y="3900"/>
                    <a:pt x="11406" y="4519"/>
                  </a:cubicBezTo>
                  <a:cubicBezTo>
                    <a:pt x="10784" y="6334"/>
                    <a:pt x="8710" y="7215"/>
                    <a:pt x="8624" y="9392"/>
                  </a:cubicBezTo>
                  <a:cubicBezTo>
                    <a:pt x="8607" y="10153"/>
                    <a:pt x="7933" y="10619"/>
                    <a:pt x="7086" y="10879"/>
                  </a:cubicBezTo>
                  <a:cubicBezTo>
                    <a:pt x="5669" y="11311"/>
                    <a:pt x="4355" y="11864"/>
                    <a:pt x="3007" y="12382"/>
                  </a:cubicBezTo>
                  <a:cubicBezTo>
                    <a:pt x="1003" y="13160"/>
                    <a:pt x="0" y="16910"/>
                    <a:pt x="1538" y="19018"/>
                  </a:cubicBezTo>
                  <a:cubicBezTo>
                    <a:pt x="2835" y="20798"/>
                    <a:pt x="3128" y="22595"/>
                    <a:pt x="3992" y="24375"/>
                  </a:cubicBezTo>
                  <a:cubicBezTo>
                    <a:pt x="4494" y="25360"/>
                    <a:pt x="4424" y="26276"/>
                    <a:pt x="3750" y="26950"/>
                  </a:cubicBezTo>
                  <a:cubicBezTo>
                    <a:pt x="3353" y="27348"/>
                    <a:pt x="3509" y="27797"/>
                    <a:pt x="4148" y="28298"/>
                  </a:cubicBezTo>
                  <a:cubicBezTo>
                    <a:pt x="5020" y="28962"/>
                    <a:pt x="5824" y="29302"/>
                    <a:pt x="6549" y="29302"/>
                  </a:cubicBezTo>
                  <a:cubicBezTo>
                    <a:pt x="7089" y="29302"/>
                    <a:pt x="7586" y="29114"/>
                    <a:pt x="8036" y="28730"/>
                  </a:cubicBezTo>
                  <a:cubicBezTo>
                    <a:pt x="8740" y="28095"/>
                    <a:pt x="9643" y="27747"/>
                    <a:pt x="10576" y="27747"/>
                  </a:cubicBezTo>
                  <a:cubicBezTo>
                    <a:pt x="10811" y="27747"/>
                    <a:pt x="11049" y="27769"/>
                    <a:pt x="11285" y="27814"/>
                  </a:cubicBezTo>
                  <a:cubicBezTo>
                    <a:pt x="11420" y="27836"/>
                    <a:pt x="11551" y="27846"/>
                    <a:pt x="11676" y="27846"/>
                  </a:cubicBezTo>
                  <a:cubicBezTo>
                    <a:pt x="12065" y="27846"/>
                    <a:pt x="12402" y="27743"/>
                    <a:pt x="12650" y="27521"/>
                  </a:cubicBezTo>
                  <a:cubicBezTo>
                    <a:pt x="14551" y="25793"/>
                    <a:pt x="17368" y="25343"/>
                    <a:pt x="20047" y="24790"/>
                  </a:cubicBezTo>
                  <a:cubicBezTo>
                    <a:pt x="20247" y="24746"/>
                    <a:pt x="20464" y="24721"/>
                    <a:pt x="20691" y="24721"/>
                  </a:cubicBezTo>
                  <a:cubicBezTo>
                    <a:pt x="21623" y="24721"/>
                    <a:pt x="22712" y="25150"/>
                    <a:pt x="23365" y="26484"/>
                  </a:cubicBezTo>
                  <a:cubicBezTo>
                    <a:pt x="23667" y="27105"/>
                    <a:pt x="23855" y="28198"/>
                    <a:pt x="25083" y="28198"/>
                  </a:cubicBezTo>
                  <a:cubicBezTo>
                    <a:pt x="25120" y="28198"/>
                    <a:pt x="25158" y="28197"/>
                    <a:pt x="25197" y="28195"/>
                  </a:cubicBezTo>
                  <a:cubicBezTo>
                    <a:pt x="25345" y="28183"/>
                    <a:pt x="25455" y="28022"/>
                    <a:pt x="25593" y="28022"/>
                  </a:cubicBezTo>
                  <a:cubicBezTo>
                    <a:pt x="25664" y="28022"/>
                    <a:pt x="25742" y="28065"/>
                    <a:pt x="25836" y="28195"/>
                  </a:cubicBezTo>
                  <a:cubicBezTo>
                    <a:pt x="25923" y="28298"/>
                    <a:pt x="25767" y="28592"/>
                    <a:pt x="25612" y="28713"/>
                  </a:cubicBezTo>
                  <a:cubicBezTo>
                    <a:pt x="25318" y="28938"/>
                    <a:pt x="24903" y="29128"/>
                    <a:pt x="25283" y="29646"/>
                  </a:cubicBezTo>
                  <a:cubicBezTo>
                    <a:pt x="25508" y="29871"/>
                    <a:pt x="25802" y="30026"/>
                    <a:pt x="26113" y="30078"/>
                  </a:cubicBezTo>
                  <a:cubicBezTo>
                    <a:pt x="26172" y="30086"/>
                    <a:pt x="26229" y="30090"/>
                    <a:pt x="26283" y="30090"/>
                  </a:cubicBezTo>
                  <a:cubicBezTo>
                    <a:pt x="26710" y="30090"/>
                    <a:pt x="27006" y="29856"/>
                    <a:pt x="27098" y="29473"/>
                  </a:cubicBezTo>
                  <a:cubicBezTo>
                    <a:pt x="27115" y="29335"/>
                    <a:pt x="27098" y="29197"/>
                    <a:pt x="27029" y="29076"/>
                  </a:cubicBezTo>
                  <a:cubicBezTo>
                    <a:pt x="26976" y="28903"/>
                    <a:pt x="26992" y="28848"/>
                    <a:pt x="27041" y="28848"/>
                  </a:cubicBezTo>
                  <a:cubicBezTo>
                    <a:pt x="27105" y="28848"/>
                    <a:pt x="27225" y="28941"/>
                    <a:pt x="27322" y="28990"/>
                  </a:cubicBezTo>
                  <a:cubicBezTo>
                    <a:pt x="27824" y="29266"/>
                    <a:pt x="28463" y="29473"/>
                    <a:pt x="28169" y="30113"/>
                  </a:cubicBezTo>
                  <a:cubicBezTo>
                    <a:pt x="27945" y="30597"/>
                    <a:pt x="28117" y="31029"/>
                    <a:pt x="28809" y="31461"/>
                  </a:cubicBezTo>
                  <a:cubicBezTo>
                    <a:pt x="30199" y="32318"/>
                    <a:pt x="31628" y="32554"/>
                    <a:pt x="32898" y="32554"/>
                  </a:cubicBezTo>
                  <a:cubicBezTo>
                    <a:pt x="33522" y="32554"/>
                    <a:pt x="34108" y="32497"/>
                    <a:pt x="34633" y="32429"/>
                  </a:cubicBezTo>
                  <a:cubicBezTo>
                    <a:pt x="36672" y="32135"/>
                    <a:pt x="39299" y="31824"/>
                    <a:pt x="39299" y="29145"/>
                  </a:cubicBezTo>
                  <a:cubicBezTo>
                    <a:pt x="39299" y="28938"/>
                    <a:pt x="39541" y="28799"/>
                    <a:pt x="39592" y="28575"/>
                  </a:cubicBezTo>
                  <a:cubicBezTo>
                    <a:pt x="40024" y="26968"/>
                    <a:pt x="41804" y="26363"/>
                    <a:pt x="42496" y="24998"/>
                  </a:cubicBezTo>
                  <a:cubicBezTo>
                    <a:pt x="44224" y="21559"/>
                    <a:pt x="44362" y="17722"/>
                    <a:pt x="40232" y="13661"/>
                  </a:cubicBezTo>
                  <a:cubicBezTo>
                    <a:pt x="38953" y="12399"/>
                    <a:pt x="38037" y="10671"/>
                    <a:pt x="36309" y="9859"/>
                  </a:cubicBezTo>
                  <a:cubicBezTo>
                    <a:pt x="34494" y="9012"/>
                    <a:pt x="34080" y="7716"/>
                    <a:pt x="33509" y="6472"/>
                  </a:cubicBezTo>
                  <a:cubicBezTo>
                    <a:pt x="33388" y="5608"/>
                    <a:pt x="33008" y="4761"/>
                    <a:pt x="32213" y="4346"/>
                  </a:cubicBezTo>
                  <a:cubicBezTo>
                    <a:pt x="30658" y="3465"/>
                    <a:pt x="30278" y="2100"/>
                    <a:pt x="29414" y="942"/>
                  </a:cubicBezTo>
                  <a:cubicBezTo>
                    <a:pt x="29120" y="544"/>
                    <a:pt x="28947" y="78"/>
                    <a:pt x="28377" y="9"/>
                  </a:cubicBezTo>
                  <a:cubicBezTo>
                    <a:pt x="28330" y="3"/>
                    <a:pt x="28287" y="1"/>
                    <a:pt x="2824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17"/>
            <p:cNvSpPr/>
            <p:nvPr/>
          </p:nvSpPr>
          <p:spPr>
            <a:xfrm>
              <a:off x="6442175" y="3238700"/>
              <a:ext cx="571625" cy="311800"/>
            </a:xfrm>
            <a:custGeom>
              <a:avLst/>
              <a:gdLst/>
              <a:ahLst/>
              <a:cxnLst/>
              <a:rect l="l" t="t" r="r" b="b"/>
              <a:pathLst>
                <a:path w="22865" h="12472" extrusionOk="0">
                  <a:moveTo>
                    <a:pt x="3070" y="1"/>
                  </a:moveTo>
                  <a:cubicBezTo>
                    <a:pt x="2939" y="1"/>
                    <a:pt x="2792" y="15"/>
                    <a:pt x="2627" y="46"/>
                  </a:cubicBezTo>
                  <a:cubicBezTo>
                    <a:pt x="1833" y="202"/>
                    <a:pt x="830" y="29"/>
                    <a:pt x="415" y="927"/>
                  </a:cubicBezTo>
                  <a:cubicBezTo>
                    <a:pt x="1" y="1826"/>
                    <a:pt x="934" y="1861"/>
                    <a:pt x="1400" y="2189"/>
                  </a:cubicBezTo>
                  <a:cubicBezTo>
                    <a:pt x="1504" y="2258"/>
                    <a:pt x="1366" y="2569"/>
                    <a:pt x="1435" y="2742"/>
                  </a:cubicBezTo>
                  <a:cubicBezTo>
                    <a:pt x="1757" y="3623"/>
                    <a:pt x="1963" y="4886"/>
                    <a:pt x="3062" y="4886"/>
                  </a:cubicBezTo>
                  <a:cubicBezTo>
                    <a:pt x="3084" y="4886"/>
                    <a:pt x="3106" y="4886"/>
                    <a:pt x="3129" y="4885"/>
                  </a:cubicBezTo>
                  <a:cubicBezTo>
                    <a:pt x="3207" y="4880"/>
                    <a:pt x="3284" y="4878"/>
                    <a:pt x="3360" y="4878"/>
                  </a:cubicBezTo>
                  <a:cubicBezTo>
                    <a:pt x="4698" y="4878"/>
                    <a:pt x="5731" y="5570"/>
                    <a:pt x="6810" y="6077"/>
                  </a:cubicBezTo>
                  <a:cubicBezTo>
                    <a:pt x="7328" y="6319"/>
                    <a:pt x="8019" y="7322"/>
                    <a:pt x="7207" y="8203"/>
                  </a:cubicBezTo>
                  <a:cubicBezTo>
                    <a:pt x="6913" y="8531"/>
                    <a:pt x="6948" y="8911"/>
                    <a:pt x="7121" y="9292"/>
                  </a:cubicBezTo>
                  <a:cubicBezTo>
                    <a:pt x="7274" y="9613"/>
                    <a:pt x="7597" y="9810"/>
                    <a:pt x="7934" y="9810"/>
                  </a:cubicBezTo>
                  <a:cubicBezTo>
                    <a:pt x="8014" y="9810"/>
                    <a:pt x="8095" y="9799"/>
                    <a:pt x="8175" y="9775"/>
                  </a:cubicBezTo>
                  <a:cubicBezTo>
                    <a:pt x="8275" y="9755"/>
                    <a:pt x="8368" y="9745"/>
                    <a:pt x="8457" y="9745"/>
                  </a:cubicBezTo>
                  <a:cubicBezTo>
                    <a:pt x="8811" y="9745"/>
                    <a:pt x="9087" y="9900"/>
                    <a:pt x="9419" y="10121"/>
                  </a:cubicBezTo>
                  <a:cubicBezTo>
                    <a:pt x="10079" y="10569"/>
                    <a:pt x="10930" y="10787"/>
                    <a:pt x="11688" y="10787"/>
                  </a:cubicBezTo>
                  <a:cubicBezTo>
                    <a:pt x="12538" y="10787"/>
                    <a:pt x="13270" y="10513"/>
                    <a:pt x="13480" y="9983"/>
                  </a:cubicBezTo>
                  <a:cubicBezTo>
                    <a:pt x="13648" y="9563"/>
                    <a:pt x="13555" y="9014"/>
                    <a:pt x="14230" y="9014"/>
                  </a:cubicBezTo>
                  <a:cubicBezTo>
                    <a:pt x="14250" y="9014"/>
                    <a:pt x="14271" y="9014"/>
                    <a:pt x="14293" y="9015"/>
                  </a:cubicBezTo>
                  <a:cubicBezTo>
                    <a:pt x="15036" y="9050"/>
                    <a:pt x="15381" y="9516"/>
                    <a:pt x="15450" y="10138"/>
                  </a:cubicBezTo>
                  <a:cubicBezTo>
                    <a:pt x="15640" y="11486"/>
                    <a:pt x="16522" y="11953"/>
                    <a:pt x="17697" y="11988"/>
                  </a:cubicBezTo>
                  <a:cubicBezTo>
                    <a:pt x="18224" y="11988"/>
                    <a:pt x="18870" y="12472"/>
                    <a:pt x="19366" y="12472"/>
                  </a:cubicBezTo>
                  <a:cubicBezTo>
                    <a:pt x="19602" y="12472"/>
                    <a:pt x="19804" y="12362"/>
                    <a:pt x="19944" y="12039"/>
                  </a:cubicBezTo>
                  <a:cubicBezTo>
                    <a:pt x="20289" y="11210"/>
                    <a:pt x="19287" y="10398"/>
                    <a:pt x="18596" y="9758"/>
                  </a:cubicBezTo>
                  <a:cubicBezTo>
                    <a:pt x="18164" y="9361"/>
                    <a:pt x="17420" y="8825"/>
                    <a:pt x="17749" y="8272"/>
                  </a:cubicBezTo>
                  <a:cubicBezTo>
                    <a:pt x="17984" y="7884"/>
                    <a:pt x="18253" y="7197"/>
                    <a:pt x="18937" y="7197"/>
                  </a:cubicBezTo>
                  <a:cubicBezTo>
                    <a:pt x="19107" y="7197"/>
                    <a:pt x="19302" y="7239"/>
                    <a:pt x="19529" y="7339"/>
                  </a:cubicBezTo>
                  <a:cubicBezTo>
                    <a:pt x="19732" y="7429"/>
                    <a:pt x="19935" y="7468"/>
                    <a:pt x="20135" y="7468"/>
                  </a:cubicBezTo>
                  <a:cubicBezTo>
                    <a:pt x="20854" y="7468"/>
                    <a:pt x="21544" y="6970"/>
                    <a:pt x="22138" y="6578"/>
                  </a:cubicBezTo>
                  <a:cubicBezTo>
                    <a:pt x="22795" y="6146"/>
                    <a:pt x="22864" y="5248"/>
                    <a:pt x="22311" y="4643"/>
                  </a:cubicBezTo>
                  <a:cubicBezTo>
                    <a:pt x="22115" y="4425"/>
                    <a:pt x="21948" y="4340"/>
                    <a:pt x="21799" y="4340"/>
                  </a:cubicBezTo>
                  <a:cubicBezTo>
                    <a:pt x="21465" y="4340"/>
                    <a:pt x="21227" y="4774"/>
                    <a:pt x="20963" y="5110"/>
                  </a:cubicBezTo>
                  <a:cubicBezTo>
                    <a:pt x="20756" y="5334"/>
                    <a:pt x="20479" y="5472"/>
                    <a:pt x="20168" y="5507"/>
                  </a:cubicBezTo>
                  <a:cubicBezTo>
                    <a:pt x="20112" y="5512"/>
                    <a:pt x="20051" y="5514"/>
                    <a:pt x="19986" y="5514"/>
                  </a:cubicBezTo>
                  <a:cubicBezTo>
                    <a:pt x="18639" y="5514"/>
                    <a:pt x="15548" y="4518"/>
                    <a:pt x="14344" y="3727"/>
                  </a:cubicBezTo>
                  <a:cubicBezTo>
                    <a:pt x="13999" y="3485"/>
                    <a:pt x="13636" y="3295"/>
                    <a:pt x="13238" y="3139"/>
                  </a:cubicBezTo>
                  <a:cubicBezTo>
                    <a:pt x="11925" y="2690"/>
                    <a:pt x="10473" y="2465"/>
                    <a:pt x="9298" y="1774"/>
                  </a:cubicBezTo>
                  <a:cubicBezTo>
                    <a:pt x="8770" y="1458"/>
                    <a:pt x="8301" y="1322"/>
                    <a:pt x="7877" y="1322"/>
                  </a:cubicBezTo>
                  <a:cubicBezTo>
                    <a:pt x="7093" y="1322"/>
                    <a:pt x="6459" y="1787"/>
                    <a:pt x="5876" y="2448"/>
                  </a:cubicBezTo>
                  <a:cubicBezTo>
                    <a:pt x="5497" y="2886"/>
                    <a:pt x="5240" y="3062"/>
                    <a:pt x="5050" y="3062"/>
                  </a:cubicBezTo>
                  <a:cubicBezTo>
                    <a:pt x="4739" y="3062"/>
                    <a:pt x="4614" y="2586"/>
                    <a:pt x="4442" y="2016"/>
                  </a:cubicBezTo>
                  <a:cubicBezTo>
                    <a:pt x="4193" y="1191"/>
                    <a:pt x="4266" y="1"/>
                    <a:pt x="307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17"/>
            <p:cNvSpPr/>
            <p:nvPr/>
          </p:nvSpPr>
          <p:spPr>
            <a:xfrm>
              <a:off x="5898675" y="3029225"/>
              <a:ext cx="282150" cy="318450"/>
            </a:xfrm>
            <a:custGeom>
              <a:avLst/>
              <a:gdLst/>
              <a:ahLst/>
              <a:cxnLst/>
              <a:rect l="l" t="t" r="r" b="b"/>
              <a:pathLst>
                <a:path w="11286" h="12738" extrusionOk="0">
                  <a:moveTo>
                    <a:pt x="8163" y="0"/>
                  </a:moveTo>
                  <a:cubicBezTo>
                    <a:pt x="7646" y="0"/>
                    <a:pt x="7307" y="634"/>
                    <a:pt x="7121" y="1115"/>
                  </a:cubicBezTo>
                  <a:cubicBezTo>
                    <a:pt x="6498" y="2618"/>
                    <a:pt x="5081" y="3362"/>
                    <a:pt x="4027" y="4450"/>
                  </a:cubicBezTo>
                  <a:cubicBezTo>
                    <a:pt x="3562" y="4916"/>
                    <a:pt x="2753" y="5709"/>
                    <a:pt x="2170" y="5709"/>
                  </a:cubicBezTo>
                  <a:cubicBezTo>
                    <a:pt x="2125" y="5709"/>
                    <a:pt x="2082" y="5704"/>
                    <a:pt x="2040" y="5695"/>
                  </a:cubicBezTo>
                  <a:cubicBezTo>
                    <a:pt x="1767" y="5631"/>
                    <a:pt x="1536" y="5602"/>
                    <a:pt x="1339" y="5602"/>
                  </a:cubicBezTo>
                  <a:cubicBezTo>
                    <a:pt x="150" y="5602"/>
                    <a:pt x="215" y="6659"/>
                    <a:pt x="52" y="7475"/>
                  </a:cubicBezTo>
                  <a:cubicBezTo>
                    <a:pt x="1" y="9410"/>
                    <a:pt x="1625" y="11518"/>
                    <a:pt x="3267" y="12123"/>
                  </a:cubicBezTo>
                  <a:cubicBezTo>
                    <a:pt x="3638" y="12262"/>
                    <a:pt x="4019" y="12277"/>
                    <a:pt x="4389" y="12277"/>
                  </a:cubicBezTo>
                  <a:cubicBezTo>
                    <a:pt x="4488" y="12277"/>
                    <a:pt x="4586" y="12276"/>
                    <a:pt x="4683" y="12276"/>
                  </a:cubicBezTo>
                  <a:cubicBezTo>
                    <a:pt x="5034" y="12276"/>
                    <a:pt x="5369" y="12290"/>
                    <a:pt x="5669" y="12417"/>
                  </a:cubicBezTo>
                  <a:cubicBezTo>
                    <a:pt x="6156" y="12630"/>
                    <a:pt x="6559" y="12738"/>
                    <a:pt x="6895" y="12738"/>
                  </a:cubicBezTo>
                  <a:cubicBezTo>
                    <a:pt x="7678" y="12738"/>
                    <a:pt x="8093" y="12148"/>
                    <a:pt x="8348" y="10914"/>
                  </a:cubicBezTo>
                  <a:cubicBezTo>
                    <a:pt x="8572" y="9773"/>
                    <a:pt x="9073" y="8235"/>
                    <a:pt x="9937" y="7786"/>
                  </a:cubicBezTo>
                  <a:cubicBezTo>
                    <a:pt x="11268" y="7094"/>
                    <a:pt x="10577" y="6697"/>
                    <a:pt x="10231" y="6023"/>
                  </a:cubicBezTo>
                  <a:cubicBezTo>
                    <a:pt x="9782" y="5124"/>
                    <a:pt x="8797" y="4278"/>
                    <a:pt x="10058" y="3189"/>
                  </a:cubicBezTo>
                  <a:cubicBezTo>
                    <a:pt x="10404" y="2895"/>
                    <a:pt x="11285" y="2618"/>
                    <a:pt x="10853" y="1945"/>
                  </a:cubicBezTo>
                  <a:cubicBezTo>
                    <a:pt x="10266" y="1063"/>
                    <a:pt x="9402" y="286"/>
                    <a:pt x="8348" y="26"/>
                  </a:cubicBezTo>
                  <a:cubicBezTo>
                    <a:pt x="8284" y="9"/>
                    <a:pt x="8222" y="0"/>
                    <a:pt x="81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17"/>
            <p:cNvSpPr/>
            <p:nvPr/>
          </p:nvSpPr>
          <p:spPr>
            <a:xfrm>
              <a:off x="5544400" y="3065225"/>
              <a:ext cx="541800" cy="430700"/>
            </a:xfrm>
            <a:custGeom>
              <a:avLst/>
              <a:gdLst/>
              <a:ahLst/>
              <a:cxnLst/>
              <a:rect l="l" t="t" r="r" b="b"/>
              <a:pathLst>
                <a:path w="21672" h="17228" extrusionOk="0">
                  <a:moveTo>
                    <a:pt x="7484" y="4583"/>
                  </a:moveTo>
                  <a:lnTo>
                    <a:pt x="7484" y="4583"/>
                  </a:lnTo>
                  <a:cubicBezTo>
                    <a:pt x="7486" y="4586"/>
                    <a:pt x="7488" y="4589"/>
                    <a:pt x="7491" y="4592"/>
                  </a:cubicBezTo>
                  <a:lnTo>
                    <a:pt x="7491" y="4592"/>
                  </a:lnTo>
                  <a:cubicBezTo>
                    <a:pt x="7494" y="4595"/>
                    <a:pt x="7498" y="4597"/>
                    <a:pt x="7501" y="4600"/>
                  </a:cubicBezTo>
                  <a:lnTo>
                    <a:pt x="7484" y="4583"/>
                  </a:lnTo>
                  <a:close/>
                  <a:moveTo>
                    <a:pt x="1210" y="0"/>
                  </a:moveTo>
                  <a:cubicBezTo>
                    <a:pt x="910" y="0"/>
                    <a:pt x="646" y="84"/>
                    <a:pt x="415" y="314"/>
                  </a:cubicBezTo>
                  <a:cubicBezTo>
                    <a:pt x="1" y="712"/>
                    <a:pt x="260" y="1127"/>
                    <a:pt x="571" y="1403"/>
                  </a:cubicBezTo>
                  <a:cubicBezTo>
                    <a:pt x="1833" y="2561"/>
                    <a:pt x="2939" y="3874"/>
                    <a:pt x="3872" y="5309"/>
                  </a:cubicBezTo>
                  <a:cubicBezTo>
                    <a:pt x="5894" y="8264"/>
                    <a:pt x="6948" y="12014"/>
                    <a:pt x="10663" y="13552"/>
                  </a:cubicBezTo>
                  <a:cubicBezTo>
                    <a:pt x="10715" y="13587"/>
                    <a:pt x="10733" y="13656"/>
                    <a:pt x="10733" y="13725"/>
                  </a:cubicBezTo>
                  <a:cubicBezTo>
                    <a:pt x="10007" y="15522"/>
                    <a:pt x="11579" y="15401"/>
                    <a:pt x="12478" y="15660"/>
                  </a:cubicBezTo>
                  <a:cubicBezTo>
                    <a:pt x="14932" y="16334"/>
                    <a:pt x="17420" y="16801"/>
                    <a:pt x="19961" y="17043"/>
                  </a:cubicBezTo>
                  <a:cubicBezTo>
                    <a:pt x="20276" y="17079"/>
                    <a:pt x="20618" y="17227"/>
                    <a:pt x="20904" y="17227"/>
                  </a:cubicBezTo>
                  <a:cubicBezTo>
                    <a:pt x="21167" y="17227"/>
                    <a:pt x="21382" y="17101"/>
                    <a:pt x="21482" y="16645"/>
                  </a:cubicBezTo>
                  <a:cubicBezTo>
                    <a:pt x="21672" y="15816"/>
                    <a:pt x="20842" y="15626"/>
                    <a:pt x="20306" y="15280"/>
                  </a:cubicBezTo>
                  <a:cubicBezTo>
                    <a:pt x="18129" y="13932"/>
                    <a:pt x="15502" y="14347"/>
                    <a:pt x="13204" y="13448"/>
                  </a:cubicBezTo>
                  <a:cubicBezTo>
                    <a:pt x="13103" y="13410"/>
                    <a:pt x="12986" y="13400"/>
                    <a:pt x="12863" y="13400"/>
                  </a:cubicBezTo>
                  <a:cubicBezTo>
                    <a:pt x="12726" y="13400"/>
                    <a:pt x="12582" y="13412"/>
                    <a:pt x="12448" y="13412"/>
                  </a:cubicBezTo>
                  <a:cubicBezTo>
                    <a:pt x="12162" y="13412"/>
                    <a:pt x="11919" y="13355"/>
                    <a:pt x="11873" y="12999"/>
                  </a:cubicBezTo>
                  <a:cubicBezTo>
                    <a:pt x="11769" y="12221"/>
                    <a:pt x="11614" y="11288"/>
                    <a:pt x="12409" y="10666"/>
                  </a:cubicBezTo>
                  <a:cubicBezTo>
                    <a:pt x="12979" y="10199"/>
                    <a:pt x="12806" y="9836"/>
                    <a:pt x="12478" y="9249"/>
                  </a:cubicBezTo>
                  <a:cubicBezTo>
                    <a:pt x="11908" y="8195"/>
                    <a:pt x="10352" y="8558"/>
                    <a:pt x="10076" y="7849"/>
                  </a:cubicBezTo>
                  <a:cubicBezTo>
                    <a:pt x="9542" y="6419"/>
                    <a:pt x="8354" y="5659"/>
                    <a:pt x="7491" y="4592"/>
                  </a:cubicBezTo>
                  <a:lnTo>
                    <a:pt x="7491" y="4592"/>
                  </a:lnTo>
                  <a:cubicBezTo>
                    <a:pt x="6993" y="4179"/>
                    <a:pt x="6512" y="3733"/>
                    <a:pt x="5980" y="3339"/>
                  </a:cubicBezTo>
                  <a:cubicBezTo>
                    <a:pt x="4563" y="2285"/>
                    <a:pt x="3682" y="522"/>
                    <a:pt x="1763" y="72"/>
                  </a:cubicBezTo>
                  <a:cubicBezTo>
                    <a:pt x="1567" y="28"/>
                    <a:pt x="1383" y="0"/>
                    <a:pt x="121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17"/>
            <p:cNvSpPr/>
            <p:nvPr/>
          </p:nvSpPr>
          <p:spPr>
            <a:xfrm>
              <a:off x="4388700" y="3530600"/>
              <a:ext cx="227275" cy="395425"/>
            </a:xfrm>
            <a:custGeom>
              <a:avLst/>
              <a:gdLst/>
              <a:ahLst/>
              <a:cxnLst/>
              <a:rect l="l" t="t" r="r" b="b"/>
              <a:pathLst>
                <a:path w="9091" h="15817" extrusionOk="0">
                  <a:moveTo>
                    <a:pt x="7622" y="0"/>
                  </a:moveTo>
                  <a:cubicBezTo>
                    <a:pt x="7155" y="0"/>
                    <a:pt x="6965" y="363"/>
                    <a:pt x="6740" y="761"/>
                  </a:cubicBezTo>
                  <a:cubicBezTo>
                    <a:pt x="5963" y="2212"/>
                    <a:pt x="5323" y="3802"/>
                    <a:pt x="3405" y="4200"/>
                  </a:cubicBezTo>
                  <a:cubicBezTo>
                    <a:pt x="2645" y="4338"/>
                    <a:pt x="2247" y="4891"/>
                    <a:pt x="2109" y="5738"/>
                  </a:cubicBezTo>
                  <a:cubicBezTo>
                    <a:pt x="1781" y="7587"/>
                    <a:pt x="1971" y="9471"/>
                    <a:pt x="917" y="11285"/>
                  </a:cubicBezTo>
                  <a:cubicBezTo>
                    <a:pt x="1" y="12910"/>
                    <a:pt x="1660" y="15813"/>
                    <a:pt x="3077" y="15813"/>
                  </a:cubicBezTo>
                  <a:cubicBezTo>
                    <a:pt x="3125" y="15815"/>
                    <a:pt x="3172" y="15816"/>
                    <a:pt x="3219" y="15816"/>
                  </a:cubicBezTo>
                  <a:cubicBezTo>
                    <a:pt x="4640" y="15816"/>
                    <a:pt x="5279" y="14808"/>
                    <a:pt x="5496" y="13670"/>
                  </a:cubicBezTo>
                  <a:cubicBezTo>
                    <a:pt x="6049" y="11095"/>
                    <a:pt x="7034" y="8676"/>
                    <a:pt x="8002" y="6256"/>
                  </a:cubicBezTo>
                  <a:cubicBezTo>
                    <a:pt x="8745" y="4373"/>
                    <a:pt x="9091" y="2645"/>
                    <a:pt x="8192" y="778"/>
                  </a:cubicBezTo>
                  <a:cubicBezTo>
                    <a:pt x="8054" y="467"/>
                    <a:pt x="8106" y="18"/>
                    <a:pt x="762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17"/>
            <p:cNvSpPr/>
            <p:nvPr/>
          </p:nvSpPr>
          <p:spPr>
            <a:xfrm>
              <a:off x="6438300" y="1893850"/>
              <a:ext cx="267450" cy="418275"/>
            </a:xfrm>
            <a:custGeom>
              <a:avLst/>
              <a:gdLst/>
              <a:ahLst/>
              <a:cxnLst/>
              <a:rect l="l" t="t" r="r" b="b"/>
              <a:pathLst>
                <a:path w="10698" h="16731" extrusionOk="0">
                  <a:moveTo>
                    <a:pt x="4909" y="1"/>
                  </a:moveTo>
                  <a:cubicBezTo>
                    <a:pt x="4667" y="1"/>
                    <a:pt x="4504" y="61"/>
                    <a:pt x="4562" y="216"/>
                  </a:cubicBezTo>
                  <a:cubicBezTo>
                    <a:pt x="5064" y="1633"/>
                    <a:pt x="3992" y="3465"/>
                    <a:pt x="5444" y="4502"/>
                  </a:cubicBezTo>
                  <a:cubicBezTo>
                    <a:pt x="6654" y="5366"/>
                    <a:pt x="6515" y="6627"/>
                    <a:pt x="6913" y="7647"/>
                  </a:cubicBezTo>
                  <a:cubicBezTo>
                    <a:pt x="6804" y="8207"/>
                    <a:pt x="6835" y="9062"/>
                    <a:pt x="6426" y="9062"/>
                  </a:cubicBezTo>
                  <a:cubicBezTo>
                    <a:pt x="6380" y="9062"/>
                    <a:pt x="6330" y="9052"/>
                    <a:pt x="6273" y="9029"/>
                  </a:cubicBezTo>
                  <a:cubicBezTo>
                    <a:pt x="6019" y="8928"/>
                    <a:pt x="5817" y="8884"/>
                    <a:pt x="5657" y="8884"/>
                  </a:cubicBezTo>
                  <a:cubicBezTo>
                    <a:pt x="5131" y="8884"/>
                    <a:pt x="5047" y="9360"/>
                    <a:pt x="4995" y="9876"/>
                  </a:cubicBezTo>
                  <a:cubicBezTo>
                    <a:pt x="4925" y="10533"/>
                    <a:pt x="4614" y="10757"/>
                    <a:pt x="4044" y="10896"/>
                  </a:cubicBezTo>
                  <a:cubicBezTo>
                    <a:pt x="726" y="11673"/>
                    <a:pt x="0" y="13229"/>
                    <a:pt x="1659" y="16028"/>
                  </a:cubicBezTo>
                  <a:cubicBezTo>
                    <a:pt x="1834" y="16314"/>
                    <a:pt x="1935" y="16730"/>
                    <a:pt x="2351" y="16730"/>
                  </a:cubicBezTo>
                  <a:cubicBezTo>
                    <a:pt x="2389" y="16730"/>
                    <a:pt x="2429" y="16727"/>
                    <a:pt x="2471" y="16720"/>
                  </a:cubicBezTo>
                  <a:cubicBezTo>
                    <a:pt x="3007" y="16633"/>
                    <a:pt x="3197" y="16236"/>
                    <a:pt x="3301" y="15752"/>
                  </a:cubicBezTo>
                  <a:cubicBezTo>
                    <a:pt x="3405" y="15251"/>
                    <a:pt x="3301" y="14784"/>
                    <a:pt x="4009" y="14542"/>
                  </a:cubicBezTo>
                  <a:cubicBezTo>
                    <a:pt x="5651" y="13955"/>
                    <a:pt x="7241" y="13194"/>
                    <a:pt x="8866" y="12555"/>
                  </a:cubicBezTo>
                  <a:cubicBezTo>
                    <a:pt x="9298" y="12399"/>
                    <a:pt x="9643" y="12261"/>
                    <a:pt x="9799" y="11829"/>
                  </a:cubicBezTo>
                  <a:cubicBezTo>
                    <a:pt x="10300" y="10308"/>
                    <a:pt x="8866" y="5746"/>
                    <a:pt x="7604" y="4709"/>
                  </a:cubicBezTo>
                  <a:cubicBezTo>
                    <a:pt x="7397" y="4536"/>
                    <a:pt x="6809" y="4571"/>
                    <a:pt x="7016" y="4139"/>
                  </a:cubicBezTo>
                  <a:cubicBezTo>
                    <a:pt x="7082" y="4008"/>
                    <a:pt x="7166" y="3963"/>
                    <a:pt x="7262" y="3963"/>
                  </a:cubicBezTo>
                  <a:cubicBezTo>
                    <a:pt x="7468" y="3963"/>
                    <a:pt x="7725" y="4173"/>
                    <a:pt x="7950" y="4173"/>
                  </a:cubicBezTo>
                  <a:cubicBezTo>
                    <a:pt x="7979" y="4174"/>
                    <a:pt x="8009" y="4175"/>
                    <a:pt x="8039" y="4175"/>
                  </a:cubicBezTo>
                  <a:cubicBezTo>
                    <a:pt x="9008" y="4175"/>
                    <a:pt x="9913" y="3634"/>
                    <a:pt x="10265" y="2946"/>
                  </a:cubicBezTo>
                  <a:cubicBezTo>
                    <a:pt x="10697" y="2117"/>
                    <a:pt x="9695" y="1667"/>
                    <a:pt x="8987" y="1581"/>
                  </a:cubicBezTo>
                  <a:cubicBezTo>
                    <a:pt x="7811" y="1443"/>
                    <a:pt x="6930" y="786"/>
                    <a:pt x="5962" y="250"/>
                  </a:cubicBezTo>
                  <a:cubicBezTo>
                    <a:pt x="5704" y="111"/>
                    <a:pt x="5235" y="1"/>
                    <a:pt x="490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17"/>
            <p:cNvSpPr/>
            <p:nvPr/>
          </p:nvSpPr>
          <p:spPr>
            <a:xfrm>
              <a:off x="6901875" y="4220725"/>
              <a:ext cx="468775" cy="354550"/>
            </a:xfrm>
            <a:custGeom>
              <a:avLst/>
              <a:gdLst/>
              <a:ahLst/>
              <a:cxnLst/>
              <a:rect l="l" t="t" r="r" b="b"/>
              <a:pathLst>
                <a:path w="18751" h="14182" extrusionOk="0">
                  <a:moveTo>
                    <a:pt x="15666" y="0"/>
                  </a:moveTo>
                  <a:cubicBezTo>
                    <a:pt x="15588" y="0"/>
                    <a:pt x="15504" y="9"/>
                    <a:pt x="15415" y="28"/>
                  </a:cubicBezTo>
                  <a:cubicBezTo>
                    <a:pt x="14690" y="184"/>
                    <a:pt x="14759" y="772"/>
                    <a:pt x="14897" y="1290"/>
                  </a:cubicBezTo>
                  <a:cubicBezTo>
                    <a:pt x="15294" y="2845"/>
                    <a:pt x="14880" y="4038"/>
                    <a:pt x="13463" y="4850"/>
                  </a:cubicBezTo>
                  <a:cubicBezTo>
                    <a:pt x="13013" y="5109"/>
                    <a:pt x="12823" y="5472"/>
                    <a:pt x="13065" y="5991"/>
                  </a:cubicBezTo>
                  <a:cubicBezTo>
                    <a:pt x="13324" y="6578"/>
                    <a:pt x="12823" y="6803"/>
                    <a:pt x="12512" y="7097"/>
                  </a:cubicBezTo>
                  <a:cubicBezTo>
                    <a:pt x="12410" y="7191"/>
                    <a:pt x="12303" y="7233"/>
                    <a:pt x="12200" y="7233"/>
                  </a:cubicBezTo>
                  <a:cubicBezTo>
                    <a:pt x="12041" y="7233"/>
                    <a:pt x="11891" y="7133"/>
                    <a:pt x="11786" y="6976"/>
                  </a:cubicBezTo>
                  <a:cubicBezTo>
                    <a:pt x="11531" y="6610"/>
                    <a:pt x="11284" y="6477"/>
                    <a:pt x="11039" y="6477"/>
                  </a:cubicBezTo>
                  <a:cubicBezTo>
                    <a:pt x="10705" y="6477"/>
                    <a:pt x="10373" y="6726"/>
                    <a:pt x="10024" y="6976"/>
                  </a:cubicBezTo>
                  <a:cubicBezTo>
                    <a:pt x="8797" y="7891"/>
                    <a:pt x="7811" y="9188"/>
                    <a:pt x="6308" y="9637"/>
                  </a:cubicBezTo>
                  <a:cubicBezTo>
                    <a:pt x="4303" y="10242"/>
                    <a:pt x="2696" y="11572"/>
                    <a:pt x="812" y="12385"/>
                  </a:cubicBezTo>
                  <a:cubicBezTo>
                    <a:pt x="242" y="12627"/>
                    <a:pt x="0" y="13214"/>
                    <a:pt x="692" y="13577"/>
                  </a:cubicBezTo>
                  <a:cubicBezTo>
                    <a:pt x="1262" y="13888"/>
                    <a:pt x="1936" y="13992"/>
                    <a:pt x="2610" y="14182"/>
                  </a:cubicBezTo>
                  <a:cubicBezTo>
                    <a:pt x="3819" y="13854"/>
                    <a:pt x="4943" y="13249"/>
                    <a:pt x="5893" y="12436"/>
                  </a:cubicBezTo>
                  <a:cubicBezTo>
                    <a:pt x="7829" y="10743"/>
                    <a:pt x="10144" y="9447"/>
                    <a:pt x="12357" y="8496"/>
                  </a:cubicBezTo>
                  <a:cubicBezTo>
                    <a:pt x="14396" y="7615"/>
                    <a:pt x="15847" y="6042"/>
                    <a:pt x="17817" y="5213"/>
                  </a:cubicBezTo>
                  <a:cubicBezTo>
                    <a:pt x="18301" y="4988"/>
                    <a:pt x="18751" y="4452"/>
                    <a:pt x="18612" y="3848"/>
                  </a:cubicBezTo>
                  <a:cubicBezTo>
                    <a:pt x="18539" y="3538"/>
                    <a:pt x="18402" y="3442"/>
                    <a:pt x="18239" y="3442"/>
                  </a:cubicBezTo>
                  <a:cubicBezTo>
                    <a:pt x="18019" y="3442"/>
                    <a:pt x="17752" y="3615"/>
                    <a:pt x="17524" y="3675"/>
                  </a:cubicBezTo>
                  <a:cubicBezTo>
                    <a:pt x="17487" y="3682"/>
                    <a:pt x="17451" y="3686"/>
                    <a:pt x="17417" y="3686"/>
                  </a:cubicBezTo>
                  <a:cubicBezTo>
                    <a:pt x="17207" y="3686"/>
                    <a:pt x="17050" y="3554"/>
                    <a:pt x="17109" y="3346"/>
                  </a:cubicBezTo>
                  <a:cubicBezTo>
                    <a:pt x="17385" y="2431"/>
                    <a:pt x="16625" y="1791"/>
                    <a:pt x="16556" y="962"/>
                  </a:cubicBezTo>
                  <a:cubicBezTo>
                    <a:pt x="16526" y="461"/>
                    <a:pt x="16229" y="0"/>
                    <a:pt x="1566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17"/>
            <p:cNvSpPr/>
            <p:nvPr/>
          </p:nvSpPr>
          <p:spPr>
            <a:xfrm>
              <a:off x="6306100" y="2654825"/>
              <a:ext cx="232875" cy="385425"/>
            </a:xfrm>
            <a:custGeom>
              <a:avLst/>
              <a:gdLst/>
              <a:ahLst/>
              <a:cxnLst/>
              <a:rect l="l" t="t" r="r" b="b"/>
              <a:pathLst>
                <a:path w="9315" h="15417" extrusionOk="0">
                  <a:moveTo>
                    <a:pt x="6907" y="9941"/>
                  </a:moveTo>
                  <a:cubicBezTo>
                    <a:pt x="6738" y="10523"/>
                    <a:pt x="6645" y="11167"/>
                    <a:pt x="5910" y="11304"/>
                  </a:cubicBezTo>
                  <a:cubicBezTo>
                    <a:pt x="5905" y="11305"/>
                    <a:pt x="5899" y="11305"/>
                    <a:pt x="5892" y="11305"/>
                  </a:cubicBezTo>
                  <a:cubicBezTo>
                    <a:pt x="5767" y="11305"/>
                    <a:pt x="5547" y="11146"/>
                    <a:pt x="5547" y="11097"/>
                  </a:cubicBezTo>
                  <a:cubicBezTo>
                    <a:pt x="5616" y="10270"/>
                    <a:pt x="6304" y="10147"/>
                    <a:pt x="6907" y="9941"/>
                  </a:cubicBezTo>
                  <a:close/>
                  <a:moveTo>
                    <a:pt x="2345" y="1"/>
                  </a:moveTo>
                  <a:cubicBezTo>
                    <a:pt x="2049" y="1"/>
                    <a:pt x="1708" y="93"/>
                    <a:pt x="1419" y="93"/>
                  </a:cubicBezTo>
                  <a:cubicBezTo>
                    <a:pt x="1383" y="93"/>
                    <a:pt x="1348" y="92"/>
                    <a:pt x="1313" y="88"/>
                  </a:cubicBezTo>
                  <a:cubicBezTo>
                    <a:pt x="1306" y="88"/>
                    <a:pt x="1299" y="88"/>
                    <a:pt x="1292" y="88"/>
                  </a:cubicBezTo>
                  <a:cubicBezTo>
                    <a:pt x="885" y="88"/>
                    <a:pt x="504" y="561"/>
                    <a:pt x="639" y="883"/>
                  </a:cubicBezTo>
                  <a:cubicBezTo>
                    <a:pt x="1244" y="2283"/>
                    <a:pt x="0" y="3977"/>
                    <a:pt x="1348" y="5273"/>
                  </a:cubicBezTo>
                  <a:cubicBezTo>
                    <a:pt x="1538" y="5446"/>
                    <a:pt x="1383" y="5964"/>
                    <a:pt x="1538" y="6241"/>
                  </a:cubicBezTo>
                  <a:cubicBezTo>
                    <a:pt x="1851" y="6738"/>
                    <a:pt x="1941" y="7889"/>
                    <a:pt x="2501" y="7889"/>
                  </a:cubicBezTo>
                  <a:cubicBezTo>
                    <a:pt x="2623" y="7889"/>
                    <a:pt x="2766" y="7836"/>
                    <a:pt x="2938" y="7710"/>
                  </a:cubicBezTo>
                  <a:cubicBezTo>
                    <a:pt x="3345" y="7411"/>
                    <a:pt x="3664" y="7306"/>
                    <a:pt x="3951" y="7306"/>
                  </a:cubicBezTo>
                  <a:cubicBezTo>
                    <a:pt x="4345" y="7306"/>
                    <a:pt x="4678" y="7505"/>
                    <a:pt x="5098" y="7675"/>
                  </a:cubicBezTo>
                  <a:cubicBezTo>
                    <a:pt x="5375" y="7796"/>
                    <a:pt x="5651" y="7848"/>
                    <a:pt x="5668" y="8176"/>
                  </a:cubicBezTo>
                  <a:cubicBezTo>
                    <a:pt x="5668" y="8297"/>
                    <a:pt x="5547" y="8401"/>
                    <a:pt x="5478" y="8504"/>
                  </a:cubicBezTo>
                  <a:cubicBezTo>
                    <a:pt x="5288" y="8384"/>
                    <a:pt x="5098" y="8263"/>
                    <a:pt x="4908" y="8107"/>
                  </a:cubicBezTo>
                  <a:cubicBezTo>
                    <a:pt x="4670" y="7869"/>
                    <a:pt x="4349" y="7740"/>
                    <a:pt x="4020" y="7740"/>
                  </a:cubicBezTo>
                  <a:cubicBezTo>
                    <a:pt x="3895" y="7740"/>
                    <a:pt x="3770" y="7758"/>
                    <a:pt x="3646" y="7796"/>
                  </a:cubicBezTo>
                  <a:cubicBezTo>
                    <a:pt x="3059" y="7951"/>
                    <a:pt x="3284" y="8470"/>
                    <a:pt x="3249" y="8850"/>
                  </a:cubicBezTo>
                  <a:cubicBezTo>
                    <a:pt x="3180" y="10008"/>
                    <a:pt x="4701" y="11270"/>
                    <a:pt x="4580" y="11408"/>
                  </a:cubicBezTo>
                  <a:cubicBezTo>
                    <a:pt x="3042" y="13170"/>
                    <a:pt x="4251" y="13205"/>
                    <a:pt x="5599" y="13758"/>
                  </a:cubicBezTo>
                  <a:cubicBezTo>
                    <a:pt x="6014" y="13948"/>
                    <a:pt x="6429" y="15244"/>
                    <a:pt x="7379" y="15400"/>
                  </a:cubicBezTo>
                  <a:cubicBezTo>
                    <a:pt x="7454" y="15411"/>
                    <a:pt x="7523" y="15417"/>
                    <a:pt x="7586" y="15417"/>
                  </a:cubicBezTo>
                  <a:cubicBezTo>
                    <a:pt x="8462" y="15417"/>
                    <a:pt x="8316" y="14362"/>
                    <a:pt x="8606" y="13879"/>
                  </a:cubicBezTo>
                  <a:cubicBezTo>
                    <a:pt x="9315" y="12687"/>
                    <a:pt x="8554" y="11529"/>
                    <a:pt x="8105" y="10423"/>
                  </a:cubicBezTo>
                  <a:cubicBezTo>
                    <a:pt x="7967" y="10058"/>
                    <a:pt x="7709" y="9812"/>
                    <a:pt x="7353" y="9812"/>
                  </a:cubicBezTo>
                  <a:cubicBezTo>
                    <a:pt x="7222" y="9812"/>
                    <a:pt x="7078" y="9845"/>
                    <a:pt x="6922" y="9917"/>
                  </a:cubicBezTo>
                  <a:lnTo>
                    <a:pt x="6922" y="9917"/>
                  </a:lnTo>
                  <a:cubicBezTo>
                    <a:pt x="7290" y="9072"/>
                    <a:pt x="8114" y="7913"/>
                    <a:pt x="7103" y="7433"/>
                  </a:cubicBezTo>
                  <a:cubicBezTo>
                    <a:pt x="5789" y="6828"/>
                    <a:pt x="5530" y="5048"/>
                    <a:pt x="3854" y="4927"/>
                  </a:cubicBezTo>
                  <a:cubicBezTo>
                    <a:pt x="3335" y="4893"/>
                    <a:pt x="2886" y="4167"/>
                    <a:pt x="3318" y="3424"/>
                  </a:cubicBezTo>
                  <a:cubicBezTo>
                    <a:pt x="3975" y="2318"/>
                    <a:pt x="3353" y="1298"/>
                    <a:pt x="2955" y="348"/>
                  </a:cubicBezTo>
                  <a:cubicBezTo>
                    <a:pt x="2833" y="73"/>
                    <a:pt x="2607" y="1"/>
                    <a:pt x="234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17"/>
            <p:cNvSpPr/>
            <p:nvPr/>
          </p:nvSpPr>
          <p:spPr>
            <a:xfrm>
              <a:off x="6139750" y="3178550"/>
              <a:ext cx="185375" cy="227425"/>
            </a:xfrm>
            <a:custGeom>
              <a:avLst/>
              <a:gdLst/>
              <a:ahLst/>
              <a:cxnLst/>
              <a:rect l="l" t="t" r="r" b="b"/>
              <a:pathLst>
                <a:path w="7415" h="9097" extrusionOk="0">
                  <a:moveTo>
                    <a:pt x="6576" y="0"/>
                  </a:moveTo>
                  <a:cubicBezTo>
                    <a:pt x="6440" y="0"/>
                    <a:pt x="6314" y="46"/>
                    <a:pt x="6222" y="154"/>
                  </a:cubicBezTo>
                  <a:cubicBezTo>
                    <a:pt x="5928" y="483"/>
                    <a:pt x="5611" y="592"/>
                    <a:pt x="5290" y="592"/>
                  </a:cubicBezTo>
                  <a:cubicBezTo>
                    <a:pt x="4988" y="592"/>
                    <a:pt x="4683" y="496"/>
                    <a:pt x="4390" y="396"/>
                  </a:cubicBezTo>
                  <a:cubicBezTo>
                    <a:pt x="3964" y="242"/>
                    <a:pt x="3597" y="173"/>
                    <a:pt x="3279" y="173"/>
                  </a:cubicBezTo>
                  <a:cubicBezTo>
                    <a:pt x="1986" y="173"/>
                    <a:pt x="1492" y="1318"/>
                    <a:pt x="1020" y="2608"/>
                  </a:cubicBezTo>
                  <a:cubicBezTo>
                    <a:pt x="364" y="4353"/>
                    <a:pt x="1" y="6064"/>
                    <a:pt x="796" y="7360"/>
                  </a:cubicBezTo>
                  <a:cubicBezTo>
                    <a:pt x="847" y="8362"/>
                    <a:pt x="761" y="8984"/>
                    <a:pt x="1470" y="9088"/>
                  </a:cubicBezTo>
                  <a:cubicBezTo>
                    <a:pt x="1519" y="9094"/>
                    <a:pt x="1568" y="9097"/>
                    <a:pt x="1614" y="9097"/>
                  </a:cubicBezTo>
                  <a:cubicBezTo>
                    <a:pt x="2117" y="9097"/>
                    <a:pt x="2435" y="8762"/>
                    <a:pt x="2593" y="8224"/>
                  </a:cubicBezTo>
                  <a:cubicBezTo>
                    <a:pt x="2634" y="8075"/>
                    <a:pt x="2578" y="7743"/>
                    <a:pt x="2746" y="7743"/>
                  </a:cubicBezTo>
                  <a:cubicBezTo>
                    <a:pt x="2792" y="7743"/>
                    <a:pt x="2854" y="7768"/>
                    <a:pt x="2938" y="7827"/>
                  </a:cubicBezTo>
                  <a:cubicBezTo>
                    <a:pt x="3173" y="7995"/>
                    <a:pt x="3380" y="8062"/>
                    <a:pt x="3567" y="8062"/>
                  </a:cubicBezTo>
                  <a:cubicBezTo>
                    <a:pt x="4013" y="8062"/>
                    <a:pt x="4340" y="7677"/>
                    <a:pt x="4632" y="7360"/>
                  </a:cubicBezTo>
                  <a:cubicBezTo>
                    <a:pt x="5116" y="6842"/>
                    <a:pt x="4563" y="6358"/>
                    <a:pt x="4373" y="5839"/>
                  </a:cubicBezTo>
                  <a:cubicBezTo>
                    <a:pt x="4183" y="5321"/>
                    <a:pt x="3491" y="4750"/>
                    <a:pt x="4442" y="4249"/>
                  </a:cubicBezTo>
                  <a:cubicBezTo>
                    <a:pt x="4943" y="3990"/>
                    <a:pt x="5790" y="3852"/>
                    <a:pt x="5427" y="3057"/>
                  </a:cubicBezTo>
                  <a:cubicBezTo>
                    <a:pt x="5274" y="2713"/>
                    <a:pt x="5030" y="2616"/>
                    <a:pt x="4752" y="2616"/>
                  </a:cubicBezTo>
                  <a:cubicBezTo>
                    <a:pt x="4400" y="2616"/>
                    <a:pt x="3994" y="2771"/>
                    <a:pt x="3647" y="2780"/>
                  </a:cubicBezTo>
                  <a:cubicBezTo>
                    <a:pt x="3388" y="2815"/>
                    <a:pt x="3129" y="2850"/>
                    <a:pt x="2887" y="2919"/>
                  </a:cubicBezTo>
                  <a:cubicBezTo>
                    <a:pt x="2887" y="2746"/>
                    <a:pt x="2800" y="2487"/>
                    <a:pt x="2887" y="2435"/>
                  </a:cubicBezTo>
                  <a:cubicBezTo>
                    <a:pt x="3111" y="2262"/>
                    <a:pt x="3405" y="2037"/>
                    <a:pt x="3664" y="2037"/>
                  </a:cubicBezTo>
                  <a:cubicBezTo>
                    <a:pt x="4321" y="2055"/>
                    <a:pt x="4995" y="2262"/>
                    <a:pt x="5634" y="2262"/>
                  </a:cubicBezTo>
                  <a:cubicBezTo>
                    <a:pt x="6481" y="2262"/>
                    <a:pt x="6861" y="1553"/>
                    <a:pt x="7242" y="931"/>
                  </a:cubicBezTo>
                  <a:cubicBezTo>
                    <a:pt x="7414" y="689"/>
                    <a:pt x="7328" y="344"/>
                    <a:pt x="7086" y="188"/>
                  </a:cubicBezTo>
                  <a:cubicBezTo>
                    <a:pt x="6932" y="73"/>
                    <a:pt x="6746" y="0"/>
                    <a:pt x="657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17"/>
            <p:cNvSpPr/>
            <p:nvPr/>
          </p:nvSpPr>
          <p:spPr>
            <a:xfrm>
              <a:off x="4320000" y="1079225"/>
              <a:ext cx="260125" cy="163000"/>
            </a:xfrm>
            <a:custGeom>
              <a:avLst/>
              <a:gdLst/>
              <a:ahLst/>
              <a:cxnLst/>
              <a:rect l="l" t="t" r="r" b="b"/>
              <a:pathLst>
                <a:path w="10405" h="6520" extrusionOk="0">
                  <a:moveTo>
                    <a:pt x="8970" y="1"/>
                  </a:moveTo>
                  <a:cubicBezTo>
                    <a:pt x="6620" y="778"/>
                    <a:pt x="3786" y="294"/>
                    <a:pt x="1764" y="2576"/>
                  </a:cubicBezTo>
                  <a:cubicBezTo>
                    <a:pt x="502" y="3993"/>
                    <a:pt x="1" y="5410"/>
                    <a:pt x="1038" y="5876"/>
                  </a:cubicBezTo>
                  <a:cubicBezTo>
                    <a:pt x="2057" y="6274"/>
                    <a:pt x="3146" y="6499"/>
                    <a:pt x="4252" y="6516"/>
                  </a:cubicBezTo>
                  <a:cubicBezTo>
                    <a:pt x="4303" y="6518"/>
                    <a:pt x="4355" y="6520"/>
                    <a:pt x="4406" y="6520"/>
                  </a:cubicBezTo>
                  <a:cubicBezTo>
                    <a:pt x="4717" y="6520"/>
                    <a:pt x="5012" y="6455"/>
                    <a:pt x="5116" y="6084"/>
                  </a:cubicBezTo>
                  <a:cubicBezTo>
                    <a:pt x="5237" y="5652"/>
                    <a:pt x="4892" y="5479"/>
                    <a:pt x="4563" y="5323"/>
                  </a:cubicBezTo>
                  <a:cubicBezTo>
                    <a:pt x="3094" y="4598"/>
                    <a:pt x="3630" y="3924"/>
                    <a:pt x="4598" y="3198"/>
                  </a:cubicBezTo>
                  <a:cubicBezTo>
                    <a:pt x="5980" y="2144"/>
                    <a:pt x="7726" y="2126"/>
                    <a:pt x="9264" y="1487"/>
                  </a:cubicBezTo>
                  <a:cubicBezTo>
                    <a:pt x="9696" y="1331"/>
                    <a:pt x="10404" y="1556"/>
                    <a:pt x="10352" y="796"/>
                  </a:cubicBezTo>
                  <a:cubicBezTo>
                    <a:pt x="10301" y="35"/>
                    <a:pt x="9627" y="70"/>
                    <a:pt x="897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17"/>
            <p:cNvSpPr/>
            <p:nvPr/>
          </p:nvSpPr>
          <p:spPr>
            <a:xfrm>
              <a:off x="3605850" y="1017225"/>
              <a:ext cx="246275" cy="88775"/>
            </a:xfrm>
            <a:custGeom>
              <a:avLst/>
              <a:gdLst/>
              <a:ahLst/>
              <a:cxnLst/>
              <a:rect l="l" t="t" r="r" b="b"/>
              <a:pathLst>
                <a:path w="9851" h="3551" extrusionOk="0">
                  <a:moveTo>
                    <a:pt x="3896" y="1"/>
                  </a:moveTo>
                  <a:cubicBezTo>
                    <a:pt x="2951" y="1"/>
                    <a:pt x="1998" y="113"/>
                    <a:pt x="1055" y="130"/>
                  </a:cubicBezTo>
                  <a:cubicBezTo>
                    <a:pt x="674" y="130"/>
                    <a:pt x="260" y="217"/>
                    <a:pt x="121" y="649"/>
                  </a:cubicBezTo>
                  <a:cubicBezTo>
                    <a:pt x="0" y="1046"/>
                    <a:pt x="173" y="1461"/>
                    <a:pt x="536" y="1651"/>
                  </a:cubicBezTo>
                  <a:cubicBezTo>
                    <a:pt x="1487" y="2256"/>
                    <a:pt x="2489" y="2792"/>
                    <a:pt x="3474" y="3345"/>
                  </a:cubicBezTo>
                  <a:cubicBezTo>
                    <a:pt x="3715" y="3472"/>
                    <a:pt x="3939" y="3551"/>
                    <a:pt x="4149" y="3551"/>
                  </a:cubicBezTo>
                  <a:cubicBezTo>
                    <a:pt x="4450" y="3551"/>
                    <a:pt x="4723" y="3389"/>
                    <a:pt x="4978" y="2982"/>
                  </a:cubicBezTo>
                  <a:cubicBezTo>
                    <a:pt x="5203" y="2650"/>
                    <a:pt x="5511" y="2104"/>
                    <a:pt x="5931" y="2104"/>
                  </a:cubicBezTo>
                  <a:cubicBezTo>
                    <a:pt x="6058" y="2104"/>
                    <a:pt x="6195" y="2153"/>
                    <a:pt x="6343" y="2273"/>
                  </a:cubicBezTo>
                  <a:cubicBezTo>
                    <a:pt x="6982" y="2809"/>
                    <a:pt x="7673" y="2826"/>
                    <a:pt x="8365" y="2895"/>
                  </a:cubicBezTo>
                  <a:cubicBezTo>
                    <a:pt x="8588" y="2920"/>
                    <a:pt x="8869" y="3004"/>
                    <a:pt x="9118" y="3004"/>
                  </a:cubicBezTo>
                  <a:cubicBezTo>
                    <a:pt x="9390" y="3004"/>
                    <a:pt x="9623" y="2904"/>
                    <a:pt x="9695" y="2515"/>
                  </a:cubicBezTo>
                  <a:cubicBezTo>
                    <a:pt x="9851" y="1789"/>
                    <a:pt x="9142" y="1668"/>
                    <a:pt x="8641" y="1478"/>
                  </a:cubicBezTo>
                  <a:lnTo>
                    <a:pt x="6585" y="493"/>
                  </a:lnTo>
                  <a:cubicBezTo>
                    <a:pt x="5704" y="104"/>
                    <a:pt x="4803" y="1"/>
                    <a:pt x="389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17"/>
            <p:cNvSpPr/>
            <p:nvPr/>
          </p:nvSpPr>
          <p:spPr>
            <a:xfrm>
              <a:off x="3161275" y="1612775"/>
              <a:ext cx="115825" cy="115825"/>
            </a:xfrm>
            <a:custGeom>
              <a:avLst/>
              <a:gdLst/>
              <a:ahLst/>
              <a:cxnLst/>
              <a:rect l="l" t="t" r="r" b="b"/>
              <a:pathLst>
                <a:path w="4633" h="4633" extrusionOk="0">
                  <a:moveTo>
                    <a:pt x="2966" y="1"/>
                  </a:moveTo>
                  <a:cubicBezTo>
                    <a:pt x="2951" y="1"/>
                    <a:pt x="2936" y="1"/>
                    <a:pt x="2921" y="1"/>
                  </a:cubicBezTo>
                  <a:cubicBezTo>
                    <a:pt x="1729" y="36"/>
                    <a:pt x="1" y="2421"/>
                    <a:pt x="139" y="3803"/>
                  </a:cubicBezTo>
                  <a:cubicBezTo>
                    <a:pt x="139" y="4252"/>
                    <a:pt x="502" y="4615"/>
                    <a:pt x="951" y="4633"/>
                  </a:cubicBezTo>
                  <a:cubicBezTo>
                    <a:pt x="2956" y="4581"/>
                    <a:pt x="4632" y="3026"/>
                    <a:pt x="4529" y="1297"/>
                  </a:cubicBezTo>
                  <a:cubicBezTo>
                    <a:pt x="4478" y="482"/>
                    <a:pt x="3809" y="1"/>
                    <a:pt x="29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17"/>
            <p:cNvSpPr/>
            <p:nvPr/>
          </p:nvSpPr>
          <p:spPr>
            <a:xfrm>
              <a:off x="6082850" y="3458350"/>
              <a:ext cx="215350" cy="82375"/>
            </a:xfrm>
            <a:custGeom>
              <a:avLst/>
              <a:gdLst/>
              <a:ahLst/>
              <a:cxnLst/>
              <a:rect l="l" t="t" r="r" b="b"/>
              <a:pathLst>
                <a:path w="8614" h="3295" extrusionOk="0">
                  <a:moveTo>
                    <a:pt x="8412" y="834"/>
                  </a:moveTo>
                  <a:lnTo>
                    <a:pt x="8412" y="834"/>
                  </a:lnTo>
                  <a:cubicBezTo>
                    <a:pt x="8408" y="835"/>
                    <a:pt x="8404" y="836"/>
                    <a:pt x="8401" y="837"/>
                  </a:cubicBezTo>
                  <a:lnTo>
                    <a:pt x="8401" y="837"/>
                  </a:lnTo>
                  <a:cubicBezTo>
                    <a:pt x="8399" y="842"/>
                    <a:pt x="8396" y="846"/>
                    <a:pt x="8394" y="851"/>
                  </a:cubicBezTo>
                  <a:lnTo>
                    <a:pt x="8412" y="834"/>
                  </a:lnTo>
                  <a:close/>
                  <a:moveTo>
                    <a:pt x="6441" y="1"/>
                  </a:moveTo>
                  <a:cubicBezTo>
                    <a:pt x="5426" y="1"/>
                    <a:pt x="4424" y="103"/>
                    <a:pt x="3504" y="557"/>
                  </a:cubicBezTo>
                  <a:cubicBezTo>
                    <a:pt x="3268" y="683"/>
                    <a:pt x="3156" y="756"/>
                    <a:pt x="3064" y="756"/>
                  </a:cubicBezTo>
                  <a:cubicBezTo>
                    <a:pt x="2968" y="756"/>
                    <a:pt x="2895" y="675"/>
                    <a:pt x="2726" y="488"/>
                  </a:cubicBezTo>
                  <a:cubicBezTo>
                    <a:pt x="2440" y="160"/>
                    <a:pt x="2158" y="41"/>
                    <a:pt x="1882" y="41"/>
                  </a:cubicBezTo>
                  <a:cubicBezTo>
                    <a:pt x="1373" y="41"/>
                    <a:pt x="881" y="443"/>
                    <a:pt x="410" y="678"/>
                  </a:cubicBezTo>
                  <a:cubicBezTo>
                    <a:pt x="0" y="866"/>
                    <a:pt x="164" y="1612"/>
                    <a:pt x="452" y="1612"/>
                  </a:cubicBezTo>
                  <a:cubicBezTo>
                    <a:pt x="455" y="1612"/>
                    <a:pt x="459" y="1612"/>
                    <a:pt x="462" y="1612"/>
                  </a:cubicBezTo>
                  <a:cubicBezTo>
                    <a:pt x="518" y="1607"/>
                    <a:pt x="572" y="1605"/>
                    <a:pt x="625" y="1605"/>
                  </a:cubicBezTo>
                  <a:cubicBezTo>
                    <a:pt x="1895" y="1605"/>
                    <a:pt x="2508" y="2753"/>
                    <a:pt x="3504" y="3184"/>
                  </a:cubicBezTo>
                  <a:cubicBezTo>
                    <a:pt x="3665" y="3259"/>
                    <a:pt x="3818" y="3295"/>
                    <a:pt x="3955" y="3295"/>
                  </a:cubicBezTo>
                  <a:cubicBezTo>
                    <a:pt x="4389" y="3295"/>
                    <a:pt x="4667" y="2934"/>
                    <a:pt x="4575" y="2303"/>
                  </a:cubicBezTo>
                  <a:cubicBezTo>
                    <a:pt x="4523" y="1905"/>
                    <a:pt x="4541" y="1784"/>
                    <a:pt x="4973" y="1698"/>
                  </a:cubicBezTo>
                  <a:cubicBezTo>
                    <a:pt x="6127" y="1457"/>
                    <a:pt x="7264" y="1130"/>
                    <a:pt x="8401" y="837"/>
                  </a:cubicBezTo>
                  <a:lnTo>
                    <a:pt x="8401" y="837"/>
                  </a:lnTo>
                  <a:cubicBezTo>
                    <a:pt x="8535" y="525"/>
                    <a:pt x="8613" y="56"/>
                    <a:pt x="8256" y="56"/>
                  </a:cubicBezTo>
                  <a:cubicBezTo>
                    <a:pt x="7656" y="37"/>
                    <a:pt x="7046" y="1"/>
                    <a:pt x="64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17"/>
            <p:cNvSpPr/>
            <p:nvPr/>
          </p:nvSpPr>
          <p:spPr>
            <a:xfrm>
              <a:off x="5726825" y="1103850"/>
              <a:ext cx="262175" cy="54825"/>
            </a:xfrm>
            <a:custGeom>
              <a:avLst/>
              <a:gdLst/>
              <a:ahLst/>
              <a:cxnLst/>
              <a:rect l="l" t="t" r="r" b="b"/>
              <a:pathLst>
                <a:path w="10487" h="2193" extrusionOk="0">
                  <a:moveTo>
                    <a:pt x="2675" y="1"/>
                  </a:moveTo>
                  <a:cubicBezTo>
                    <a:pt x="2260" y="122"/>
                    <a:pt x="1984" y="208"/>
                    <a:pt x="1707" y="260"/>
                  </a:cubicBezTo>
                  <a:cubicBezTo>
                    <a:pt x="1625" y="276"/>
                    <a:pt x="1533" y="281"/>
                    <a:pt x="1436" y="281"/>
                  </a:cubicBezTo>
                  <a:cubicBezTo>
                    <a:pt x="1238" y="281"/>
                    <a:pt x="1018" y="259"/>
                    <a:pt x="814" y="259"/>
                  </a:cubicBezTo>
                  <a:cubicBezTo>
                    <a:pt x="370" y="259"/>
                    <a:pt x="1" y="367"/>
                    <a:pt x="83" y="1055"/>
                  </a:cubicBezTo>
                  <a:cubicBezTo>
                    <a:pt x="160" y="1671"/>
                    <a:pt x="629" y="1783"/>
                    <a:pt x="1147" y="1783"/>
                  </a:cubicBezTo>
                  <a:cubicBezTo>
                    <a:pt x="1443" y="1783"/>
                    <a:pt x="1754" y="1746"/>
                    <a:pt x="2018" y="1746"/>
                  </a:cubicBezTo>
                  <a:cubicBezTo>
                    <a:pt x="3176" y="1729"/>
                    <a:pt x="4334" y="1625"/>
                    <a:pt x="5488" y="1625"/>
                  </a:cubicBezTo>
                  <a:cubicBezTo>
                    <a:pt x="6641" y="1625"/>
                    <a:pt x="7790" y="1729"/>
                    <a:pt x="8931" y="2126"/>
                  </a:cubicBezTo>
                  <a:cubicBezTo>
                    <a:pt x="9064" y="2171"/>
                    <a:pt x="9201" y="2192"/>
                    <a:pt x="9336" y="2192"/>
                  </a:cubicBezTo>
                  <a:cubicBezTo>
                    <a:pt x="9780" y="2192"/>
                    <a:pt x="10194" y="1955"/>
                    <a:pt x="10314" y="1504"/>
                  </a:cubicBezTo>
                  <a:cubicBezTo>
                    <a:pt x="10486" y="813"/>
                    <a:pt x="9761" y="744"/>
                    <a:pt x="9294" y="606"/>
                  </a:cubicBezTo>
                  <a:cubicBezTo>
                    <a:pt x="8746" y="426"/>
                    <a:pt x="8189" y="370"/>
                    <a:pt x="7630" y="370"/>
                  </a:cubicBezTo>
                  <a:cubicBezTo>
                    <a:pt x="6715" y="370"/>
                    <a:pt x="5795" y="519"/>
                    <a:pt x="4900" y="519"/>
                  </a:cubicBezTo>
                  <a:cubicBezTo>
                    <a:pt x="4133" y="519"/>
                    <a:pt x="3384" y="409"/>
                    <a:pt x="26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17"/>
            <p:cNvSpPr/>
            <p:nvPr/>
          </p:nvSpPr>
          <p:spPr>
            <a:xfrm>
              <a:off x="6497925" y="4391525"/>
              <a:ext cx="125725" cy="97375"/>
            </a:xfrm>
            <a:custGeom>
              <a:avLst/>
              <a:gdLst/>
              <a:ahLst/>
              <a:cxnLst/>
              <a:rect l="l" t="t" r="r" b="b"/>
              <a:pathLst>
                <a:path w="5029" h="3895" extrusionOk="0">
                  <a:moveTo>
                    <a:pt x="4062" y="0"/>
                  </a:moveTo>
                  <a:cubicBezTo>
                    <a:pt x="3557" y="0"/>
                    <a:pt x="2937" y="491"/>
                    <a:pt x="2445" y="491"/>
                  </a:cubicBezTo>
                  <a:cubicBezTo>
                    <a:pt x="2234" y="491"/>
                    <a:pt x="2046" y="401"/>
                    <a:pt x="1901" y="144"/>
                  </a:cubicBezTo>
                  <a:cubicBezTo>
                    <a:pt x="0" y="403"/>
                    <a:pt x="570" y="1975"/>
                    <a:pt x="225" y="2960"/>
                  </a:cubicBezTo>
                  <a:cubicBezTo>
                    <a:pt x="38" y="3485"/>
                    <a:pt x="566" y="3894"/>
                    <a:pt x="1172" y="3894"/>
                  </a:cubicBezTo>
                  <a:cubicBezTo>
                    <a:pt x="1185" y="3894"/>
                    <a:pt x="1197" y="3894"/>
                    <a:pt x="1210" y="3894"/>
                  </a:cubicBezTo>
                  <a:cubicBezTo>
                    <a:pt x="2298" y="3876"/>
                    <a:pt x="5029" y="1630"/>
                    <a:pt x="4804" y="783"/>
                  </a:cubicBezTo>
                  <a:cubicBezTo>
                    <a:pt x="4638" y="185"/>
                    <a:pt x="4372" y="0"/>
                    <a:pt x="40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17"/>
            <p:cNvSpPr/>
            <p:nvPr/>
          </p:nvSpPr>
          <p:spPr>
            <a:xfrm>
              <a:off x="5334875" y="2906300"/>
              <a:ext cx="82100" cy="128050"/>
            </a:xfrm>
            <a:custGeom>
              <a:avLst/>
              <a:gdLst/>
              <a:ahLst/>
              <a:cxnLst/>
              <a:rect l="l" t="t" r="r" b="b"/>
              <a:pathLst>
                <a:path w="3284" h="5122" extrusionOk="0">
                  <a:moveTo>
                    <a:pt x="519" y="1"/>
                  </a:moveTo>
                  <a:lnTo>
                    <a:pt x="380" y="139"/>
                  </a:lnTo>
                  <a:cubicBezTo>
                    <a:pt x="104" y="1452"/>
                    <a:pt x="0" y="2766"/>
                    <a:pt x="380" y="4062"/>
                  </a:cubicBezTo>
                  <a:cubicBezTo>
                    <a:pt x="534" y="4660"/>
                    <a:pt x="796" y="5122"/>
                    <a:pt x="1420" y="5122"/>
                  </a:cubicBezTo>
                  <a:cubicBezTo>
                    <a:pt x="1500" y="5122"/>
                    <a:pt x="1585" y="5114"/>
                    <a:pt x="1676" y="5099"/>
                  </a:cubicBezTo>
                  <a:cubicBezTo>
                    <a:pt x="2471" y="4978"/>
                    <a:pt x="3284" y="4408"/>
                    <a:pt x="3111" y="3734"/>
                  </a:cubicBezTo>
                  <a:cubicBezTo>
                    <a:pt x="2748" y="2213"/>
                    <a:pt x="2108" y="744"/>
                    <a:pt x="5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17"/>
            <p:cNvSpPr/>
            <p:nvPr/>
          </p:nvSpPr>
          <p:spPr>
            <a:xfrm>
              <a:off x="4869125" y="997550"/>
              <a:ext cx="160750" cy="66150"/>
            </a:xfrm>
            <a:custGeom>
              <a:avLst/>
              <a:gdLst/>
              <a:ahLst/>
              <a:cxnLst/>
              <a:rect l="l" t="t" r="r" b="b"/>
              <a:pathLst>
                <a:path w="6430" h="2646" extrusionOk="0">
                  <a:moveTo>
                    <a:pt x="1040" y="1"/>
                  </a:moveTo>
                  <a:cubicBezTo>
                    <a:pt x="589" y="1"/>
                    <a:pt x="239" y="358"/>
                    <a:pt x="104" y="814"/>
                  </a:cubicBezTo>
                  <a:cubicBezTo>
                    <a:pt x="1" y="1108"/>
                    <a:pt x="191" y="1419"/>
                    <a:pt x="502" y="1470"/>
                  </a:cubicBezTo>
                  <a:cubicBezTo>
                    <a:pt x="1971" y="1885"/>
                    <a:pt x="3440" y="2283"/>
                    <a:pt x="4736" y="2646"/>
                  </a:cubicBezTo>
                  <a:cubicBezTo>
                    <a:pt x="5427" y="2611"/>
                    <a:pt x="5928" y="2611"/>
                    <a:pt x="6239" y="2127"/>
                  </a:cubicBezTo>
                  <a:cubicBezTo>
                    <a:pt x="6429" y="1851"/>
                    <a:pt x="6308" y="1470"/>
                    <a:pt x="6066" y="1419"/>
                  </a:cubicBezTo>
                  <a:cubicBezTo>
                    <a:pt x="4373" y="1021"/>
                    <a:pt x="2852" y="36"/>
                    <a:pt x="1072" y="2"/>
                  </a:cubicBezTo>
                  <a:cubicBezTo>
                    <a:pt x="1061" y="1"/>
                    <a:pt x="1051" y="1"/>
                    <a:pt x="10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17"/>
            <p:cNvSpPr/>
            <p:nvPr/>
          </p:nvSpPr>
          <p:spPr>
            <a:xfrm>
              <a:off x="3763550" y="998475"/>
              <a:ext cx="117975" cy="55725"/>
            </a:xfrm>
            <a:custGeom>
              <a:avLst/>
              <a:gdLst/>
              <a:ahLst/>
              <a:cxnLst/>
              <a:rect l="l" t="t" r="r" b="b"/>
              <a:pathLst>
                <a:path w="4719" h="2229" extrusionOk="0">
                  <a:moveTo>
                    <a:pt x="747" y="0"/>
                  </a:moveTo>
                  <a:cubicBezTo>
                    <a:pt x="407" y="0"/>
                    <a:pt x="65" y="161"/>
                    <a:pt x="18" y="690"/>
                  </a:cubicBezTo>
                  <a:cubicBezTo>
                    <a:pt x="0" y="863"/>
                    <a:pt x="190" y="1053"/>
                    <a:pt x="277" y="1243"/>
                  </a:cubicBezTo>
                  <a:lnTo>
                    <a:pt x="2333" y="2228"/>
                  </a:lnTo>
                  <a:cubicBezTo>
                    <a:pt x="2437" y="2220"/>
                    <a:pt x="2541" y="2220"/>
                    <a:pt x="2644" y="2220"/>
                  </a:cubicBezTo>
                  <a:cubicBezTo>
                    <a:pt x="2748" y="2220"/>
                    <a:pt x="2852" y="2220"/>
                    <a:pt x="2955" y="2211"/>
                  </a:cubicBezTo>
                  <a:cubicBezTo>
                    <a:pt x="3647" y="2142"/>
                    <a:pt x="4718" y="2090"/>
                    <a:pt x="4511" y="1261"/>
                  </a:cubicBezTo>
                  <a:cubicBezTo>
                    <a:pt x="4255" y="308"/>
                    <a:pt x="3582" y="187"/>
                    <a:pt x="2842" y="187"/>
                  </a:cubicBezTo>
                  <a:cubicBezTo>
                    <a:pt x="2589" y="187"/>
                    <a:pt x="2328" y="201"/>
                    <a:pt x="2074" y="201"/>
                  </a:cubicBezTo>
                  <a:cubicBezTo>
                    <a:pt x="1762" y="201"/>
                    <a:pt x="1460" y="180"/>
                    <a:pt x="1193" y="85"/>
                  </a:cubicBezTo>
                  <a:cubicBezTo>
                    <a:pt x="1066" y="36"/>
                    <a:pt x="907" y="0"/>
                    <a:pt x="74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17"/>
            <p:cNvSpPr/>
            <p:nvPr/>
          </p:nvSpPr>
          <p:spPr>
            <a:xfrm>
              <a:off x="6244750" y="3463175"/>
              <a:ext cx="127900" cy="76650"/>
            </a:xfrm>
            <a:custGeom>
              <a:avLst/>
              <a:gdLst/>
              <a:ahLst/>
              <a:cxnLst/>
              <a:rect l="l" t="t" r="r" b="b"/>
              <a:pathLst>
                <a:path w="5116" h="3066" extrusionOk="0">
                  <a:moveTo>
                    <a:pt x="4184" y="1"/>
                  </a:moveTo>
                  <a:cubicBezTo>
                    <a:pt x="4093" y="1"/>
                    <a:pt x="4000" y="13"/>
                    <a:pt x="3906" y="36"/>
                  </a:cubicBezTo>
                  <a:cubicBezTo>
                    <a:pt x="3232" y="209"/>
                    <a:pt x="2575" y="416"/>
                    <a:pt x="1918" y="641"/>
                  </a:cubicBezTo>
                  <a:lnTo>
                    <a:pt x="1936" y="641"/>
                  </a:lnTo>
                  <a:cubicBezTo>
                    <a:pt x="1659" y="848"/>
                    <a:pt x="1383" y="1038"/>
                    <a:pt x="1089" y="1194"/>
                  </a:cubicBezTo>
                  <a:cubicBezTo>
                    <a:pt x="432" y="1505"/>
                    <a:pt x="0" y="2093"/>
                    <a:pt x="311" y="2680"/>
                  </a:cubicBezTo>
                  <a:cubicBezTo>
                    <a:pt x="460" y="2964"/>
                    <a:pt x="650" y="3065"/>
                    <a:pt x="856" y="3065"/>
                  </a:cubicBezTo>
                  <a:cubicBezTo>
                    <a:pt x="1178" y="3065"/>
                    <a:pt x="1537" y="2818"/>
                    <a:pt x="1832" y="2628"/>
                  </a:cubicBezTo>
                  <a:cubicBezTo>
                    <a:pt x="2558" y="2093"/>
                    <a:pt x="3370" y="1695"/>
                    <a:pt x="4234" y="1436"/>
                  </a:cubicBezTo>
                  <a:cubicBezTo>
                    <a:pt x="4631" y="1332"/>
                    <a:pt x="5115" y="1108"/>
                    <a:pt x="4994" y="606"/>
                  </a:cubicBezTo>
                  <a:cubicBezTo>
                    <a:pt x="4883" y="203"/>
                    <a:pt x="4559" y="1"/>
                    <a:pt x="418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17"/>
            <p:cNvSpPr/>
            <p:nvPr/>
          </p:nvSpPr>
          <p:spPr>
            <a:xfrm>
              <a:off x="6286725" y="2464325"/>
              <a:ext cx="67775" cy="93850"/>
            </a:xfrm>
            <a:custGeom>
              <a:avLst/>
              <a:gdLst/>
              <a:ahLst/>
              <a:cxnLst/>
              <a:rect l="l" t="t" r="r" b="b"/>
              <a:pathLst>
                <a:path w="2711" h="3754" extrusionOk="0">
                  <a:moveTo>
                    <a:pt x="1532" y="0"/>
                  </a:moveTo>
                  <a:cubicBezTo>
                    <a:pt x="1516" y="0"/>
                    <a:pt x="1500" y="0"/>
                    <a:pt x="1484" y="1"/>
                  </a:cubicBezTo>
                  <a:cubicBezTo>
                    <a:pt x="187" y="53"/>
                    <a:pt x="239" y="1332"/>
                    <a:pt x="101" y="2265"/>
                  </a:cubicBezTo>
                  <a:cubicBezTo>
                    <a:pt x="1" y="3066"/>
                    <a:pt x="465" y="3754"/>
                    <a:pt x="1243" y="3754"/>
                  </a:cubicBezTo>
                  <a:cubicBezTo>
                    <a:pt x="1271" y="3754"/>
                    <a:pt x="1299" y="3753"/>
                    <a:pt x="1328" y="3751"/>
                  </a:cubicBezTo>
                  <a:cubicBezTo>
                    <a:pt x="2711" y="3682"/>
                    <a:pt x="1967" y="2403"/>
                    <a:pt x="2313" y="1815"/>
                  </a:cubicBezTo>
                  <a:cubicBezTo>
                    <a:pt x="2228" y="1050"/>
                    <a:pt x="2528" y="0"/>
                    <a:pt x="15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17"/>
            <p:cNvSpPr/>
            <p:nvPr/>
          </p:nvSpPr>
          <p:spPr>
            <a:xfrm>
              <a:off x="6279300" y="2861375"/>
              <a:ext cx="75625" cy="97275"/>
            </a:xfrm>
            <a:custGeom>
              <a:avLst/>
              <a:gdLst/>
              <a:ahLst/>
              <a:cxnLst/>
              <a:rect l="l" t="t" r="r" b="b"/>
              <a:pathLst>
                <a:path w="3025" h="3891" extrusionOk="0">
                  <a:moveTo>
                    <a:pt x="2403" y="1"/>
                  </a:moveTo>
                  <a:cubicBezTo>
                    <a:pt x="2178" y="1"/>
                    <a:pt x="1971" y="104"/>
                    <a:pt x="1850" y="277"/>
                  </a:cubicBezTo>
                  <a:cubicBezTo>
                    <a:pt x="1504" y="1193"/>
                    <a:pt x="882" y="1884"/>
                    <a:pt x="277" y="2610"/>
                  </a:cubicBezTo>
                  <a:cubicBezTo>
                    <a:pt x="35" y="2869"/>
                    <a:pt x="1" y="3284"/>
                    <a:pt x="208" y="3578"/>
                  </a:cubicBezTo>
                  <a:cubicBezTo>
                    <a:pt x="326" y="3766"/>
                    <a:pt x="507" y="3890"/>
                    <a:pt x="682" y="3890"/>
                  </a:cubicBezTo>
                  <a:cubicBezTo>
                    <a:pt x="764" y="3890"/>
                    <a:pt x="845" y="3863"/>
                    <a:pt x="916" y="3802"/>
                  </a:cubicBezTo>
                  <a:cubicBezTo>
                    <a:pt x="1815" y="3128"/>
                    <a:pt x="2731" y="2420"/>
                    <a:pt x="3025" y="1452"/>
                  </a:cubicBezTo>
                  <a:cubicBezTo>
                    <a:pt x="2973" y="744"/>
                    <a:pt x="2921" y="225"/>
                    <a:pt x="240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17"/>
            <p:cNvSpPr/>
            <p:nvPr/>
          </p:nvSpPr>
          <p:spPr>
            <a:xfrm>
              <a:off x="4145025" y="994975"/>
              <a:ext cx="111500" cy="47325"/>
            </a:xfrm>
            <a:custGeom>
              <a:avLst/>
              <a:gdLst/>
              <a:ahLst/>
              <a:cxnLst/>
              <a:rect l="l" t="t" r="r" b="b"/>
              <a:pathLst>
                <a:path w="4460" h="1893" extrusionOk="0">
                  <a:moveTo>
                    <a:pt x="1539" y="105"/>
                  </a:moveTo>
                  <a:cubicBezTo>
                    <a:pt x="969" y="243"/>
                    <a:pt x="139" y="1"/>
                    <a:pt x="70" y="744"/>
                  </a:cubicBezTo>
                  <a:cubicBezTo>
                    <a:pt x="1" y="1418"/>
                    <a:pt x="813" y="1418"/>
                    <a:pt x="1332" y="1556"/>
                  </a:cubicBezTo>
                  <a:cubicBezTo>
                    <a:pt x="1764" y="1677"/>
                    <a:pt x="2213" y="1764"/>
                    <a:pt x="2645" y="1815"/>
                  </a:cubicBezTo>
                  <a:cubicBezTo>
                    <a:pt x="2898" y="1847"/>
                    <a:pt x="3179" y="1893"/>
                    <a:pt x="3440" y="1893"/>
                  </a:cubicBezTo>
                  <a:cubicBezTo>
                    <a:pt x="3890" y="1893"/>
                    <a:pt x="4279" y="1756"/>
                    <a:pt x="4356" y="1176"/>
                  </a:cubicBezTo>
                  <a:cubicBezTo>
                    <a:pt x="4459" y="346"/>
                    <a:pt x="3561" y="416"/>
                    <a:pt x="2956" y="329"/>
                  </a:cubicBezTo>
                  <a:lnTo>
                    <a:pt x="1539" y="105"/>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17"/>
            <p:cNvSpPr/>
            <p:nvPr/>
          </p:nvSpPr>
          <p:spPr>
            <a:xfrm>
              <a:off x="7213625" y="3803350"/>
              <a:ext cx="74075" cy="80050"/>
            </a:xfrm>
            <a:custGeom>
              <a:avLst/>
              <a:gdLst/>
              <a:ahLst/>
              <a:cxnLst/>
              <a:rect l="l" t="t" r="r" b="b"/>
              <a:pathLst>
                <a:path w="2963" h="3202" extrusionOk="0">
                  <a:moveTo>
                    <a:pt x="573" y="1"/>
                  </a:moveTo>
                  <a:cubicBezTo>
                    <a:pt x="233" y="1"/>
                    <a:pt x="0" y="333"/>
                    <a:pt x="59" y="704"/>
                  </a:cubicBezTo>
                  <a:cubicBezTo>
                    <a:pt x="284" y="1965"/>
                    <a:pt x="1096" y="2777"/>
                    <a:pt x="2289" y="3175"/>
                  </a:cubicBezTo>
                  <a:cubicBezTo>
                    <a:pt x="2343" y="3193"/>
                    <a:pt x="2395" y="3202"/>
                    <a:pt x="2445" y="3202"/>
                  </a:cubicBezTo>
                  <a:cubicBezTo>
                    <a:pt x="2729" y="3202"/>
                    <a:pt x="2933" y="2914"/>
                    <a:pt x="2963" y="2414"/>
                  </a:cubicBezTo>
                  <a:cubicBezTo>
                    <a:pt x="2341" y="1619"/>
                    <a:pt x="1960" y="427"/>
                    <a:pt x="751" y="30"/>
                  </a:cubicBezTo>
                  <a:cubicBezTo>
                    <a:pt x="689" y="10"/>
                    <a:pt x="630" y="1"/>
                    <a:pt x="5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17"/>
            <p:cNvSpPr/>
            <p:nvPr/>
          </p:nvSpPr>
          <p:spPr>
            <a:xfrm>
              <a:off x="6542025" y="3118350"/>
              <a:ext cx="66075" cy="79800"/>
            </a:xfrm>
            <a:custGeom>
              <a:avLst/>
              <a:gdLst/>
              <a:ahLst/>
              <a:cxnLst/>
              <a:rect l="l" t="t" r="r" b="b"/>
              <a:pathLst>
                <a:path w="2643" h="3192" extrusionOk="0">
                  <a:moveTo>
                    <a:pt x="1295" y="1"/>
                  </a:moveTo>
                  <a:cubicBezTo>
                    <a:pt x="1273" y="1"/>
                    <a:pt x="1250" y="2"/>
                    <a:pt x="1226" y="4"/>
                  </a:cubicBezTo>
                  <a:cubicBezTo>
                    <a:pt x="275" y="108"/>
                    <a:pt x="51" y="954"/>
                    <a:pt x="33" y="1732"/>
                  </a:cubicBezTo>
                  <a:cubicBezTo>
                    <a:pt x="1" y="2354"/>
                    <a:pt x="200" y="3192"/>
                    <a:pt x="910" y="3192"/>
                  </a:cubicBezTo>
                  <a:cubicBezTo>
                    <a:pt x="950" y="3192"/>
                    <a:pt x="992" y="3189"/>
                    <a:pt x="1036" y="3184"/>
                  </a:cubicBezTo>
                  <a:cubicBezTo>
                    <a:pt x="2643" y="2959"/>
                    <a:pt x="1640" y="1767"/>
                    <a:pt x="1640" y="1110"/>
                  </a:cubicBezTo>
                  <a:cubicBezTo>
                    <a:pt x="1740" y="547"/>
                    <a:pt x="1792" y="1"/>
                    <a:pt x="12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17"/>
            <p:cNvSpPr/>
            <p:nvPr/>
          </p:nvSpPr>
          <p:spPr>
            <a:xfrm>
              <a:off x="4278100" y="987200"/>
              <a:ext cx="87225" cy="50150"/>
            </a:xfrm>
            <a:custGeom>
              <a:avLst/>
              <a:gdLst/>
              <a:ahLst/>
              <a:cxnLst/>
              <a:rect l="l" t="t" r="r" b="b"/>
              <a:pathLst>
                <a:path w="3489" h="2006" extrusionOk="0">
                  <a:moveTo>
                    <a:pt x="2519" y="46"/>
                  </a:moveTo>
                  <a:cubicBezTo>
                    <a:pt x="2407" y="46"/>
                    <a:pt x="2296" y="60"/>
                    <a:pt x="2195" y="87"/>
                  </a:cubicBezTo>
                  <a:cubicBezTo>
                    <a:pt x="1435" y="312"/>
                    <a:pt x="191" y="1"/>
                    <a:pt x="87" y="1107"/>
                  </a:cubicBezTo>
                  <a:cubicBezTo>
                    <a:pt x="1" y="1798"/>
                    <a:pt x="986" y="1746"/>
                    <a:pt x="1642" y="1781"/>
                  </a:cubicBezTo>
                  <a:cubicBezTo>
                    <a:pt x="2299" y="1556"/>
                    <a:pt x="3422" y="2005"/>
                    <a:pt x="3474" y="813"/>
                  </a:cubicBezTo>
                  <a:cubicBezTo>
                    <a:pt x="3488" y="284"/>
                    <a:pt x="2986" y="46"/>
                    <a:pt x="2519" y="4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17"/>
            <p:cNvSpPr/>
            <p:nvPr/>
          </p:nvSpPr>
          <p:spPr>
            <a:xfrm>
              <a:off x="6595650" y="1204100"/>
              <a:ext cx="81075" cy="41800"/>
            </a:xfrm>
            <a:custGeom>
              <a:avLst/>
              <a:gdLst/>
              <a:ahLst/>
              <a:cxnLst/>
              <a:rect l="l" t="t" r="r" b="b"/>
              <a:pathLst>
                <a:path w="3243" h="1672" extrusionOk="0">
                  <a:moveTo>
                    <a:pt x="1466" y="121"/>
                  </a:moveTo>
                  <a:cubicBezTo>
                    <a:pt x="1366" y="163"/>
                    <a:pt x="1241" y="173"/>
                    <a:pt x="1106" y="173"/>
                  </a:cubicBezTo>
                  <a:cubicBezTo>
                    <a:pt x="987" y="173"/>
                    <a:pt x="861" y="165"/>
                    <a:pt x="738" y="165"/>
                  </a:cubicBezTo>
                  <a:cubicBezTo>
                    <a:pt x="371" y="165"/>
                    <a:pt x="34" y="234"/>
                    <a:pt x="14" y="778"/>
                  </a:cubicBezTo>
                  <a:cubicBezTo>
                    <a:pt x="0" y="1593"/>
                    <a:pt x="628" y="1660"/>
                    <a:pt x="1232" y="1660"/>
                  </a:cubicBezTo>
                  <a:cubicBezTo>
                    <a:pt x="1352" y="1660"/>
                    <a:pt x="1472" y="1658"/>
                    <a:pt x="1585" y="1658"/>
                  </a:cubicBezTo>
                  <a:cubicBezTo>
                    <a:pt x="1627" y="1658"/>
                    <a:pt x="1668" y="1658"/>
                    <a:pt x="1708" y="1659"/>
                  </a:cubicBezTo>
                  <a:cubicBezTo>
                    <a:pt x="1826" y="1666"/>
                    <a:pt x="1954" y="1672"/>
                    <a:pt x="2085" y="1672"/>
                  </a:cubicBezTo>
                  <a:cubicBezTo>
                    <a:pt x="2644" y="1672"/>
                    <a:pt x="3242" y="1563"/>
                    <a:pt x="3228" y="933"/>
                  </a:cubicBezTo>
                  <a:cubicBezTo>
                    <a:pt x="3194" y="0"/>
                    <a:pt x="2209" y="207"/>
                    <a:pt x="1466" y="12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17"/>
            <p:cNvSpPr/>
            <p:nvPr/>
          </p:nvSpPr>
          <p:spPr>
            <a:xfrm>
              <a:off x="5040350" y="1034625"/>
              <a:ext cx="81550" cy="46975"/>
            </a:xfrm>
            <a:custGeom>
              <a:avLst/>
              <a:gdLst/>
              <a:ahLst/>
              <a:cxnLst/>
              <a:rect l="l" t="t" r="r" b="b"/>
              <a:pathLst>
                <a:path w="3262" h="1879" extrusionOk="0">
                  <a:moveTo>
                    <a:pt x="1625" y="1"/>
                  </a:moveTo>
                  <a:cubicBezTo>
                    <a:pt x="803" y="1"/>
                    <a:pt x="279" y="461"/>
                    <a:pt x="99" y="1249"/>
                  </a:cubicBezTo>
                  <a:cubicBezTo>
                    <a:pt x="0" y="1616"/>
                    <a:pt x="339" y="1879"/>
                    <a:pt x="645" y="1879"/>
                  </a:cubicBezTo>
                  <a:cubicBezTo>
                    <a:pt x="714" y="1879"/>
                    <a:pt x="781" y="1865"/>
                    <a:pt x="842" y="1837"/>
                  </a:cubicBezTo>
                  <a:cubicBezTo>
                    <a:pt x="1620" y="1474"/>
                    <a:pt x="2829" y="1750"/>
                    <a:pt x="3106" y="800"/>
                  </a:cubicBezTo>
                  <a:cubicBezTo>
                    <a:pt x="3261" y="229"/>
                    <a:pt x="2363" y="22"/>
                    <a:pt x="1758" y="5"/>
                  </a:cubicBezTo>
                  <a:cubicBezTo>
                    <a:pt x="1713" y="2"/>
                    <a:pt x="1668" y="1"/>
                    <a:pt x="162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17"/>
            <p:cNvSpPr/>
            <p:nvPr/>
          </p:nvSpPr>
          <p:spPr>
            <a:xfrm>
              <a:off x="6380950" y="3302475"/>
              <a:ext cx="77800" cy="40225"/>
            </a:xfrm>
            <a:custGeom>
              <a:avLst/>
              <a:gdLst/>
              <a:ahLst/>
              <a:cxnLst/>
              <a:rect l="l" t="t" r="r" b="b"/>
              <a:pathLst>
                <a:path w="3112" h="1609" extrusionOk="0">
                  <a:moveTo>
                    <a:pt x="843" y="80"/>
                  </a:moveTo>
                  <a:cubicBezTo>
                    <a:pt x="352" y="80"/>
                    <a:pt x="1" y="466"/>
                    <a:pt x="65" y="882"/>
                  </a:cubicBezTo>
                  <a:cubicBezTo>
                    <a:pt x="161" y="1545"/>
                    <a:pt x="602" y="1578"/>
                    <a:pt x="1054" y="1578"/>
                  </a:cubicBezTo>
                  <a:cubicBezTo>
                    <a:pt x="1103" y="1578"/>
                    <a:pt x="1152" y="1577"/>
                    <a:pt x="1201" y="1577"/>
                  </a:cubicBezTo>
                  <a:cubicBezTo>
                    <a:pt x="1347" y="1577"/>
                    <a:pt x="1491" y="1581"/>
                    <a:pt x="1620" y="1608"/>
                  </a:cubicBezTo>
                  <a:cubicBezTo>
                    <a:pt x="1746" y="1549"/>
                    <a:pt x="1903" y="1535"/>
                    <a:pt x="2065" y="1535"/>
                  </a:cubicBezTo>
                  <a:cubicBezTo>
                    <a:pt x="2212" y="1535"/>
                    <a:pt x="2363" y="1547"/>
                    <a:pt x="2502" y="1547"/>
                  </a:cubicBezTo>
                  <a:cubicBezTo>
                    <a:pt x="2845" y="1547"/>
                    <a:pt x="3112" y="1478"/>
                    <a:pt x="3037" y="1003"/>
                  </a:cubicBezTo>
                  <a:cubicBezTo>
                    <a:pt x="2882" y="1"/>
                    <a:pt x="1741" y="191"/>
                    <a:pt x="963" y="87"/>
                  </a:cubicBezTo>
                  <a:cubicBezTo>
                    <a:pt x="923" y="82"/>
                    <a:pt x="882" y="80"/>
                    <a:pt x="843" y="8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17"/>
            <p:cNvSpPr/>
            <p:nvPr/>
          </p:nvSpPr>
          <p:spPr>
            <a:xfrm>
              <a:off x="4384825" y="996700"/>
              <a:ext cx="62025" cy="39775"/>
            </a:xfrm>
            <a:custGeom>
              <a:avLst/>
              <a:gdLst/>
              <a:ahLst/>
              <a:cxnLst/>
              <a:rect l="l" t="t" r="r" b="b"/>
              <a:pathLst>
                <a:path w="2481" h="1591" extrusionOk="0">
                  <a:moveTo>
                    <a:pt x="1811" y="155"/>
                  </a:moveTo>
                  <a:cubicBezTo>
                    <a:pt x="1713" y="155"/>
                    <a:pt x="1613" y="168"/>
                    <a:pt x="1521" y="191"/>
                  </a:cubicBezTo>
                  <a:cubicBezTo>
                    <a:pt x="985" y="312"/>
                    <a:pt x="121" y="1"/>
                    <a:pt x="52" y="917"/>
                  </a:cubicBezTo>
                  <a:cubicBezTo>
                    <a:pt x="0" y="1487"/>
                    <a:pt x="536" y="1574"/>
                    <a:pt x="1054" y="1591"/>
                  </a:cubicBezTo>
                  <a:cubicBezTo>
                    <a:pt x="1573" y="1418"/>
                    <a:pt x="2385" y="1556"/>
                    <a:pt x="2454" y="727"/>
                  </a:cubicBezTo>
                  <a:cubicBezTo>
                    <a:pt x="2481" y="311"/>
                    <a:pt x="2153" y="155"/>
                    <a:pt x="1811" y="155"/>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17"/>
            <p:cNvSpPr/>
            <p:nvPr/>
          </p:nvSpPr>
          <p:spPr>
            <a:xfrm>
              <a:off x="2100625" y="1004500"/>
              <a:ext cx="520200" cy="95050"/>
            </a:xfrm>
            <a:custGeom>
              <a:avLst/>
              <a:gdLst/>
              <a:ahLst/>
              <a:cxnLst/>
              <a:rect l="l" t="t" r="r" b="b"/>
              <a:pathLst>
                <a:path w="20808" h="3802" extrusionOk="0">
                  <a:moveTo>
                    <a:pt x="20756" y="0"/>
                  </a:moveTo>
                  <a:lnTo>
                    <a:pt x="20738" y="17"/>
                  </a:lnTo>
                  <a:lnTo>
                    <a:pt x="20773" y="17"/>
                  </a:lnTo>
                  <a:lnTo>
                    <a:pt x="20808" y="0"/>
                  </a:lnTo>
                  <a:close/>
                  <a:moveTo>
                    <a:pt x="1" y="3785"/>
                  </a:moveTo>
                  <a:lnTo>
                    <a:pt x="1" y="3802"/>
                  </a:lnTo>
                  <a:lnTo>
                    <a:pt x="18" y="3802"/>
                  </a:lnTo>
                  <a:lnTo>
                    <a:pt x="18" y="3785"/>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17"/>
            <p:cNvSpPr/>
            <p:nvPr/>
          </p:nvSpPr>
          <p:spPr>
            <a:xfrm>
              <a:off x="233350" y="949250"/>
              <a:ext cx="3232550" cy="3802300"/>
            </a:xfrm>
            <a:custGeom>
              <a:avLst/>
              <a:gdLst/>
              <a:ahLst/>
              <a:cxnLst/>
              <a:rect l="l" t="t" r="r" b="b"/>
              <a:pathLst>
                <a:path w="129302" h="152092" extrusionOk="0">
                  <a:moveTo>
                    <a:pt x="97270" y="1644"/>
                  </a:moveTo>
                  <a:cubicBezTo>
                    <a:pt x="97347" y="1644"/>
                    <a:pt x="97424" y="1648"/>
                    <a:pt x="97503" y="1657"/>
                  </a:cubicBezTo>
                  <a:cubicBezTo>
                    <a:pt x="97555" y="1674"/>
                    <a:pt x="97607" y="1692"/>
                    <a:pt x="97642" y="1709"/>
                  </a:cubicBezTo>
                  <a:lnTo>
                    <a:pt x="95601" y="2170"/>
                  </a:lnTo>
                  <a:lnTo>
                    <a:pt x="95601" y="2170"/>
                  </a:lnTo>
                  <a:cubicBezTo>
                    <a:pt x="96129" y="1917"/>
                    <a:pt x="96661" y="1644"/>
                    <a:pt x="97270" y="1644"/>
                  </a:cubicBezTo>
                  <a:close/>
                  <a:moveTo>
                    <a:pt x="95473" y="2210"/>
                  </a:moveTo>
                  <a:lnTo>
                    <a:pt x="95447" y="2227"/>
                  </a:lnTo>
                  <a:lnTo>
                    <a:pt x="95429" y="2227"/>
                  </a:lnTo>
                  <a:lnTo>
                    <a:pt x="95464" y="2210"/>
                  </a:lnTo>
                  <a:close/>
                  <a:moveTo>
                    <a:pt x="68358" y="8951"/>
                  </a:moveTo>
                  <a:cubicBezTo>
                    <a:pt x="68553" y="8951"/>
                    <a:pt x="68761" y="9049"/>
                    <a:pt x="68989" y="9313"/>
                  </a:cubicBezTo>
                  <a:cubicBezTo>
                    <a:pt x="69208" y="9280"/>
                    <a:pt x="69420" y="9268"/>
                    <a:pt x="69634" y="9268"/>
                  </a:cubicBezTo>
                  <a:cubicBezTo>
                    <a:pt x="69758" y="9268"/>
                    <a:pt x="69882" y="9272"/>
                    <a:pt x="70008" y="9278"/>
                  </a:cubicBezTo>
                  <a:cubicBezTo>
                    <a:pt x="70061" y="9286"/>
                    <a:pt x="70117" y="9289"/>
                    <a:pt x="70177" y="9289"/>
                  </a:cubicBezTo>
                  <a:cubicBezTo>
                    <a:pt x="70522" y="9289"/>
                    <a:pt x="70965" y="9176"/>
                    <a:pt x="71318" y="9176"/>
                  </a:cubicBezTo>
                  <a:cubicBezTo>
                    <a:pt x="71841" y="9176"/>
                    <a:pt x="72167" y="9425"/>
                    <a:pt x="71685" y="10661"/>
                  </a:cubicBezTo>
                  <a:cubicBezTo>
                    <a:pt x="71581" y="10937"/>
                    <a:pt x="71823" y="11265"/>
                    <a:pt x="72151" y="11386"/>
                  </a:cubicBezTo>
                  <a:cubicBezTo>
                    <a:pt x="72428" y="11438"/>
                    <a:pt x="72722" y="11490"/>
                    <a:pt x="72998" y="11507"/>
                  </a:cubicBezTo>
                  <a:cubicBezTo>
                    <a:pt x="72652" y="11922"/>
                    <a:pt x="72359" y="12406"/>
                    <a:pt x="71927" y="12717"/>
                  </a:cubicBezTo>
                  <a:cubicBezTo>
                    <a:pt x="71831" y="12786"/>
                    <a:pt x="71741" y="12813"/>
                    <a:pt x="71654" y="12813"/>
                  </a:cubicBezTo>
                  <a:cubicBezTo>
                    <a:pt x="71349" y="12813"/>
                    <a:pt x="71090" y="12473"/>
                    <a:pt x="70821" y="12406"/>
                  </a:cubicBezTo>
                  <a:cubicBezTo>
                    <a:pt x="69127" y="11939"/>
                    <a:pt x="69334" y="10488"/>
                    <a:pt x="68989" y="9313"/>
                  </a:cubicBezTo>
                  <a:lnTo>
                    <a:pt x="67330" y="9520"/>
                  </a:lnTo>
                  <a:cubicBezTo>
                    <a:pt x="67668" y="9295"/>
                    <a:pt x="67992" y="8951"/>
                    <a:pt x="68358" y="8951"/>
                  </a:cubicBezTo>
                  <a:close/>
                  <a:moveTo>
                    <a:pt x="51546" y="12467"/>
                  </a:moveTo>
                  <a:cubicBezTo>
                    <a:pt x="51593" y="12467"/>
                    <a:pt x="51647" y="12470"/>
                    <a:pt x="51707" y="12475"/>
                  </a:cubicBezTo>
                  <a:cubicBezTo>
                    <a:pt x="51897" y="12648"/>
                    <a:pt x="52157" y="12890"/>
                    <a:pt x="52433" y="13115"/>
                  </a:cubicBezTo>
                  <a:cubicBezTo>
                    <a:pt x="52260" y="13270"/>
                    <a:pt x="52053" y="13374"/>
                    <a:pt x="51845" y="13460"/>
                  </a:cubicBezTo>
                  <a:cubicBezTo>
                    <a:pt x="51802" y="13467"/>
                    <a:pt x="51764" y="13470"/>
                    <a:pt x="51729" y="13470"/>
                  </a:cubicBezTo>
                  <a:cubicBezTo>
                    <a:pt x="51300" y="13470"/>
                    <a:pt x="51439" y="13007"/>
                    <a:pt x="51327" y="12752"/>
                  </a:cubicBezTo>
                  <a:cubicBezTo>
                    <a:pt x="51225" y="12548"/>
                    <a:pt x="51295" y="12467"/>
                    <a:pt x="51546" y="12467"/>
                  </a:cubicBezTo>
                  <a:close/>
                  <a:moveTo>
                    <a:pt x="55481" y="12549"/>
                  </a:moveTo>
                  <a:cubicBezTo>
                    <a:pt x="55526" y="12549"/>
                    <a:pt x="55570" y="12553"/>
                    <a:pt x="55613" y="12562"/>
                  </a:cubicBezTo>
                  <a:lnTo>
                    <a:pt x="54576" y="13789"/>
                  </a:lnTo>
                  <a:lnTo>
                    <a:pt x="53954" y="13184"/>
                  </a:lnTo>
                  <a:cubicBezTo>
                    <a:pt x="54420" y="12976"/>
                    <a:pt x="54870" y="12752"/>
                    <a:pt x="55336" y="12562"/>
                  </a:cubicBezTo>
                  <a:cubicBezTo>
                    <a:pt x="55388" y="12553"/>
                    <a:pt x="55436" y="12549"/>
                    <a:pt x="55481" y="12549"/>
                  </a:cubicBezTo>
                  <a:close/>
                  <a:moveTo>
                    <a:pt x="116966" y="0"/>
                  </a:moveTo>
                  <a:cubicBezTo>
                    <a:pt x="112339" y="0"/>
                    <a:pt x="107712" y="747"/>
                    <a:pt x="103085" y="1035"/>
                  </a:cubicBezTo>
                  <a:cubicBezTo>
                    <a:pt x="101910" y="1104"/>
                    <a:pt x="100735" y="983"/>
                    <a:pt x="99542" y="1260"/>
                  </a:cubicBezTo>
                  <a:cubicBezTo>
                    <a:pt x="99533" y="1262"/>
                    <a:pt x="99523" y="1263"/>
                    <a:pt x="99512" y="1263"/>
                  </a:cubicBezTo>
                  <a:cubicBezTo>
                    <a:pt x="99194" y="1263"/>
                    <a:pt x="98389" y="307"/>
                    <a:pt x="97503" y="240"/>
                  </a:cubicBezTo>
                  <a:cubicBezTo>
                    <a:pt x="96554" y="172"/>
                    <a:pt x="95607" y="143"/>
                    <a:pt x="94661" y="143"/>
                  </a:cubicBezTo>
                  <a:cubicBezTo>
                    <a:pt x="91541" y="143"/>
                    <a:pt x="88432" y="459"/>
                    <a:pt x="85303" y="724"/>
                  </a:cubicBezTo>
                  <a:cubicBezTo>
                    <a:pt x="83379" y="875"/>
                    <a:pt x="81549" y="1637"/>
                    <a:pt x="79578" y="1637"/>
                  </a:cubicBezTo>
                  <a:cubicBezTo>
                    <a:pt x="79300" y="1637"/>
                    <a:pt x="79020" y="1622"/>
                    <a:pt x="78736" y="1588"/>
                  </a:cubicBezTo>
                  <a:cubicBezTo>
                    <a:pt x="78573" y="1568"/>
                    <a:pt x="78403" y="1557"/>
                    <a:pt x="78229" y="1557"/>
                  </a:cubicBezTo>
                  <a:cubicBezTo>
                    <a:pt x="77349" y="1557"/>
                    <a:pt x="76386" y="1840"/>
                    <a:pt x="75953" y="2677"/>
                  </a:cubicBezTo>
                  <a:cubicBezTo>
                    <a:pt x="75538" y="3489"/>
                    <a:pt x="76333" y="4163"/>
                    <a:pt x="76956" y="4750"/>
                  </a:cubicBezTo>
                  <a:cubicBezTo>
                    <a:pt x="77215" y="4992"/>
                    <a:pt x="77232" y="5511"/>
                    <a:pt x="77370" y="5891"/>
                  </a:cubicBezTo>
                  <a:cubicBezTo>
                    <a:pt x="77348" y="5890"/>
                    <a:pt x="77325" y="5889"/>
                    <a:pt x="77301" y="5889"/>
                  </a:cubicBezTo>
                  <a:cubicBezTo>
                    <a:pt x="77154" y="5889"/>
                    <a:pt x="76988" y="5912"/>
                    <a:pt x="76844" y="5912"/>
                  </a:cubicBezTo>
                  <a:cubicBezTo>
                    <a:pt x="76726" y="5912"/>
                    <a:pt x="76623" y="5896"/>
                    <a:pt x="76558" y="5839"/>
                  </a:cubicBezTo>
                  <a:cubicBezTo>
                    <a:pt x="76285" y="5586"/>
                    <a:pt x="76034" y="5489"/>
                    <a:pt x="75796" y="5489"/>
                  </a:cubicBezTo>
                  <a:cubicBezTo>
                    <a:pt x="75417" y="5489"/>
                    <a:pt x="75070" y="5733"/>
                    <a:pt x="74709" y="5977"/>
                  </a:cubicBezTo>
                  <a:lnTo>
                    <a:pt x="74709" y="5995"/>
                  </a:lnTo>
                  <a:lnTo>
                    <a:pt x="74692" y="5995"/>
                  </a:lnTo>
                  <a:cubicBezTo>
                    <a:pt x="74415" y="6358"/>
                    <a:pt x="73707" y="6479"/>
                    <a:pt x="73897" y="7066"/>
                  </a:cubicBezTo>
                  <a:cubicBezTo>
                    <a:pt x="74104" y="7654"/>
                    <a:pt x="74761" y="7671"/>
                    <a:pt x="75331" y="7723"/>
                  </a:cubicBezTo>
                  <a:lnTo>
                    <a:pt x="75625" y="7723"/>
                  </a:lnTo>
                  <a:lnTo>
                    <a:pt x="77146" y="7982"/>
                  </a:lnTo>
                  <a:cubicBezTo>
                    <a:pt x="76904" y="8068"/>
                    <a:pt x="76662" y="8120"/>
                    <a:pt x="76403" y="8120"/>
                  </a:cubicBezTo>
                  <a:cubicBezTo>
                    <a:pt x="76178" y="8103"/>
                    <a:pt x="75970" y="7930"/>
                    <a:pt x="75729" y="7861"/>
                  </a:cubicBezTo>
                  <a:cubicBezTo>
                    <a:pt x="75594" y="7823"/>
                    <a:pt x="75464" y="7807"/>
                    <a:pt x="75337" y="7807"/>
                  </a:cubicBezTo>
                  <a:cubicBezTo>
                    <a:pt x="74777" y="7807"/>
                    <a:pt x="74273" y="8116"/>
                    <a:pt x="73724" y="8172"/>
                  </a:cubicBezTo>
                  <a:cubicBezTo>
                    <a:pt x="73717" y="8173"/>
                    <a:pt x="73710" y="8174"/>
                    <a:pt x="73702" y="8174"/>
                  </a:cubicBezTo>
                  <a:cubicBezTo>
                    <a:pt x="73450" y="8174"/>
                    <a:pt x="72913" y="7613"/>
                    <a:pt x="72946" y="7394"/>
                  </a:cubicBezTo>
                  <a:cubicBezTo>
                    <a:pt x="73102" y="6479"/>
                    <a:pt x="73810" y="6098"/>
                    <a:pt x="74674" y="5995"/>
                  </a:cubicBezTo>
                  <a:lnTo>
                    <a:pt x="74674" y="5977"/>
                  </a:lnTo>
                  <a:cubicBezTo>
                    <a:pt x="74726" y="5545"/>
                    <a:pt x="74830" y="5113"/>
                    <a:pt x="74951" y="4681"/>
                  </a:cubicBezTo>
                  <a:cubicBezTo>
                    <a:pt x="75072" y="4370"/>
                    <a:pt x="75435" y="4076"/>
                    <a:pt x="75124" y="3748"/>
                  </a:cubicBezTo>
                  <a:cubicBezTo>
                    <a:pt x="74832" y="3467"/>
                    <a:pt x="74483" y="3396"/>
                    <a:pt x="74119" y="3396"/>
                  </a:cubicBezTo>
                  <a:cubicBezTo>
                    <a:pt x="73856" y="3396"/>
                    <a:pt x="73587" y="3433"/>
                    <a:pt x="73326" y="3454"/>
                  </a:cubicBezTo>
                  <a:cubicBezTo>
                    <a:pt x="72946" y="3506"/>
                    <a:pt x="72756" y="3748"/>
                    <a:pt x="72704" y="4180"/>
                  </a:cubicBezTo>
                  <a:cubicBezTo>
                    <a:pt x="72601" y="5252"/>
                    <a:pt x="72134" y="6098"/>
                    <a:pt x="70959" y="6340"/>
                  </a:cubicBezTo>
                  <a:cubicBezTo>
                    <a:pt x="70855" y="6427"/>
                    <a:pt x="70769" y="6513"/>
                    <a:pt x="70665" y="6617"/>
                  </a:cubicBezTo>
                  <a:cubicBezTo>
                    <a:pt x="70786" y="6859"/>
                    <a:pt x="70924" y="7083"/>
                    <a:pt x="71097" y="7291"/>
                  </a:cubicBezTo>
                  <a:cubicBezTo>
                    <a:pt x="71304" y="7412"/>
                    <a:pt x="71546" y="7515"/>
                    <a:pt x="71788" y="7567"/>
                  </a:cubicBezTo>
                  <a:cubicBezTo>
                    <a:pt x="71650" y="7550"/>
                    <a:pt x="71512" y="7541"/>
                    <a:pt x="71374" y="7541"/>
                  </a:cubicBezTo>
                  <a:cubicBezTo>
                    <a:pt x="71235" y="7541"/>
                    <a:pt x="71097" y="7550"/>
                    <a:pt x="70959" y="7567"/>
                  </a:cubicBezTo>
                  <a:cubicBezTo>
                    <a:pt x="70569" y="7671"/>
                    <a:pt x="70173" y="7708"/>
                    <a:pt x="69775" y="7708"/>
                  </a:cubicBezTo>
                  <a:cubicBezTo>
                    <a:pt x="68812" y="7708"/>
                    <a:pt x="67832" y="7494"/>
                    <a:pt x="66868" y="7494"/>
                  </a:cubicBezTo>
                  <a:cubicBezTo>
                    <a:pt x="66108" y="7494"/>
                    <a:pt x="65357" y="7627"/>
                    <a:pt x="64634" y="8103"/>
                  </a:cubicBezTo>
                  <a:cubicBezTo>
                    <a:pt x="64271" y="8345"/>
                    <a:pt x="63580" y="8379"/>
                    <a:pt x="63666" y="8863"/>
                  </a:cubicBezTo>
                  <a:cubicBezTo>
                    <a:pt x="63752" y="9382"/>
                    <a:pt x="64167" y="9900"/>
                    <a:pt x="64547" y="10315"/>
                  </a:cubicBezTo>
                  <a:cubicBezTo>
                    <a:pt x="64666" y="10447"/>
                    <a:pt x="64798" y="10498"/>
                    <a:pt x="64939" y="10498"/>
                  </a:cubicBezTo>
                  <a:cubicBezTo>
                    <a:pt x="65148" y="10498"/>
                    <a:pt x="65375" y="10387"/>
                    <a:pt x="65602" y="10263"/>
                  </a:cubicBezTo>
                  <a:cubicBezTo>
                    <a:pt x="66124" y="9977"/>
                    <a:pt x="66711" y="9789"/>
                    <a:pt x="67269" y="9556"/>
                  </a:cubicBezTo>
                  <a:lnTo>
                    <a:pt x="67269" y="9556"/>
                  </a:lnTo>
                  <a:cubicBezTo>
                    <a:pt x="66173" y="11022"/>
                    <a:pt x="64072" y="10911"/>
                    <a:pt x="62975" y="11974"/>
                  </a:cubicBezTo>
                  <a:cubicBezTo>
                    <a:pt x="62086" y="12850"/>
                    <a:pt x="61268" y="13162"/>
                    <a:pt x="60357" y="13162"/>
                  </a:cubicBezTo>
                  <a:cubicBezTo>
                    <a:pt x="59993" y="13162"/>
                    <a:pt x="59613" y="13112"/>
                    <a:pt x="59207" y="13028"/>
                  </a:cubicBezTo>
                  <a:cubicBezTo>
                    <a:pt x="58430" y="12873"/>
                    <a:pt x="57687" y="12510"/>
                    <a:pt x="56926" y="12233"/>
                  </a:cubicBezTo>
                  <a:cubicBezTo>
                    <a:pt x="57173" y="12050"/>
                    <a:pt x="57402" y="11981"/>
                    <a:pt x="57619" y="11981"/>
                  </a:cubicBezTo>
                  <a:cubicBezTo>
                    <a:pt x="58162" y="11981"/>
                    <a:pt x="58632" y="12416"/>
                    <a:pt x="59138" y="12613"/>
                  </a:cubicBezTo>
                  <a:cubicBezTo>
                    <a:pt x="59332" y="12687"/>
                    <a:pt x="59512" y="12718"/>
                    <a:pt x="59680" y="12718"/>
                  </a:cubicBezTo>
                  <a:cubicBezTo>
                    <a:pt x="60502" y="12718"/>
                    <a:pt x="61062" y="11967"/>
                    <a:pt x="61765" y="11680"/>
                  </a:cubicBezTo>
                  <a:cubicBezTo>
                    <a:pt x="62404" y="11421"/>
                    <a:pt x="61903" y="10851"/>
                    <a:pt x="61661" y="10384"/>
                  </a:cubicBezTo>
                  <a:cubicBezTo>
                    <a:pt x="61454" y="9987"/>
                    <a:pt x="61921" y="9745"/>
                    <a:pt x="62249" y="9537"/>
                  </a:cubicBezTo>
                  <a:cubicBezTo>
                    <a:pt x="62664" y="9295"/>
                    <a:pt x="63441" y="9226"/>
                    <a:pt x="63182" y="8518"/>
                  </a:cubicBezTo>
                  <a:cubicBezTo>
                    <a:pt x="63018" y="8098"/>
                    <a:pt x="62703" y="8030"/>
                    <a:pt x="62354" y="8030"/>
                  </a:cubicBezTo>
                  <a:cubicBezTo>
                    <a:pt x="62187" y="8030"/>
                    <a:pt x="62013" y="8045"/>
                    <a:pt x="61845" y="8045"/>
                  </a:cubicBezTo>
                  <a:cubicBezTo>
                    <a:pt x="61771" y="8045"/>
                    <a:pt x="61698" y="8042"/>
                    <a:pt x="61627" y="8034"/>
                  </a:cubicBezTo>
                  <a:cubicBezTo>
                    <a:pt x="61564" y="8027"/>
                    <a:pt x="61502" y="8024"/>
                    <a:pt x="61440" y="8024"/>
                  </a:cubicBezTo>
                  <a:cubicBezTo>
                    <a:pt x="60620" y="8024"/>
                    <a:pt x="59973" y="8583"/>
                    <a:pt x="59080" y="8583"/>
                  </a:cubicBezTo>
                  <a:cubicBezTo>
                    <a:pt x="59004" y="8583"/>
                    <a:pt x="58925" y="8579"/>
                    <a:pt x="58844" y="8570"/>
                  </a:cubicBezTo>
                  <a:cubicBezTo>
                    <a:pt x="57410" y="8414"/>
                    <a:pt x="56391" y="7671"/>
                    <a:pt x="55181" y="7187"/>
                  </a:cubicBezTo>
                  <a:cubicBezTo>
                    <a:pt x="54440" y="6892"/>
                    <a:pt x="53723" y="6767"/>
                    <a:pt x="53025" y="6767"/>
                  </a:cubicBezTo>
                  <a:cubicBezTo>
                    <a:pt x="51022" y="6767"/>
                    <a:pt x="49177" y="7799"/>
                    <a:pt x="47370" y="8812"/>
                  </a:cubicBezTo>
                  <a:cubicBezTo>
                    <a:pt x="46903" y="9071"/>
                    <a:pt x="46765" y="9434"/>
                    <a:pt x="46972" y="9969"/>
                  </a:cubicBezTo>
                  <a:cubicBezTo>
                    <a:pt x="47155" y="10426"/>
                    <a:pt x="47351" y="10748"/>
                    <a:pt x="47819" y="10748"/>
                  </a:cubicBezTo>
                  <a:cubicBezTo>
                    <a:pt x="47883" y="10748"/>
                    <a:pt x="47952" y="10742"/>
                    <a:pt x="48026" y="10730"/>
                  </a:cubicBezTo>
                  <a:lnTo>
                    <a:pt x="50498" y="10280"/>
                  </a:lnTo>
                  <a:cubicBezTo>
                    <a:pt x="50618" y="10263"/>
                    <a:pt x="50739" y="10229"/>
                    <a:pt x="50878" y="10194"/>
                  </a:cubicBezTo>
                  <a:lnTo>
                    <a:pt x="50878" y="10194"/>
                  </a:lnTo>
                  <a:cubicBezTo>
                    <a:pt x="50878" y="10298"/>
                    <a:pt x="50860" y="10401"/>
                    <a:pt x="50860" y="10505"/>
                  </a:cubicBezTo>
                  <a:cubicBezTo>
                    <a:pt x="50614" y="11663"/>
                    <a:pt x="50148" y="12321"/>
                    <a:pt x="49280" y="12321"/>
                  </a:cubicBezTo>
                  <a:cubicBezTo>
                    <a:pt x="48931" y="12321"/>
                    <a:pt x="48517" y="12214"/>
                    <a:pt x="48026" y="11991"/>
                  </a:cubicBezTo>
                  <a:cubicBezTo>
                    <a:pt x="46374" y="11254"/>
                    <a:pt x="44693" y="10979"/>
                    <a:pt x="42955" y="10979"/>
                  </a:cubicBezTo>
                  <a:cubicBezTo>
                    <a:pt x="42002" y="10979"/>
                    <a:pt x="41033" y="11062"/>
                    <a:pt x="40042" y="11196"/>
                  </a:cubicBezTo>
                  <a:cubicBezTo>
                    <a:pt x="38536" y="11404"/>
                    <a:pt x="37062" y="12285"/>
                    <a:pt x="35569" y="12285"/>
                  </a:cubicBezTo>
                  <a:cubicBezTo>
                    <a:pt x="35195" y="12285"/>
                    <a:pt x="34820" y="12230"/>
                    <a:pt x="34443" y="12095"/>
                  </a:cubicBezTo>
                  <a:cubicBezTo>
                    <a:pt x="32698" y="11490"/>
                    <a:pt x="30900" y="11110"/>
                    <a:pt x="29068" y="10920"/>
                  </a:cubicBezTo>
                  <a:cubicBezTo>
                    <a:pt x="27080" y="10698"/>
                    <a:pt x="25171" y="10202"/>
                    <a:pt x="23146" y="10202"/>
                  </a:cubicBezTo>
                  <a:cubicBezTo>
                    <a:pt x="22337" y="10202"/>
                    <a:pt x="21510" y="10281"/>
                    <a:pt x="20652" y="10488"/>
                  </a:cubicBezTo>
                  <a:cubicBezTo>
                    <a:pt x="18383" y="11055"/>
                    <a:pt x="16215" y="12269"/>
                    <a:pt x="13793" y="12269"/>
                  </a:cubicBezTo>
                  <a:cubicBezTo>
                    <a:pt x="13559" y="12269"/>
                    <a:pt x="13322" y="12258"/>
                    <a:pt x="13083" y="12233"/>
                  </a:cubicBezTo>
                  <a:cubicBezTo>
                    <a:pt x="13049" y="12230"/>
                    <a:pt x="13015" y="12229"/>
                    <a:pt x="12982" y="12229"/>
                  </a:cubicBezTo>
                  <a:cubicBezTo>
                    <a:pt x="12473" y="12229"/>
                    <a:pt x="12176" y="12605"/>
                    <a:pt x="12323" y="13287"/>
                  </a:cubicBezTo>
                  <a:cubicBezTo>
                    <a:pt x="12498" y="14071"/>
                    <a:pt x="12325" y="14707"/>
                    <a:pt x="11687" y="14707"/>
                  </a:cubicBezTo>
                  <a:cubicBezTo>
                    <a:pt x="11510" y="14707"/>
                    <a:pt x="11296" y="14658"/>
                    <a:pt x="11044" y="14549"/>
                  </a:cubicBezTo>
                  <a:cubicBezTo>
                    <a:pt x="10655" y="14378"/>
                    <a:pt x="10292" y="14308"/>
                    <a:pt x="9947" y="14308"/>
                  </a:cubicBezTo>
                  <a:cubicBezTo>
                    <a:pt x="9034" y="14308"/>
                    <a:pt x="8242" y="14801"/>
                    <a:pt x="7415" y="15240"/>
                  </a:cubicBezTo>
                  <a:cubicBezTo>
                    <a:pt x="6965" y="15482"/>
                    <a:pt x="6672" y="15914"/>
                    <a:pt x="6879" y="16467"/>
                  </a:cubicBezTo>
                  <a:cubicBezTo>
                    <a:pt x="7027" y="16886"/>
                    <a:pt x="7334" y="16988"/>
                    <a:pt x="7700" y="16988"/>
                  </a:cubicBezTo>
                  <a:cubicBezTo>
                    <a:pt x="7802" y="16988"/>
                    <a:pt x="7910" y="16980"/>
                    <a:pt x="8020" y="16968"/>
                  </a:cubicBezTo>
                  <a:cubicBezTo>
                    <a:pt x="8305" y="16929"/>
                    <a:pt x="8590" y="16910"/>
                    <a:pt x="8875" y="16910"/>
                  </a:cubicBezTo>
                  <a:cubicBezTo>
                    <a:pt x="8970" y="16910"/>
                    <a:pt x="9065" y="16912"/>
                    <a:pt x="9160" y="16917"/>
                  </a:cubicBezTo>
                  <a:cubicBezTo>
                    <a:pt x="9186" y="16919"/>
                    <a:pt x="9214" y="16920"/>
                    <a:pt x="9242" y="16920"/>
                  </a:cubicBezTo>
                  <a:cubicBezTo>
                    <a:pt x="9458" y="16920"/>
                    <a:pt x="9735" y="16862"/>
                    <a:pt x="9947" y="16862"/>
                  </a:cubicBezTo>
                  <a:cubicBezTo>
                    <a:pt x="10131" y="16862"/>
                    <a:pt x="10266" y="16906"/>
                    <a:pt x="10266" y="17072"/>
                  </a:cubicBezTo>
                  <a:cubicBezTo>
                    <a:pt x="10266" y="17498"/>
                    <a:pt x="9728" y="17637"/>
                    <a:pt x="9291" y="17637"/>
                  </a:cubicBezTo>
                  <a:cubicBezTo>
                    <a:pt x="9214" y="17637"/>
                    <a:pt x="9141" y="17633"/>
                    <a:pt x="9074" y="17625"/>
                  </a:cubicBezTo>
                  <a:cubicBezTo>
                    <a:pt x="8873" y="17604"/>
                    <a:pt x="8677" y="17594"/>
                    <a:pt x="8484" y="17594"/>
                  </a:cubicBezTo>
                  <a:cubicBezTo>
                    <a:pt x="6314" y="17594"/>
                    <a:pt x="4587" y="18859"/>
                    <a:pt x="2714" y="19716"/>
                  </a:cubicBezTo>
                  <a:cubicBezTo>
                    <a:pt x="1193" y="20407"/>
                    <a:pt x="2351" y="21548"/>
                    <a:pt x="2282" y="22429"/>
                  </a:cubicBezTo>
                  <a:cubicBezTo>
                    <a:pt x="2264" y="22814"/>
                    <a:pt x="2455" y="22907"/>
                    <a:pt x="2706" y="22907"/>
                  </a:cubicBezTo>
                  <a:cubicBezTo>
                    <a:pt x="2939" y="22907"/>
                    <a:pt x="3223" y="22827"/>
                    <a:pt x="3440" y="22827"/>
                  </a:cubicBezTo>
                  <a:cubicBezTo>
                    <a:pt x="3665" y="22827"/>
                    <a:pt x="3872" y="22982"/>
                    <a:pt x="4079" y="23069"/>
                  </a:cubicBezTo>
                  <a:cubicBezTo>
                    <a:pt x="3924" y="23242"/>
                    <a:pt x="3751" y="23380"/>
                    <a:pt x="3544" y="23501"/>
                  </a:cubicBezTo>
                  <a:cubicBezTo>
                    <a:pt x="2610" y="23881"/>
                    <a:pt x="1643" y="24192"/>
                    <a:pt x="709" y="24589"/>
                  </a:cubicBezTo>
                  <a:cubicBezTo>
                    <a:pt x="329" y="24745"/>
                    <a:pt x="1" y="25142"/>
                    <a:pt x="226" y="25609"/>
                  </a:cubicBezTo>
                  <a:cubicBezTo>
                    <a:pt x="325" y="25816"/>
                    <a:pt x="462" y="25880"/>
                    <a:pt x="615" y="25880"/>
                  </a:cubicBezTo>
                  <a:cubicBezTo>
                    <a:pt x="807" y="25880"/>
                    <a:pt x="1026" y="25778"/>
                    <a:pt x="1228" y="25730"/>
                  </a:cubicBezTo>
                  <a:cubicBezTo>
                    <a:pt x="2248" y="25454"/>
                    <a:pt x="3354" y="25350"/>
                    <a:pt x="4252" y="24866"/>
                  </a:cubicBezTo>
                  <a:cubicBezTo>
                    <a:pt x="4601" y="24679"/>
                    <a:pt x="4965" y="24620"/>
                    <a:pt x="5336" y="24620"/>
                  </a:cubicBezTo>
                  <a:cubicBezTo>
                    <a:pt x="5952" y="24620"/>
                    <a:pt x="6585" y="24782"/>
                    <a:pt x="7191" y="24782"/>
                  </a:cubicBezTo>
                  <a:cubicBezTo>
                    <a:pt x="7702" y="24782"/>
                    <a:pt x="8195" y="24667"/>
                    <a:pt x="8642" y="24244"/>
                  </a:cubicBezTo>
                  <a:cubicBezTo>
                    <a:pt x="9143" y="23760"/>
                    <a:pt x="9627" y="23276"/>
                    <a:pt x="10128" y="22809"/>
                  </a:cubicBezTo>
                  <a:cubicBezTo>
                    <a:pt x="10518" y="22438"/>
                    <a:pt x="10935" y="22335"/>
                    <a:pt x="11366" y="22335"/>
                  </a:cubicBezTo>
                  <a:cubicBezTo>
                    <a:pt x="11904" y="22335"/>
                    <a:pt x="12465" y="22495"/>
                    <a:pt x="13026" y="22495"/>
                  </a:cubicBezTo>
                  <a:cubicBezTo>
                    <a:pt x="13270" y="22495"/>
                    <a:pt x="13515" y="22465"/>
                    <a:pt x="13757" y="22377"/>
                  </a:cubicBezTo>
                  <a:cubicBezTo>
                    <a:pt x="14876" y="21972"/>
                    <a:pt x="15968" y="21278"/>
                    <a:pt x="17215" y="21278"/>
                  </a:cubicBezTo>
                  <a:cubicBezTo>
                    <a:pt x="17721" y="21278"/>
                    <a:pt x="18252" y="21392"/>
                    <a:pt x="18820" y="21686"/>
                  </a:cubicBezTo>
                  <a:cubicBezTo>
                    <a:pt x="20272" y="22429"/>
                    <a:pt x="22242" y="22343"/>
                    <a:pt x="21966" y="24780"/>
                  </a:cubicBezTo>
                  <a:cubicBezTo>
                    <a:pt x="21914" y="25212"/>
                    <a:pt x="22104" y="25868"/>
                    <a:pt x="22415" y="26127"/>
                  </a:cubicBezTo>
                  <a:cubicBezTo>
                    <a:pt x="23746" y="27251"/>
                    <a:pt x="23659" y="29411"/>
                    <a:pt x="23210" y="29981"/>
                  </a:cubicBezTo>
                  <a:cubicBezTo>
                    <a:pt x="22052" y="31485"/>
                    <a:pt x="22484" y="32573"/>
                    <a:pt x="22985" y="33973"/>
                  </a:cubicBezTo>
                  <a:cubicBezTo>
                    <a:pt x="23124" y="34405"/>
                    <a:pt x="22795" y="35045"/>
                    <a:pt x="22553" y="35529"/>
                  </a:cubicBezTo>
                  <a:cubicBezTo>
                    <a:pt x="21447" y="37844"/>
                    <a:pt x="19356" y="39469"/>
                    <a:pt x="18233" y="41802"/>
                  </a:cubicBezTo>
                  <a:cubicBezTo>
                    <a:pt x="17455" y="43409"/>
                    <a:pt x="17058" y="48783"/>
                    <a:pt x="18354" y="49734"/>
                  </a:cubicBezTo>
                  <a:cubicBezTo>
                    <a:pt x="20220" y="51116"/>
                    <a:pt x="19927" y="52862"/>
                    <a:pt x="20238" y="54659"/>
                  </a:cubicBezTo>
                  <a:cubicBezTo>
                    <a:pt x="20428" y="55748"/>
                    <a:pt x="20410" y="57528"/>
                    <a:pt x="20687" y="57752"/>
                  </a:cubicBezTo>
                  <a:cubicBezTo>
                    <a:pt x="22380" y="59083"/>
                    <a:pt x="22242" y="61364"/>
                    <a:pt x="23625" y="62764"/>
                  </a:cubicBezTo>
                  <a:cubicBezTo>
                    <a:pt x="23915" y="63066"/>
                    <a:pt x="24197" y="63258"/>
                    <a:pt x="24508" y="63258"/>
                  </a:cubicBezTo>
                  <a:cubicBezTo>
                    <a:pt x="24660" y="63258"/>
                    <a:pt x="24820" y="63212"/>
                    <a:pt x="24990" y="63110"/>
                  </a:cubicBezTo>
                  <a:cubicBezTo>
                    <a:pt x="25508" y="62816"/>
                    <a:pt x="25526" y="62246"/>
                    <a:pt x="25197" y="61831"/>
                  </a:cubicBezTo>
                  <a:cubicBezTo>
                    <a:pt x="23607" y="59671"/>
                    <a:pt x="23746" y="56888"/>
                    <a:pt x="22536" y="54590"/>
                  </a:cubicBezTo>
                  <a:cubicBezTo>
                    <a:pt x="22415" y="54348"/>
                    <a:pt x="22605" y="53933"/>
                    <a:pt x="22692" y="53605"/>
                  </a:cubicBezTo>
                  <a:cubicBezTo>
                    <a:pt x="22704" y="53568"/>
                    <a:pt x="22878" y="53539"/>
                    <a:pt x="22981" y="53539"/>
                  </a:cubicBezTo>
                  <a:cubicBezTo>
                    <a:pt x="23021" y="53539"/>
                    <a:pt x="23050" y="53543"/>
                    <a:pt x="23054" y="53553"/>
                  </a:cubicBezTo>
                  <a:cubicBezTo>
                    <a:pt x="23175" y="53812"/>
                    <a:pt x="23366" y="54106"/>
                    <a:pt x="23366" y="54400"/>
                  </a:cubicBezTo>
                  <a:cubicBezTo>
                    <a:pt x="23383" y="56819"/>
                    <a:pt x="24973" y="58617"/>
                    <a:pt x="26027" y="60569"/>
                  </a:cubicBezTo>
                  <a:cubicBezTo>
                    <a:pt x="26977" y="62297"/>
                    <a:pt x="28654" y="63663"/>
                    <a:pt x="27720" y="65978"/>
                  </a:cubicBezTo>
                  <a:cubicBezTo>
                    <a:pt x="27530" y="66445"/>
                    <a:pt x="27928" y="66791"/>
                    <a:pt x="28273" y="67136"/>
                  </a:cubicBezTo>
                  <a:cubicBezTo>
                    <a:pt x="29138" y="68000"/>
                    <a:pt x="30226" y="68536"/>
                    <a:pt x="31246" y="69193"/>
                  </a:cubicBezTo>
                  <a:cubicBezTo>
                    <a:pt x="32910" y="70222"/>
                    <a:pt x="34447" y="71516"/>
                    <a:pt x="36422" y="71516"/>
                  </a:cubicBezTo>
                  <a:cubicBezTo>
                    <a:pt x="36867" y="71516"/>
                    <a:pt x="37334" y="71451"/>
                    <a:pt x="37830" y="71301"/>
                  </a:cubicBezTo>
                  <a:cubicBezTo>
                    <a:pt x="37930" y="71272"/>
                    <a:pt x="38022" y="71258"/>
                    <a:pt x="38107" y="71258"/>
                  </a:cubicBezTo>
                  <a:cubicBezTo>
                    <a:pt x="38527" y="71258"/>
                    <a:pt x="38793" y="71582"/>
                    <a:pt x="39023" y="71941"/>
                  </a:cubicBezTo>
                  <a:cubicBezTo>
                    <a:pt x="39748" y="73098"/>
                    <a:pt x="40768" y="73721"/>
                    <a:pt x="42116" y="74032"/>
                  </a:cubicBezTo>
                  <a:cubicBezTo>
                    <a:pt x="43585" y="74360"/>
                    <a:pt x="45296" y="74775"/>
                    <a:pt x="45745" y="76399"/>
                  </a:cubicBezTo>
                  <a:cubicBezTo>
                    <a:pt x="46194" y="78110"/>
                    <a:pt x="47439" y="79112"/>
                    <a:pt x="48648" y="79907"/>
                  </a:cubicBezTo>
                  <a:cubicBezTo>
                    <a:pt x="49237" y="80296"/>
                    <a:pt x="50039" y="81326"/>
                    <a:pt x="50895" y="81326"/>
                  </a:cubicBezTo>
                  <a:cubicBezTo>
                    <a:pt x="51372" y="81326"/>
                    <a:pt x="51865" y="81007"/>
                    <a:pt x="52347" y="80080"/>
                  </a:cubicBezTo>
                  <a:cubicBezTo>
                    <a:pt x="52462" y="79850"/>
                    <a:pt x="52631" y="79714"/>
                    <a:pt x="52813" y="79714"/>
                  </a:cubicBezTo>
                  <a:cubicBezTo>
                    <a:pt x="53013" y="79714"/>
                    <a:pt x="53228" y="79880"/>
                    <a:pt x="53401" y="80270"/>
                  </a:cubicBezTo>
                  <a:cubicBezTo>
                    <a:pt x="54593" y="83156"/>
                    <a:pt x="53919" y="85697"/>
                    <a:pt x="51621" y="87943"/>
                  </a:cubicBezTo>
                  <a:cubicBezTo>
                    <a:pt x="50498" y="89049"/>
                    <a:pt x="49806" y="90604"/>
                    <a:pt x="50774" y="92194"/>
                  </a:cubicBezTo>
                  <a:cubicBezTo>
                    <a:pt x="51085" y="92730"/>
                    <a:pt x="51068" y="92886"/>
                    <a:pt x="50688" y="93283"/>
                  </a:cubicBezTo>
                  <a:cubicBezTo>
                    <a:pt x="49685" y="94337"/>
                    <a:pt x="49703" y="95875"/>
                    <a:pt x="50567" y="96636"/>
                  </a:cubicBezTo>
                  <a:cubicBezTo>
                    <a:pt x="52208" y="98087"/>
                    <a:pt x="52986" y="99971"/>
                    <a:pt x="53971" y="101803"/>
                  </a:cubicBezTo>
                  <a:cubicBezTo>
                    <a:pt x="55440" y="104516"/>
                    <a:pt x="56771" y="107281"/>
                    <a:pt x="59933" y="108629"/>
                  </a:cubicBezTo>
                  <a:cubicBezTo>
                    <a:pt x="61661" y="109372"/>
                    <a:pt x="62629" y="111014"/>
                    <a:pt x="62664" y="113122"/>
                  </a:cubicBezTo>
                  <a:cubicBezTo>
                    <a:pt x="62716" y="116319"/>
                    <a:pt x="62871" y="119516"/>
                    <a:pt x="63096" y="122713"/>
                  </a:cubicBezTo>
                  <a:cubicBezTo>
                    <a:pt x="63251" y="125115"/>
                    <a:pt x="64426" y="127431"/>
                    <a:pt x="63631" y="129920"/>
                  </a:cubicBezTo>
                  <a:cubicBezTo>
                    <a:pt x="63303" y="130922"/>
                    <a:pt x="63459" y="131907"/>
                    <a:pt x="63839" y="132875"/>
                  </a:cubicBezTo>
                  <a:cubicBezTo>
                    <a:pt x="64323" y="134067"/>
                    <a:pt x="64461" y="135363"/>
                    <a:pt x="64288" y="136642"/>
                  </a:cubicBezTo>
                  <a:cubicBezTo>
                    <a:pt x="64184" y="137593"/>
                    <a:pt x="64582" y="138664"/>
                    <a:pt x="65653" y="139148"/>
                  </a:cubicBezTo>
                  <a:cubicBezTo>
                    <a:pt x="65680" y="139159"/>
                    <a:pt x="65711" y="139163"/>
                    <a:pt x="65743" y="139163"/>
                  </a:cubicBezTo>
                  <a:cubicBezTo>
                    <a:pt x="65886" y="139163"/>
                    <a:pt x="66069" y="139076"/>
                    <a:pt x="66205" y="139076"/>
                  </a:cubicBezTo>
                  <a:cubicBezTo>
                    <a:pt x="66332" y="139076"/>
                    <a:pt x="66419" y="139151"/>
                    <a:pt x="66397" y="139442"/>
                  </a:cubicBezTo>
                  <a:cubicBezTo>
                    <a:pt x="66362" y="139995"/>
                    <a:pt x="67071" y="140565"/>
                    <a:pt x="66293" y="141135"/>
                  </a:cubicBezTo>
                  <a:cubicBezTo>
                    <a:pt x="65895" y="141412"/>
                    <a:pt x="65360" y="142259"/>
                    <a:pt x="65774" y="142414"/>
                  </a:cubicBezTo>
                  <a:cubicBezTo>
                    <a:pt x="66898" y="142846"/>
                    <a:pt x="66500" y="143797"/>
                    <a:pt x="66777" y="144488"/>
                  </a:cubicBezTo>
                  <a:cubicBezTo>
                    <a:pt x="67468" y="146164"/>
                    <a:pt x="68505" y="147668"/>
                    <a:pt x="69801" y="148929"/>
                  </a:cubicBezTo>
                  <a:cubicBezTo>
                    <a:pt x="71823" y="150906"/>
                    <a:pt x="74091" y="152091"/>
                    <a:pt x="76808" y="152091"/>
                  </a:cubicBezTo>
                  <a:cubicBezTo>
                    <a:pt x="77226" y="152091"/>
                    <a:pt x="77656" y="152063"/>
                    <a:pt x="78096" y="152005"/>
                  </a:cubicBezTo>
                  <a:cubicBezTo>
                    <a:pt x="78355" y="151953"/>
                    <a:pt x="78580" y="151781"/>
                    <a:pt x="78718" y="151556"/>
                  </a:cubicBezTo>
                  <a:cubicBezTo>
                    <a:pt x="78874" y="151262"/>
                    <a:pt x="78615" y="151038"/>
                    <a:pt x="78355" y="150882"/>
                  </a:cubicBezTo>
                  <a:cubicBezTo>
                    <a:pt x="77595" y="150415"/>
                    <a:pt x="76835" y="149914"/>
                    <a:pt x="76040" y="149482"/>
                  </a:cubicBezTo>
                  <a:cubicBezTo>
                    <a:pt x="73914" y="148342"/>
                    <a:pt x="73551" y="146648"/>
                    <a:pt x="74899" y="144695"/>
                  </a:cubicBezTo>
                  <a:cubicBezTo>
                    <a:pt x="75608" y="143658"/>
                    <a:pt x="75694" y="142570"/>
                    <a:pt x="74173" y="142017"/>
                  </a:cubicBezTo>
                  <a:cubicBezTo>
                    <a:pt x="73707" y="141861"/>
                    <a:pt x="72929" y="141550"/>
                    <a:pt x="73551" y="140997"/>
                  </a:cubicBezTo>
                  <a:cubicBezTo>
                    <a:pt x="74260" y="140340"/>
                    <a:pt x="74260" y="139597"/>
                    <a:pt x="74415" y="138837"/>
                  </a:cubicBezTo>
                  <a:cubicBezTo>
                    <a:pt x="74605" y="137783"/>
                    <a:pt x="73534" y="136193"/>
                    <a:pt x="75677" y="135985"/>
                  </a:cubicBezTo>
                  <a:cubicBezTo>
                    <a:pt x="75746" y="135985"/>
                    <a:pt x="75850" y="135588"/>
                    <a:pt x="75798" y="135432"/>
                  </a:cubicBezTo>
                  <a:cubicBezTo>
                    <a:pt x="75444" y="134260"/>
                    <a:pt x="75867" y="133923"/>
                    <a:pt x="76900" y="133923"/>
                  </a:cubicBezTo>
                  <a:cubicBezTo>
                    <a:pt x="76978" y="133923"/>
                    <a:pt x="77060" y="133925"/>
                    <a:pt x="77146" y="133929"/>
                  </a:cubicBezTo>
                  <a:cubicBezTo>
                    <a:pt x="77188" y="133931"/>
                    <a:pt x="77231" y="133932"/>
                    <a:pt x="77272" y="133932"/>
                  </a:cubicBezTo>
                  <a:cubicBezTo>
                    <a:pt x="78202" y="133932"/>
                    <a:pt x="78980" y="133388"/>
                    <a:pt x="79427" y="132512"/>
                  </a:cubicBezTo>
                  <a:cubicBezTo>
                    <a:pt x="79859" y="131648"/>
                    <a:pt x="79738" y="130836"/>
                    <a:pt x="79047" y="130110"/>
                  </a:cubicBezTo>
                  <a:cubicBezTo>
                    <a:pt x="78857" y="129902"/>
                    <a:pt x="78822" y="129557"/>
                    <a:pt x="78701" y="129280"/>
                  </a:cubicBezTo>
                  <a:lnTo>
                    <a:pt x="78701" y="129280"/>
                  </a:lnTo>
                  <a:cubicBezTo>
                    <a:pt x="78977" y="129298"/>
                    <a:pt x="79237" y="129332"/>
                    <a:pt x="79513" y="129384"/>
                  </a:cubicBezTo>
                  <a:cubicBezTo>
                    <a:pt x="79669" y="129427"/>
                    <a:pt x="79830" y="129448"/>
                    <a:pt x="79991" y="129448"/>
                  </a:cubicBezTo>
                  <a:cubicBezTo>
                    <a:pt x="80347" y="129448"/>
                    <a:pt x="80702" y="129344"/>
                    <a:pt x="80999" y="129142"/>
                  </a:cubicBezTo>
                  <a:cubicBezTo>
                    <a:pt x="82900" y="128001"/>
                    <a:pt x="83350" y="125841"/>
                    <a:pt x="84473" y="124148"/>
                  </a:cubicBezTo>
                  <a:cubicBezTo>
                    <a:pt x="85216" y="123024"/>
                    <a:pt x="86149" y="121815"/>
                    <a:pt x="85544" y="120225"/>
                  </a:cubicBezTo>
                  <a:cubicBezTo>
                    <a:pt x="85026" y="118808"/>
                    <a:pt x="85959" y="118186"/>
                    <a:pt x="86927" y="117356"/>
                  </a:cubicBezTo>
                  <a:cubicBezTo>
                    <a:pt x="88258" y="116233"/>
                    <a:pt x="90314" y="116371"/>
                    <a:pt x="91230" y="115213"/>
                  </a:cubicBezTo>
                  <a:cubicBezTo>
                    <a:pt x="93096" y="112846"/>
                    <a:pt x="93788" y="109908"/>
                    <a:pt x="93874" y="106866"/>
                  </a:cubicBezTo>
                  <a:cubicBezTo>
                    <a:pt x="93909" y="105743"/>
                    <a:pt x="93563" y="104637"/>
                    <a:pt x="94635" y="103635"/>
                  </a:cubicBezTo>
                  <a:cubicBezTo>
                    <a:pt x="95637" y="102650"/>
                    <a:pt x="96432" y="101492"/>
                    <a:pt x="97002" y="100213"/>
                  </a:cubicBezTo>
                  <a:cubicBezTo>
                    <a:pt x="98350" y="97189"/>
                    <a:pt x="97555" y="95668"/>
                    <a:pt x="93770" y="93404"/>
                  </a:cubicBezTo>
                  <a:cubicBezTo>
                    <a:pt x="92864" y="92866"/>
                    <a:pt x="92012" y="92178"/>
                    <a:pt x="90923" y="92178"/>
                  </a:cubicBezTo>
                  <a:cubicBezTo>
                    <a:pt x="90787" y="92178"/>
                    <a:pt x="90648" y="92189"/>
                    <a:pt x="90504" y="92212"/>
                  </a:cubicBezTo>
                  <a:cubicBezTo>
                    <a:pt x="90375" y="92232"/>
                    <a:pt x="90250" y="92241"/>
                    <a:pt x="90128" y="92241"/>
                  </a:cubicBezTo>
                  <a:cubicBezTo>
                    <a:pt x="89316" y="92241"/>
                    <a:pt x="88640" y="91827"/>
                    <a:pt x="87964" y="91451"/>
                  </a:cubicBezTo>
                  <a:cubicBezTo>
                    <a:pt x="86720" y="90760"/>
                    <a:pt x="85423" y="90190"/>
                    <a:pt x="84076" y="89740"/>
                  </a:cubicBezTo>
                  <a:cubicBezTo>
                    <a:pt x="83419" y="89533"/>
                    <a:pt x="82365" y="89412"/>
                    <a:pt x="82226" y="88306"/>
                  </a:cubicBezTo>
                  <a:cubicBezTo>
                    <a:pt x="81898" y="85511"/>
                    <a:pt x="80349" y="82231"/>
                    <a:pt x="77208" y="82231"/>
                  </a:cubicBezTo>
                  <a:cubicBezTo>
                    <a:pt x="77047" y="82231"/>
                    <a:pt x="76883" y="82240"/>
                    <a:pt x="76714" y="82258"/>
                  </a:cubicBezTo>
                  <a:cubicBezTo>
                    <a:pt x="76610" y="82274"/>
                    <a:pt x="76507" y="82282"/>
                    <a:pt x="76405" y="82282"/>
                  </a:cubicBezTo>
                  <a:cubicBezTo>
                    <a:pt x="75873" y="82282"/>
                    <a:pt x="75365" y="82061"/>
                    <a:pt x="75003" y="81670"/>
                  </a:cubicBezTo>
                  <a:cubicBezTo>
                    <a:pt x="73810" y="80478"/>
                    <a:pt x="72722" y="79147"/>
                    <a:pt x="71356" y="78179"/>
                  </a:cubicBezTo>
                  <a:cubicBezTo>
                    <a:pt x="70652" y="77672"/>
                    <a:pt x="69937" y="76844"/>
                    <a:pt x="68958" y="76844"/>
                  </a:cubicBezTo>
                  <a:cubicBezTo>
                    <a:pt x="68735" y="76844"/>
                    <a:pt x="68499" y="76887"/>
                    <a:pt x="68246" y="76987"/>
                  </a:cubicBezTo>
                  <a:cubicBezTo>
                    <a:pt x="68013" y="77081"/>
                    <a:pt x="67785" y="77113"/>
                    <a:pt x="67562" y="77113"/>
                  </a:cubicBezTo>
                  <a:cubicBezTo>
                    <a:pt x="67089" y="77113"/>
                    <a:pt x="66635" y="76969"/>
                    <a:pt x="66189" y="76969"/>
                  </a:cubicBezTo>
                  <a:cubicBezTo>
                    <a:pt x="64783" y="76969"/>
                    <a:pt x="63941" y="75706"/>
                    <a:pt x="62605" y="75706"/>
                  </a:cubicBezTo>
                  <a:cubicBezTo>
                    <a:pt x="62579" y="75706"/>
                    <a:pt x="62552" y="75707"/>
                    <a:pt x="62525" y="75708"/>
                  </a:cubicBezTo>
                  <a:cubicBezTo>
                    <a:pt x="62280" y="75708"/>
                    <a:pt x="61828" y="76012"/>
                    <a:pt x="61511" y="76012"/>
                  </a:cubicBezTo>
                  <a:cubicBezTo>
                    <a:pt x="61248" y="76012"/>
                    <a:pt x="61077" y="75802"/>
                    <a:pt x="61195" y="75034"/>
                  </a:cubicBezTo>
                  <a:cubicBezTo>
                    <a:pt x="61232" y="74788"/>
                    <a:pt x="60883" y="74612"/>
                    <a:pt x="60617" y="74612"/>
                  </a:cubicBezTo>
                  <a:cubicBezTo>
                    <a:pt x="60509" y="74612"/>
                    <a:pt x="60415" y="74641"/>
                    <a:pt x="60365" y="74706"/>
                  </a:cubicBezTo>
                  <a:cubicBezTo>
                    <a:pt x="59225" y="76088"/>
                    <a:pt x="57099" y="76071"/>
                    <a:pt x="56166" y="77747"/>
                  </a:cubicBezTo>
                  <a:cubicBezTo>
                    <a:pt x="55842" y="78325"/>
                    <a:pt x="55457" y="78771"/>
                    <a:pt x="54917" y="78771"/>
                  </a:cubicBezTo>
                  <a:cubicBezTo>
                    <a:pt x="54649" y="78771"/>
                    <a:pt x="54343" y="78661"/>
                    <a:pt x="53988" y="78404"/>
                  </a:cubicBezTo>
                  <a:cubicBezTo>
                    <a:pt x="53637" y="78125"/>
                    <a:pt x="53206" y="77982"/>
                    <a:pt x="52772" y="77982"/>
                  </a:cubicBezTo>
                  <a:cubicBezTo>
                    <a:pt x="52480" y="77982"/>
                    <a:pt x="52186" y="78047"/>
                    <a:pt x="51915" y="78179"/>
                  </a:cubicBezTo>
                  <a:cubicBezTo>
                    <a:pt x="51373" y="78410"/>
                    <a:pt x="50918" y="78527"/>
                    <a:pt x="50541" y="78527"/>
                  </a:cubicBezTo>
                  <a:cubicBezTo>
                    <a:pt x="49618" y="78527"/>
                    <a:pt x="49166" y="77825"/>
                    <a:pt x="49080" y="76365"/>
                  </a:cubicBezTo>
                  <a:cubicBezTo>
                    <a:pt x="49046" y="75397"/>
                    <a:pt x="49184" y="74446"/>
                    <a:pt x="49478" y="73530"/>
                  </a:cubicBezTo>
                  <a:cubicBezTo>
                    <a:pt x="50012" y="71861"/>
                    <a:pt x="49095" y="70692"/>
                    <a:pt x="47366" y="70692"/>
                  </a:cubicBezTo>
                  <a:cubicBezTo>
                    <a:pt x="47305" y="70692"/>
                    <a:pt x="47243" y="70693"/>
                    <a:pt x="47179" y="70696"/>
                  </a:cubicBezTo>
                  <a:cubicBezTo>
                    <a:pt x="46730" y="70714"/>
                    <a:pt x="46281" y="70765"/>
                    <a:pt x="45814" y="70783"/>
                  </a:cubicBezTo>
                  <a:cubicBezTo>
                    <a:pt x="45755" y="70784"/>
                    <a:pt x="45699" y="70786"/>
                    <a:pt x="45645" y="70786"/>
                  </a:cubicBezTo>
                  <a:cubicBezTo>
                    <a:pt x="45148" y="70786"/>
                    <a:pt x="44886" y="70683"/>
                    <a:pt x="45088" y="69919"/>
                  </a:cubicBezTo>
                  <a:cubicBezTo>
                    <a:pt x="45469" y="68484"/>
                    <a:pt x="46143" y="67240"/>
                    <a:pt x="46886" y="65996"/>
                  </a:cubicBezTo>
                  <a:cubicBezTo>
                    <a:pt x="47214" y="65443"/>
                    <a:pt x="47231" y="64993"/>
                    <a:pt x="46747" y="64613"/>
                  </a:cubicBezTo>
                  <a:cubicBezTo>
                    <a:pt x="46406" y="64334"/>
                    <a:pt x="45929" y="64209"/>
                    <a:pt x="45417" y="64209"/>
                  </a:cubicBezTo>
                  <a:cubicBezTo>
                    <a:pt x="44221" y="64209"/>
                    <a:pt x="42833" y="64889"/>
                    <a:pt x="42531" y="65857"/>
                  </a:cubicBezTo>
                  <a:cubicBezTo>
                    <a:pt x="42161" y="67044"/>
                    <a:pt x="40793" y="67929"/>
                    <a:pt x="39553" y="67929"/>
                  </a:cubicBezTo>
                  <a:cubicBezTo>
                    <a:pt x="39113" y="67929"/>
                    <a:pt x="38689" y="67817"/>
                    <a:pt x="38331" y="67568"/>
                  </a:cubicBezTo>
                  <a:cubicBezTo>
                    <a:pt x="36966" y="66601"/>
                    <a:pt x="35998" y="64872"/>
                    <a:pt x="36517" y="63455"/>
                  </a:cubicBezTo>
                  <a:cubicBezTo>
                    <a:pt x="37571" y="60569"/>
                    <a:pt x="37986" y="56802"/>
                    <a:pt x="41822" y="56093"/>
                  </a:cubicBezTo>
                  <a:cubicBezTo>
                    <a:pt x="44259" y="55627"/>
                    <a:pt x="46696" y="55299"/>
                    <a:pt x="49167" y="55126"/>
                  </a:cubicBezTo>
                  <a:cubicBezTo>
                    <a:pt x="49252" y="55120"/>
                    <a:pt x="49338" y="55117"/>
                    <a:pt x="49425" y="55117"/>
                  </a:cubicBezTo>
                  <a:cubicBezTo>
                    <a:pt x="50819" y="55117"/>
                    <a:pt x="52364" y="55920"/>
                    <a:pt x="51811" y="58133"/>
                  </a:cubicBezTo>
                  <a:cubicBezTo>
                    <a:pt x="51707" y="58582"/>
                    <a:pt x="52087" y="59204"/>
                    <a:pt x="52329" y="59688"/>
                  </a:cubicBezTo>
                  <a:cubicBezTo>
                    <a:pt x="52602" y="60250"/>
                    <a:pt x="52992" y="60846"/>
                    <a:pt x="53666" y="60846"/>
                  </a:cubicBezTo>
                  <a:cubicBezTo>
                    <a:pt x="53675" y="60846"/>
                    <a:pt x="53685" y="60846"/>
                    <a:pt x="53695" y="60846"/>
                  </a:cubicBezTo>
                  <a:cubicBezTo>
                    <a:pt x="54455" y="60811"/>
                    <a:pt x="54628" y="60085"/>
                    <a:pt x="54852" y="59498"/>
                  </a:cubicBezTo>
                  <a:cubicBezTo>
                    <a:pt x="55146" y="58703"/>
                    <a:pt x="55146" y="57822"/>
                    <a:pt x="54887" y="57027"/>
                  </a:cubicBezTo>
                  <a:cubicBezTo>
                    <a:pt x="54127" y="54642"/>
                    <a:pt x="54922" y="53017"/>
                    <a:pt x="57116" y="51894"/>
                  </a:cubicBezTo>
                  <a:cubicBezTo>
                    <a:pt x="58291" y="51307"/>
                    <a:pt x="59328" y="50442"/>
                    <a:pt x="60469" y="49786"/>
                  </a:cubicBezTo>
                  <a:cubicBezTo>
                    <a:pt x="62128" y="48818"/>
                    <a:pt x="61575" y="46641"/>
                    <a:pt x="63096" y="45448"/>
                  </a:cubicBezTo>
                  <a:cubicBezTo>
                    <a:pt x="64720" y="44169"/>
                    <a:pt x="65757" y="42113"/>
                    <a:pt x="68194" y="42061"/>
                  </a:cubicBezTo>
                  <a:cubicBezTo>
                    <a:pt x="68574" y="42044"/>
                    <a:pt x="69006" y="41888"/>
                    <a:pt x="69075" y="41456"/>
                  </a:cubicBezTo>
                  <a:cubicBezTo>
                    <a:pt x="69369" y="39711"/>
                    <a:pt x="70924" y="39417"/>
                    <a:pt x="72151" y="38760"/>
                  </a:cubicBezTo>
                  <a:cubicBezTo>
                    <a:pt x="72321" y="38667"/>
                    <a:pt x="72565" y="38512"/>
                    <a:pt x="72753" y="38512"/>
                  </a:cubicBezTo>
                  <a:cubicBezTo>
                    <a:pt x="72950" y="38512"/>
                    <a:pt x="73086" y="38680"/>
                    <a:pt x="73015" y="39261"/>
                  </a:cubicBezTo>
                  <a:cubicBezTo>
                    <a:pt x="72956" y="39796"/>
                    <a:pt x="73330" y="40078"/>
                    <a:pt x="73743" y="40078"/>
                  </a:cubicBezTo>
                  <a:cubicBezTo>
                    <a:pt x="73931" y="40078"/>
                    <a:pt x="74127" y="40020"/>
                    <a:pt x="74294" y="39901"/>
                  </a:cubicBezTo>
                  <a:cubicBezTo>
                    <a:pt x="75746" y="38898"/>
                    <a:pt x="77457" y="38501"/>
                    <a:pt x="78995" y="37723"/>
                  </a:cubicBezTo>
                  <a:cubicBezTo>
                    <a:pt x="79738" y="37326"/>
                    <a:pt x="80291" y="36773"/>
                    <a:pt x="79790" y="35995"/>
                  </a:cubicBezTo>
                  <a:cubicBezTo>
                    <a:pt x="79597" y="35708"/>
                    <a:pt x="79414" y="35603"/>
                    <a:pt x="79239" y="35603"/>
                  </a:cubicBezTo>
                  <a:cubicBezTo>
                    <a:pt x="78865" y="35603"/>
                    <a:pt x="78524" y="36083"/>
                    <a:pt x="78183" y="36306"/>
                  </a:cubicBezTo>
                  <a:cubicBezTo>
                    <a:pt x="77820" y="36545"/>
                    <a:pt x="77447" y="36741"/>
                    <a:pt x="77083" y="36741"/>
                  </a:cubicBezTo>
                  <a:cubicBezTo>
                    <a:pt x="76789" y="36741"/>
                    <a:pt x="76501" y="36612"/>
                    <a:pt x="76230" y="36272"/>
                  </a:cubicBezTo>
                  <a:cubicBezTo>
                    <a:pt x="75677" y="35563"/>
                    <a:pt x="76126" y="35148"/>
                    <a:pt x="76731" y="34751"/>
                  </a:cubicBezTo>
                  <a:cubicBezTo>
                    <a:pt x="77318" y="34371"/>
                    <a:pt x="77284" y="33818"/>
                    <a:pt x="77025" y="33196"/>
                  </a:cubicBezTo>
                  <a:cubicBezTo>
                    <a:pt x="76921" y="32919"/>
                    <a:pt x="76161" y="33023"/>
                    <a:pt x="76593" y="32643"/>
                  </a:cubicBezTo>
                  <a:cubicBezTo>
                    <a:pt x="76708" y="32536"/>
                    <a:pt x="76805" y="32492"/>
                    <a:pt x="76888" y="32492"/>
                  </a:cubicBezTo>
                  <a:cubicBezTo>
                    <a:pt x="77143" y="32492"/>
                    <a:pt x="77279" y="32892"/>
                    <a:pt x="77474" y="33126"/>
                  </a:cubicBezTo>
                  <a:cubicBezTo>
                    <a:pt x="77830" y="33563"/>
                    <a:pt x="78559" y="33892"/>
                    <a:pt x="79019" y="33892"/>
                  </a:cubicBezTo>
                  <a:cubicBezTo>
                    <a:pt x="79251" y="33892"/>
                    <a:pt x="79415" y="33808"/>
                    <a:pt x="79427" y="33610"/>
                  </a:cubicBezTo>
                  <a:cubicBezTo>
                    <a:pt x="79485" y="32639"/>
                    <a:pt x="79866" y="32465"/>
                    <a:pt x="80317" y="32465"/>
                  </a:cubicBezTo>
                  <a:cubicBezTo>
                    <a:pt x="80569" y="32465"/>
                    <a:pt x="80843" y="32519"/>
                    <a:pt x="81095" y="32519"/>
                  </a:cubicBezTo>
                  <a:cubicBezTo>
                    <a:pt x="81194" y="32519"/>
                    <a:pt x="81290" y="32511"/>
                    <a:pt x="81380" y="32487"/>
                  </a:cubicBezTo>
                  <a:cubicBezTo>
                    <a:pt x="81894" y="32340"/>
                    <a:pt x="82271" y="31830"/>
                    <a:pt x="82830" y="31830"/>
                  </a:cubicBezTo>
                  <a:cubicBezTo>
                    <a:pt x="82928" y="31830"/>
                    <a:pt x="83031" y="31846"/>
                    <a:pt x="83142" y="31882"/>
                  </a:cubicBezTo>
                  <a:cubicBezTo>
                    <a:pt x="82658" y="32470"/>
                    <a:pt x="82192" y="33075"/>
                    <a:pt x="81708" y="33679"/>
                  </a:cubicBezTo>
                  <a:cubicBezTo>
                    <a:pt x="81604" y="33766"/>
                    <a:pt x="81483" y="33835"/>
                    <a:pt x="81362" y="33904"/>
                  </a:cubicBezTo>
                  <a:cubicBezTo>
                    <a:pt x="81034" y="34129"/>
                    <a:pt x="80775" y="34423"/>
                    <a:pt x="80878" y="34872"/>
                  </a:cubicBezTo>
                  <a:cubicBezTo>
                    <a:pt x="80999" y="35304"/>
                    <a:pt x="81380" y="35252"/>
                    <a:pt x="81673" y="35425"/>
                  </a:cubicBezTo>
                  <a:cubicBezTo>
                    <a:pt x="81973" y="35596"/>
                    <a:pt x="82292" y="35648"/>
                    <a:pt x="82615" y="35648"/>
                  </a:cubicBezTo>
                  <a:cubicBezTo>
                    <a:pt x="83130" y="35648"/>
                    <a:pt x="83658" y="35514"/>
                    <a:pt x="84141" y="35514"/>
                  </a:cubicBezTo>
                  <a:cubicBezTo>
                    <a:pt x="84489" y="35514"/>
                    <a:pt x="84814" y="35584"/>
                    <a:pt x="85095" y="35822"/>
                  </a:cubicBezTo>
                  <a:cubicBezTo>
                    <a:pt x="85535" y="36187"/>
                    <a:pt x="85875" y="36332"/>
                    <a:pt x="86134" y="36332"/>
                  </a:cubicBezTo>
                  <a:cubicBezTo>
                    <a:pt x="86710" y="36332"/>
                    <a:pt x="86887" y="35618"/>
                    <a:pt x="86875" y="35010"/>
                  </a:cubicBezTo>
                  <a:cubicBezTo>
                    <a:pt x="86858" y="34215"/>
                    <a:pt x="87601" y="32729"/>
                    <a:pt x="85665" y="32625"/>
                  </a:cubicBezTo>
                  <a:cubicBezTo>
                    <a:pt x="84991" y="32591"/>
                    <a:pt x="85130" y="31986"/>
                    <a:pt x="85596" y="31485"/>
                  </a:cubicBezTo>
                  <a:cubicBezTo>
                    <a:pt x="87186" y="29791"/>
                    <a:pt x="86650" y="27527"/>
                    <a:pt x="84508" y="26767"/>
                  </a:cubicBezTo>
                  <a:cubicBezTo>
                    <a:pt x="84006" y="26594"/>
                    <a:pt x="83557" y="26214"/>
                    <a:pt x="83661" y="25834"/>
                  </a:cubicBezTo>
                  <a:cubicBezTo>
                    <a:pt x="83972" y="24503"/>
                    <a:pt x="83039" y="23432"/>
                    <a:pt x="83090" y="22170"/>
                  </a:cubicBezTo>
                  <a:cubicBezTo>
                    <a:pt x="83108" y="21773"/>
                    <a:pt x="83073" y="21375"/>
                    <a:pt x="82624" y="21220"/>
                  </a:cubicBezTo>
                  <a:cubicBezTo>
                    <a:pt x="82529" y="21188"/>
                    <a:pt x="82437" y="21174"/>
                    <a:pt x="82348" y="21174"/>
                  </a:cubicBezTo>
                  <a:cubicBezTo>
                    <a:pt x="82049" y="21174"/>
                    <a:pt x="81787" y="21339"/>
                    <a:pt x="81587" y="21565"/>
                  </a:cubicBezTo>
                  <a:cubicBezTo>
                    <a:pt x="81086" y="22135"/>
                    <a:pt x="80464" y="22602"/>
                    <a:pt x="79755" y="22913"/>
                  </a:cubicBezTo>
                  <a:cubicBezTo>
                    <a:pt x="79583" y="22995"/>
                    <a:pt x="79411" y="23071"/>
                    <a:pt x="79247" y="23071"/>
                  </a:cubicBezTo>
                  <a:cubicBezTo>
                    <a:pt x="79097" y="23071"/>
                    <a:pt x="78954" y="23008"/>
                    <a:pt x="78822" y="22827"/>
                  </a:cubicBezTo>
                  <a:cubicBezTo>
                    <a:pt x="78563" y="22498"/>
                    <a:pt x="78753" y="22274"/>
                    <a:pt x="78960" y="22015"/>
                  </a:cubicBezTo>
                  <a:cubicBezTo>
                    <a:pt x="79496" y="21254"/>
                    <a:pt x="79254" y="20736"/>
                    <a:pt x="78459" y="20338"/>
                  </a:cubicBezTo>
                  <a:cubicBezTo>
                    <a:pt x="78131" y="20165"/>
                    <a:pt x="77837" y="19941"/>
                    <a:pt x="77578" y="19664"/>
                  </a:cubicBezTo>
                  <a:cubicBezTo>
                    <a:pt x="77168" y="19146"/>
                    <a:pt x="76356" y="18913"/>
                    <a:pt x="75491" y="18913"/>
                  </a:cubicBezTo>
                  <a:cubicBezTo>
                    <a:pt x="74278" y="18913"/>
                    <a:pt x="72961" y="19371"/>
                    <a:pt x="72497" y="20148"/>
                  </a:cubicBezTo>
                  <a:cubicBezTo>
                    <a:pt x="72065" y="20874"/>
                    <a:pt x="71788" y="21824"/>
                    <a:pt x="70803" y="22170"/>
                  </a:cubicBezTo>
                  <a:cubicBezTo>
                    <a:pt x="70354" y="22326"/>
                    <a:pt x="70043" y="22792"/>
                    <a:pt x="70337" y="23276"/>
                  </a:cubicBezTo>
                  <a:cubicBezTo>
                    <a:pt x="71356" y="25004"/>
                    <a:pt x="70043" y="25488"/>
                    <a:pt x="68902" y="26024"/>
                  </a:cubicBezTo>
                  <a:cubicBezTo>
                    <a:pt x="67693" y="26577"/>
                    <a:pt x="66241" y="26801"/>
                    <a:pt x="66345" y="28685"/>
                  </a:cubicBezTo>
                  <a:cubicBezTo>
                    <a:pt x="66379" y="29117"/>
                    <a:pt x="65895" y="29601"/>
                    <a:pt x="65584" y="30016"/>
                  </a:cubicBezTo>
                  <a:cubicBezTo>
                    <a:pt x="65442" y="30197"/>
                    <a:pt x="65232" y="30465"/>
                    <a:pt x="64983" y="30465"/>
                  </a:cubicBezTo>
                  <a:cubicBezTo>
                    <a:pt x="64899" y="30465"/>
                    <a:pt x="64811" y="30435"/>
                    <a:pt x="64720" y="30361"/>
                  </a:cubicBezTo>
                  <a:cubicBezTo>
                    <a:pt x="64409" y="30120"/>
                    <a:pt x="64288" y="29705"/>
                    <a:pt x="64409" y="29342"/>
                  </a:cubicBezTo>
                  <a:cubicBezTo>
                    <a:pt x="64893" y="27596"/>
                    <a:pt x="65083" y="25989"/>
                    <a:pt x="62508" y="25903"/>
                  </a:cubicBezTo>
                  <a:cubicBezTo>
                    <a:pt x="62249" y="25903"/>
                    <a:pt x="61938" y="25644"/>
                    <a:pt x="61748" y="25436"/>
                  </a:cubicBezTo>
                  <a:cubicBezTo>
                    <a:pt x="61084" y="24759"/>
                    <a:pt x="60400" y="24243"/>
                    <a:pt x="59552" y="24243"/>
                  </a:cubicBezTo>
                  <a:cubicBezTo>
                    <a:pt x="59252" y="24243"/>
                    <a:pt x="58932" y="24307"/>
                    <a:pt x="58585" y="24451"/>
                  </a:cubicBezTo>
                  <a:cubicBezTo>
                    <a:pt x="58566" y="24457"/>
                    <a:pt x="58545" y="24459"/>
                    <a:pt x="58523" y="24459"/>
                  </a:cubicBezTo>
                  <a:cubicBezTo>
                    <a:pt x="58409" y="24459"/>
                    <a:pt x="58269" y="24394"/>
                    <a:pt x="58153" y="24365"/>
                  </a:cubicBezTo>
                  <a:cubicBezTo>
                    <a:pt x="58758" y="23501"/>
                    <a:pt x="57687" y="22429"/>
                    <a:pt x="58827" y="21462"/>
                  </a:cubicBezTo>
                  <a:cubicBezTo>
                    <a:pt x="61800" y="18990"/>
                    <a:pt x="65757" y="18558"/>
                    <a:pt x="68781" y="16294"/>
                  </a:cubicBezTo>
                  <a:lnTo>
                    <a:pt x="69455" y="15828"/>
                  </a:lnTo>
                  <a:cubicBezTo>
                    <a:pt x="70337" y="15586"/>
                    <a:pt x="71218" y="15206"/>
                    <a:pt x="72117" y="15119"/>
                  </a:cubicBezTo>
                  <a:cubicBezTo>
                    <a:pt x="74346" y="14912"/>
                    <a:pt x="75331" y="13910"/>
                    <a:pt x="75262" y="11767"/>
                  </a:cubicBezTo>
                  <a:cubicBezTo>
                    <a:pt x="75262" y="11596"/>
                    <a:pt x="75299" y="11543"/>
                    <a:pt x="75353" y="11543"/>
                  </a:cubicBezTo>
                  <a:cubicBezTo>
                    <a:pt x="75441" y="11543"/>
                    <a:pt x="75574" y="11687"/>
                    <a:pt x="75659" y="11698"/>
                  </a:cubicBezTo>
                  <a:cubicBezTo>
                    <a:pt x="76835" y="11749"/>
                    <a:pt x="77733" y="12683"/>
                    <a:pt x="78943" y="12752"/>
                  </a:cubicBezTo>
                  <a:cubicBezTo>
                    <a:pt x="79461" y="12769"/>
                    <a:pt x="79945" y="13391"/>
                    <a:pt x="80412" y="13789"/>
                  </a:cubicBezTo>
                  <a:cubicBezTo>
                    <a:pt x="80395" y="13944"/>
                    <a:pt x="80325" y="14082"/>
                    <a:pt x="80204" y="14203"/>
                  </a:cubicBezTo>
                  <a:cubicBezTo>
                    <a:pt x="79099" y="14649"/>
                    <a:pt x="78211" y="15599"/>
                    <a:pt x="76924" y="15599"/>
                  </a:cubicBezTo>
                  <a:cubicBezTo>
                    <a:pt x="76763" y="15599"/>
                    <a:pt x="76595" y="15584"/>
                    <a:pt x="76420" y="15551"/>
                  </a:cubicBezTo>
                  <a:cubicBezTo>
                    <a:pt x="76325" y="15534"/>
                    <a:pt x="76229" y="15525"/>
                    <a:pt x="76135" y="15525"/>
                  </a:cubicBezTo>
                  <a:cubicBezTo>
                    <a:pt x="75478" y="15525"/>
                    <a:pt x="74895" y="15947"/>
                    <a:pt x="74985" y="16778"/>
                  </a:cubicBezTo>
                  <a:cubicBezTo>
                    <a:pt x="75041" y="17437"/>
                    <a:pt x="75422" y="17620"/>
                    <a:pt x="75866" y="17620"/>
                  </a:cubicBezTo>
                  <a:cubicBezTo>
                    <a:pt x="76109" y="17620"/>
                    <a:pt x="76372" y="17565"/>
                    <a:pt x="76610" y="17504"/>
                  </a:cubicBezTo>
                  <a:cubicBezTo>
                    <a:pt x="76822" y="17451"/>
                    <a:pt x="77015" y="17425"/>
                    <a:pt x="77193" y="17425"/>
                  </a:cubicBezTo>
                  <a:cubicBezTo>
                    <a:pt x="77828" y="17425"/>
                    <a:pt x="78286" y="17750"/>
                    <a:pt x="78839" y="18316"/>
                  </a:cubicBezTo>
                  <a:cubicBezTo>
                    <a:pt x="79617" y="19094"/>
                    <a:pt x="80723" y="19612"/>
                    <a:pt x="81794" y="19993"/>
                  </a:cubicBezTo>
                  <a:cubicBezTo>
                    <a:pt x="81906" y="20034"/>
                    <a:pt x="82005" y="20053"/>
                    <a:pt x="82094" y="20053"/>
                  </a:cubicBezTo>
                  <a:cubicBezTo>
                    <a:pt x="82595" y="20053"/>
                    <a:pt x="82747" y="19445"/>
                    <a:pt x="82762" y="18887"/>
                  </a:cubicBezTo>
                  <a:cubicBezTo>
                    <a:pt x="82805" y="18878"/>
                    <a:pt x="82849" y="18874"/>
                    <a:pt x="82892" y="18874"/>
                  </a:cubicBezTo>
                  <a:cubicBezTo>
                    <a:pt x="82935" y="18874"/>
                    <a:pt x="82978" y="18878"/>
                    <a:pt x="83021" y="18887"/>
                  </a:cubicBezTo>
                  <a:cubicBezTo>
                    <a:pt x="83375" y="18985"/>
                    <a:pt x="83662" y="19030"/>
                    <a:pt x="83892" y="19030"/>
                  </a:cubicBezTo>
                  <a:cubicBezTo>
                    <a:pt x="85038" y="19030"/>
                    <a:pt x="84816" y="17932"/>
                    <a:pt x="84629" y="16882"/>
                  </a:cubicBezTo>
                  <a:cubicBezTo>
                    <a:pt x="84577" y="16588"/>
                    <a:pt x="84404" y="16122"/>
                    <a:pt x="84525" y="16018"/>
                  </a:cubicBezTo>
                  <a:cubicBezTo>
                    <a:pt x="84606" y="15948"/>
                    <a:pt x="84680" y="15920"/>
                    <a:pt x="84749" y="15920"/>
                  </a:cubicBezTo>
                  <a:cubicBezTo>
                    <a:pt x="84985" y="15920"/>
                    <a:pt x="85161" y="16252"/>
                    <a:pt x="85389" y="16346"/>
                  </a:cubicBezTo>
                  <a:cubicBezTo>
                    <a:pt x="85637" y="16436"/>
                    <a:pt x="85876" y="16474"/>
                    <a:pt x="86110" y="16474"/>
                  </a:cubicBezTo>
                  <a:cubicBezTo>
                    <a:pt x="86771" y="16474"/>
                    <a:pt x="87381" y="16174"/>
                    <a:pt x="87981" y="15931"/>
                  </a:cubicBezTo>
                  <a:cubicBezTo>
                    <a:pt x="88344" y="15793"/>
                    <a:pt x="88500" y="15275"/>
                    <a:pt x="88258" y="15033"/>
                  </a:cubicBezTo>
                  <a:cubicBezTo>
                    <a:pt x="87065" y="13754"/>
                    <a:pt x="85976" y="12406"/>
                    <a:pt x="84819" y="11110"/>
                  </a:cubicBezTo>
                  <a:cubicBezTo>
                    <a:pt x="84162" y="10350"/>
                    <a:pt x="83160" y="9779"/>
                    <a:pt x="82537" y="8915"/>
                  </a:cubicBezTo>
                  <a:cubicBezTo>
                    <a:pt x="82209" y="8379"/>
                    <a:pt x="81639" y="8034"/>
                    <a:pt x="81017" y="7999"/>
                  </a:cubicBezTo>
                  <a:cubicBezTo>
                    <a:pt x="80983" y="7995"/>
                    <a:pt x="80950" y="7994"/>
                    <a:pt x="80916" y="7994"/>
                  </a:cubicBezTo>
                  <a:cubicBezTo>
                    <a:pt x="80688" y="7994"/>
                    <a:pt x="80453" y="8074"/>
                    <a:pt x="80228" y="8074"/>
                  </a:cubicBezTo>
                  <a:cubicBezTo>
                    <a:pt x="80056" y="8074"/>
                    <a:pt x="79890" y="8027"/>
                    <a:pt x="79738" y="7861"/>
                  </a:cubicBezTo>
                  <a:cubicBezTo>
                    <a:pt x="80170" y="7757"/>
                    <a:pt x="80602" y="7654"/>
                    <a:pt x="81017" y="7585"/>
                  </a:cubicBezTo>
                  <a:cubicBezTo>
                    <a:pt x="81518" y="7481"/>
                    <a:pt x="82192" y="7567"/>
                    <a:pt x="82226" y="6859"/>
                  </a:cubicBezTo>
                  <a:cubicBezTo>
                    <a:pt x="82278" y="6202"/>
                    <a:pt x="81673" y="6167"/>
                    <a:pt x="81207" y="6046"/>
                  </a:cubicBezTo>
                  <a:cubicBezTo>
                    <a:pt x="81086" y="6012"/>
                    <a:pt x="80948" y="5960"/>
                    <a:pt x="80844" y="5891"/>
                  </a:cubicBezTo>
                  <a:cubicBezTo>
                    <a:pt x="80958" y="5878"/>
                    <a:pt x="81101" y="5837"/>
                    <a:pt x="81223" y="5837"/>
                  </a:cubicBezTo>
                  <a:cubicBezTo>
                    <a:pt x="81267" y="5837"/>
                    <a:pt x="81309" y="5843"/>
                    <a:pt x="81345" y="5856"/>
                  </a:cubicBezTo>
                  <a:cubicBezTo>
                    <a:pt x="81816" y="6065"/>
                    <a:pt x="82272" y="6151"/>
                    <a:pt x="82714" y="6151"/>
                  </a:cubicBezTo>
                  <a:cubicBezTo>
                    <a:pt x="83993" y="6151"/>
                    <a:pt x="85157" y="5437"/>
                    <a:pt x="86236" y="4923"/>
                  </a:cubicBezTo>
                  <a:cubicBezTo>
                    <a:pt x="89182" y="3528"/>
                    <a:pt x="92334" y="3094"/>
                    <a:pt x="95401" y="2235"/>
                  </a:cubicBezTo>
                  <a:lnTo>
                    <a:pt x="95401" y="2235"/>
                  </a:lnTo>
                  <a:cubicBezTo>
                    <a:pt x="93986" y="3267"/>
                    <a:pt x="92263" y="3834"/>
                    <a:pt x="90504" y="3834"/>
                  </a:cubicBezTo>
                  <a:cubicBezTo>
                    <a:pt x="90401" y="3834"/>
                    <a:pt x="90295" y="3831"/>
                    <a:pt x="90191" y="3831"/>
                  </a:cubicBezTo>
                  <a:cubicBezTo>
                    <a:pt x="89827" y="3831"/>
                    <a:pt x="89479" y="3873"/>
                    <a:pt x="89277" y="4249"/>
                  </a:cubicBezTo>
                  <a:cubicBezTo>
                    <a:pt x="89018" y="4802"/>
                    <a:pt x="89467" y="5113"/>
                    <a:pt x="89744" y="5528"/>
                  </a:cubicBezTo>
                  <a:cubicBezTo>
                    <a:pt x="90251" y="6307"/>
                    <a:pt x="90887" y="6586"/>
                    <a:pt x="91608" y="6586"/>
                  </a:cubicBezTo>
                  <a:cubicBezTo>
                    <a:pt x="91943" y="6586"/>
                    <a:pt x="92297" y="6525"/>
                    <a:pt x="92664" y="6427"/>
                  </a:cubicBezTo>
                  <a:cubicBezTo>
                    <a:pt x="93037" y="6322"/>
                    <a:pt x="93404" y="6272"/>
                    <a:pt x="93755" y="6272"/>
                  </a:cubicBezTo>
                  <a:cubicBezTo>
                    <a:pt x="95314" y="6272"/>
                    <a:pt x="96561" y="7243"/>
                    <a:pt x="96518" y="8639"/>
                  </a:cubicBezTo>
                  <a:cubicBezTo>
                    <a:pt x="96501" y="9123"/>
                    <a:pt x="96000" y="9710"/>
                    <a:pt x="96155" y="10073"/>
                  </a:cubicBezTo>
                  <a:cubicBezTo>
                    <a:pt x="96656" y="11300"/>
                    <a:pt x="95758" y="12302"/>
                    <a:pt x="95378" y="13045"/>
                  </a:cubicBezTo>
                  <a:cubicBezTo>
                    <a:pt x="94393" y="15016"/>
                    <a:pt x="93649" y="16709"/>
                    <a:pt x="95412" y="18541"/>
                  </a:cubicBezTo>
                  <a:cubicBezTo>
                    <a:pt x="95602" y="18714"/>
                    <a:pt x="95723" y="18938"/>
                    <a:pt x="95758" y="19180"/>
                  </a:cubicBezTo>
                  <a:cubicBezTo>
                    <a:pt x="95810" y="21358"/>
                    <a:pt x="97901" y="20788"/>
                    <a:pt x="99007" y="21479"/>
                  </a:cubicBezTo>
                  <a:cubicBezTo>
                    <a:pt x="99192" y="21597"/>
                    <a:pt x="99367" y="21648"/>
                    <a:pt x="99531" y="21648"/>
                  </a:cubicBezTo>
                  <a:cubicBezTo>
                    <a:pt x="100207" y="21648"/>
                    <a:pt x="100708" y="20784"/>
                    <a:pt x="101098" y="20200"/>
                  </a:cubicBezTo>
                  <a:cubicBezTo>
                    <a:pt x="102256" y="18472"/>
                    <a:pt x="104088" y="17055"/>
                    <a:pt x="105729" y="16536"/>
                  </a:cubicBezTo>
                  <a:cubicBezTo>
                    <a:pt x="109220" y="15396"/>
                    <a:pt x="112486" y="13547"/>
                    <a:pt x="116254" y="13115"/>
                  </a:cubicBezTo>
                  <a:cubicBezTo>
                    <a:pt x="117965" y="12907"/>
                    <a:pt x="119935" y="12320"/>
                    <a:pt x="120021" y="9883"/>
                  </a:cubicBezTo>
                  <a:cubicBezTo>
                    <a:pt x="120021" y="9693"/>
                    <a:pt x="120349" y="9485"/>
                    <a:pt x="120557" y="9330"/>
                  </a:cubicBezTo>
                  <a:cubicBezTo>
                    <a:pt x="121663" y="8552"/>
                    <a:pt x="123132" y="8034"/>
                    <a:pt x="122631" y="6202"/>
                  </a:cubicBezTo>
                  <a:cubicBezTo>
                    <a:pt x="122594" y="6055"/>
                    <a:pt x="122626" y="6020"/>
                    <a:pt x="122682" y="6020"/>
                  </a:cubicBezTo>
                  <a:cubicBezTo>
                    <a:pt x="122731" y="6020"/>
                    <a:pt x="122799" y="6046"/>
                    <a:pt x="122855" y="6046"/>
                  </a:cubicBezTo>
                  <a:cubicBezTo>
                    <a:pt x="122928" y="6051"/>
                    <a:pt x="122998" y="6053"/>
                    <a:pt x="123064" y="6053"/>
                  </a:cubicBezTo>
                  <a:cubicBezTo>
                    <a:pt x="124269" y="6053"/>
                    <a:pt x="124381" y="5321"/>
                    <a:pt x="123840" y="4387"/>
                  </a:cubicBezTo>
                  <a:cubicBezTo>
                    <a:pt x="123581" y="3921"/>
                    <a:pt x="123875" y="3955"/>
                    <a:pt x="124048" y="3817"/>
                  </a:cubicBezTo>
                  <a:cubicBezTo>
                    <a:pt x="125240" y="2867"/>
                    <a:pt x="126640" y="2728"/>
                    <a:pt x="128092" y="2659"/>
                  </a:cubicBezTo>
                  <a:cubicBezTo>
                    <a:pt x="128575" y="2625"/>
                    <a:pt x="129180" y="2521"/>
                    <a:pt x="129249" y="1934"/>
                  </a:cubicBezTo>
                  <a:cubicBezTo>
                    <a:pt x="129301" y="1363"/>
                    <a:pt x="128714" y="1242"/>
                    <a:pt x="128299" y="1190"/>
                  </a:cubicBezTo>
                  <a:cubicBezTo>
                    <a:pt x="125707" y="948"/>
                    <a:pt x="123132" y="430"/>
                    <a:pt x="120557" y="171"/>
                  </a:cubicBezTo>
                  <a:cubicBezTo>
                    <a:pt x="119360" y="50"/>
                    <a:pt x="118163" y="0"/>
                    <a:pt x="11696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17"/>
            <p:cNvSpPr/>
            <p:nvPr/>
          </p:nvSpPr>
          <p:spPr>
            <a:xfrm>
              <a:off x="1581325" y="1051125"/>
              <a:ext cx="283000" cy="91675"/>
            </a:xfrm>
            <a:custGeom>
              <a:avLst/>
              <a:gdLst/>
              <a:ahLst/>
              <a:cxnLst/>
              <a:rect l="l" t="t" r="r" b="b"/>
              <a:pathLst>
                <a:path w="11320" h="3667" extrusionOk="0">
                  <a:moveTo>
                    <a:pt x="6214" y="0"/>
                  </a:moveTo>
                  <a:cubicBezTo>
                    <a:pt x="5926" y="0"/>
                    <a:pt x="5584" y="48"/>
                    <a:pt x="5219" y="71"/>
                  </a:cubicBezTo>
                  <a:cubicBezTo>
                    <a:pt x="5082" y="56"/>
                    <a:pt x="4943" y="49"/>
                    <a:pt x="4804" y="49"/>
                  </a:cubicBezTo>
                  <a:cubicBezTo>
                    <a:pt x="3493" y="49"/>
                    <a:pt x="2115" y="667"/>
                    <a:pt x="709" y="1073"/>
                  </a:cubicBezTo>
                  <a:cubicBezTo>
                    <a:pt x="432" y="1177"/>
                    <a:pt x="208" y="1401"/>
                    <a:pt x="69" y="1678"/>
                  </a:cubicBezTo>
                  <a:cubicBezTo>
                    <a:pt x="0" y="1781"/>
                    <a:pt x="242" y="2213"/>
                    <a:pt x="363" y="2231"/>
                  </a:cubicBezTo>
                  <a:cubicBezTo>
                    <a:pt x="2163" y="2438"/>
                    <a:pt x="3786" y="3667"/>
                    <a:pt x="5640" y="3667"/>
                  </a:cubicBezTo>
                  <a:cubicBezTo>
                    <a:pt x="6100" y="3667"/>
                    <a:pt x="6574" y="3591"/>
                    <a:pt x="7068" y="3406"/>
                  </a:cubicBezTo>
                  <a:cubicBezTo>
                    <a:pt x="7396" y="3281"/>
                    <a:pt x="7767" y="3236"/>
                    <a:pt x="8142" y="3236"/>
                  </a:cubicBezTo>
                  <a:cubicBezTo>
                    <a:pt x="8439" y="3236"/>
                    <a:pt x="8738" y="3264"/>
                    <a:pt x="9021" y="3302"/>
                  </a:cubicBezTo>
                  <a:cubicBezTo>
                    <a:pt x="9277" y="3340"/>
                    <a:pt x="9523" y="3370"/>
                    <a:pt x="9759" y="3370"/>
                  </a:cubicBezTo>
                  <a:cubicBezTo>
                    <a:pt x="10271" y="3370"/>
                    <a:pt x="10728" y="3229"/>
                    <a:pt x="11095" y="2732"/>
                  </a:cubicBezTo>
                  <a:cubicBezTo>
                    <a:pt x="11320" y="2473"/>
                    <a:pt x="11268" y="2075"/>
                    <a:pt x="10991" y="1885"/>
                  </a:cubicBezTo>
                  <a:cubicBezTo>
                    <a:pt x="10479" y="1524"/>
                    <a:pt x="10006" y="1077"/>
                    <a:pt x="9430" y="1077"/>
                  </a:cubicBezTo>
                  <a:cubicBezTo>
                    <a:pt x="9151" y="1077"/>
                    <a:pt x="8847" y="1182"/>
                    <a:pt x="8503" y="1453"/>
                  </a:cubicBezTo>
                  <a:cubicBezTo>
                    <a:pt x="8280" y="1626"/>
                    <a:pt x="7919" y="1737"/>
                    <a:pt x="7612" y="1737"/>
                  </a:cubicBezTo>
                  <a:cubicBezTo>
                    <a:pt x="7277" y="1737"/>
                    <a:pt x="7006" y="1605"/>
                    <a:pt x="7051" y="1280"/>
                  </a:cubicBezTo>
                  <a:cubicBezTo>
                    <a:pt x="7179" y="207"/>
                    <a:pt x="6812" y="0"/>
                    <a:pt x="621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17"/>
            <p:cNvSpPr/>
            <p:nvPr/>
          </p:nvSpPr>
          <p:spPr>
            <a:xfrm>
              <a:off x="3144425" y="1319375"/>
              <a:ext cx="213450" cy="95575"/>
            </a:xfrm>
            <a:custGeom>
              <a:avLst/>
              <a:gdLst/>
              <a:ahLst/>
              <a:cxnLst/>
              <a:rect l="l" t="t" r="r" b="b"/>
              <a:pathLst>
                <a:path w="8538" h="3823" extrusionOk="0">
                  <a:moveTo>
                    <a:pt x="6155" y="1"/>
                  </a:moveTo>
                  <a:cubicBezTo>
                    <a:pt x="6054" y="1"/>
                    <a:pt x="5950" y="7"/>
                    <a:pt x="5842" y="20"/>
                  </a:cubicBezTo>
                  <a:cubicBezTo>
                    <a:pt x="4846" y="139"/>
                    <a:pt x="3874" y="469"/>
                    <a:pt x="2859" y="469"/>
                  </a:cubicBezTo>
                  <a:cubicBezTo>
                    <a:pt x="2396" y="469"/>
                    <a:pt x="1923" y="400"/>
                    <a:pt x="1435" y="211"/>
                  </a:cubicBezTo>
                  <a:cubicBezTo>
                    <a:pt x="1292" y="150"/>
                    <a:pt x="1133" y="113"/>
                    <a:pt x="974" y="113"/>
                  </a:cubicBezTo>
                  <a:cubicBezTo>
                    <a:pt x="501" y="113"/>
                    <a:pt x="35" y="441"/>
                    <a:pt x="35" y="1438"/>
                  </a:cubicBezTo>
                  <a:cubicBezTo>
                    <a:pt x="1" y="3771"/>
                    <a:pt x="1573" y="3580"/>
                    <a:pt x="3025" y="3822"/>
                  </a:cubicBezTo>
                  <a:cubicBezTo>
                    <a:pt x="4338" y="3753"/>
                    <a:pt x="5617" y="3408"/>
                    <a:pt x="6792" y="2837"/>
                  </a:cubicBezTo>
                  <a:cubicBezTo>
                    <a:pt x="7415" y="2526"/>
                    <a:pt x="8538" y="2474"/>
                    <a:pt x="8192" y="1541"/>
                  </a:cubicBezTo>
                  <a:cubicBezTo>
                    <a:pt x="7892" y="720"/>
                    <a:pt x="7218" y="1"/>
                    <a:pt x="615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17"/>
            <p:cNvSpPr/>
            <p:nvPr/>
          </p:nvSpPr>
          <p:spPr>
            <a:xfrm>
              <a:off x="1453000" y="2509000"/>
              <a:ext cx="263575" cy="113100"/>
            </a:xfrm>
            <a:custGeom>
              <a:avLst/>
              <a:gdLst/>
              <a:ahLst/>
              <a:cxnLst/>
              <a:rect l="l" t="t" r="r" b="b"/>
              <a:pathLst>
                <a:path w="10543" h="4524" extrusionOk="0">
                  <a:moveTo>
                    <a:pt x="3451" y="1"/>
                  </a:moveTo>
                  <a:cubicBezTo>
                    <a:pt x="2445" y="1"/>
                    <a:pt x="1486" y="228"/>
                    <a:pt x="761" y="702"/>
                  </a:cubicBezTo>
                  <a:cubicBezTo>
                    <a:pt x="398" y="927"/>
                    <a:pt x="1" y="1186"/>
                    <a:pt x="243" y="1687"/>
                  </a:cubicBezTo>
                  <a:cubicBezTo>
                    <a:pt x="390" y="1972"/>
                    <a:pt x="609" y="2083"/>
                    <a:pt x="855" y="2083"/>
                  </a:cubicBezTo>
                  <a:cubicBezTo>
                    <a:pt x="1012" y="2083"/>
                    <a:pt x="1180" y="2038"/>
                    <a:pt x="1349" y="1964"/>
                  </a:cubicBezTo>
                  <a:cubicBezTo>
                    <a:pt x="1677" y="1828"/>
                    <a:pt x="1990" y="1776"/>
                    <a:pt x="2298" y="1776"/>
                  </a:cubicBezTo>
                  <a:cubicBezTo>
                    <a:pt x="2932" y="1776"/>
                    <a:pt x="3543" y="1997"/>
                    <a:pt x="4217" y="2171"/>
                  </a:cubicBezTo>
                  <a:cubicBezTo>
                    <a:pt x="5708" y="2540"/>
                    <a:pt x="6405" y="4523"/>
                    <a:pt x="7868" y="4523"/>
                  </a:cubicBezTo>
                  <a:cubicBezTo>
                    <a:pt x="8118" y="4523"/>
                    <a:pt x="8391" y="4465"/>
                    <a:pt x="8693" y="4332"/>
                  </a:cubicBezTo>
                  <a:cubicBezTo>
                    <a:pt x="8824" y="4337"/>
                    <a:pt x="8947" y="4340"/>
                    <a:pt x="9062" y="4340"/>
                  </a:cubicBezTo>
                  <a:cubicBezTo>
                    <a:pt x="10032" y="4340"/>
                    <a:pt x="10475" y="4144"/>
                    <a:pt x="10491" y="3727"/>
                  </a:cubicBezTo>
                  <a:cubicBezTo>
                    <a:pt x="10542" y="2897"/>
                    <a:pt x="9817" y="2724"/>
                    <a:pt x="9264" y="2517"/>
                  </a:cubicBezTo>
                  <a:cubicBezTo>
                    <a:pt x="8711" y="2292"/>
                    <a:pt x="8209" y="1964"/>
                    <a:pt x="7777" y="1567"/>
                  </a:cubicBezTo>
                  <a:cubicBezTo>
                    <a:pt x="6685" y="547"/>
                    <a:pt x="5011" y="1"/>
                    <a:pt x="34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17"/>
            <p:cNvSpPr/>
            <p:nvPr/>
          </p:nvSpPr>
          <p:spPr>
            <a:xfrm>
              <a:off x="1880725" y="1020350"/>
              <a:ext cx="162025" cy="112025"/>
            </a:xfrm>
            <a:custGeom>
              <a:avLst/>
              <a:gdLst/>
              <a:ahLst/>
              <a:cxnLst/>
              <a:rect l="l" t="t" r="r" b="b"/>
              <a:pathLst>
                <a:path w="6481" h="4481" extrusionOk="0">
                  <a:moveTo>
                    <a:pt x="4294" y="0"/>
                  </a:moveTo>
                  <a:cubicBezTo>
                    <a:pt x="4062" y="0"/>
                    <a:pt x="3818" y="44"/>
                    <a:pt x="3560" y="144"/>
                  </a:cubicBezTo>
                  <a:cubicBezTo>
                    <a:pt x="3094" y="317"/>
                    <a:pt x="2593" y="541"/>
                    <a:pt x="2886" y="1198"/>
                  </a:cubicBezTo>
                  <a:cubicBezTo>
                    <a:pt x="3042" y="1509"/>
                    <a:pt x="3232" y="1820"/>
                    <a:pt x="3457" y="2114"/>
                  </a:cubicBezTo>
                  <a:cubicBezTo>
                    <a:pt x="3147" y="2260"/>
                    <a:pt x="2851" y="2348"/>
                    <a:pt x="2545" y="2348"/>
                  </a:cubicBezTo>
                  <a:cubicBezTo>
                    <a:pt x="2270" y="2348"/>
                    <a:pt x="1987" y="2277"/>
                    <a:pt x="1677" y="2114"/>
                  </a:cubicBezTo>
                  <a:cubicBezTo>
                    <a:pt x="1531" y="2037"/>
                    <a:pt x="1393" y="2002"/>
                    <a:pt x="1262" y="2002"/>
                  </a:cubicBezTo>
                  <a:cubicBezTo>
                    <a:pt x="867" y="2002"/>
                    <a:pt x="545" y="2320"/>
                    <a:pt x="311" y="2736"/>
                  </a:cubicBezTo>
                  <a:cubicBezTo>
                    <a:pt x="0" y="3289"/>
                    <a:pt x="467" y="3479"/>
                    <a:pt x="813" y="3807"/>
                  </a:cubicBezTo>
                  <a:cubicBezTo>
                    <a:pt x="1327" y="4309"/>
                    <a:pt x="1837" y="4480"/>
                    <a:pt x="2344" y="4480"/>
                  </a:cubicBezTo>
                  <a:cubicBezTo>
                    <a:pt x="3164" y="4480"/>
                    <a:pt x="3976" y="4032"/>
                    <a:pt x="4787" y="3807"/>
                  </a:cubicBezTo>
                  <a:lnTo>
                    <a:pt x="5081" y="3514"/>
                  </a:lnTo>
                  <a:cubicBezTo>
                    <a:pt x="5237" y="2788"/>
                    <a:pt x="5098" y="1924"/>
                    <a:pt x="6204" y="1734"/>
                  </a:cubicBezTo>
                  <a:cubicBezTo>
                    <a:pt x="6464" y="1699"/>
                    <a:pt x="6481" y="1129"/>
                    <a:pt x="6222" y="921"/>
                  </a:cubicBezTo>
                  <a:cubicBezTo>
                    <a:pt x="5644" y="436"/>
                    <a:pt x="5027" y="0"/>
                    <a:pt x="42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17"/>
            <p:cNvSpPr/>
            <p:nvPr/>
          </p:nvSpPr>
          <p:spPr>
            <a:xfrm>
              <a:off x="1688900" y="2603450"/>
              <a:ext cx="165050" cy="73950"/>
            </a:xfrm>
            <a:custGeom>
              <a:avLst/>
              <a:gdLst/>
              <a:ahLst/>
              <a:cxnLst/>
              <a:rect l="l" t="t" r="r" b="b"/>
              <a:pathLst>
                <a:path w="6602" h="2958" extrusionOk="0">
                  <a:moveTo>
                    <a:pt x="2842" y="0"/>
                  </a:moveTo>
                  <a:cubicBezTo>
                    <a:pt x="2588" y="0"/>
                    <a:pt x="2332" y="28"/>
                    <a:pt x="2074" y="87"/>
                  </a:cubicBezTo>
                  <a:cubicBezTo>
                    <a:pt x="1452" y="225"/>
                    <a:pt x="1055" y="1331"/>
                    <a:pt x="225" y="1694"/>
                  </a:cubicBezTo>
                  <a:cubicBezTo>
                    <a:pt x="0" y="1798"/>
                    <a:pt x="277" y="2247"/>
                    <a:pt x="536" y="2454"/>
                  </a:cubicBezTo>
                  <a:cubicBezTo>
                    <a:pt x="957" y="2789"/>
                    <a:pt x="2162" y="2958"/>
                    <a:pt x="3373" y="2958"/>
                  </a:cubicBezTo>
                  <a:cubicBezTo>
                    <a:pt x="4599" y="2958"/>
                    <a:pt x="5830" y="2785"/>
                    <a:pt x="6256" y="2437"/>
                  </a:cubicBezTo>
                  <a:cubicBezTo>
                    <a:pt x="6395" y="2282"/>
                    <a:pt x="6515" y="2109"/>
                    <a:pt x="6602" y="1919"/>
                  </a:cubicBezTo>
                  <a:cubicBezTo>
                    <a:pt x="6481" y="1711"/>
                    <a:pt x="6429" y="1469"/>
                    <a:pt x="6291" y="1366"/>
                  </a:cubicBezTo>
                  <a:cubicBezTo>
                    <a:pt x="5231" y="636"/>
                    <a:pt x="4065" y="0"/>
                    <a:pt x="284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17"/>
            <p:cNvSpPr/>
            <p:nvPr/>
          </p:nvSpPr>
          <p:spPr>
            <a:xfrm>
              <a:off x="1922200" y="1344925"/>
              <a:ext cx="129625" cy="64525"/>
            </a:xfrm>
            <a:custGeom>
              <a:avLst/>
              <a:gdLst/>
              <a:ahLst/>
              <a:cxnLst/>
              <a:rect l="l" t="t" r="r" b="b"/>
              <a:pathLst>
                <a:path w="5185" h="2581" extrusionOk="0">
                  <a:moveTo>
                    <a:pt x="1901" y="1"/>
                  </a:moveTo>
                  <a:lnTo>
                    <a:pt x="1227" y="467"/>
                  </a:lnTo>
                  <a:cubicBezTo>
                    <a:pt x="934" y="1020"/>
                    <a:pt x="0" y="1383"/>
                    <a:pt x="415" y="2144"/>
                  </a:cubicBezTo>
                  <a:cubicBezTo>
                    <a:pt x="602" y="2475"/>
                    <a:pt x="838" y="2581"/>
                    <a:pt x="1096" y="2581"/>
                  </a:cubicBezTo>
                  <a:cubicBezTo>
                    <a:pt x="1482" y="2581"/>
                    <a:pt x="1915" y="2344"/>
                    <a:pt x="2299" y="2282"/>
                  </a:cubicBezTo>
                  <a:cubicBezTo>
                    <a:pt x="2552" y="2236"/>
                    <a:pt x="2806" y="2213"/>
                    <a:pt x="3064" y="2213"/>
                  </a:cubicBezTo>
                  <a:cubicBezTo>
                    <a:pt x="3194" y="2213"/>
                    <a:pt x="3324" y="2219"/>
                    <a:pt x="3457" y="2230"/>
                  </a:cubicBezTo>
                  <a:cubicBezTo>
                    <a:pt x="3730" y="2245"/>
                    <a:pt x="4039" y="2324"/>
                    <a:pt x="4314" y="2324"/>
                  </a:cubicBezTo>
                  <a:cubicBezTo>
                    <a:pt x="4665" y="2324"/>
                    <a:pt x="4959" y="2195"/>
                    <a:pt x="5047" y="1643"/>
                  </a:cubicBezTo>
                  <a:cubicBezTo>
                    <a:pt x="5185" y="744"/>
                    <a:pt x="4563" y="277"/>
                    <a:pt x="3768" y="122"/>
                  </a:cubicBezTo>
                  <a:cubicBezTo>
                    <a:pt x="3146" y="35"/>
                    <a:pt x="2523" y="1"/>
                    <a:pt x="190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17"/>
            <p:cNvSpPr/>
            <p:nvPr/>
          </p:nvSpPr>
          <p:spPr>
            <a:xfrm>
              <a:off x="1787825" y="1030550"/>
              <a:ext cx="94250" cy="44825"/>
            </a:xfrm>
            <a:custGeom>
              <a:avLst/>
              <a:gdLst/>
              <a:ahLst/>
              <a:cxnLst/>
              <a:rect l="l" t="t" r="r" b="b"/>
              <a:pathLst>
                <a:path w="3770" h="1793" extrusionOk="0">
                  <a:moveTo>
                    <a:pt x="2929" y="0"/>
                  </a:moveTo>
                  <a:cubicBezTo>
                    <a:pt x="2800" y="0"/>
                    <a:pt x="2676" y="17"/>
                    <a:pt x="2576" y="47"/>
                  </a:cubicBezTo>
                  <a:cubicBezTo>
                    <a:pt x="2412" y="93"/>
                    <a:pt x="2229" y="105"/>
                    <a:pt x="2039" y="105"/>
                  </a:cubicBezTo>
                  <a:cubicBezTo>
                    <a:pt x="1817" y="105"/>
                    <a:pt x="1584" y="88"/>
                    <a:pt x="1360" y="88"/>
                  </a:cubicBezTo>
                  <a:cubicBezTo>
                    <a:pt x="763" y="88"/>
                    <a:pt x="227" y="208"/>
                    <a:pt x="105" y="1084"/>
                  </a:cubicBezTo>
                  <a:cubicBezTo>
                    <a:pt x="1" y="1792"/>
                    <a:pt x="865" y="1688"/>
                    <a:pt x="1504" y="1740"/>
                  </a:cubicBezTo>
                  <a:cubicBezTo>
                    <a:pt x="2265" y="1568"/>
                    <a:pt x="3405" y="1792"/>
                    <a:pt x="3665" y="652"/>
                  </a:cubicBezTo>
                  <a:cubicBezTo>
                    <a:pt x="3769" y="167"/>
                    <a:pt x="3329" y="0"/>
                    <a:pt x="29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17"/>
            <p:cNvSpPr/>
            <p:nvPr/>
          </p:nvSpPr>
          <p:spPr>
            <a:xfrm>
              <a:off x="1870350" y="2639275"/>
              <a:ext cx="59225" cy="44325"/>
            </a:xfrm>
            <a:custGeom>
              <a:avLst/>
              <a:gdLst/>
              <a:ahLst/>
              <a:cxnLst/>
              <a:rect l="l" t="t" r="r" b="b"/>
              <a:pathLst>
                <a:path w="2369" h="1773" extrusionOk="0">
                  <a:moveTo>
                    <a:pt x="922" y="1"/>
                  </a:moveTo>
                  <a:cubicBezTo>
                    <a:pt x="435" y="1"/>
                    <a:pt x="1" y="156"/>
                    <a:pt x="1" y="762"/>
                  </a:cubicBezTo>
                  <a:cubicBezTo>
                    <a:pt x="1" y="1414"/>
                    <a:pt x="337" y="1773"/>
                    <a:pt x="982" y="1773"/>
                  </a:cubicBezTo>
                  <a:cubicBezTo>
                    <a:pt x="1038" y="1773"/>
                    <a:pt x="1097" y="1770"/>
                    <a:pt x="1158" y="1765"/>
                  </a:cubicBezTo>
                  <a:cubicBezTo>
                    <a:pt x="1711" y="1730"/>
                    <a:pt x="2368" y="1678"/>
                    <a:pt x="2299" y="901"/>
                  </a:cubicBezTo>
                  <a:cubicBezTo>
                    <a:pt x="2264" y="175"/>
                    <a:pt x="1642" y="2"/>
                    <a:pt x="1003" y="2"/>
                  </a:cubicBezTo>
                  <a:cubicBezTo>
                    <a:pt x="976" y="1"/>
                    <a:pt x="949" y="1"/>
                    <a:pt x="9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17"/>
            <p:cNvSpPr/>
            <p:nvPr/>
          </p:nvSpPr>
          <p:spPr>
            <a:xfrm>
              <a:off x="2264800" y="4630125"/>
              <a:ext cx="62675" cy="39225"/>
            </a:xfrm>
            <a:custGeom>
              <a:avLst/>
              <a:gdLst/>
              <a:ahLst/>
              <a:cxnLst/>
              <a:rect l="l" t="t" r="r" b="b"/>
              <a:pathLst>
                <a:path w="2507" h="1569" extrusionOk="0">
                  <a:moveTo>
                    <a:pt x="1176" y="52"/>
                  </a:moveTo>
                  <a:cubicBezTo>
                    <a:pt x="675" y="87"/>
                    <a:pt x="1" y="1"/>
                    <a:pt x="1" y="813"/>
                  </a:cubicBezTo>
                  <a:cubicBezTo>
                    <a:pt x="1" y="1241"/>
                    <a:pt x="341" y="1568"/>
                    <a:pt x="742" y="1568"/>
                  </a:cubicBezTo>
                  <a:cubicBezTo>
                    <a:pt x="811" y="1568"/>
                    <a:pt x="881" y="1559"/>
                    <a:pt x="951" y="1539"/>
                  </a:cubicBezTo>
                  <a:cubicBezTo>
                    <a:pt x="1077" y="1515"/>
                    <a:pt x="1221" y="1513"/>
                    <a:pt x="1369" y="1513"/>
                  </a:cubicBezTo>
                  <a:cubicBezTo>
                    <a:pt x="1403" y="1513"/>
                    <a:pt x="1437" y="1513"/>
                    <a:pt x="1471" y="1513"/>
                  </a:cubicBezTo>
                  <a:cubicBezTo>
                    <a:pt x="1947" y="1513"/>
                    <a:pt x="2434" y="1491"/>
                    <a:pt x="2472" y="830"/>
                  </a:cubicBezTo>
                  <a:cubicBezTo>
                    <a:pt x="2506" y="52"/>
                    <a:pt x="1781" y="87"/>
                    <a:pt x="1176" y="52"/>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17"/>
            <p:cNvSpPr/>
            <p:nvPr/>
          </p:nvSpPr>
          <p:spPr>
            <a:xfrm>
              <a:off x="1604225" y="2645350"/>
              <a:ext cx="56175" cy="38275"/>
            </a:xfrm>
            <a:custGeom>
              <a:avLst/>
              <a:gdLst/>
              <a:ahLst/>
              <a:cxnLst/>
              <a:rect l="l" t="t" r="r" b="b"/>
              <a:pathLst>
                <a:path w="2247" h="1531" extrusionOk="0">
                  <a:moveTo>
                    <a:pt x="1003" y="1"/>
                  </a:moveTo>
                  <a:cubicBezTo>
                    <a:pt x="536" y="35"/>
                    <a:pt x="0" y="1"/>
                    <a:pt x="17" y="554"/>
                  </a:cubicBezTo>
                  <a:cubicBezTo>
                    <a:pt x="17" y="1297"/>
                    <a:pt x="640" y="1452"/>
                    <a:pt x="1262" y="1522"/>
                  </a:cubicBezTo>
                  <a:cubicBezTo>
                    <a:pt x="1319" y="1528"/>
                    <a:pt x="1377" y="1531"/>
                    <a:pt x="1434" y="1531"/>
                  </a:cubicBezTo>
                  <a:cubicBezTo>
                    <a:pt x="1857" y="1531"/>
                    <a:pt x="2247" y="1352"/>
                    <a:pt x="2247" y="865"/>
                  </a:cubicBezTo>
                  <a:cubicBezTo>
                    <a:pt x="2247" y="18"/>
                    <a:pt x="1504" y="139"/>
                    <a:pt x="100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17"/>
            <p:cNvSpPr/>
            <p:nvPr/>
          </p:nvSpPr>
          <p:spPr>
            <a:xfrm>
              <a:off x="7045475" y="3384250"/>
              <a:ext cx="47375" cy="53550"/>
            </a:xfrm>
            <a:custGeom>
              <a:avLst/>
              <a:gdLst/>
              <a:ahLst/>
              <a:cxnLst/>
              <a:rect l="l" t="t" r="r" b="b"/>
              <a:pathLst>
                <a:path w="1895" h="2142" extrusionOk="0">
                  <a:moveTo>
                    <a:pt x="416" y="1"/>
                  </a:moveTo>
                  <a:cubicBezTo>
                    <a:pt x="93" y="1"/>
                    <a:pt x="0" y="338"/>
                    <a:pt x="63" y="618"/>
                  </a:cubicBezTo>
                  <a:cubicBezTo>
                    <a:pt x="201" y="1292"/>
                    <a:pt x="339" y="2035"/>
                    <a:pt x="1203" y="2139"/>
                  </a:cubicBezTo>
                  <a:cubicBezTo>
                    <a:pt x="1224" y="2141"/>
                    <a:pt x="1245" y="2142"/>
                    <a:pt x="1265" y="2142"/>
                  </a:cubicBezTo>
                  <a:cubicBezTo>
                    <a:pt x="1645" y="2142"/>
                    <a:pt x="1895" y="1835"/>
                    <a:pt x="1895" y="1327"/>
                  </a:cubicBezTo>
                  <a:cubicBezTo>
                    <a:pt x="1670" y="705"/>
                    <a:pt x="1273" y="169"/>
                    <a:pt x="529" y="13"/>
                  </a:cubicBezTo>
                  <a:cubicBezTo>
                    <a:pt x="489" y="5"/>
                    <a:pt x="451" y="1"/>
                    <a:pt x="41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17"/>
            <p:cNvSpPr/>
            <p:nvPr/>
          </p:nvSpPr>
          <p:spPr>
            <a:xfrm>
              <a:off x="4291500" y="1250400"/>
              <a:ext cx="54900" cy="37900"/>
            </a:xfrm>
            <a:custGeom>
              <a:avLst/>
              <a:gdLst/>
              <a:ahLst/>
              <a:cxnLst/>
              <a:rect l="l" t="t" r="r" b="b"/>
              <a:pathLst>
                <a:path w="2196" h="1516" extrusionOk="0">
                  <a:moveTo>
                    <a:pt x="1013" y="0"/>
                  </a:moveTo>
                  <a:cubicBezTo>
                    <a:pt x="676" y="0"/>
                    <a:pt x="369" y="181"/>
                    <a:pt x="190" y="464"/>
                  </a:cubicBezTo>
                  <a:cubicBezTo>
                    <a:pt x="0" y="706"/>
                    <a:pt x="35" y="1034"/>
                    <a:pt x="259" y="1224"/>
                  </a:cubicBezTo>
                  <a:cubicBezTo>
                    <a:pt x="466" y="1444"/>
                    <a:pt x="678" y="1515"/>
                    <a:pt x="892" y="1515"/>
                  </a:cubicBezTo>
                  <a:cubicBezTo>
                    <a:pt x="1233" y="1515"/>
                    <a:pt x="1579" y="1336"/>
                    <a:pt x="1919" y="1293"/>
                  </a:cubicBezTo>
                  <a:cubicBezTo>
                    <a:pt x="2195" y="567"/>
                    <a:pt x="1901" y="153"/>
                    <a:pt x="1175" y="14"/>
                  </a:cubicBezTo>
                  <a:cubicBezTo>
                    <a:pt x="1121" y="5"/>
                    <a:pt x="1066" y="0"/>
                    <a:pt x="101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17"/>
            <p:cNvSpPr/>
            <p:nvPr/>
          </p:nvSpPr>
          <p:spPr>
            <a:xfrm>
              <a:off x="6323375" y="3314875"/>
              <a:ext cx="50125" cy="37325"/>
            </a:xfrm>
            <a:custGeom>
              <a:avLst/>
              <a:gdLst/>
              <a:ahLst/>
              <a:cxnLst/>
              <a:rect l="l" t="t" r="r" b="b"/>
              <a:pathLst>
                <a:path w="2005" h="1493" extrusionOk="0">
                  <a:moveTo>
                    <a:pt x="754" y="1"/>
                  </a:moveTo>
                  <a:cubicBezTo>
                    <a:pt x="409" y="1"/>
                    <a:pt x="93" y="129"/>
                    <a:pt x="52" y="542"/>
                  </a:cubicBezTo>
                  <a:cubicBezTo>
                    <a:pt x="0" y="1198"/>
                    <a:pt x="536" y="1371"/>
                    <a:pt x="1106" y="1492"/>
                  </a:cubicBezTo>
                  <a:cubicBezTo>
                    <a:pt x="1504" y="1475"/>
                    <a:pt x="1988" y="1440"/>
                    <a:pt x="1988" y="905"/>
                  </a:cubicBezTo>
                  <a:cubicBezTo>
                    <a:pt x="2005" y="317"/>
                    <a:pt x="1504" y="110"/>
                    <a:pt x="1020" y="23"/>
                  </a:cubicBezTo>
                  <a:cubicBezTo>
                    <a:pt x="932" y="9"/>
                    <a:pt x="842" y="1"/>
                    <a:pt x="75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17"/>
            <p:cNvSpPr/>
            <p:nvPr/>
          </p:nvSpPr>
          <p:spPr>
            <a:xfrm>
              <a:off x="6680225" y="1890750"/>
              <a:ext cx="46075" cy="42200"/>
            </a:xfrm>
            <a:custGeom>
              <a:avLst/>
              <a:gdLst/>
              <a:ahLst/>
              <a:cxnLst/>
              <a:rect l="l" t="t" r="r" b="b"/>
              <a:pathLst>
                <a:path w="1843" h="1688" extrusionOk="0">
                  <a:moveTo>
                    <a:pt x="1376" y="1"/>
                  </a:moveTo>
                  <a:cubicBezTo>
                    <a:pt x="1345" y="1"/>
                    <a:pt x="1312" y="4"/>
                    <a:pt x="1280" y="11"/>
                  </a:cubicBezTo>
                  <a:cubicBezTo>
                    <a:pt x="675" y="29"/>
                    <a:pt x="156" y="478"/>
                    <a:pt x="70" y="1083"/>
                  </a:cubicBezTo>
                  <a:cubicBezTo>
                    <a:pt x="1" y="1446"/>
                    <a:pt x="208" y="1670"/>
                    <a:pt x="675" y="1688"/>
                  </a:cubicBezTo>
                  <a:cubicBezTo>
                    <a:pt x="1193" y="1480"/>
                    <a:pt x="1643" y="1135"/>
                    <a:pt x="1781" y="513"/>
                  </a:cubicBezTo>
                  <a:cubicBezTo>
                    <a:pt x="1843" y="250"/>
                    <a:pt x="1642" y="1"/>
                    <a:pt x="137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17"/>
            <p:cNvSpPr/>
            <p:nvPr/>
          </p:nvSpPr>
          <p:spPr>
            <a:xfrm>
              <a:off x="3550975" y="1955400"/>
              <a:ext cx="53600" cy="126175"/>
            </a:xfrm>
            <a:custGeom>
              <a:avLst/>
              <a:gdLst/>
              <a:ahLst/>
              <a:cxnLst/>
              <a:rect l="l" t="t" r="r" b="b"/>
              <a:pathLst>
                <a:path w="2144" h="5047" extrusionOk="0">
                  <a:moveTo>
                    <a:pt x="1297" y="0"/>
                  </a:moveTo>
                  <a:cubicBezTo>
                    <a:pt x="778" y="0"/>
                    <a:pt x="260" y="363"/>
                    <a:pt x="364" y="795"/>
                  </a:cubicBezTo>
                  <a:cubicBezTo>
                    <a:pt x="640" y="1850"/>
                    <a:pt x="122" y="2731"/>
                    <a:pt x="1" y="3491"/>
                  </a:cubicBezTo>
                  <a:cubicBezTo>
                    <a:pt x="70" y="4338"/>
                    <a:pt x="1" y="5047"/>
                    <a:pt x="951" y="5047"/>
                  </a:cubicBezTo>
                  <a:cubicBezTo>
                    <a:pt x="1781" y="5047"/>
                    <a:pt x="1971" y="4476"/>
                    <a:pt x="2040" y="3785"/>
                  </a:cubicBezTo>
                  <a:cubicBezTo>
                    <a:pt x="2144" y="2748"/>
                    <a:pt x="1642" y="1746"/>
                    <a:pt x="1936" y="692"/>
                  </a:cubicBezTo>
                  <a:cubicBezTo>
                    <a:pt x="2023" y="381"/>
                    <a:pt x="1712" y="0"/>
                    <a:pt x="129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17"/>
            <p:cNvSpPr/>
            <p:nvPr/>
          </p:nvSpPr>
          <p:spPr>
            <a:xfrm>
              <a:off x="3910000" y="2161475"/>
              <a:ext cx="93775" cy="45400"/>
            </a:xfrm>
            <a:custGeom>
              <a:avLst/>
              <a:gdLst/>
              <a:ahLst/>
              <a:cxnLst/>
              <a:rect l="l" t="t" r="r" b="b"/>
              <a:pathLst>
                <a:path w="3751" h="1816" extrusionOk="0">
                  <a:moveTo>
                    <a:pt x="1383" y="1"/>
                  </a:moveTo>
                  <a:cubicBezTo>
                    <a:pt x="778" y="87"/>
                    <a:pt x="1" y="18"/>
                    <a:pt x="122" y="640"/>
                  </a:cubicBezTo>
                  <a:cubicBezTo>
                    <a:pt x="329" y="1625"/>
                    <a:pt x="1297" y="1815"/>
                    <a:pt x="2195" y="1815"/>
                  </a:cubicBezTo>
                  <a:cubicBezTo>
                    <a:pt x="2835" y="1815"/>
                    <a:pt x="3751" y="1712"/>
                    <a:pt x="3613" y="951"/>
                  </a:cubicBezTo>
                  <a:cubicBezTo>
                    <a:pt x="3466" y="240"/>
                    <a:pt x="2970" y="188"/>
                    <a:pt x="2455" y="188"/>
                  </a:cubicBezTo>
                  <a:cubicBezTo>
                    <a:pt x="2366" y="188"/>
                    <a:pt x="2276" y="189"/>
                    <a:pt x="2187" y="189"/>
                  </a:cubicBezTo>
                  <a:cubicBezTo>
                    <a:pt x="1880" y="189"/>
                    <a:pt x="1588" y="170"/>
                    <a:pt x="138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17"/>
            <p:cNvSpPr/>
            <p:nvPr/>
          </p:nvSpPr>
          <p:spPr>
            <a:xfrm>
              <a:off x="4125600" y="2173875"/>
              <a:ext cx="50575" cy="37600"/>
            </a:xfrm>
            <a:custGeom>
              <a:avLst/>
              <a:gdLst/>
              <a:ahLst/>
              <a:cxnLst/>
              <a:rect l="l" t="t" r="r" b="b"/>
              <a:pathLst>
                <a:path w="2023" h="1504" extrusionOk="0">
                  <a:moveTo>
                    <a:pt x="1294" y="1"/>
                  </a:moveTo>
                  <a:cubicBezTo>
                    <a:pt x="1249" y="1"/>
                    <a:pt x="1204" y="3"/>
                    <a:pt x="1158" y="6"/>
                  </a:cubicBezTo>
                  <a:cubicBezTo>
                    <a:pt x="691" y="144"/>
                    <a:pt x="0" y="109"/>
                    <a:pt x="17" y="904"/>
                  </a:cubicBezTo>
                  <a:cubicBezTo>
                    <a:pt x="17" y="1352"/>
                    <a:pt x="364" y="1503"/>
                    <a:pt x="748" y="1503"/>
                  </a:cubicBezTo>
                  <a:cubicBezTo>
                    <a:pt x="809" y="1503"/>
                    <a:pt x="872" y="1499"/>
                    <a:pt x="933" y="1492"/>
                  </a:cubicBezTo>
                  <a:cubicBezTo>
                    <a:pt x="1486" y="1440"/>
                    <a:pt x="2022" y="1233"/>
                    <a:pt x="2022" y="593"/>
                  </a:cubicBezTo>
                  <a:cubicBezTo>
                    <a:pt x="2022" y="156"/>
                    <a:pt x="1711" y="1"/>
                    <a:pt x="12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17"/>
            <p:cNvSpPr/>
            <p:nvPr/>
          </p:nvSpPr>
          <p:spPr>
            <a:xfrm>
              <a:off x="3415775" y="2038325"/>
              <a:ext cx="44925" cy="38175"/>
            </a:xfrm>
            <a:custGeom>
              <a:avLst/>
              <a:gdLst/>
              <a:ahLst/>
              <a:cxnLst/>
              <a:rect l="l" t="t" r="r" b="b"/>
              <a:pathLst>
                <a:path w="1797" h="1527" extrusionOk="0">
                  <a:moveTo>
                    <a:pt x="812" y="0"/>
                  </a:moveTo>
                  <a:cubicBezTo>
                    <a:pt x="383" y="0"/>
                    <a:pt x="1" y="211"/>
                    <a:pt x="34" y="710"/>
                  </a:cubicBezTo>
                  <a:cubicBezTo>
                    <a:pt x="34" y="1164"/>
                    <a:pt x="400" y="1527"/>
                    <a:pt x="845" y="1527"/>
                  </a:cubicBezTo>
                  <a:cubicBezTo>
                    <a:pt x="874" y="1527"/>
                    <a:pt x="903" y="1525"/>
                    <a:pt x="933" y="1522"/>
                  </a:cubicBezTo>
                  <a:cubicBezTo>
                    <a:pt x="1382" y="1522"/>
                    <a:pt x="1745" y="1315"/>
                    <a:pt x="1797" y="796"/>
                  </a:cubicBezTo>
                  <a:cubicBezTo>
                    <a:pt x="1745" y="226"/>
                    <a:pt x="1330" y="19"/>
                    <a:pt x="864" y="1"/>
                  </a:cubicBezTo>
                  <a:cubicBezTo>
                    <a:pt x="847" y="1"/>
                    <a:pt x="829" y="0"/>
                    <a:pt x="81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3" name="Google Shape;203;p17"/>
          <p:cNvSpPr txBox="1">
            <a:spLocks noGrp="1"/>
          </p:cNvSpPr>
          <p:nvPr>
            <p:ph type="title"/>
          </p:nvPr>
        </p:nvSpPr>
        <p:spPr>
          <a:xfrm>
            <a:off x="710275" y="536650"/>
            <a:ext cx="7723500" cy="481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AR" dirty="0">
                <a:solidFill>
                  <a:srgbClr val="002060"/>
                </a:solidFill>
              </a:rPr>
              <a:t>INTRODUCCIÓN A LOS ACUERDOS REGIONALES</a:t>
            </a:r>
            <a:endParaRPr dirty="0">
              <a:solidFill>
                <a:srgbClr val="002060"/>
              </a:solidFill>
            </a:endParaRPr>
          </a:p>
        </p:txBody>
      </p:sp>
      <p:sp>
        <p:nvSpPr>
          <p:cNvPr id="205" name="Google Shape;205;p17"/>
          <p:cNvSpPr/>
          <p:nvPr/>
        </p:nvSpPr>
        <p:spPr>
          <a:xfrm>
            <a:off x="729900" y="1915650"/>
            <a:ext cx="714000" cy="714000"/>
          </a:xfrm>
          <a:prstGeom prst="ellipse">
            <a:avLst/>
          </a:prstGeom>
          <a:solidFill>
            <a:schemeClr val="accent5"/>
          </a:solidFill>
          <a:ln>
            <a:noFill/>
          </a:ln>
        </p:spPr>
        <p:txBody>
          <a:bodyPr spcFirstLastPara="1" wrap="square" lIns="0" tIns="91425" rIns="0" bIns="91425" anchor="ctr" anchorCtr="0">
            <a:noAutofit/>
          </a:bodyPr>
          <a:lstStyle/>
          <a:p>
            <a:pPr marL="0" lvl="0" indent="0" algn="ctr" rtl="0">
              <a:spcBef>
                <a:spcPts val="0"/>
              </a:spcBef>
              <a:spcAft>
                <a:spcPts val="0"/>
              </a:spcAft>
              <a:buNone/>
            </a:pPr>
            <a:endParaRPr sz="1800">
              <a:latin typeface="Fira Sans Extra Condensed"/>
              <a:ea typeface="Fira Sans Extra Condensed"/>
              <a:cs typeface="Fira Sans Extra Condensed"/>
              <a:sym typeface="Fira Sans Extra Condensed"/>
            </a:endParaRPr>
          </a:p>
        </p:txBody>
      </p:sp>
      <p:sp>
        <p:nvSpPr>
          <p:cNvPr id="208" name="Google Shape;208;p17"/>
          <p:cNvSpPr/>
          <p:nvPr/>
        </p:nvSpPr>
        <p:spPr>
          <a:xfrm>
            <a:off x="3131209" y="1461639"/>
            <a:ext cx="714000" cy="714000"/>
          </a:xfrm>
          <a:prstGeom prst="ellipse">
            <a:avLst/>
          </a:prstGeom>
          <a:solidFill>
            <a:schemeClr val="accent6"/>
          </a:solidFill>
          <a:ln>
            <a:noFill/>
          </a:ln>
        </p:spPr>
        <p:txBody>
          <a:bodyPr spcFirstLastPara="1" wrap="square" lIns="0" tIns="91425" rIns="0" bIns="91425" anchor="ctr" anchorCtr="0">
            <a:noAutofit/>
          </a:bodyPr>
          <a:lstStyle/>
          <a:p>
            <a:pPr marL="0" lvl="0" indent="0" algn="ctr" rtl="0">
              <a:spcBef>
                <a:spcPts val="0"/>
              </a:spcBef>
              <a:spcAft>
                <a:spcPts val="0"/>
              </a:spcAft>
              <a:buNone/>
            </a:pPr>
            <a:endParaRPr sz="2000"/>
          </a:p>
        </p:txBody>
      </p:sp>
      <p:sp>
        <p:nvSpPr>
          <p:cNvPr id="211" name="Google Shape;211;p17"/>
          <p:cNvSpPr/>
          <p:nvPr/>
        </p:nvSpPr>
        <p:spPr>
          <a:xfrm>
            <a:off x="5194425" y="2983264"/>
            <a:ext cx="714000" cy="714000"/>
          </a:xfrm>
          <a:prstGeom prst="ellipse">
            <a:avLst/>
          </a:prstGeom>
          <a:solidFill>
            <a:schemeClr val="accent2"/>
          </a:solidFill>
          <a:ln>
            <a:noFill/>
          </a:ln>
        </p:spPr>
        <p:txBody>
          <a:bodyPr spcFirstLastPara="1" wrap="square" lIns="0" tIns="91425" rIns="0" bIns="91425" anchor="ctr" anchorCtr="0">
            <a:noAutofit/>
          </a:bodyPr>
          <a:lstStyle/>
          <a:p>
            <a:pPr marL="0" lvl="0" indent="0" algn="ctr" rtl="0">
              <a:spcBef>
                <a:spcPts val="0"/>
              </a:spcBef>
              <a:spcAft>
                <a:spcPts val="0"/>
              </a:spcAft>
              <a:buNone/>
            </a:pPr>
            <a:endParaRPr sz="2000"/>
          </a:p>
        </p:txBody>
      </p:sp>
      <p:sp>
        <p:nvSpPr>
          <p:cNvPr id="214" name="Google Shape;214;p17"/>
          <p:cNvSpPr/>
          <p:nvPr/>
        </p:nvSpPr>
        <p:spPr>
          <a:xfrm>
            <a:off x="2273130" y="3611826"/>
            <a:ext cx="714000" cy="714000"/>
          </a:xfrm>
          <a:prstGeom prst="ellipse">
            <a:avLst/>
          </a:prstGeom>
          <a:solidFill>
            <a:schemeClr val="accent3"/>
          </a:solidFill>
          <a:ln>
            <a:noFill/>
          </a:ln>
        </p:spPr>
        <p:txBody>
          <a:bodyPr spcFirstLastPara="1" wrap="square" lIns="0" tIns="91425" rIns="0" bIns="91425" anchor="ctr" anchorCtr="0">
            <a:noAutofit/>
          </a:bodyPr>
          <a:lstStyle/>
          <a:p>
            <a:pPr marL="0" lvl="0" indent="0" algn="ctr" rtl="0">
              <a:spcBef>
                <a:spcPts val="0"/>
              </a:spcBef>
              <a:spcAft>
                <a:spcPts val="0"/>
              </a:spcAft>
              <a:buNone/>
            </a:pPr>
            <a:endParaRPr sz="2000"/>
          </a:p>
        </p:txBody>
      </p:sp>
      <p:sp>
        <p:nvSpPr>
          <p:cNvPr id="217" name="Google Shape;217;p17"/>
          <p:cNvSpPr/>
          <p:nvPr/>
        </p:nvSpPr>
        <p:spPr>
          <a:xfrm>
            <a:off x="5101780" y="1461647"/>
            <a:ext cx="714000" cy="714000"/>
          </a:xfrm>
          <a:prstGeom prst="ellipse">
            <a:avLst/>
          </a:prstGeom>
          <a:solidFill>
            <a:schemeClr val="accent4"/>
          </a:solidFill>
          <a:ln>
            <a:noFill/>
          </a:ln>
        </p:spPr>
        <p:txBody>
          <a:bodyPr spcFirstLastPara="1" wrap="square" lIns="0" tIns="91425" rIns="0" bIns="91425" anchor="ctr" anchorCtr="0">
            <a:noAutofit/>
          </a:bodyPr>
          <a:lstStyle/>
          <a:p>
            <a:pPr marL="0" lvl="0" indent="0" algn="ctr" rtl="0">
              <a:spcBef>
                <a:spcPts val="0"/>
              </a:spcBef>
              <a:spcAft>
                <a:spcPts val="0"/>
              </a:spcAft>
              <a:buNone/>
            </a:pPr>
            <a:endParaRPr sz="2000"/>
          </a:p>
        </p:txBody>
      </p:sp>
      <p:sp>
        <p:nvSpPr>
          <p:cNvPr id="2" name="CuadroTexto 1">
            <a:extLst>
              <a:ext uri="{FF2B5EF4-FFF2-40B4-BE49-F238E27FC236}">
                <a16:creationId xmlns:a16="http://schemas.microsoft.com/office/drawing/2014/main" id="{D6FC669D-5625-4618-A2FC-9048737BEB8B}"/>
              </a:ext>
            </a:extLst>
          </p:cNvPr>
          <p:cNvSpPr txBox="1"/>
          <p:nvPr/>
        </p:nvSpPr>
        <p:spPr>
          <a:xfrm>
            <a:off x="5310939" y="4467635"/>
            <a:ext cx="4467706" cy="646331"/>
          </a:xfrm>
          <a:prstGeom prst="rect">
            <a:avLst/>
          </a:prstGeom>
          <a:noFill/>
        </p:spPr>
        <p:txBody>
          <a:bodyPr wrap="square" rtlCol="0">
            <a:spAutoFit/>
          </a:bodyPr>
          <a:lstStyle/>
          <a:p>
            <a:r>
              <a:rPr lang="es-AR" sz="1200" b="1" dirty="0"/>
              <a:t>Erlendy Ibarbo Perlaza</a:t>
            </a:r>
          </a:p>
          <a:p>
            <a:r>
              <a:rPr lang="es-AR" sz="1200" b="1" dirty="0"/>
              <a:t>Especialista en Gerencia de Marketing Estratégico</a:t>
            </a:r>
          </a:p>
          <a:p>
            <a:r>
              <a:rPr lang="es-AR" sz="1200" b="1" dirty="0"/>
              <a:t>Profesional en Comercio Exterior</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38BF24F-6AC7-44EB-BA8B-4D089F7E4A8F}"/>
              </a:ext>
            </a:extLst>
          </p:cNvPr>
          <p:cNvSpPr>
            <a:spLocks noGrp="1"/>
          </p:cNvSpPr>
          <p:nvPr>
            <p:ph type="title"/>
          </p:nvPr>
        </p:nvSpPr>
        <p:spPr/>
        <p:txBody>
          <a:bodyPr/>
          <a:lstStyle/>
          <a:p>
            <a:pPr algn="ctr"/>
            <a:r>
              <a:rPr lang="es-AR" dirty="0">
                <a:solidFill>
                  <a:srgbClr val="002060"/>
                </a:solidFill>
              </a:rPr>
              <a:t>VENTAJA COMPARATIVA: COSTE DE OPORTUNIDAD</a:t>
            </a:r>
          </a:p>
        </p:txBody>
      </p:sp>
      <p:sp>
        <p:nvSpPr>
          <p:cNvPr id="10" name="CuadroTexto 9">
            <a:extLst>
              <a:ext uri="{FF2B5EF4-FFF2-40B4-BE49-F238E27FC236}">
                <a16:creationId xmlns:a16="http://schemas.microsoft.com/office/drawing/2014/main" id="{FC19620B-D309-4877-9E67-C0E45879607F}"/>
              </a:ext>
            </a:extLst>
          </p:cNvPr>
          <p:cNvSpPr txBox="1"/>
          <p:nvPr/>
        </p:nvSpPr>
        <p:spPr>
          <a:xfrm>
            <a:off x="914349" y="1844404"/>
            <a:ext cx="7853248" cy="276999"/>
          </a:xfrm>
          <a:prstGeom prst="rect">
            <a:avLst/>
          </a:prstGeom>
          <a:noFill/>
        </p:spPr>
        <p:txBody>
          <a:bodyPr wrap="square">
            <a:spAutoFit/>
          </a:bodyPr>
          <a:lstStyle/>
          <a:p>
            <a:pPr algn="just"/>
            <a:r>
              <a:rPr lang="es-AR" sz="1200" dirty="0">
                <a:solidFill>
                  <a:srgbClr val="002060"/>
                </a:solidFill>
              </a:rPr>
              <a:t>Ejercicio del Costo de Oportunidad. Colombia/Brasil Tablero- Explicar</a:t>
            </a:r>
          </a:p>
        </p:txBody>
      </p:sp>
    </p:spTree>
    <p:extLst>
      <p:ext uri="{BB962C8B-B14F-4D97-AF65-F5344CB8AC3E}">
        <p14:creationId xmlns:p14="http://schemas.microsoft.com/office/powerpoint/2010/main" val="1248527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grpSp>
        <p:nvGrpSpPr>
          <p:cNvPr id="151" name="Google Shape;151;p17"/>
          <p:cNvGrpSpPr/>
          <p:nvPr/>
        </p:nvGrpSpPr>
        <p:grpSpPr>
          <a:xfrm>
            <a:off x="404037" y="1461639"/>
            <a:ext cx="4529470" cy="2781759"/>
            <a:chOff x="233350" y="949250"/>
            <a:chExt cx="7137300" cy="3802300"/>
          </a:xfrm>
        </p:grpSpPr>
        <p:sp>
          <p:nvSpPr>
            <p:cNvPr id="152" name="Google Shape;152;p17"/>
            <p:cNvSpPr/>
            <p:nvPr/>
          </p:nvSpPr>
          <p:spPr>
            <a:xfrm>
              <a:off x="4428450" y="2808675"/>
              <a:ext cx="1478900" cy="330100"/>
            </a:xfrm>
            <a:custGeom>
              <a:avLst/>
              <a:gdLst/>
              <a:ahLst/>
              <a:cxnLst/>
              <a:rect l="l" t="t" r="r" b="b"/>
              <a:pathLst>
                <a:path w="59156" h="13204" extrusionOk="0">
                  <a:moveTo>
                    <a:pt x="1" y="0"/>
                  </a:moveTo>
                  <a:lnTo>
                    <a:pt x="1" y="0"/>
                  </a:lnTo>
                  <a:close/>
                  <a:moveTo>
                    <a:pt x="59155" y="13203"/>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17"/>
            <p:cNvSpPr/>
            <p:nvPr/>
          </p:nvSpPr>
          <p:spPr>
            <a:xfrm>
              <a:off x="2909400" y="1076125"/>
              <a:ext cx="4118650" cy="3109225"/>
            </a:xfrm>
            <a:custGeom>
              <a:avLst/>
              <a:gdLst/>
              <a:ahLst/>
              <a:cxnLst/>
              <a:rect l="l" t="t" r="r" b="b"/>
              <a:pathLst>
                <a:path w="164746" h="124369" extrusionOk="0">
                  <a:moveTo>
                    <a:pt x="49520" y="11070"/>
                  </a:moveTo>
                  <a:cubicBezTo>
                    <a:pt x="49737" y="11070"/>
                    <a:pt x="49861" y="11136"/>
                    <a:pt x="49875" y="11358"/>
                  </a:cubicBezTo>
                  <a:cubicBezTo>
                    <a:pt x="49875" y="11575"/>
                    <a:pt x="49818" y="11698"/>
                    <a:pt x="49684" y="11698"/>
                  </a:cubicBezTo>
                  <a:cubicBezTo>
                    <a:pt x="49636" y="11698"/>
                    <a:pt x="49580" y="11683"/>
                    <a:pt x="49512" y="11651"/>
                  </a:cubicBezTo>
                  <a:cubicBezTo>
                    <a:pt x="49305" y="11565"/>
                    <a:pt x="49115" y="11444"/>
                    <a:pt x="48925" y="11323"/>
                  </a:cubicBezTo>
                  <a:lnTo>
                    <a:pt x="49339" y="11081"/>
                  </a:lnTo>
                  <a:cubicBezTo>
                    <a:pt x="49405" y="11074"/>
                    <a:pt x="49465" y="11070"/>
                    <a:pt x="49520" y="11070"/>
                  </a:cubicBezTo>
                  <a:close/>
                  <a:moveTo>
                    <a:pt x="46983" y="11081"/>
                  </a:moveTo>
                  <a:cubicBezTo>
                    <a:pt x="47014" y="11081"/>
                    <a:pt x="47051" y="11087"/>
                    <a:pt x="47093" y="11098"/>
                  </a:cubicBezTo>
                  <a:cubicBezTo>
                    <a:pt x="47369" y="11185"/>
                    <a:pt x="47870" y="11168"/>
                    <a:pt x="47767" y="11686"/>
                  </a:cubicBezTo>
                  <a:cubicBezTo>
                    <a:pt x="47732" y="11893"/>
                    <a:pt x="47888" y="12274"/>
                    <a:pt x="47490" y="12343"/>
                  </a:cubicBezTo>
                  <a:cubicBezTo>
                    <a:pt x="47110" y="12222"/>
                    <a:pt x="46834" y="11893"/>
                    <a:pt x="46799" y="11496"/>
                  </a:cubicBezTo>
                  <a:cubicBezTo>
                    <a:pt x="46784" y="11302"/>
                    <a:pt x="46782" y="11081"/>
                    <a:pt x="46983" y="11081"/>
                  </a:cubicBezTo>
                  <a:close/>
                  <a:moveTo>
                    <a:pt x="38158" y="11530"/>
                  </a:moveTo>
                  <a:cubicBezTo>
                    <a:pt x="38279" y="11530"/>
                    <a:pt x="38417" y="11703"/>
                    <a:pt x="38642" y="11876"/>
                  </a:cubicBezTo>
                  <a:cubicBezTo>
                    <a:pt x="38366" y="12118"/>
                    <a:pt x="38089" y="12360"/>
                    <a:pt x="37778" y="12585"/>
                  </a:cubicBezTo>
                  <a:cubicBezTo>
                    <a:pt x="35549" y="13967"/>
                    <a:pt x="35514" y="15903"/>
                    <a:pt x="37692" y="17268"/>
                  </a:cubicBezTo>
                  <a:cubicBezTo>
                    <a:pt x="38003" y="17458"/>
                    <a:pt x="38227" y="17631"/>
                    <a:pt x="38158" y="18080"/>
                  </a:cubicBezTo>
                  <a:cubicBezTo>
                    <a:pt x="38106" y="18529"/>
                    <a:pt x="37951" y="18599"/>
                    <a:pt x="37553" y="18737"/>
                  </a:cubicBezTo>
                  <a:cubicBezTo>
                    <a:pt x="36568" y="19117"/>
                    <a:pt x="36309" y="19981"/>
                    <a:pt x="36378" y="20949"/>
                  </a:cubicBezTo>
                  <a:cubicBezTo>
                    <a:pt x="36427" y="21679"/>
                    <a:pt x="36279" y="22143"/>
                    <a:pt x="35819" y="22143"/>
                  </a:cubicBezTo>
                  <a:cubicBezTo>
                    <a:pt x="35625" y="22143"/>
                    <a:pt x="35377" y="22061"/>
                    <a:pt x="35065" y="21882"/>
                  </a:cubicBezTo>
                  <a:cubicBezTo>
                    <a:pt x="34913" y="21798"/>
                    <a:pt x="34745" y="21754"/>
                    <a:pt x="34578" y="21754"/>
                  </a:cubicBezTo>
                  <a:cubicBezTo>
                    <a:pt x="34403" y="21754"/>
                    <a:pt x="34230" y="21802"/>
                    <a:pt x="34080" y="21899"/>
                  </a:cubicBezTo>
                  <a:cubicBezTo>
                    <a:pt x="33134" y="22372"/>
                    <a:pt x="32094" y="22613"/>
                    <a:pt x="31041" y="22613"/>
                  </a:cubicBezTo>
                  <a:cubicBezTo>
                    <a:pt x="30747" y="22613"/>
                    <a:pt x="30451" y="22594"/>
                    <a:pt x="30157" y="22556"/>
                  </a:cubicBezTo>
                  <a:cubicBezTo>
                    <a:pt x="29915" y="22521"/>
                    <a:pt x="29759" y="22608"/>
                    <a:pt x="29829" y="22262"/>
                  </a:cubicBezTo>
                  <a:lnTo>
                    <a:pt x="29829" y="22262"/>
                  </a:lnTo>
                  <a:lnTo>
                    <a:pt x="29829" y="22279"/>
                  </a:lnTo>
                  <a:cubicBezTo>
                    <a:pt x="29898" y="21986"/>
                    <a:pt x="29984" y="21882"/>
                    <a:pt x="30364" y="21830"/>
                  </a:cubicBezTo>
                  <a:cubicBezTo>
                    <a:pt x="31505" y="21675"/>
                    <a:pt x="32836" y="21467"/>
                    <a:pt x="33354" y="20361"/>
                  </a:cubicBezTo>
                  <a:cubicBezTo>
                    <a:pt x="33821" y="19342"/>
                    <a:pt x="33872" y="18184"/>
                    <a:pt x="34927" y="17458"/>
                  </a:cubicBezTo>
                  <a:cubicBezTo>
                    <a:pt x="35238" y="17216"/>
                    <a:pt x="34978" y="16836"/>
                    <a:pt x="34667" y="16594"/>
                  </a:cubicBezTo>
                  <a:cubicBezTo>
                    <a:pt x="33216" y="15436"/>
                    <a:pt x="33907" y="14572"/>
                    <a:pt x="35099" y="13846"/>
                  </a:cubicBezTo>
                  <a:cubicBezTo>
                    <a:pt x="35860" y="13380"/>
                    <a:pt x="36724" y="13086"/>
                    <a:pt x="37018" y="12066"/>
                  </a:cubicBezTo>
                  <a:cubicBezTo>
                    <a:pt x="37156" y="11582"/>
                    <a:pt x="37709" y="11548"/>
                    <a:pt x="38158" y="11530"/>
                  </a:cubicBezTo>
                  <a:close/>
                  <a:moveTo>
                    <a:pt x="46802" y="32066"/>
                  </a:moveTo>
                  <a:cubicBezTo>
                    <a:pt x="47245" y="32066"/>
                    <a:pt x="47720" y="32469"/>
                    <a:pt x="47888" y="33080"/>
                  </a:cubicBezTo>
                  <a:cubicBezTo>
                    <a:pt x="48059" y="33754"/>
                    <a:pt x="48393" y="34225"/>
                    <a:pt x="48918" y="34225"/>
                  </a:cubicBezTo>
                  <a:cubicBezTo>
                    <a:pt x="49080" y="34225"/>
                    <a:pt x="49261" y="34181"/>
                    <a:pt x="49460" y="34083"/>
                  </a:cubicBezTo>
                  <a:cubicBezTo>
                    <a:pt x="50103" y="33764"/>
                    <a:pt x="50701" y="33627"/>
                    <a:pt x="51269" y="33627"/>
                  </a:cubicBezTo>
                  <a:cubicBezTo>
                    <a:pt x="52489" y="33627"/>
                    <a:pt x="53566" y="34260"/>
                    <a:pt x="54628" y="35085"/>
                  </a:cubicBezTo>
                  <a:cubicBezTo>
                    <a:pt x="54818" y="35223"/>
                    <a:pt x="55008" y="35396"/>
                    <a:pt x="55163" y="35586"/>
                  </a:cubicBezTo>
                  <a:cubicBezTo>
                    <a:pt x="55543" y="36053"/>
                    <a:pt x="56684" y="36070"/>
                    <a:pt x="56321" y="36917"/>
                  </a:cubicBezTo>
                  <a:lnTo>
                    <a:pt x="56321" y="36934"/>
                  </a:lnTo>
                  <a:cubicBezTo>
                    <a:pt x="56149" y="37350"/>
                    <a:pt x="55751" y="37415"/>
                    <a:pt x="55318" y="37415"/>
                  </a:cubicBezTo>
                  <a:cubicBezTo>
                    <a:pt x="55122" y="37415"/>
                    <a:pt x="54919" y="37401"/>
                    <a:pt x="54727" y="37401"/>
                  </a:cubicBezTo>
                  <a:cubicBezTo>
                    <a:pt x="54620" y="37401"/>
                    <a:pt x="54517" y="37405"/>
                    <a:pt x="54420" y="37418"/>
                  </a:cubicBezTo>
                  <a:cubicBezTo>
                    <a:pt x="54278" y="37432"/>
                    <a:pt x="54136" y="37440"/>
                    <a:pt x="53995" y="37440"/>
                  </a:cubicBezTo>
                  <a:cubicBezTo>
                    <a:pt x="53292" y="37440"/>
                    <a:pt x="52602" y="37262"/>
                    <a:pt x="51983" y="36917"/>
                  </a:cubicBezTo>
                  <a:cubicBezTo>
                    <a:pt x="51332" y="36539"/>
                    <a:pt x="50680" y="36418"/>
                    <a:pt x="50028" y="36418"/>
                  </a:cubicBezTo>
                  <a:cubicBezTo>
                    <a:pt x="48867" y="36418"/>
                    <a:pt x="47706" y="36802"/>
                    <a:pt x="46545" y="36802"/>
                  </a:cubicBezTo>
                  <a:cubicBezTo>
                    <a:pt x="46302" y="36802"/>
                    <a:pt x="46058" y="36785"/>
                    <a:pt x="45814" y="36744"/>
                  </a:cubicBezTo>
                  <a:cubicBezTo>
                    <a:pt x="44881" y="36588"/>
                    <a:pt x="44552" y="36105"/>
                    <a:pt x="44673" y="35241"/>
                  </a:cubicBezTo>
                  <a:cubicBezTo>
                    <a:pt x="44846" y="34083"/>
                    <a:pt x="45537" y="33115"/>
                    <a:pt x="46263" y="32320"/>
                  </a:cubicBezTo>
                  <a:cubicBezTo>
                    <a:pt x="46417" y="32145"/>
                    <a:pt x="46607" y="32066"/>
                    <a:pt x="46802" y="32066"/>
                  </a:cubicBezTo>
                  <a:close/>
                  <a:moveTo>
                    <a:pt x="64554" y="31370"/>
                  </a:moveTo>
                  <a:cubicBezTo>
                    <a:pt x="64860" y="31370"/>
                    <a:pt x="65185" y="31437"/>
                    <a:pt x="65532" y="31594"/>
                  </a:cubicBezTo>
                  <a:cubicBezTo>
                    <a:pt x="65878" y="31767"/>
                    <a:pt x="65930" y="32251"/>
                    <a:pt x="65636" y="32493"/>
                  </a:cubicBezTo>
                  <a:cubicBezTo>
                    <a:pt x="64063" y="34065"/>
                    <a:pt x="64184" y="35085"/>
                    <a:pt x="65895" y="36588"/>
                  </a:cubicBezTo>
                  <a:cubicBezTo>
                    <a:pt x="67243" y="37815"/>
                    <a:pt x="67762" y="39544"/>
                    <a:pt x="68211" y="41237"/>
                  </a:cubicBezTo>
                  <a:cubicBezTo>
                    <a:pt x="68364" y="41802"/>
                    <a:pt x="68057" y="41990"/>
                    <a:pt x="67435" y="41990"/>
                  </a:cubicBezTo>
                  <a:cubicBezTo>
                    <a:pt x="67353" y="41990"/>
                    <a:pt x="67266" y="41986"/>
                    <a:pt x="67174" y="41980"/>
                  </a:cubicBezTo>
                  <a:cubicBezTo>
                    <a:pt x="66517" y="41064"/>
                    <a:pt x="64271" y="41825"/>
                    <a:pt x="64547" y="39146"/>
                  </a:cubicBezTo>
                  <a:lnTo>
                    <a:pt x="64547" y="39146"/>
                  </a:lnTo>
                  <a:lnTo>
                    <a:pt x="64547" y="39181"/>
                  </a:lnTo>
                  <a:cubicBezTo>
                    <a:pt x="64685" y="37885"/>
                    <a:pt x="63113" y="36295"/>
                    <a:pt x="62076" y="35050"/>
                  </a:cubicBezTo>
                  <a:cubicBezTo>
                    <a:pt x="61281" y="34100"/>
                    <a:pt x="61385" y="33288"/>
                    <a:pt x="62076" y="32683"/>
                  </a:cubicBezTo>
                  <a:cubicBezTo>
                    <a:pt x="62786" y="32052"/>
                    <a:pt x="63577" y="31370"/>
                    <a:pt x="64554" y="31370"/>
                  </a:cubicBezTo>
                  <a:close/>
                  <a:moveTo>
                    <a:pt x="30705" y="33465"/>
                  </a:moveTo>
                  <a:cubicBezTo>
                    <a:pt x="30874" y="33465"/>
                    <a:pt x="31043" y="33637"/>
                    <a:pt x="31090" y="33720"/>
                  </a:cubicBezTo>
                  <a:cubicBezTo>
                    <a:pt x="31920" y="35120"/>
                    <a:pt x="33579" y="35258"/>
                    <a:pt x="34719" y="36226"/>
                  </a:cubicBezTo>
                  <a:cubicBezTo>
                    <a:pt x="36205" y="37487"/>
                    <a:pt x="36275" y="39354"/>
                    <a:pt x="37191" y="40822"/>
                  </a:cubicBezTo>
                  <a:cubicBezTo>
                    <a:pt x="37484" y="41289"/>
                    <a:pt x="37571" y="41980"/>
                    <a:pt x="37968" y="42274"/>
                  </a:cubicBezTo>
                  <a:cubicBezTo>
                    <a:pt x="38403" y="42594"/>
                    <a:pt x="39075" y="43217"/>
                    <a:pt x="39556" y="43217"/>
                  </a:cubicBezTo>
                  <a:cubicBezTo>
                    <a:pt x="39725" y="43217"/>
                    <a:pt x="39870" y="43141"/>
                    <a:pt x="39973" y="42948"/>
                  </a:cubicBezTo>
                  <a:cubicBezTo>
                    <a:pt x="40336" y="42274"/>
                    <a:pt x="41234" y="41289"/>
                    <a:pt x="40543" y="40183"/>
                  </a:cubicBezTo>
                  <a:cubicBezTo>
                    <a:pt x="40301" y="39803"/>
                    <a:pt x="39610" y="39215"/>
                    <a:pt x="40284" y="38904"/>
                  </a:cubicBezTo>
                  <a:cubicBezTo>
                    <a:pt x="40592" y="38765"/>
                    <a:pt x="41024" y="38302"/>
                    <a:pt x="41439" y="38302"/>
                  </a:cubicBezTo>
                  <a:cubicBezTo>
                    <a:pt x="41746" y="38302"/>
                    <a:pt x="42043" y="38557"/>
                    <a:pt x="42271" y="39388"/>
                  </a:cubicBezTo>
                  <a:cubicBezTo>
                    <a:pt x="42782" y="41200"/>
                    <a:pt x="43748" y="43327"/>
                    <a:pt x="46038" y="43327"/>
                  </a:cubicBezTo>
                  <a:cubicBezTo>
                    <a:pt x="46150" y="43327"/>
                    <a:pt x="46266" y="43321"/>
                    <a:pt x="46384" y="43311"/>
                  </a:cubicBezTo>
                  <a:cubicBezTo>
                    <a:pt x="46463" y="43304"/>
                    <a:pt x="46542" y="43300"/>
                    <a:pt x="46620" y="43300"/>
                  </a:cubicBezTo>
                  <a:cubicBezTo>
                    <a:pt x="47585" y="43300"/>
                    <a:pt x="48526" y="43802"/>
                    <a:pt x="49487" y="43802"/>
                  </a:cubicBezTo>
                  <a:cubicBezTo>
                    <a:pt x="49955" y="43802"/>
                    <a:pt x="50429" y="43683"/>
                    <a:pt x="50912" y="43328"/>
                  </a:cubicBezTo>
                  <a:cubicBezTo>
                    <a:pt x="51106" y="43191"/>
                    <a:pt x="51242" y="43135"/>
                    <a:pt x="51336" y="43135"/>
                  </a:cubicBezTo>
                  <a:cubicBezTo>
                    <a:pt x="51643" y="43135"/>
                    <a:pt x="51508" y="43736"/>
                    <a:pt x="51534" y="44054"/>
                  </a:cubicBezTo>
                  <a:cubicBezTo>
                    <a:pt x="51845" y="45488"/>
                    <a:pt x="50843" y="46629"/>
                    <a:pt x="50618" y="47942"/>
                  </a:cubicBezTo>
                  <a:cubicBezTo>
                    <a:pt x="50585" y="48144"/>
                    <a:pt x="50240" y="48444"/>
                    <a:pt x="50046" y="48444"/>
                  </a:cubicBezTo>
                  <a:cubicBezTo>
                    <a:pt x="50041" y="48444"/>
                    <a:pt x="50036" y="48444"/>
                    <a:pt x="50031" y="48444"/>
                  </a:cubicBezTo>
                  <a:cubicBezTo>
                    <a:pt x="49523" y="48389"/>
                    <a:pt x="49010" y="48372"/>
                    <a:pt x="48494" y="48372"/>
                  </a:cubicBezTo>
                  <a:cubicBezTo>
                    <a:pt x="47534" y="48372"/>
                    <a:pt x="46564" y="48433"/>
                    <a:pt x="45600" y="48433"/>
                  </a:cubicBezTo>
                  <a:cubicBezTo>
                    <a:pt x="43779" y="48433"/>
                    <a:pt x="41984" y="48215"/>
                    <a:pt x="40336" y="46957"/>
                  </a:cubicBezTo>
                  <a:cubicBezTo>
                    <a:pt x="40033" y="46726"/>
                    <a:pt x="39675" y="46623"/>
                    <a:pt x="39308" y="46623"/>
                  </a:cubicBezTo>
                  <a:cubicBezTo>
                    <a:pt x="38250" y="46623"/>
                    <a:pt x="37116" y="47478"/>
                    <a:pt x="37000" y="48582"/>
                  </a:cubicBezTo>
                  <a:cubicBezTo>
                    <a:pt x="36972" y="48947"/>
                    <a:pt x="36796" y="49426"/>
                    <a:pt x="36527" y="49426"/>
                  </a:cubicBezTo>
                  <a:cubicBezTo>
                    <a:pt x="36465" y="49426"/>
                    <a:pt x="36398" y="49400"/>
                    <a:pt x="36326" y="49342"/>
                  </a:cubicBezTo>
                  <a:cubicBezTo>
                    <a:pt x="35376" y="48582"/>
                    <a:pt x="34045" y="48772"/>
                    <a:pt x="33147" y="47752"/>
                  </a:cubicBezTo>
                  <a:cubicBezTo>
                    <a:pt x="32334" y="46819"/>
                    <a:pt x="30900" y="46785"/>
                    <a:pt x="29673" y="46525"/>
                  </a:cubicBezTo>
                  <a:cubicBezTo>
                    <a:pt x="28913" y="46370"/>
                    <a:pt x="27807" y="46422"/>
                    <a:pt x="28567" y="44953"/>
                  </a:cubicBezTo>
                  <a:cubicBezTo>
                    <a:pt x="28982" y="44158"/>
                    <a:pt x="29034" y="43000"/>
                    <a:pt x="28515" y="42257"/>
                  </a:cubicBezTo>
                  <a:cubicBezTo>
                    <a:pt x="28230" y="41853"/>
                    <a:pt x="27848" y="41722"/>
                    <a:pt x="27412" y="41722"/>
                  </a:cubicBezTo>
                  <a:cubicBezTo>
                    <a:pt x="27028" y="41722"/>
                    <a:pt x="26602" y="41823"/>
                    <a:pt x="26165" y="41928"/>
                  </a:cubicBezTo>
                  <a:cubicBezTo>
                    <a:pt x="25497" y="42091"/>
                    <a:pt x="24818" y="42128"/>
                    <a:pt x="24133" y="42128"/>
                  </a:cubicBezTo>
                  <a:cubicBezTo>
                    <a:pt x="23569" y="42128"/>
                    <a:pt x="23001" y="42103"/>
                    <a:pt x="22432" y="42103"/>
                  </a:cubicBezTo>
                  <a:cubicBezTo>
                    <a:pt x="21707" y="42103"/>
                    <a:pt x="20980" y="42143"/>
                    <a:pt x="20255" y="42326"/>
                  </a:cubicBezTo>
                  <a:cubicBezTo>
                    <a:pt x="19287" y="42585"/>
                    <a:pt x="18319" y="42862"/>
                    <a:pt x="17559" y="43380"/>
                  </a:cubicBezTo>
                  <a:cubicBezTo>
                    <a:pt x="17082" y="43705"/>
                    <a:pt x="16613" y="43798"/>
                    <a:pt x="16149" y="43798"/>
                  </a:cubicBezTo>
                  <a:cubicBezTo>
                    <a:pt x="15538" y="43798"/>
                    <a:pt x="14935" y="43638"/>
                    <a:pt x="14326" y="43638"/>
                  </a:cubicBezTo>
                  <a:cubicBezTo>
                    <a:pt x="14292" y="43638"/>
                    <a:pt x="14258" y="43638"/>
                    <a:pt x="14223" y="43639"/>
                  </a:cubicBezTo>
                  <a:cubicBezTo>
                    <a:pt x="14120" y="43622"/>
                    <a:pt x="14016" y="43570"/>
                    <a:pt x="13930" y="43466"/>
                  </a:cubicBezTo>
                  <a:cubicBezTo>
                    <a:pt x="14043" y="43169"/>
                    <a:pt x="14308" y="43115"/>
                    <a:pt x="14562" y="43115"/>
                  </a:cubicBezTo>
                  <a:cubicBezTo>
                    <a:pt x="14617" y="43115"/>
                    <a:pt x="14672" y="43118"/>
                    <a:pt x="14725" y="43121"/>
                  </a:cubicBezTo>
                  <a:cubicBezTo>
                    <a:pt x="14838" y="43129"/>
                    <a:pt x="14949" y="43134"/>
                    <a:pt x="15058" y="43134"/>
                  </a:cubicBezTo>
                  <a:cubicBezTo>
                    <a:pt x="16723" y="43134"/>
                    <a:pt x="17967" y="42165"/>
                    <a:pt x="18388" y="40771"/>
                  </a:cubicBezTo>
                  <a:cubicBezTo>
                    <a:pt x="18976" y="38921"/>
                    <a:pt x="20808" y="38282"/>
                    <a:pt x="21482" y="37090"/>
                  </a:cubicBezTo>
                  <a:cubicBezTo>
                    <a:pt x="22174" y="35865"/>
                    <a:pt x="22770" y="35535"/>
                    <a:pt x="23579" y="35535"/>
                  </a:cubicBezTo>
                  <a:cubicBezTo>
                    <a:pt x="23899" y="35535"/>
                    <a:pt x="24254" y="35587"/>
                    <a:pt x="24661" y="35655"/>
                  </a:cubicBezTo>
                  <a:cubicBezTo>
                    <a:pt x="24682" y="35658"/>
                    <a:pt x="24703" y="35660"/>
                    <a:pt x="24725" y="35660"/>
                  </a:cubicBezTo>
                  <a:cubicBezTo>
                    <a:pt x="25065" y="35660"/>
                    <a:pt x="25513" y="35293"/>
                    <a:pt x="25854" y="35033"/>
                  </a:cubicBezTo>
                  <a:cubicBezTo>
                    <a:pt x="26267" y="34730"/>
                    <a:pt x="26584" y="34570"/>
                    <a:pt x="26849" y="34570"/>
                  </a:cubicBezTo>
                  <a:cubicBezTo>
                    <a:pt x="27249" y="34570"/>
                    <a:pt x="27529" y="34935"/>
                    <a:pt x="27841" y="35724"/>
                  </a:cubicBezTo>
                  <a:cubicBezTo>
                    <a:pt x="28325" y="36969"/>
                    <a:pt x="29742" y="37574"/>
                    <a:pt x="30952" y="38161"/>
                  </a:cubicBezTo>
                  <a:cubicBezTo>
                    <a:pt x="31712" y="38524"/>
                    <a:pt x="32732" y="38852"/>
                    <a:pt x="32680" y="39716"/>
                  </a:cubicBezTo>
                  <a:cubicBezTo>
                    <a:pt x="32594" y="40753"/>
                    <a:pt x="31488" y="40546"/>
                    <a:pt x="30710" y="40615"/>
                  </a:cubicBezTo>
                  <a:cubicBezTo>
                    <a:pt x="30312" y="40650"/>
                    <a:pt x="29794" y="40598"/>
                    <a:pt x="29673" y="41134"/>
                  </a:cubicBezTo>
                  <a:cubicBezTo>
                    <a:pt x="29552" y="41669"/>
                    <a:pt x="30036" y="41825"/>
                    <a:pt x="30382" y="42032"/>
                  </a:cubicBezTo>
                  <a:cubicBezTo>
                    <a:pt x="30898" y="42336"/>
                    <a:pt x="31474" y="42934"/>
                    <a:pt x="32011" y="42934"/>
                  </a:cubicBezTo>
                  <a:cubicBezTo>
                    <a:pt x="32175" y="42934"/>
                    <a:pt x="32336" y="42878"/>
                    <a:pt x="32490" y="42741"/>
                  </a:cubicBezTo>
                  <a:cubicBezTo>
                    <a:pt x="33354" y="41963"/>
                    <a:pt x="33890" y="40788"/>
                    <a:pt x="34512" y="39751"/>
                  </a:cubicBezTo>
                  <a:cubicBezTo>
                    <a:pt x="34586" y="39617"/>
                    <a:pt x="34289" y="39329"/>
                    <a:pt x="34602" y="39329"/>
                  </a:cubicBezTo>
                  <a:cubicBezTo>
                    <a:pt x="34653" y="39329"/>
                    <a:pt x="34719" y="39337"/>
                    <a:pt x="34806" y="39354"/>
                  </a:cubicBezTo>
                  <a:cubicBezTo>
                    <a:pt x="34890" y="39373"/>
                    <a:pt x="34965" y="39381"/>
                    <a:pt x="35031" y="39381"/>
                  </a:cubicBezTo>
                  <a:cubicBezTo>
                    <a:pt x="35567" y="39381"/>
                    <a:pt x="35557" y="38814"/>
                    <a:pt x="35341" y="38507"/>
                  </a:cubicBezTo>
                  <a:cubicBezTo>
                    <a:pt x="34806" y="37781"/>
                    <a:pt x="34546" y="36658"/>
                    <a:pt x="33561" y="36468"/>
                  </a:cubicBezTo>
                  <a:cubicBezTo>
                    <a:pt x="32248" y="36208"/>
                    <a:pt x="31591" y="35206"/>
                    <a:pt x="30727" y="34411"/>
                  </a:cubicBezTo>
                  <a:cubicBezTo>
                    <a:pt x="30468" y="34169"/>
                    <a:pt x="30278" y="33910"/>
                    <a:pt x="30485" y="33599"/>
                  </a:cubicBezTo>
                  <a:cubicBezTo>
                    <a:pt x="30551" y="33501"/>
                    <a:pt x="30628" y="33465"/>
                    <a:pt x="30705" y="33465"/>
                  </a:cubicBezTo>
                  <a:close/>
                  <a:moveTo>
                    <a:pt x="65829" y="50622"/>
                  </a:moveTo>
                  <a:cubicBezTo>
                    <a:pt x="66138" y="50622"/>
                    <a:pt x="66376" y="50877"/>
                    <a:pt x="66569" y="51209"/>
                  </a:cubicBezTo>
                  <a:cubicBezTo>
                    <a:pt x="67601" y="52923"/>
                    <a:pt x="68767" y="54401"/>
                    <a:pt x="70703" y="54401"/>
                  </a:cubicBezTo>
                  <a:cubicBezTo>
                    <a:pt x="71167" y="54401"/>
                    <a:pt x="71676" y="54316"/>
                    <a:pt x="72237" y="54129"/>
                  </a:cubicBezTo>
                  <a:cubicBezTo>
                    <a:pt x="72263" y="54119"/>
                    <a:pt x="72291" y="54114"/>
                    <a:pt x="72320" y="54114"/>
                  </a:cubicBezTo>
                  <a:cubicBezTo>
                    <a:pt x="72487" y="54114"/>
                    <a:pt x="72701" y="54260"/>
                    <a:pt x="72877" y="54319"/>
                  </a:cubicBezTo>
                  <a:cubicBezTo>
                    <a:pt x="72687" y="54406"/>
                    <a:pt x="72514" y="54527"/>
                    <a:pt x="72358" y="54665"/>
                  </a:cubicBezTo>
                  <a:lnTo>
                    <a:pt x="72358" y="54682"/>
                  </a:lnTo>
                  <a:cubicBezTo>
                    <a:pt x="71675" y="55659"/>
                    <a:pt x="71022" y="56681"/>
                    <a:pt x="69648" y="56681"/>
                  </a:cubicBezTo>
                  <a:cubicBezTo>
                    <a:pt x="69564" y="56681"/>
                    <a:pt x="69476" y="56678"/>
                    <a:pt x="69386" y="56669"/>
                  </a:cubicBezTo>
                  <a:cubicBezTo>
                    <a:pt x="69196" y="56600"/>
                    <a:pt x="68850" y="56549"/>
                    <a:pt x="68850" y="56445"/>
                  </a:cubicBezTo>
                  <a:cubicBezTo>
                    <a:pt x="68660" y="54216"/>
                    <a:pt x="66258" y="53559"/>
                    <a:pt x="65532" y="51727"/>
                  </a:cubicBezTo>
                  <a:cubicBezTo>
                    <a:pt x="65394" y="51381"/>
                    <a:pt x="64945" y="50932"/>
                    <a:pt x="65584" y="50673"/>
                  </a:cubicBezTo>
                  <a:cubicBezTo>
                    <a:pt x="65670" y="50638"/>
                    <a:pt x="65752" y="50622"/>
                    <a:pt x="65829" y="50622"/>
                  </a:cubicBezTo>
                  <a:close/>
                  <a:moveTo>
                    <a:pt x="50497" y="52695"/>
                  </a:moveTo>
                  <a:lnTo>
                    <a:pt x="50497" y="52695"/>
                  </a:lnTo>
                  <a:cubicBezTo>
                    <a:pt x="51016" y="52885"/>
                    <a:pt x="51863" y="52937"/>
                    <a:pt x="52001" y="53265"/>
                  </a:cubicBezTo>
                  <a:cubicBezTo>
                    <a:pt x="53055" y="55840"/>
                    <a:pt x="55734" y="57464"/>
                    <a:pt x="56114" y="60420"/>
                  </a:cubicBezTo>
                  <a:cubicBezTo>
                    <a:pt x="56252" y="61439"/>
                    <a:pt x="57323" y="61802"/>
                    <a:pt x="57859" y="62580"/>
                  </a:cubicBezTo>
                  <a:cubicBezTo>
                    <a:pt x="59294" y="64654"/>
                    <a:pt x="60106" y="66952"/>
                    <a:pt x="60763" y="69337"/>
                  </a:cubicBezTo>
                  <a:cubicBezTo>
                    <a:pt x="58533" y="67643"/>
                    <a:pt x="56615" y="65656"/>
                    <a:pt x="55336" y="63133"/>
                  </a:cubicBezTo>
                  <a:cubicBezTo>
                    <a:pt x="55198" y="62874"/>
                    <a:pt x="55008" y="62614"/>
                    <a:pt x="55008" y="62355"/>
                  </a:cubicBezTo>
                  <a:cubicBezTo>
                    <a:pt x="54990" y="58916"/>
                    <a:pt x="52139" y="56739"/>
                    <a:pt x="51189" y="53697"/>
                  </a:cubicBezTo>
                  <a:cubicBezTo>
                    <a:pt x="51085" y="53334"/>
                    <a:pt x="50739" y="53040"/>
                    <a:pt x="50497" y="52695"/>
                  </a:cubicBezTo>
                  <a:close/>
                  <a:moveTo>
                    <a:pt x="87976" y="1"/>
                  </a:moveTo>
                  <a:cubicBezTo>
                    <a:pt x="87018" y="1"/>
                    <a:pt x="85745" y="1010"/>
                    <a:pt x="84455" y="1127"/>
                  </a:cubicBezTo>
                  <a:cubicBezTo>
                    <a:pt x="83776" y="1176"/>
                    <a:pt x="83111" y="1512"/>
                    <a:pt x="82448" y="1512"/>
                  </a:cubicBezTo>
                  <a:cubicBezTo>
                    <a:pt x="82403" y="1512"/>
                    <a:pt x="82358" y="1511"/>
                    <a:pt x="82313" y="1507"/>
                  </a:cubicBezTo>
                  <a:cubicBezTo>
                    <a:pt x="82281" y="1506"/>
                    <a:pt x="82250" y="1506"/>
                    <a:pt x="82218" y="1506"/>
                  </a:cubicBezTo>
                  <a:cubicBezTo>
                    <a:pt x="80376" y="1506"/>
                    <a:pt x="79245" y="3375"/>
                    <a:pt x="77443" y="3375"/>
                  </a:cubicBezTo>
                  <a:cubicBezTo>
                    <a:pt x="77340" y="3375"/>
                    <a:pt x="77235" y="3369"/>
                    <a:pt x="77128" y="3356"/>
                  </a:cubicBezTo>
                  <a:cubicBezTo>
                    <a:pt x="77026" y="3344"/>
                    <a:pt x="76928" y="3335"/>
                    <a:pt x="76837" y="3335"/>
                  </a:cubicBezTo>
                  <a:cubicBezTo>
                    <a:pt x="76434" y="3335"/>
                    <a:pt x="76136" y="3491"/>
                    <a:pt x="75953" y="4082"/>
                  </a:cubicBezTo>
                  <a:cubicBezTo>
                    <a:pt x="75843" y="4459"/>
                    <a:pt x="75132" y="4980"/>
                    <a:pt x="74758" y="4980"/>
                  </a:cubicBezTo>
                  <a:cubicBezTo>
                    <a:pt x="74720" y="4980"/>
                    <a:pt x="74687" y="4974"/>
                    <a:pt x="74657" y="4964"/>
                  </a:cubicBezTo>
                  <a:cubicBezTo>
                    <a:pt x="73910" y="4715"/>
                    <a:pt x="73366" y="4590"/>
                    <a:pt x="73013" y="4590"/>
                  </a:cubicBezTo>
                  <a:cubicBezTo>
                    <a:pt x="72190" y="4590"/>
                    <a:pt x="72409" y="5268"/>
                    <a:pt x="73534" y="6623"/>
                  </a:cubicBezTo>
                  <a:cubicBezTo>
                    <a:pt x="73585" y="6692"/>
                    <a:pt x="73499" y="6882"/>
                    <a:pt x="73482" y="7003"/>
                  </a:cubicBezTo>
                  <a:cubicBezTo>
                    <a:pt x="73413" y="6968"/>
                    <a:pt x="73292" y="6951"/>
                    <a:pt x="73240" y="6882"/>
                  </a:cubicBezTo>
                  <a:cubicBezTo>
                    <a:pt x="72877" y="6381"/>
                    <a:pt x="72324" y="5914"/>
                    <a:pt x="72220" y="5344"/>
                  </a:cubicBezTo>
                  <a:cubicBezTo>
                    <a:pt x="72065" y="4531"/>
                    <a:pt x="71961" y="3840"/>
                    <a:pt x="71010" y="3650"/>
                  </a:cubicBezTo>
                  <a:cubicBezTo>
                    <a:pt x="70839" y="3615"/>
                    <a:pt x="70680" y="3599"/>
                    <a:pt x="70533" y="3599"/>
                  </a:cubicBezTo>
                  <a:cubicBezTo>
                    <a:pt x="69359" y="3599"/>
                    <a:pt x="68898" y="4626"/>
                    <a:pt x="68315" y="5517"/>
                  </a:cubicBezTo>
                  <a:cubicBezTo>
                    <a:pt x="67865" y="6208"/>
                    <a:pt x="68349" y="6536"/>
                    <a:pt x="68729" y="6934"/>
                  </a:cubicBezTo>
                  <a:cubicBezTo>
                    <a:pt x="68798" y="7003"/>
                    <a:pt x="68850" y="7089"/>
                    <a:pt x="68902" y="7176"/>
                  </a:cubicBezTo>
                  <a:cubicBezTo>
                    <a:pt x="68817" y="7188"/>
                    <a:pt x="68731" y="7200"/>
                    <a:pt x="68645" y="7200"/>
                  </a:cubicBezTo>
                  <a:cubicBezTo>
                    <a:pt x="68610" y="7200"/>
                    <a:pt x="68575" y="7198"/>
                    <a:pt x="68539" y="7193"/>
                  </a:cubicBezTo>
                  <a:cubicBezTo>
                    <a:pt x="67376" y="7024"/>
                    <a:pt x="66212" y="6691"/>
                    <a:pt x="65033" y="6691"/>
                  </a:cubicBezTo>
                  <a:cubicBezTo>
                    <a:pt x="65003" y="6691"/>
                    <a:pt x="64974" y="6691"/>
                    <a:pt x="64945" y="6692"/>
                  </a:cubicBezTo>
                  <a:cubicBezTo>
                    <a:pt x="64584" y="6692"/>
                    <a:pt x="63909" y="6196"/>
                    <a:pt x="63437" y="6196"/>
                  </a:cubicBezTo>
                  <a:cubicBezTo>
                    <a:pt x="63072" y="6196"/>
                    <a:pt x="62827" y="6492"/>
                    <a:pt x="62940" y="7538"/>
                  </a:cubicBezTo>
                  <a:cubicBezTo>
                    <a:pt x="62940" y="7608"/>
                    <a:pt x="62525" y="7711"/>
                    <a:pt x="62283" y="7798"/>
                  </a:cubicBezTo>
                  <a:cubicBezTo>
                    <a:pt x="61879" y="7955"/>
                    <a:pt x="61464" y="8005"/>
                    <a:pt x="61043" y="8005"/>
                  </a:cubicBezTo>
                  <a:cubicBezTo>
                    <a:pt x="60325" y="8005"/>
                    <a:pt x="59591" y="7860"/>
                    <a:pt x="58870" y="7860"/>
                  </a:cubicBezTo>
                  <a:cubicBezTo>
                    <a:pt x="58295" y="7860"/>
                    <a:pt x="57729" y="7952"/>
                    <a:pt x="57185" y="8282"/>
                  </a:cubicBezTo>
                  <a:cubicBezTo>
                    <a:pt x="56736" y="8610"/>
                    <a:pt x="56304" y="8938"/>
                    <a:pt x="55837" y="9267"/>
                  </a:cubicBezTo>
                  <a:cubicBezTo>
                    <a:pt x="55671" y="9381"/>
                    <a:pt x="55417" y="9527"/>
                    <a:pt x="55226" y="9527"/>
                  </a:cubicBezTo>
                  <a:cubicBezTo>
                    <a:pt x="55100" y="9527"/>
                    <a:pt x="55001" y="9463"/>
                    <a:pt x="54973" y="9284"/>
                  </a:cubicBezTo>
                  <a:cubicBezTo>
                    <a:pt x="54819" y="8258"/>
                    <a:pt x="54209" y="8003"/>
                    <a:pt x="53545" y="8003"/>
                  </a:cubicBezTo>
                  <a:cubicBezTo>
                    <a:pt x="53313" y="8003"/>
                    <a:pt x="53075" y="8034"/>
                    <a:pt x="52848" y="8074"/>
                  </a:cubicBezTo>
                  <a:cubicBezTo>
                    <a:pt x="51897" y="8264"/>
                    <a:pt x="52416" y="9232"/>
                    <a:pt x="52295" y="9854"/>
                  </a:cubicBezTo>
                  <a:cubicBezTo>
                    <a:pt x="52156" y="10615"/>
                    <a:pt x="51344" y="10096"/>
                    <a:pt x="50998" y="10545"/>
                  </a:cubicBezTo>
                  <a:cubicBezTo>
                    <a:pt x="50949" y="10609"/>
                    <a:pt x="50910" y="10635"/>
                    <a:pt x="50880" y="10635"/>
                  </a:cubicBezTo>
                  <a:cubicBezTo>
                    <a:pt x="50805" y="10635"/>
                    <a:pt x="50789" y="10469"/>
                    <a:pt x="50826" y="10321"/>
                  </a:cubicBezTo>
                  <a:cubicBezTo>
                    <a:pt x="51033" y="8990"/>
                    <a:pt x="50221" y="8541"/>
                    <a:pt x="49115" y="8161"/>
                  </a:cubicBezTo>
                  <a:cubicBezTo>
                    <a:pt x="46903" y="7400"/>
                    <a:pt x="44535" y="7176"/>
                    <a:pt x="42392" y="6070"/>
                  </a:cubicBezTo>
                  <a:cubicBezTo>
                    <a:pt x="41667" y="5697"/>
                    <a:pt x="40852" y="5536"/>
                    <a:pt x="40032" y="5536"/>
                  </a:cubicBezTo>
                  <a:cubicBezTo>
                    <a:pt x="39367" y="5536"/>
                    <a:pt x="38699" y="5642"/>
                    <a:pt x="38072" y="5828"/>
                  </a:cubicBezTo>
                  <a:cubicBezTo>
                    <a:pt x="36033" y="6432"/>
                    <a:pt x="33838" y="6502"/>
                    <a:pt x="31989" y="7642"/>
                  </a:cubicBezTo>
                  <a:cubicBezTo>
                    <a:pt x="31263" y="8074"/>
                    <a:pt x="29206" y="7296"/>
                    <a:pt x="30226" y="9457"/>
                  </a:cubicBezTo>
                  <a:cubicBezTo>
                    <a:pt x="30278" y="9578"/>
                    <a:pt x="29984" y="9854"/>
                    <a:pt x="29863" y="10079"/>
                  </a:cubicBezTo>
                  <a:cubicBezTo>
                    <a:pt x="28653" y="12412"/>
                    <a:pt x="26234" y="13224"/>
                    <a:pt x="24229" y="14555"/>
                  </a:cubicBezTo>
                  <a:cubicBezTo>
                    <a:pt x="22536" y="15661"/>
                    <a:pt x="23486" y="17112"/>
                    <a:pt x="24022" y="18236"/>
                  </a:cubicBezTo>
                  <a:cubicBezTo>
                    <a:pt x="24328" y="18880"/>
                    <a:pt x="24972" y="19241"/>
                    <a:pt x="25627" y="19241"/>
                  </a:cubicBezTo>
                  <a:cubicBezTo>
                    <a:pt x="26008" y="19241"/>
                    <a:pt x="26393" y="19119"/>
                    <a:pt x="26718" y="18858"/>
                  </a:cubicBezTo>
                  <a:cubicBezTo>
                    <a:pt x="27228" y="18470"/>
                    <a:pt x="27609" y="18306"/>
                    <a:pt x="27903" y="18306"/>
                  </a:cubicBezTo>
                  <a:cubicBezTo>
                    <a:pt x="28524" y="18306"/>
                    <a:pt x="28748" y="19042"/>
                    <a:pt x="28947" y="19946"/>
                  </a:cubicBezTo>
                  <a:cubicBezTo>
                    <a:pt x="28982" y="20223"/>
                    <a:pt x="28999" y="20499"/>
                    <a:pt x="28982" y="20776"/>
                  </a:cubicBezTo>
                  <a:cubicBezTo>
                    <a:pt x="28774" y="20551"/>
                    <a:pt x="28446" y="20396"/>
                    <a:pt x="28342" y="20119"/>
                  </a:cubicBezTo>
                  <a:cubicBezTo>
                    <a:pt x="28124" y="19474"/>
                    <a:pt x="27849" y="19234"/>
                    <a:pt x="27528" y="19234"/>
                  </a:cubicBezTo>
                  <a:cubicBezTo>
                    <a:pt x="27212" y="19234"/>
                    <a:pt x="26853" y="19465"/>
                    <a:pt x="26459" y="19774"/>
                  </a:cubicBezTo>
                  <a:cubicBezTo>
                    <a:pt x="25646" y="20379"/>
                    <a:pt x="25958" y="21260"/>
                    <a:pt x="26130" y="21899"/>
                  </a:cubicBezTo>
                  <a:cubicBezTo>
                    <a:pt x="26459" y="23092"/>
                    <a:pt x="25802" y="23420"/>
                    <a:pt x="24938" y="23627"/>
                  </a:cubicBezTo>
                  <a:cubicBezTo>
                    <a:pt x="23901" y="23852"/>
                    <a:pt x="23072" y="24267"/>
                    <a:pt x="22553" y="25269"/>
                  </a:cubicBezTo>
                  <a:cubicBezTo>
                    <a:pt x="22273" y="25790"/>
                    <a:pt x="21682" y="26043"/>
                    <a:pt x="21157" y="26043"/>
                  </a:cubicBezTo>
                  <a:cubicBezTo>
                    <a:pt x="21003" y="26043"/>
                    <a:pt x="20855" y="26021"/>
                    <a:pt x="20721" y="25978"/>
                  </a:cubicBezTo>
                  <a:cubicBezTo>
                    <a:pt x="20116" y="25788"/>
                    <a:pt x="20963" y="25390"/>
                    <a:pt x="20946" y="24993"/>
                  </a:cubicBezTo>
                  <a:cubicBezTo>
                    <a:pt x="20929" y="24543"/>
                    <a:pt x="20738" y="24129"/>
                    <a:pt x="20410" y="23835"/>
                  </a:cubicBezTo>
                  <a:cubicBezTo>
                    <a:pt x="19477" y="22798"/>
                    <a:pt x="18354" y="21709"/>
                    <a:pt x="18215" y="20327"/>
                  </a:cubicBezTo>
                  <a:cubicBezTo>
                    <a:pt x="18098" y="19205"/>
                    <a:pt x="17332" y="17921"/>
                    <a:pt x="16200" y="17921"/>
                  </a:cubicBezTo>
                  <a:cubicBezTo>
                    <a:pt x="16163" y="17921"/>
                    <a:pt x="16127" y="17922"/>
                    <a:pt x="16090" y="17925"/>
                  </a:cubicBezTo>
                  <a:cubicBezTo>
                    <a:pt x="15105" y="17976"/>
                    <a:pt x="14068" y="18391"/>
                    <a:pt x="13930" y="19221"/>
                  </a:cubicBezTo>
                  <a:cubicBezTo>
                    <a:pt x="13670" y="20430"/>
                    <a:pt x="14137" y="21709"/>
                    <a:pt x="15122" y="22470"/>
                  </a:cubicBezTo>
                  <a:cubicBezTo>
                    <a:pt x="15952" y="23109"/>
                    <a:pt x="15952" y="23161"/>
                    <a:pt x="15589" y="23489"/>
                  </a:cubicBezTo>
                  <a:cubicBezTo>
                    <a:pt x="14448" y="24526"/>
                    <a:pt x="14915" y="26116"/>
                    <a:pt x="14292" y="27377"/>
                  </a:cubicBezTo>
                  <a:cubicBezTo>
                    <a:pt x="14143" y="27687"/>
                    <a:pt x="14420" y="27822"/>
                    <a:pt x="14760" y="27822"/>
                  </a:cubicBezTo>
                  <a:cubicBezTo>
                    <a:pt x="14932" y="27822"/>
                    <a:pt x="15121" y="27787"/>
                    <a:pt x="15278" y="27723"/>
                  </a:cubicBezTo>
                  <a:cubicBezTo>
                    <a:pt x="16510" y="27249"/>
                    <a:pt x="17772" y="26919"/>
                    <a:pt x="19089" y="26919"/>
                  </a:cubicBezTo>
                  <a:cubicBezTo>
                    <a:pt x="19212" y="26919"/>
                    <a:pt x="19336" y="26922"/>
                    <a:pt x="19460" y="26928"/>
                  </a:cubicBezTo>
                  <a:lnTo>
                    <a:pt x="19874" y="26928"/>
                  </a:lnTo>
                  <a:cubicBezTo>
                    <a:pt x="19840" y="26997"/>
                    <a:pt x="19823" y="27136"/>
                    <a:pt x="19753" y="27153"/>
                  </a:cubicBezTo>
                  <a:cubicBezTo>
                    <a:pt x="18630" y="27585"/>
                    <a:pt x="17507" y="28138"/>
                    <a:pt x="16349" y="28414"/>
                  </a:cubicBezTo>
                  <a:cubicBezTo>
                    <a:pt x="15692" y="28570"/>
                    <a:pt x="14915" y="28432"/>
                    <a:pt x="14707" y="29209"/>
                  </a:cubicBezTo>
                  <a:cubicBezTo>
                    <a:pt x="14500" y="30004"/>
                    <a:pt x="15260" y="30194"/>
                    <a:pt x="15813" y="30505"/>
                  </a:cubicBezTo>
                  <a:cubicBezTo>
                    <a:pt x="17161" y="31318"/>
                    <a:pt x="17369" y="32493"/>
                    <a:pt x="16867" y="33910"/>
                  </a:cubicBezTo>
                  <a:cubicBezTo>
                    <a:pt x="16664" y="34503"/>
                    <a:pt x="16349" y="34660"/>
                    <a:pt x="15995" y="34660"/>
                  </a:cubicBezTo>
                  <a:cubicBezTo>
                    <a:pt x="15626" y="34660"/>
                    <a:pt x="15216" y="34489"/>
                    <a:pt x="14846" y="34463"/>
                  </a:cubicBezTo>
                  <a:cubicBezTo>
                    <a:pt x="13916" y="34396"/>
                    <a:pt x="12987" y="34203"/>
                    <a:pt x="12042" y="34203"/>
                  </a:cubicBezTo>
                  <a:cubicBezTo>
                    <a:pt x="12003" y="34203"/>
                    <a:pt x="11964" y="34203"/>
                    <a:pt x="11925" y="34204"/>
                  </a:cubicBezTo>
                  <a:cubicBezTo>
                    <a:pt x="10957" y="34221"/>
                    <a:pt x="9834" y="34446"/>
                    <a:pt x="9989" y="35759"/>
                  </a:cubicBezTo>
                  <a:cubicBezTo>
                    <a:pt x="10128" y="37072"/>
                    <a:pt x="9834" y="38196"/>
                    <a:pt x="9592" y="39440"/>
                  </a:cubicBezTo>
                  <a:cubicBezTo>
                    <a:pt x="9385" y="40425"/>
                    <a:pt x="8693" y="42136"/>
                    <a:pt x="10542" y="42464"/>
                  </a:cubicBezTo>
                  <a:cubicBezTo>
                    <a:pt x="12305" y="42758"/>
                    <a:pt x="12668" y="43173"/>
                    <a:pt x="11735" y="44693"/>
                  </a:cubicBezTo>
                  <a:cubicBezTo>
                    <a:pt x="11389" y="45298"/>
                    <a:pt x="10888" y="45817"/>
                    <a:pt x="10300" y="46180"/>
                  </a:cubicBezTo>
                  <a:cubicBezTo>
                    <a:pt x="9108" y="46871"/>
                    <a:pt x="8175" y="47752"/>
                    <a:pt x="8313" y="49342"/>
                  </a:cubicBezTo>
                  <a:cubicBezTo>
                    <a:pt x="8365" y="49964"/>
                    <a:pt x="8140" y="50707"/>
                    <a:pt x="7535" y="50967"/>
                  </a:cubicBezTo>
                  <a:cubicBezTo>
                    <a:pt x="5168" y="52021"/>
                    <a:pt x="3768" y="53991"/>
                    <a:pt x="2662" y="56168"/>
                  </a:cubicBezTo>
                  <a:cubicBezTo>
                    <a:pt x="1781" y="57931"/>
                    <a:pt x="122" y="59469"/>
                    <a:pt x="1279" y="61888"/>
                  </a:cubicBezTo>
                  <a:cubicBezTo>
                    <a:pt x="1936" y="63236"/>
                    <a:pt x="1573" y="64792"/>
                    <a:pt x="830" y="66209"/>
                  </a:cubicBezTo>
                  <a:cubicBezTo>
                    <a:pt x="1" y="67781"/>
                    <a:pt x="744" y="70477"/>
                    <a:pt x="2126" y="71687"/>
                  </a:cubicBezTo>
                  <a:cubicBezTo>
                    <a:pt x="2420" y="71946"/>
                    <a:pt x="2662" y="72240"/>
                    <a:pt x="2818" y="72586"/>
                  </a:cubicBezTo>
                  <a:cubicBezTo>
                    <a:pt x="4027" y="75040"/>
                    <a:pt x="5462" y="77303"/>
                    <a:pt x="7881" y="78755"/>
                  </a:cubicBezTo>
                  <a:cubicBezTo>
                    <a:pt x="8455" y="79100"/>
                    <a:pt x="9053" y="79742"/>
                    <a:pt x="9645" y="79742"/>
                  </a:cubicBezTo>
                  <a:cubicBezTo>
                    <a:pt x="9766" y="79742"/>
                    <a:pt x="9887" y="79715"/>
                    <a:pt x="10007" y="79654"/>
                  </a:cubicBezTo>
                  <a:cubicBezTo>
                    <a:pt x="12824" y="78254"/>
                    <a:pt x="16142" y="79844"/>
                    <a:pt x="18889" y="77874"/>
                  </a:cubicBezTo>
                  <a:cubicBezTo>
                    <a:pt x="19326" y="77562"/>
                    <a:pt x="19938" y="77352"/>
                    <a:pt x="20558" y="77352"/>
                  </a:cubicBezTo>
                  <a:cubicBezTo>
                    <a:pt x="21313" y="77352"/>
                    <a:pt x="22079" y="77663"/>
                    <a:pt x="22553" y="78479"/>
                  </a:cubicBezTo>
                  <a:cubicBezTo>
                    <a:pt x="23034" y="79313"/>
                    <a:pt x="23538" y="79650"/>
                    <a:pt x="24283" y="79650"/>
                  </a:cubicBezTo>
                  <a:cubicBezTo>
                    <a:pt x="24448" y="79650"/>
                    <a:pt x="24626" y="79633"/>
                    <a:pt x="24817" y="79602"/>
                  </a:cubicBezTo>
                  <a:cubicBezTo>
                    <a:pt x="24994" y="79574"/>
                    <a:pt x="25161" y="79561"/>
                    <a:pt x="25317" y="79561"/>
                  </a:cubicBezTo>
                  <a:cubicBezTo>
                    <a:pt x="26715" y="79561"/>
                    <a:pt x="27271" y="80640"/>
                    <a:pt x="26960" y="82194"/>
                  </a:cubicBezTo>
                  <a:cubicBezTo>
                    <a:pt x="26683" y="83611"/>
                    <a:pt x="25750" y="85218"/>
                    <a:pt x="26545" y="86480"/>
                  </a:cubicBezTo>
                  <a:cubicBezTo>
                    <a:pt x="27461" y="87966"/>
                    <a:pt x="28515" y="89400"/>
                    <a:pt x="29206" y="90973"/>
                  </a:cubicBezTo>
                  <a:cubicBezTo>
                    <a:pt x="30416" y="93721"/>
                    <a:pt x="31298" y="96641"/>
                    <a:pt x="29777" y="99631"/>
                  </a:cubicBezTo>
                  <a:cubicBezTo>
                    <a:pt x="28809" y="101515"/>
                    <a:pt x="28619" y="103502"/>
                    <a:pt x="29535" y="105369"/>
                  </a:cubicBezTo>
                  <a:cubicBezTo>
                    <a:pt x="30503" y="107321"/>
                    <a:pt x="31228" y="109274"/>
                    <a:pt x="31488" y="111469"/>
                  </a:cubicBezTo>
                  <a:cubicBezTo>
                    <a:pt x="31712" y="113456"/>
                    <a:pt x="31695" y="115599"/>
                    <a:pt x="33371" y="117172"/>
                  </a:cubicBezTo>
                  <a:cubicBezTo>
                    <a:pt x="34322" y="118088"/>
                    <a:pt x="34581" y="119436"/>
                    <a:pt x="35013" y="120645"/>
                  </a:cubicBezTo>
                  <a:cubicBezTo>
                    <a:pt x="35393" y="121717"/>
                    <a:pt x="34546" y="123065"/>
                    <a:pt x="35843" y="123998"/>
                  </a:cubicBezTo>
                  <a:cubicBezTo>
                    <a:pt x="36206" y="124270"/>
                    <a:pt x="36549" y="124368"/>
                    <a:pt x="36881" y="124368"/>
                  </a:cubicBezTo>
                  <a:cubicBezTo>
                    <a:pt x="37735" y="124368"/>
                    <a:pt x="38515" y="123721"/>
                    <a:pt x="39372" y="123721"/>
                  </a:cubicBezTo>
                  <a:cubicBezTo>
                    <a:pt x="39388" y="123721"/>
                    <a:pt x="39404" y="123721"/>
                    <a:pt x="39420" y="123721"/>
                  </a:cubicBezTo>
                  <a:cubicBezTo>
                    <a:pt x="39526" y="123724"/>
                    <a:pt x="39630" y="123725"/>
                    <a:pt x="39734" y="123725"/>
                  </a:cubicBezTo>
                  <a:cubicBezTo>
                    <a:pt x="44937" y="123725"/>
                    <a:pt x="47636" y="120353"/>
                    <a:pt x="49754" y="116100"/>
                  </a:cubicBezTo>
                  <a:cubicBezTo>
                    <a:pt x="50186" y="115236"/>
                    <a:pt x="49720" y="113957"/>
                    <a:pt x="50826" y="113508"/>
                  </a:cubicBezTo>
                  <a:cubicBezTo>
                    <a:pt x="52761" y="112713"/>
                    <a:pt x="53193" y="111175"/>
                    <a:pt x="52692" y="109499"/>
                  </a:cubicBezTo>
                  <a:cubicBezTo>
                    <a:pt x="51949" y="107028"/>
                    <a:pt x="53297" y="106112"/>
                    <a:pt x="55181" y="105282"/>
                  </a:cubicBezTo>
                  <a:cubicBezTo>
                    <a:pt x="57773" y="104107"/>
                    <a:pt x="59449" y="98370"/>
                    <a:pt x="57963" y="96071"/>
                  </a:cubicBezTo>
                  <a:cubicBezTo>
                    <a:pt x="56770" y="94239"/>
                    <a:pt x="57099" y="92217"/>
                    <a:pt x="57444" y="90316"/>
                  </a:cubicBezTo>
                  <a:cubicBezTo>
                    <a:pt x="57911" y="87621"/>
                    <a:pt x="59933" y="85823"/>
                    <a:pt x="61851" y="84164"/>
                  </a:cubicBezTo>
                  <a:cubicBezTo>
                    <a:pt x="65601" y="80915"/>
                    <a:pt x="68055" y="76992"/>
                    <a:pt x="69109" y="72171"/>
                  </a:cubicBezTo>
                  <a:cubicBezTo>
                    <a:pt x="69271" y="71459"/>
                    <a:pt x="69266" y="70656"/>
                    <a:pt x="68371" y="70656"/>
                  </a:cubicBezTo>
                  <a:cubicBezTo>
                    <a:pt x="68311" y="70656"/>
                    <a:pt x="68246" y="70660"/>
                    <a:pt x="68176" y="70667"/>
                  </a:cubicBezTo>
                  <a:cubicBezTo>
                    <a:pt x="67157" y="70788"/>
                    <a:pt x="66154" y="71151"/>
                    <a:pt x="65152" y="71462"/>
                  </a:cubicBezTo>
                  <a:cubicBezTo>
                    <a:pt x="63960" y="71826"/>
                    <a:pt x="63201" y="72060"/>
                    <a:pt x="62664" y="72060"/>
                  </a:cubicBezTo>
                  <a:cubicBezTo>
                    <a:pt x="61727" y="72060"/>
                    <a:pt x="61469" y="71346"/>
                    <a:pt x="60772" y="69363"/>
                  </a:cubicBezTo>
                  <a:lnTo>
                    <a:pt x="60772" y="69363"/>
                  </a:lnTo>
                  <a:cubicBezTo>
                    <a:pt x="61180" y="69747"/>
                    <a:pt x="61467" y="70422"/>
                    <a:pt x="62074" y="70422"/>
                  </a:cubicBezTo>
                  <a:cubicBezTo>
                    <a:pt x="62180" y="70422"/>
                    <a:pt x="62295" y="70402"/>
                    <a:pt x="62422" y="70356"/>
                  </a:cubicBezTo>
                  <a:cubicBezTo>
                    <a:pt x="63925" y="69769"/>
                    <a:pt x="65359" y="68957"/>
                    <a:pt x="66897" y="68455"/>
                  </a:cubicBezTo>
                  <a:cubicBezTo>
                    <a:pt x="68660" y="67868"/>
                    <a:pt x="69732" y="66209"/>
                    <a:pt x="71391" y="65639"/>
                  </a:cubicBezTo>
                  <a:cubicBezTo>
                    <a:pt x="73706" y="64844"/>
                    <a:pt x="76713" y="61716"/>
                    <a:pt x="76852" y="59383"/>
                  </a:cubicBezTo>
                  <a:cubicBezTo>
                    <a:pt x="76834" y="59072"/>
                    <a:pt x="76713" y="58778"/>
                    <a:pt x="76506" y="58553"/>
                  </a:cubicBezTo>
                  <a:cubicBezTo>
                    <a:pt x="75918" y="57810"/>
                    <a:pt x="75279" y="57153"/>
                    <a:pt x="74294" y="56894"/>
                  </a:cubicBezTo>
                  <a:cubicBezTo>
                    <a:pt x="73724" y="56739"/>
                    <a:pt x="73378" y="56151"/>
                    <a:pt x="73516" y="55581"/>
                  </a:cubicBezTo>
                  <a:cubicBezTo>
                    <a:pt x="73547" y="55481"/>
                    <a:pt x="73596" y="55443"/>
                    <a:pt x="73658" y="55443"/>
                  </a:cubicBezTo>
                  <a:cubicBezTo>
                    <a:pt x="73842" y="55443"/>
                    <a:pt x="74139" y="55775"/>
                    <a:pt x="74398" y="55788"/>
                  </a:cubicBezTo>
                  <a:cubicBezTo>
                    <a:pt x="75366" y="55855"/>
                    <a:pt x="76333" y="56083"/>
                    <a:pt x="77301" y="56083"/>
                  </a:cubicBezTo>
                  <a:cubicBezTo>
                    <a:pt x="77336" y="56083"/>
                    <a:pt x="77370" y="56083"/>
                    <a:pt x="77405" y="56082"/>
                  </a:cubicBezTo>
                  <a:cubicBezTo>
                    <a:pt x="77727" y="56077"/>
                    <a:pt x="78047" y="56073"/>
                    <a:pt x="78365" y="56073"/>
                  </a:cubicBezTo>
                  <a:cubicBezTo>
                    <a:pt x="81373" y="56073"/>
                    <a:pt x="84145" y="56432"/>
                    <a:pt x="85786" y="59746"/>
                  </a:cubicBezTo>
                  <a:cubicBezTo>
                    <a:pt x="86136" y="60461"/>
                    <a:pt x="86996" y="61297"/>
                    <a:pt x="88011" y="61297"/>
                  </a:cubicBezTo>
                  <a:cubicBezTo>
                    <a:pt x="88148" y="61297"/>
                    <a:pt x="88288" y="61282"/>
                    <a:pt x="88430" y="61249"/>
                  </a:cubicBezTo>
                  <a:cubicBezTo>
                    <a:pt x="88585" y="61214"/>
                    <a:pt x="88707" y="61197"/>
                    <a:pt x="88805" y="61197"/>
                  </a:cubicBezTo>
                  <a:cubicBezTo>
                    <a:pt x="89186" y="61197"/>
                    <a:pt x="89184" y="61451"/>
                    <a:pt x="89225" y="61837"/>
                  </a:cubicBezTo>
                  <a:cubicBezTo>
                    <a:pt x="89830" y="66554"/>
                    <a:pt x="91990" y="70685"/>
                    <a:pt x="94133" y="74832"/>
                  </a:cubicBezTo>
                  <a:cubicBezTo>
                    <a:pt x="94475" y="75487"/>
                    <a:pt x="94875" y="75911"/>
                    <a:pt x="95290" y="75911"/>
                  </a:cubicBezTo>
                  <a:cubicBezTo>
                    <a:pt x="95652" y="75911"/>
                    <a:pt x="96025" y="75588"/>
                    <a:pt x="96380" y="74815"/>
                  </a:cubicBezTo>
                  <a:cubicBezTo>
                    <a:pt x="96622" y="74297"/>
                    <a:pt x="97036" y="73847"/>
                    <a:pt x="97382" y="73381"/>
                  </a:cubicBezTo>
                  <a:lnTo>
                    <a:pt x="97538" y="73225"/>
                  </a:lnTo>
                  <a:cubicBezTo>
                    <a:pt x="98212" y="71618"/>
                    <a:pt x="98056" y="69993"/>
                    <a:pt x="97831" y="68317"/>
                  </a:cubicBezTo>
                  <a:cubicBezTo>
                    <a:pt x="97762" y="67833"/>
                    <a:pt x="97589" y="67211"/>
                    <a:pt x="98194" y="67073"/>
                  </a:cubicBezTo>
                  <a:cubicBezTo>
                    <a:pt x="99784" y="66693"/>
                    <a:pt x="100268" y="65258"/>
                    <a:pt x="101149" y="64187"/>
                  </a:cubicBezTo>
                  <a:cubicBezTo>
                    <a:pt x="102117" y="63029"/>
                    <a:pt x="103137" y="61629"/>
                    <a:pt x="104243" y="60903"/>
                  </a:cubicBezTo>
                  <a:cubicBezTo>
                    <a:pt x="104825" y="60515"/>
                    <a:pt x="105739" y="59942"/>
                    <a:pt x="106690" y="59942"/>
                  </a:cubicBezTo>
                  <a:cubicBezTo>
                    <a:pt x="107432" y="59942"/>
                    <a:pt x="108196" y="60292"/>
                    <a:pt x="108840" y="61353"/>
                  </a:cubicBezTo>
                  <a:cubicBezTo>
                    <a:pt x="109600" y="62632"/>
                    <a:pt x="110965" y="63565"/>
                    <a:pt x="111017" y="65258"/>
                  </a:cubicBezTo>
                  <a:cubicBezTo>
                    <a:pt x="111034" y="65777"/>
                    <a:pt x="110793" y="66433"/>
                    <a:pt x="111536" y="66693"/>
                  </a:cubicBezTo>
                  <a:cubicBezTo>
                    <a:pt x="111822" y="66788"/>
                    <a:pt x="112112" y="66862"/>
                    <a:pt x="112391" y="66862"/>
                  </a:cubicBezTo>
                  <a:cubicBezTo>
                    <a:pt x="112769" y="66862"/>
                    <a:pt x="113129" y="66727"/>
                    <a:pt x="113437" y="66330"/>
                  </a:cubicBezTo>
                  <a:cubicBezTo>
                    <a:pt x="113540" y="66205"/>
                    <a:pt x="113700" y="66031"/>
                    <a:pt x="113856" y="66031"/>
                  </a:cubicBezTo>
                  <a:cubicBezTo>
                    <a:pt x="113960" y="66031"/>
                    <a:pt x="114062" y="66109"/>
                    <a:pt x="114145" y="66330"/>
                  </a:cubicBezTo>
                  <a:cubicBezTo>
                    <a:pt x="114543" y="67470"/>
                    <a:pt x="114802" y="68663"/>
                    <a:pt x="115286" y="69769"/>
                  </a:cubicBezTo>
                  <a:cubicBezTo>
                    <a:pt x="116271" y="72033"/>
                    <a:pt x="114940" y="74677"/>
                    <a:pt x="116858" y="76871"/>
                  </a:cubicBezTo>
                  <a:cubicBezTo>
                    <a:pt x="118241" y="78461"/>
                    <a:pt x="118362" y="80915"/>
                    <a:pt x="119900" y="82540"/>
                  </a:cubicBezTo>
                  <a:cubicBezTo>
                    <a:pt x="120401" y="82799"/>
                    <a:pt x="120885" y="83058"/>
                    <a:pt x="121386" y="83300"/>
                  </a:cubicBezTo>
                  <a:cubicBezTo>
                    <a:pt x="121538" y="83368"/>
                    <a:pt x="121699" y="83403"/>
                    <a:pt x="121846" y="83403"/>
                  </a:cubicBezTo>
                  <a:cubicBezTo>
                    <a:pt x="122184" y="83403"/>
                    <a:pt x="122445" y="83219"/>
                    <a:pt x="122337" y="82834"/>
                  </a:cubicBezTo>
                  <a:cubicBezTo>
                    <a:pt x="121818" y="80915"/>
                    <a:pt x="121991" y="78790"/>
                    <a:pt x="119969" y="77355"/>
                  </a:cubicBezTo>
                  <a:cubicBezTo>
                    <a:pt x="118414" y="76249"/>
                    <a:pt x="117239" y="74521"/>
                    <a:pt x="117463" y="72378"/>
                  </a:cubicBezTo>
                  <a:cubicBezTo>
                    <a:pt x="117528" y="71821"/>
                    <a:pt x="116912" y="70437"/>
                    <a:pt x="117695" y="70437"/>
                  </a:cubicBezTo>
                  <a:cubicBezTo>
                    <a:pt x="117955" y="70437"/>
                    <a:pt x="118371" y="70590"/>
                    <a:pt x="119019" y="70979"/>
                  </a:cubicBezTo>
                  <a:cubicBezTo>
                    <a:pt x="120194" y="71704"/>
                    <a:pt x="121386" y="72655"/>
                    <a:pt x="121749" y="73605"/>
                  </a:cubicBezTo>
                  <a:cubicBezTo>
                    <a:pt x="122096" y="74553"/>
                    <a:pt x="122434" y="74868"/>
                    <a:pt x="122776" y="74868"/>
                  </a:cubicBezTo>
                  <a:cubicBezTo>
                    <a:pt x="123251" y="74868"/>
                    <a:pt x="123732" y="74261"/>
                    <a:pt x="124255" y="73899"/>
                  </a:cubicBezTo>
                  <a:cubicBezTo>
                    <a:pt x="124531" y="73709"/>
                    <a:pt x="124721" y="73363"/>
                    <a:pt x="125015" y="73208"/>
                  </a:cubicBezTo>
                  <a:cubicBezTo>
                    <a:pt x="126743" y="72292"/>
                    <a:pt x="127210" y="70961"/>
                    <a:pt x="126743" y="69043"/>
                  </a:cubicBezTo>
                  <a:cubicBezTo>
                    <a:pt x="126294" y="67159"/>
                    <a:pt x="125292" y="65725"/>
                    <a:pt x="123892" y="64533"/>
                  </a:cubicBezTo>
                  <a:cubicBezTo>
                    <a:pt x="122596" y="63409"/>
                    <a:pt x="122285" y="62459"/>
                    <a:pt x="123546" y="61059"/>
                  </a:cubicBezTo>
                  <a:cubicBezTo>
                    <a:pt x="123952" y="60621"/>
                    <a:pt x="124332" y="60388"/>
                    <a:pt x="124705" y="60388"/>
                  </a:cubicBezTo>
                  <a:cubicBezTo>
                    <a:pt x="124936" y="60388"/>
                    <a:pt x="125164" y="60477"/>
                    <a:pt x="125395" y="60661"/>
                  </a:cubicBezTo>
                  <a:cubicBezTo>
                    <a:pt x="126000" y="61145"/>
                    <a:pt x="125810" y="61750"/>
                    <a:pt x="125119" y="62234"/>
                  </a:cubicBezTo>
                  <a:cubicBezTo>
                    <a:pt x="124618" y="62580"/>
                    <a:pt x="124445" y="63219"/>
                    <a:pt x="125050" y="63651"/>
                  </a:cubicBezTo>
                  <a:cubicBezTo>
                    <a:pt x="125442" y="63952"/>
                    <a:pt x="125858" y="64171"/>
                    <a:pt x="126268" y="64171"/>
                  </a:cubicBezTo>
                  <a:cubicBezTo>
                    <a:pt x="126635" y="64171"/>
                    <a:pt x="126996" y="63996"/>
                    <a:pt x="127331" y="63547"/>
                  </a:cubicBezTo>
                  <a:cubicBezTo>
                    <a:pt x="127694" y="63046"/>
                    <a:pt x="128247" y="62407"/>
                    <a:pt x="127469" y="61940"/>
                  </a:cubicBezTo>
                  <a:cubicBezTo>
                    <a:pt x="126398" y="61318"/>
                    <a:pt x="127037" y="61042"/>
                    <a:pt x="127590" y="60696"/>
                  </a:cubicBezTo>
                  <a:cubicBezTo>
                    <a:pt x="130061" y="59210"/>
                    <a:pt x="133449" y="59106"/>
                    <a:pt x="134693" y="55788"/>
                  </a:cubicBezTo>
                  <a:cubicBezTo>
                    <a:pt x="135298" y="54146"/>
                    <a:pt x="136093" y="52591"/>
                    <a:pt x="135851" y="50725"/>
                  </a:cubicBezTo>
                  <a:cubicBezTo>
                    <a:pt x="135522" y="48288"/>
                    <a:pt x="133932" y="46629"/>
                    <a:pt x="132498" y="44918"/>
                  </a:cubicBezTo>
                  <a:cubicBezTo>
                    <a:pt x="131772" y="44054"/>
                    <a:pt x="131859" y="43622"/>
                    <a:pt x="132775" y="43173"/>
                  </a:cubicBezTo>
                  <a:cubicBezTo>
                    <a:pt x="133120" y="43017"/>
                    <a:pt x="133397" y="42793"/>
                    <a:pt x="133362" y="42378"/>
                  </a:cubicBezTo>
                  <a:cubicBezTo>
                    <a:pt x="133345" y="41980"/>
                    <a:pt x="133051" y="41635"/>
                    <a:pt x="132671" y="41548"/>
                  </a:cubicBezTo>
                  <a:cubicBezTo>
                    <a:pt x="132227" y="41462"/>
                    <a:pt x="131713" y="41297"/>
                    <a:pt x="131292" y="41297"/>
                  </a:cubicBezTo>
                  <a:cubicBezTo>
                    <a:pt x="131122" y="41297"/>
                    <a:pt x="130968" y="41323"/>
                    <a:pt x="130839" y="41393"/>
                  </a:cubicBezTo>
                  <a:cubicBezTo>
                    <a:pt x="130667" y="41486"/>
                    <a:pt x="130517" y="41524"/>
                    <a:pt x="130385" y="41524"/>
                  </a:cubicBezTo>
                  <a:cubicBezTo>
                    <a:pt x="129751" y="41524"/>
                    <a:pt x="129496" y="40648"/>
                    <a:pt x="128935" y="40648"/>
                  </a:cubicBezTo>
                  <a:cubicBezTo>
                    <a:pt x="128871" y="40648"/>
                    <a:pt x="128804" y="40659"/>
                    <a:pt x="128731" y="40684"/>
                  </a:cubicBezTo>
                  <a:cubicBezTo>
                    <a:pt x="129025" y="40425"/>
                    <a:pt x="129336" y="40166"/>
                    <a:pt x="129612" y="39889"/>
                  </a:cubicBezTo>
                  <a:cubicBezTo>
                    <a:pt x="129699" y="39786"/>
                    <a:pt x="129768" y="39647"/>
                    <a:pt x="129802" y="39509"/>
                  </a:cubicBezTo>
                  <a:cubicBezTo>
                    <a:pt x="129896" y="39229"/>
                    <a:pt x="130059" y="38963"/>
                    <a:pt x="130355" y="38963"/>
                  </a:cubicBezTo>
                  <a:cubicBezTo>
                    <a:pt x="130388" y="38963"/>
                    <a:pt x="130423" y="38966"/>
                    <a:pt x="130459" y="38973"/>
                  </a:cubicBezTo>
                  <a:cubicBezTo>
                    <a:pt x="130822" y="39025"/>
                    <a:pt x="130718" y="39405"/>
                    <a:pt x="130753" y="39665"/>
                  </a:cubicBezTo>
                  <a:cubicBezTo>
                    <a:pt x="130885" y="40368"/>
                    <a:pt x="131150" y="40680"/>
                    <a:pt x="131522" y="40680"/>
                  </a:cubicBezTo>
                  <a:cubicBezTo>
                    <a:pt x="131781" y="40680"/>
                    <a:pt x="132092" y="40529"/>
                    <a:pt x="132446" y="40252"/>
                  </a:cubicBezTo>
                  <a:cubicBezTo>
                    <a:pt x="132816" y="39963"/>
                    <a:pt x="133198" y="39825"/>
                    <a:pt x="133552" y="39825"/>
                  </a:cubicBezTo>
                  <a:cubicBezTo>
                    <a:pt x="134190" y="39825"/>
                    <a:pt x="134735" y="40276"/>
                    <a:pt x="134935" y="41099"/>
                  </a:cubicBezTo>
                  <a:cubicBezTo>
                    <a:pt x="135004" y="41410"/>
                    <a:pt x="135246" y="41911"/>
                    <a:pt x="135436" y="41928"/>
                  </a:cubicBezTo>
                  <a:cubicBezTo>
                    <a:pt x="136836" y="42067"/>
                    <a:pt x="137130" y="43259"/>
                    <a:pt x="137441" y="44192"/>
                  </a:cubicBezTo>
                  <a:cubicBezTo>
                    <a:pt x="137757" y="45176"/>
                    <a:pt x="138205" y="45491"/>
                    <a:pt x="138710" y="45491"/>
                  </a:cubicBezTo>
                  <a:cubicBezTo>
                    <a:pt x="139226" y="45491"/>
                    <a:pt x="139803" y="45163"/>
                    <a:pt x="140361" y="44884"/>
                  </a:cubicBezTo>
                  <a:cubicBezTo>
                    <a:pt x="141813" y="44175"/>
                    <a:pt x="140586" y="43363"/>
                    <a:pt x="140327" y="42654"/>
                  </a:cubicBezTo>
                  <a:cubicBezTo>
                    <a:pt x="140188" y="42188"/>
                    <a:pt x="139739" y="41773"/>
                    <a:pt x="139324" y="41479"/>
                  </a:cubicBezTo>
                  <a:cubicBezTo>
                    <a:pt x="137717" y="40356"/>
                    <a:pt x="137648" y="38921"/>
                    <a:pt x="138305" y="37245"/>
                  </a:cubicBezTo>
                  <a:cubicBezTo>
                    <a:pt x="138533" y="36644"/>
                    <a:pt x="138753" y="36160"/>
                    <a:pt x="139216" y="36160"/>
                  </a:cubicBezTo>
                  <a:cubicBezTo>
                    <a:pt x="139418" y="36160"/>
                    <a:pt x="139666" y="36252"/>
                    <a:pt x="139981" y="36468"/>
                  </a:cubicBezTo>
                  <a:cubicBezTo>
                    <a:pt x="140121" y="36569"/>
                    <a:pt x="140268" y="36617"/>
                    <a:pt x="140413" y="36617"/>
                  </a:cubicBezTo>
                  <a:cubicBezTo>
                    <a:pt x="140661" y="36617"/>
                    <a:pt x="140902" y="36477"/>
                    <a:pt x="141087" y="36226"/>
                  </a:cubicBezTo>
                  <a:cubicBezTo>
                    <a:pt x="142573" y="34255"/>
                    <a:pt x="142850" y="29797"/>
                    <a:pt x="141640" y="27706"/>
                  </a:cubicBezTo>
                  <a:cubicBezTo>
                    <a:pt x="141485" y="27447"/>
                    <a:pt x="141104" y="27187"/>
                    <a:pt x="141398" y="26807"/>
                  </a:cubicBezTo>
                  <a:lnTo>
                    <a:pt x="141398" y="26807"/>
                  </a:lnTo>
                  <a:cubicBezTo>
                    <a:pt x="141623" y="26997"/>
                    <a:pt x="141917" y="27153"/>
                    <a:pt x="142072" y="27395"/>
                  </a:cubicBezTo>
                  <a:cubicBezTo>
                    <a:pt x="142988" y="28812"/>
                    <a:pt x="143869" y="30229"/>
                    <a:pt x="144733" y="31663"/>
                  </a:cubicBezTo>
                  <a:cubicBezTo>
                    <a:pt x="144984" y="32062"/>
                    <a:pt x="145261" y="32460"/>
                    <a:pt x="145713" y="32460"/>
                  </a:cubicBezTo>
                  <a:cubicBezTo>
                    <a:pt x="145790" y="32460"/>
                    <a:pt x="145872" y="32449"/>
                    <a:pt x="145960" y="32424"/>
                  </a:cubicBezTo>
                  <a:cubicBezTo>
                    <a:pt x="146323" y="32320"/>
                    <a:pt x="146825" y="32043"/>
                    <a:pt x="146928" y="31750"/>
                  </a:cubicBezTo>
                  <a:cubicBezTo>
                    <a:pt x="147118" y="31197"/>
                    <a:pt x="146496" y="30972"/>
                    <a:pt x="146151" y="30644"/>
                  </a:cubicBezTo>
                  <a:cubicBezTo>
                    <a:pt x="145805" y="30298"/>
                    <a:pt x="144889" y="29935"/>
                    <a:pt x="145511" y="29348"/>
                  </a:cubicBezTo>
                  <a:cubicBezTo>
                    <a:pt x="146220" y="28674"/>
                    <a:pt x="145701" y="28363"/>
                    <a:pt x="145373" y="27982"/>
                  </a:cubicBezTo>
                  <a:cubicBezTo>
                    <a:pt x="144924" y="27464"/>
                    <a:pt x="144353" y="27049"/>
                    <a:pt x="143904" y="26513"/>
                  </a:cubicBezTo>
                  <a:cubicBezTo>
                    <a:pt x="142452" y="24803"/>
                    <a:pt x="140309" y="24008"/>
                    <a:pt x="138927" y="23455"/>
                  </a:cubicBezTo>
                  <a:cubicBezTo>
                    <a:pt x="137233" y="22781"/>
                    <a:pt x="135350" y="23368"/>
                    <a:pt x="133794" y="22349"/>
                  </a:cubicBezTo>
                  <a:cubicBezTo>
                    <a:pt x="133621" y="22228"/>
                    <a:pt x="133120" y="22141"/>
                    <a:pt x="133379" y="21934"/>
                  </a:cubicBezTo>
                  <a:cubicBezTo>
                    <a:pt x="134416" y="21156"/>
                    <a:pt x="134192" y="19843"/>
                    <a:pt x="134814" y="18910"/>
                  </a:cubicBezTo>
                  <a:cubicBezTo>
                    <a:pt x="135183" y="18357"/>
                    <a:pt x="137525" y="17996"/>
                    <a:pt x="139389" y="17996"/>
                  </a:cubicBezTo>
                  <a:cubicBezTo>
                    <a:pt x="140321" y="17996"/>
                    <a:pt x="141133" y="18086"/>
                    <a:pt x="141519" y="18287"/>
                  </a:cubicBezTo>
                  <a:cubicBezTo>
                    <a:pt x="141913" y="18491"/>
                    <a:pt x="142318" y="18567"/>
                    <a:pt x="142722" y="18567"/>
                  </a:cubicBezTo>
                  <a:cubicBezTo>
                    <a:pt x="143310" y="18567"/>
                    <a:pt x="143896" y="18407"/>
                    <a:pt x="144440" y="18253"/>
                  </a:cubicBezTo>
                  <a:cubicBezTo>
                    <a:pt x="145183" y="18028"/>
                    <a:pt x="144301" y="17320"/>
                    <a:pt x="144440" y="16905"/>
                  </a:cubicBezTo>
                  <a:cubicBezTo>
                    <a:pt x="144595" y="16473"/>
                    <a:pt x="144232" y="15764"/>
                    <a:pt x="144803" y="15626"/>
                  </a:cubicBezTo>
                  <a:cubicBezTo>
                    <a:pt x="144894" y="15602"/>
                    <a:pt x="144986" y="15590"/>
                    <a:pt x="145078" y="15590"/>
                  </a:cubicBezTo>
                  <a:cubicBezTo>
                    <a:pt x="145503" y="15590"/>
                    <a:pt x="145922" y="15838"/>
                    <a:pt x="146306" y="16179"/>
                  </a:cubicBezTo>
                  <a:cubicBezTo>
                    <a:pt x="146709" y="16532"/>
                    <a:pt x="147171" y="16997"/>
                    <a:pt x="147617" y="16997"/>
                  </a:cubicBezTo>
                  <a:cubicBezTo>
                    <a:pt x="147935" y="16997"/>
                    <a:pt x="148244" y="16760"/>
                    <a:pt x="148518" y="16075"/>
                  </a:cubicBezTo>
                  <a:cubicBezTo>
                    <a:pt x="148584" y="15900"/>
                    <a:pt x="148692" y="15801"/>
                    <a:pt x="148828" y="15801"/>
                  </a:cubicBezTo>
                  <a:cubicBezTo>
                    <a:pt x="148906" y="15801"/>
                    <a:pt x="148994" y="15833"/>
                    <a:pt x="149088" y="15903"/>
                  </a:cubicBezTo>
                  <a:cubicBezTo>
                    <a:pt x="149348" y="16110"/>
                    <a:pt x="149348" y="16335"/>
                    <a:pt x="149192" y="16646"/>
                  </a:cubicBezTo>
                  <a:cubicBezTo>
                    <a:pt x="148743" y="17596"/>
                    <a:pt x="147965" y="18547"/>
                    <a:pt x="147965" y="19497"/>
                  </a:cubicBezTo>
                  <a:cubicBezTo>
                    <a:pt x="147931" y="21122"/>
                    <a:pt x="148708" y="22677"/>
                    <a:pt x="150022" y="23627"/>
                  </a:cubicBezTo>
                  <a:cubicBezTo>
                    <a:pt x="151231" y="24561"/>
                    <a:pt x="152631" y="25269"/>
                    <a:pt x="153582" y="26513"/>
                  </a:cubicBezTo>
                  <a:cubicBezTo>
                    <a:pt x="153835" y="26852"/>
                    <a:pt x="154112" y="27339"/>
                    <a:pt x="154580" y="27339"/>
                  </a:cubicBezTo>
                  <a:cubicBezTo>
                    <a:pt x="154686" y="27339"/>
                    <a:pt x="154802" y="27314"/>
                    <a:pt x="154930" y="27257"/>
                  </a:cubicBezTo>
                  <a:cubicBezTo>
                    <a:pt x="155621" y="26928"/>
                    <a:pt x="155673" y="26271"/>
                    <a:pt x="155604" y="25615"/>
                  </a:cubicBezTo>
                  <a:cubicBezTo>
                    <a:pt x="155448" y="24025"/>
                    <a:pt x="155863" y="22435"/>
                    <a:pt x="154739" y="20845"/>
                  </a:cubicBezTo>
                  <a:cubicBezTo>
                    <a:pt x="154065" y="19877"/>
                    <a:pt x="153772" y="18823"/>
                    <a:pt x="152406" y="18737"/>
                  </a:cubicBezTo>
                  <a:cubicBezTo>
                    <a:pt x="152044" y="18720"/>
                    <a:pt x="151940" y="18478"/>
                    <a:pt x="151888" y="18201"/>
                  </a:cubicBezTo>
                  <a:cubicBezTo>
                    <a:pt x="151820" y="17931"/>
                    <a:pt x="151918" y="17578"/>
                    <a:pt x="152229" y="17578"/>
                  </a:cubicBezTo>
                  <a:cubicBezTo>
                    <a:pt x="152236" y="17578"/>
                    <a:pt x="152243" y="17579"/>
                    <a:pt x="152251" y="17579"/>
                  </a:cubicBezTo>
                  <a:cubicBezTo>
                    <a:pt x="152284" y="17581"/>
                    <a:pt x="152317" y="17582"/>
                    <a:pt x="152350" y="17582"/>
                  </a:cubicBezTo>
                  <a:cubicBezTo>
                    <a:pt x="153000" y="17582"/>
                    <a:pt x="153628" y="17254"/>
                    <a:pt x="154277" y="17254"/>
                  </a:cubicBezTo>
                  <a:cubicBezTo>
                    <a:pt x="154558" y="17254"/>
                    <a:pt x="154844" y="17316"/>
                    <a:pt x="155137" y="17493"/>
                  </a:cubicBezTo>
                  <a:cubicBezTo>
                    <a:pt x="155393" y="17649"/>
                    <a:pt x="155627" y="17726"/>
                    <a:pt x="155836" y="17726"/>
                  </a:cubicBezTo>
                  <a:cubicBezTo>
                    <a:pt x="156249" y="17726"/>
                    <a:pt x="156566" y="17427"/>
                    <a:pt x="156761" y="16853"/>
                  </a:cubicBezTo>
                  <a:cubicBezTo>
                    <a:pt x="157072" y="15920"/>
                    <a:pt x="157954" y="15505"/>
                    <a:pt x="158662" y="15039"/>
                  </a:cubicBezTo>
                  <a:cubicBezTo>
                    <a:pt x="158771" y="14969"/>
                    <a:pt x="158912" y="14953"/>
                    <a:pt x="159064" y="14953"/>
                  </a:cubicBezTo>
                  <a:cubicBezTo>
                    <a:pt x="159192" y="14953"/>
                    <a:pt x="159327" y="14964"/>
                    <a:pt x="159458" y="14964"/>
                  </a:cubicBezTo>
                  <a:cubicBezTo>
                    <a:pt x="159792" y="14964"/>
                    <a:pt x="160100" y="14892"/>
                    <a:pt x="160183" y="14382"/>
                  </a:cubicBezTo>
                  <a:cubicBezTo>
                    <a:pt x="160304" y="13501"/>
                    <a:pt x="159475" y="13310"/>
                    <a:pt x="158887" y="12965"/>
                  </a:cubicBezTo>
                  <a:cubicBezTo>
                    <a:pt x="158662" y="12827"/>
                    <a:pt x="158334" y="12550"/>
                    <a:pt x="158351" y="12395"/>
                  </a:cubicBezTo>
                  <a:cubicBezTo>
                    <a:pt x="158404" y="12154"/>
                    <a:pt x="158582" y="12097"/>
                    <a:pt x="158776" y="12097"/>
                  </a:cubicBezTo>
                  <a:cubicBezTo>
                    <a:pt x="158903" y="12097"/>
                    <a:pt x="159037" y="12122"/>
                    <a:pt x="159146" y="12135"/>
                  </a:cubicBezTo>
                  <a:cubicBezTo>
                    <a:pt x="160460" y="12308"/>
                    <a:pt x="161652" y="12999"/>
                    <a:pt x="163017" y="12999"/>
                  </a:cubicBezTo>
                  <a:cubicBezTo>
                    <a:pt x="163570" y="12999"/>
                    <a:pt x="163795" y="12913"/>
                    <a:pt x="164002" y="12274"/>
                  </a:cubicBezTo>
                  <a:cubicBezTo>
                    <a:pt x="164745" y="10182"/>
                    <a:pt x="163311" y="10010"/>
                    <a:pt x="161998" y="9923"/>
                  </a:cubicBezTo>
                  <a:cubicBezTo>
                    <a:pt x="160218" y="9820"/>
                    <a:pt x="158438" y="9543"/>
                    <a:pt x="156710" y="9076"/>
                  </a:cubicBezTo>
                  <a:cubicBezTo>
                    <a:pt x="153313" y="8169"/>
                    <a:pt x="149984" y="6872"/>
                    <a:pt x="146431" y="6872"/>
                  </a:cubicBezTo>
                  <a:cubicBezTo>
                    <a:pt x="145249" y="6872"/>
                    <a:pt x="144041" y="7016"/>
                    <a:pt x="142798" y="7366"/>
                  </a:cubicBezTo>
                  <a:cubicBezTo>
                    <a:pt x="142441" y="7468"/>
                    <a:pt x="142044" y="7507"/>
                    <a:pt x="141624" y="7507"/>
                  </a:cubicBezTo>
                  <a:cubicBezTo>
                    <a:pt x="140475" y="7507"/>
                    <a:pt x="139148" y="7211"/>
                    <a:pt x="137959" y="7072"/>
                  </a:cubicBezTo>
                  <a:cubicBezTo>
                    <a:pt x="135760" y="6810"/>
                    <a:pt x="133765" y="5577"/>
                    <a:pt x="131513" y="5577"/>
                  </a:cubicBezTo>
                  <a:cubicBezTo>
                    <a:pt x="131235" y="5577"/>
                    <a:pt x="130953" y="5596"/>
                    <a:pt x="130666" y="5637"/>
                  </a:cubicBezTo>
                  <a:cubicBezTo>
                    <a:pt x="130197" y="5701"/>
                    <a:pt x="129713" y="5752"/>
                    <a:pt x="129231" y="5752"/>
                  </a:cubicBezTo>
                  <a:cubicBezTo>
                    <a:pt x="128525" y="5752"/>
                    <a:pt x="127823" y="5641"/>
                    <a:pt x="127175" y="5292"/>
                  </a:cubicBezTo>
                  <a:cubicBezTo>
                    <a:pt x="124583" y="3857"/>
                    <a:pt x="121352" y="4808"/>
                    <a:pt x="118811" y="3097"/>
                  </a:cubicBezTo>
                  <a:cubicBezTo>
                    <a:pt x="118623" y="2965"/>
                    <a:pt x="118385" y="2894"/>
                    <a:pt x="118144" y="2894"/>
                  </a:cubicBezTo>
                  <a:cubicBezTo>
                    <a:pt x="117786" y="2894"/>
                    <a:pt x="117421" y="3050"/>
                    <a:pt x="117204" y="3391"/>
                  </a:cubicBezTo>
                  <a:cubicBezTo>
                    <a:pt x="116737" y="4117"/>
                    <a:pt x="117601" y="4134"/>
                    <a:pt x="117930" y="4462"/>
                  </a:cubicBezTo>
                  <a:cubicBezTo>
                    <a:pt x="118103" y="4670"/>
                    <a:pt x="118154" y="4946"/>
                    <a:pt x="118068" y="5188"/>
                  </a:cubicBezTo>
                  <a:cubicBezTo>
                    <a:pt x="117958" y="5398"/>
                    <a:pt x="116241" y="5510"/>
                    <a:pt x="114740" y="5510"/>
                  </a:cubicBezTo>
                  <a:cubicBezTo>
                    <a:pt x="113645" y="5510"/>
                    <a:pt x="112664" y="5450"/>
                    <a:pt x="112503" y="5326"/>
                  </a:cubicBezTo>
                  <a:cubicBezTo>
                    <a:pt x="111242" y="4410"/>
                    <a:pt x="109825" y="3719"/>
                    <a:pt x="108321" y="3287"/>
                  </a:cubicBezTo>
                  <a:cubicBezTo>
                    <a:pt x="108108" y="3224"/>
                    <a:pt x="107902" y="3198"/>
                    <a:pt x="107703" y="3198"/>
                  </a:cubicBezTo>
                  <a:cubicBezTo>
                    <a:pt x="106742" y="3198"/>
                    <a:pt x="105934" y="3807"/>
                    <a:pt x="105084" y="3807"/>
                  </a:cubicBezTo>
                  <a:cubicBezTo>
                    <a:pt x="105000" y="3807"/>
                    <a:pt x="104915" y="3801"/>
                    <a:pt x="104830" y="3788"/>
                  </a:cubicBezTo>
                  <a:cubicBezTo>
                    <a:pt x="102083" y="3391"/>
                    <a:pt x="99266" y="3909"/>
                    <a:pt x="96760" y="1559"/>
                  </a:cubicBezTo>
                  <a:cubicBezTo>
                    <a:pt x="95295" y="185"/>
                    <a:pt x="93272" y="50"/>
                    <a:pt x="91223" y="50"/>
                  </a:cubicBezTo>
                  <a:cubicBezTo>
                    <a:pt x="90718" y="50"/>
                    <a:pt x="90212" y="58"/>
                    <a:pt x="89713" y="58"/>
                  </a:cubicBezTo>
                  <a:cubicBezTo>
                    <a:pt x="89152" y="58"/>
                    <a:pt x="88600" y="48"/>
                    <a:pt x="88067" y="4"/>
                  </a:cubicBezTo>
                  <a:cubicBezTo>
                    <a:pt x="88037" y="2"/>
                    <a:pt x="88007" y="1"/>
                    <a:pt x="8797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17"/>
            <p:cNvSpPr/>
            <p:nvPr/>
          </p:nvSpPr>
          <p:spPr>
            <a:xfrm>
              <a:off x="5913800" y="3523050"/>
              <a:ext cx="1109075" cy="813875"/>
            </a:xfrm>
            <a:custGeom>
              <a:avLst/>
              <a:gdLst/>
              <a:ahLst/>
              <a:cxnLst/>
              <a:rect l="l" t="t" r="r" b="b"/>
              <a:pathLst>
                <a:path w="44363" h="32555" extrusionOk="0">
                  <a:moveTo>
                    <a:pt x="28245" y="1"/>
                  </a:moveTo>
                  <a:cubicBezTo>
                    <a:pt x="27747" y="1"/>
                    <a:pt x="27602" y="373"/>
                    <a:pt x="27634" y="804"/>
                  </a:cubicBezTo>
                  <a:cubicBezTo>
                    <a:pt x="27737" y="2117"/>
                    <a:pt x="27979" y="3482"/>
                    <a:pt x="27996" y="4778"/>
                  </a:cubicBezTo>
                  <a:cubicBezTo>
                    <a:pt x="28014" y="5660"/>
                    <a:pt x="28567" y="7094"/>
                    <a:pt x="27634" y="7267"/>
                  </a:cubicBezTo>
                  <a:cubicBezTo>
                    <a:pt x="27521" y="7286"/>
                    <a:pt x="27406" y="7295"/>
                    <a:pt x="27290" y="7295"/>
                  </a:cubicBezTo>
                  <a:cubicBezTo>
                    <a:pt x="25431" y="7295"/>
                    <a:pt x="23230" y="4918"/>
                    <a:pt x="23555" y="3275"/>
                  </a:cubicBezTo>
                  <a:cubicBezTo>
                    <a:pt x="23754" y="2264"/>
                    <a:pt x="23333" y="1317"/>
                    <a:pt x="22034" y="1317"/>
                  </a:cubicBezTo>
                  <a:cubicBezTo>
                    <a:pt x="21978" y="1317"/>
                    <a:pt x="21920" y="1318"/>
                    <a:pt x="21862" y="1322"/>
                  </a:cubicBezTo>
                  <a:cubicBezTo>
                    <a:pt x="21814" y="1325"/>
                    <a:pt x="21765" y="1327"/>
                    <a:pt x="21716" y="1327"/>
                  </a:cubicBezTo>
                  <a:cubicBezTo>
                    <a:pt x="20777" y="1327"/>
                    <a:pt x="19668" y="752"/>
                    <a:pt x="18692" y="752"/>
                  </a:cubicBezTo>
                  <a:cubicBezTo>
                    <a:pt x="18107" y="752"/>
                    <a:pt x="17570" y="958"/>
                    <a:pt x="17144" y="1616"/>
                  </a:cubicBezTo>
                  <a:cubicBezTo>
                    <a:pt x="16642" y="2376"/>
                    <a:pt x="15295" y="2826"/>
                    <a:pt x="15191" y="4035"/>
                  </a:cubicBezTo>
                  <a:cubicBezTo>
                    <a:pt x="15162" y="4430"/>
                    <a:pt x="15144" y="4616"/>
                    <a:pt x="15002" y="4616"/>
                  </a:cubicBezTo>
                  <a:cubicBezTo>
                    <a:pt x="14889" y="4616"/>
                    <a:pt x="14698" y="4499"/>
                    <a:pt x="14361" y="4277"/>
                  </a:cubicBezTo>
                  <a:cubicBezTo>
                    <a:pt x="13724" y="3844"/>
                    <a:pt x="13113" y="3612"/>
                    <a:pt x="12606" y="3612"/>
                  </a:cubicBezTo>
                  <a:cubicBezTo>
                    <a:pt x="12042" y="3612"/>
                    <a:pt x="11607" y="3900"/>
                    <a:pt x="11406" y="4519"/>
                  </a:cubicBezTo>
                  <a:cubicBezTo>
                    <a:pt x="10784" y="6334"/>
                    <a:pt x="8710" y="7215"/>
                    <a:pt x="8624" y="9392"/>
                  </a:cubicBezTo>
                  <a:cubicBezTo>
                    <a:pt x="8607" y="10153"/>
                    <a:pt x="7933" y="10619"/>
                    <a:pt x="7086" y="10879"/>
                  </a:cubicBezTo>
                  <a:cubicBezTo>
                    <a:pt x="5669" y="11311"/>
                    <a:pt x="4355" y="11864"/>
                    <a:pt x="3007" y="12382"/>
                  </a:cubicBezTo>
                  <a:cubicBezTo>
                    <a:pt x="1003" y="13160"/>
                    <a:pt x="0" y="16910"/>
                    <a:pt x="1538" y="19018"/>
                  </a:cubicBezTo>
                  <a:cubicBezTo>
                    <a:pt x="2835" y="20798"/>
                    <a:pt x="3128" y="22595"/>
                    <a:pt x="3992" y="24375"/>
                  </a:cubicBezTo>
                  <a:cubicBezTo>
                    <a:pt x="4494" y="25360"/>
                    <a:pt x="4424" y="26276"/>
                    <a:pt x="3750" y="26950"/>
                  </a:cubicBezTo>
                  <a:cubicBezTo>
                    <a:pt x="3353" y="27348"/>
                    <a:pt x="3509" y="27797"/>
                    <a:pt x="4148" y="28298"/>
                  </a:cubicBezTo>
                  <a:cubicBezTo>
                    <a:pt x="5020" y="28962"/>
                    <a:pt x="5824" y="29302"/>
                    <a:pt x="6549" y="29302"/>
                  </a:cubicBezTo>
                  <a:cubicBezTo>
                    <a:pt x="7089" y="29302"/>
                    <a:pt x="7586" y="29114"/>
                    <a:pt x="8036" y="28730"/>
                  </a:cubicBezTo>
                  <a:cubicBezTo>
                    <a:pt x="8740" y="28095"/>
                    <a:pt x="9643" y="27747"/>
                    <a:pt x="10576" y="27747"/>
                  </a:cubicBezTo>
                  <a:cubicBezTo>
                    <a:pt x="10811" y="27747"/>
                    <a:pt x="11049" y="27769"/>
                    <a:pt x="11285" y="27814"/>
                  </a:cubicBezTo>
                  <a:cubicBezTo>
                    <a:pt x="11420" y="27836"/>
                    <a:pt x="11551" y="27846"/>
                    <a:pt x="11676" y="27846"/>
                  </a:cubicBezTo>
                  <a:cubicBezTo>
                    <a:pt x="12065" y="27846"/>
                    <a:pt x="12402" y="27743"/>
                    <a:pt x="12650" y="27521"/>
                  </a:cubicBezTo>
                  <a:cubicBezTo>
                    <a:pt x="14551" y="25793"/>
                    <a:pt x="17368" y="25343"/>
                    <a:pt x="20047" y="24790"/>
                  </a:cubicBezTo>
                  <a:cubicBezTo>
                    <a:pt x="20247" y="24746"/>
                    <a:pt x="20464" y="24721"/>
                    <a:pt x="20691" y="24721"/>
                  </a:cubicBezTo>
                  <a:cubicBezTo>
                    <a:pt x="21623" y="24721"/>
                    <a:pt x="22712" y="25150"/>
                    <a:pt x="23365" y="26484"/>
                  </a:cubicBezTo>
                  <a:cubicBezTo>
                    <a:pt x="23667" y="27105"/>
                    <a:pt x="23855" y="28198"/>
                    <a:pt x="25083" y="28198"/>
                  </a:cubicBezTo>
                  <a:cubicBezTo>
                    <a:pt x="25120" y="28198"/>
                    <a:pt x="25158" y="28197"/>
                    <a:pt x="25197" y="28195"/>
                  </a:cubicBezTo>
                  <a:cubicBezTo>
                    <a:pt x="25345" y="28183"/>
                    <a:pt x="25455" y="28022"/>
                    <a:pt x="25593" y="28022"/>
                  </a:cubicBezTo>
                  <a:cubicBezTo>
                    <a:pt x="25664" y="28022"/>
                    <a:pt x="25742" y="28065"/>
                    <a:pt x="25836" y="28195"/>
                  </a:cubicBezTo>
                  <a:cubicBezTo>
                    <a:pt x="25923" y="28298"/>
                    <a:pt x="25767" y="28592"/>
                    <a:pt x="25612" y="28713"/>
                  </a:cubicBezTo>
                  <a:cubicBezTo>
                    <a:pt x="25318" y="28938"/>
                    <a:pt x="24903" y="29128"/>
                    <a:pt x="25283" y="29646"/>
                  </a:cubicBezTo>
                  <a:cubicBezTo>
                    <a:pt x="25508" y="29871"/>
                    <a:pt x="25802" y="30026"/>
                    <a:pt x="26113" y="30078"/>
                  </a:cubicBezTo>
                  <a:cubicBezTo>
                    <a:pt x="26172" y="30086"/>
                    <a:pt x="26229" y="30090"/>
                    <a:pt x="26283" y="30090"/>
                  </a:cubicBezTo>
                  <a:cubicBezTo>
                    <a:pt x="26710" y="30090"/>
                    <a:pt x="27006" y="29856"/>
                    <a:pt x="27098" y="29473"/>
                  </a:cubicBezTo>
                  <a:cubicBezTo>
                    <a:pt x="27115" y="29335"/>
                    <a:pt x="27098" y="29197"/>
                    <a:pt x="27029" y="29076"/>
                  </a:cubicBezTo>
                  <a:cubicBezTo>
                    <a:pt x="26976" y="28903"/>
                    <a:pt x="26992" y="28848"/>
                    <a:pt x="27041" y="28848"/>
                  </a:cubicBezTo>
                  <a:cubicBezTo>
                    <a:pt x="27105" y="28848"/>
                    <a:pt x="27225" y="28941"/>
                    <a:pt x="27322" y="28990"/>
                  </a:cubicBezTo>
                  <a:cubicBezTo>
                    <a:pt x="27824" y="29266"/>
                    <a:pt x="28463" y="29473"/>
                    <a:pt x="28169" y="30113"/>
                  </a:cubicBezTo>
                  <a:cubicBezTo>
                    <a:pt x="27945" y="30597"/>
                    <a:pt x="28117" y="31029"/>
                    <a:pt x="28809" y="31461"/>
                  </a:cubicBezTo>
                  <a:cubicBezTo>
                    <a:pt x="30199" y="32318"/>
                    <a:pt x="31628" y="32554"/>
                    <a:pt x="32898" y="32554"/>
                  </a:cubicBezTo>
                  <a:cubicBezTo>
                    <a:pt x="33522" y="32554"/>
                    <a:pt x="34108" y="32497"/>
                    <a:pt x="34633" y="32429"/>
                  </a:cubicBezTo>
                  <a:cubicBezTo>
                    <a:pt x="36672" y="32135"/>
                    <a:pt x="39299" y="31824"/>
                    <a:pt x="39299" y="29145"/>
                  </a:cubicBezTo>
                  <a:cubicBezTo>
                    <a:pt x="39299" y="28938"/>
                    <a:pt x="39541" y="28799"/>
                    <a:pt x="39592" y="28575"/>
                  </a:cubicBezTo>
                  <a:cubicBezTo>
                    <a:pt x="40024" y="26968"/>
                    <a:pt x="41804" y="26363"/>
                    <a:pt x="42496" y="24998"/>
                  </a:cubicBezTo>
                  <a:cubicBezTo>
                    <a:pt x="44224" y="21559"/>
                    <a:pt x="44362" y="17722"/>
                    <a:pt x="40232" y="13661"/>
                  </a:cubicBezTo>
                  <a:cubicBezTo>
                    <a:pt x="38953" y="12399"/>
                    <a:pt x="38037" y="10671"/>
                    <a:pt x="36309" y="9859"/>
                  </a:cubicBezTo>
                  <a:cubicBezTo>
                    <a:pt x="34494" y="9012"/>
                    <a:pt x="34080" y="7716"/>
                    <a:pt x="33509" y="6472"/>
                  </a:cubicBezTo>
                  <a:cubicBezTo>
                    <a:pt x="33388" y="5608"/>
                    <a:pt x="33008" y="4761"/>
                    <a:pt x="32213" y="4346"/>
                  </a:cubicBezTo>
                  <a:cubicBezTo>
                    <a:pt x="30658" y="3465"/>
                    <a:pt x="30278" y="2100"/>
                    <a:pt x="29414" y="942"/>
                  </a:cubicBezTo>
                  <a:cubicBezTo>
                    <a:pt x="29120" y="544"/>
                    <a:pt x="28947" y="78"/>
                    <a:pt x="28377" y="9"/>
                  </a:cubicBezTo>
                  <a:cubicBezTo>
                    <a:pt x="28330" y="3"/>
                    <a:pt x="28287" y="1"/>
                    <a:pt x="2824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17"/>
            <p:cNvSpPr/>
            <p:nvPr/>
          </p:nvSpPr>
          <p:spPr>
            <a:xfrm>
              <a:off x="6442175" y="3238700"/>
              <a:ext cx="571625" cy="311800"/>
            </a:xfrm>
            <a:custGeom>
              <a:avLst/>
              <a:gdLst/>
              <a:ahLst/>
              <a:cxnLst/>
              <a:rect l="l" t="t" r="r" b="b"/>
              <a:pathLst>
                <a:path w="22865" h="12472" extrusionOk="0">
                  <a:moveTo>
                    <a:pt x="3070" y="1"/>
                  </a:moveTo>
                  <a:cubicBezTo>
                    <a:pt x="2939" y="1"/>
                    <a:pt x="2792" y="15"/>
                    <a:pt x="2627" y="46"/>
                  </a:cubicBezTo>
                  <a:cubicBezTo>
                    <a:pt x="1833" y="202"/>
                    <a:pt x="830" y="29"/>
                    <a:pt x="415" y="927"/>
                  </a:cubicBezTo>
                  <a:cubicBezTo>
                    <a:pt x="1" y="1826"/>
                    <a:pt x="934" y="1861"/>
                    <a:pt x="1400" y="2189"/>
                  </a:cubicBezTo>
                  <a:cubicBezTo>
                    <a:pt x="1504" y="2258"/>
                    <a:pt x="1366" y="2569"/>
                    <a:pt x="1435" y="2742"/>
                  </a:cubicBezTo>
                  <a:cubicBezTo>
                    <a:pt x="1757" y="3623"/>
                    <a:pt x="1963" y="4886"/>
                    <a:pt x="3062" y="4886"/>
                  </a:cubicBezTo>
                  <a:cubicBezTo>
                    <a:pt x="3084" y="4886"/>
                    <a:pt x="3106" y="4886"/>
                    <a:pt x="3129" y="4885"/>
                  </a:cubicBezTo>
                  <a:cubicBezTo>
                    <a:pt x="3207" y="4880"/>
                    <a:pt x="3284" y="4878"/>
                    <a:pt x="3360" y="4878"/>
                  </a:cubicBezTo>
                  <a:cubicBezTo>
                    <a:pt x="4698" y="4878"/>
                    <a:pt x="5731" y="5570"/>
                    <a:pt x="6810" y="6077"/>
                  </a:cubicBezTo>
                  <a:cubicBezTo>
                    <a:pt x="7328" y="6319"/>
                    <a:pt x="8019" y="7322"/>
                    <a:pt x="7207" y="8203"/>
                  </a:cubicBezTo>
                  <a:cubicBezTo>
                    <a:pt x="6913" y="8531"/>
                    <a:pt x="6948" y="8911"/>
                    <a:pt x="7121" y="9292"/>
                  </a:cubicBezTo>
                  <a:cubicBezTo>
                    <a:pt x="7274" y="9613"/>
                    <a:pt x="7597" y="9810"/>
                    <a:pt x="7934" y="9810"/>
                  </a:cubicBezTo>
                  <a:cubicBezTo>
                    <a:pt x="8014" y="9810"/>
                    <a:pt x="8095" y="9799"/>
                    <a:pt x="8175" y="9775"/>
                  </a:cubicBezTo>
                  <a:cubicBezTo>
                    <a:pt x="8275" y="9755"/>
                    <a:pt x="8368" y="9745"/>
                    <a:pt x="8457" y="9745"/>
                  </a:cubicBezTo>
                  <a:cubicBezTo>
                    <a:pt x="8811" y="9745"/>
                    <a:pt x="9087" y="9900"/>
                    <a:pt x="9419" y="10121"/>
                  </a:cubicBezTo>
                  <a:cubicBezTo>
                    <a:pt x="10079" y="10569"/>
                    <a:pt x="10930" y="10787"/>
                    <a:pt x="11688" y="10787"/>
                  </a:cubicBezTo>
                  <a:cubicBezTo>
                    <a:pt x="12538" y="10787"/>
                    <a:pt x="13270" y="10513"/>
                    <a:pt x="13480" y="9983"/>
                  </a:cubicBezTo>
                  <a:cubicBezTo>
                    <a:pt x="13648" y="9563"/>
                    <a:pt x="13555" y="9014"/>
                    <a:pt x="14230" y="9014"/>
                  </a:cubicBezTo>
                  <a:cubicBezTo>
                    <a:pt x="14250" y="9014"/>
                    <a:pt x="14271" y="9014"/>
                    <a:pt x="14293" y="9015"/>
                  </a:cubicBezTo>
                  <a:cubicBezTo>
                    <a:pt x="15036" y="9050"/>
                    <a:pt x="15381" y="9516"/>
                    <a:pt x="15450" y="10138"/>
                  </a:cubicBezTo>
                  <a:cubicBezTo>
                    <a:pt x="15640" y="11486"/>
                    <a:pt x="16522" y="11953"/>
                    <a:pt x="17697" y="11988"/>
                  </a:cubicBezTo>
                  <a:cubicBezTo>
                    <a:pt x="18224" y="11988"/>
                    <a:pt x="18870" y="12472"/>
                    <a:pt x="19366" y="12472"/>
                  </a:cubicBezTo>
                  <a:cubicBezTo>
                    <a:pt x="19602" y="12472"/>
                    <a:pt x="19804" y="12362"/>
                    <a:pt x="19944" y="12039"/>
                  </a:cubicBezTo>
                  <a:cubicBezTo>
                    <a:pt x="20289" y="11210"/>
                    <a:pt x="19287" y="10398"/>
                    <a:pt x="18596" y="9758"/>
                  </a:cubicBezTo>
                  <a:cubicBezTo>
                    <a:pt x="18164" y="9361"/>
                    <a:pt x="17420" y="8825"/>
                    <a:pt x="17749" y="8272"/>
                  </a:cubicBezTo>
                  <a:cubicBezTo>
                    <a:pt x="17984" y="7884"/>
                    <a:pt x="18253" y="7197"/>
                    <a:pt x="18937" y="7197"/>
                  </a:cubicBezTo>
                  <a:cubicBezTo>
                    <a:pt x="19107" y="7197"/>
                    <a:pt x="19302" y="7239"/>
                    <a:pt x="19529" y="7339"/>
                  </a:cubicBezTo>
                  <a:cubicBezTo>
                    <a:pt x="19732" y="7429"/>
                    <a:pt x="19935" y="7468"/>
                    <a:pt x="20135" y="7468"/>
                  </a:cubicBezTo>
                  <a:cubicBezTo>
                    <a:pt x="20854" y="7468"/>
                    <a:pt x="21544" y="6970"/>
                    <a:pt x="22138" y="6578"/>
                  </a:cubicBezTo>
                  <a:cubicBezTo>
                    <a:pt x="22795" y="6146"/>
                    <a:pt x="22864" y="5248"/>
                    <a:pt x="22311" y="4643"/>
                  </a:cubicBezTo>
                  <a:cubicBezTo>
                    <a:pt x="22115" y="4425"/>
                    <a:pt x="21948" y="4340"/>
                    <a:pt x="21799" y="4340"/>
                  </a:cubicBezTo>
                  <a:cubicBezTo>
                    <a:pt x="21465" y="4340"/>
                    <a:pt x="21227" y="4774"/>
                    <a:pt x="20963" y="5110"/>
                  </a:cubicBezTo>
                  <a:cubicBezTo>
                    <a:pt x="20756" y="5334"/>
                    <a:pt x="20479" y="5472"/>
                    <a:pt x="20168" y="5507"/>
                  </a:cubicBezTo>
                  <a:cubicBezTo>
                    <a:pt x="20112" y="5512"/>
                    <a:pt x="20051" y="5514"/>
                    <a:pt x="19986" y="5514"/>
                  </a:cubicBezTo>
                  <a:cubicBezTo>
                    <a:pt x="18639" y="5514"/>
                    <a:pt x="15548" y="4518"/>
                    <a:pt x="14344" y="3727"/>
                  </a:cubicBezTo>
                  <a:cubicBezTo>
                    <a:pt x="13999" y="3485"/>
                    <a:pt x="13636" y="3295"/>
                    <a:pt x="13238" y="3139"/>
                  </a:cubicBezTo>
                  <a:cubicBezTo>
                    <a:pt x="11925" y="2690"/>
                    <a:pt x="10473" y="2465"/>
                    <a:pt x="9298" y="1774"/>
                  </a:cubicBezTo>
                  <a:cubicBezTo>
                    <a:pt x="8770" y="1458"/>
                    <a:pt x="8301" y="1322"/>
                    <a:pt x="7877" y="1322"/>
                  </a:cubicBezTo>
                  <a:cubicBezTo>
                    <a:pt x="7093" y="1322"/>
                    <a:pt x="6459" y="1787"/>
                    <a:pt x="5876" y="2448"/>
                  </a:cubicBezTo>
                  <a:cubicBezTo>
                    <a:pt x="5497" y="2886"/>
                    <a:pt x="5240" y="3062"/>
                    <a:pt x="5050" y="3062"/>
                  </a:cubicBezTo>
                  <a:cubicBezTo>
                    <a:pt x="4739" y="3062"/>
                    <a:pt x="4614" y="2586"/>
                    <a:pt x="4442" y="2016"/>
                  </a:cubicBezTo>
                  <a:cubicBezTo>
                    <a:pt x="4193" y="1191"/>
                    <a:pt x="4266" y="1"/>
                    <a:pt x="307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17"/>
            <p:cNvSpPr/>
            <p:nvPr/>
          </p:nvSpPr>
          <p:spPr>
            <a:xfrm>
              <a:off x="5898675" y="3029225"/>
              <a:ext cx="282150" cy="318450"/>
            </a:xfrm>
            <a:custGeom>
              <a:avLst/>
              <a:gdLst/>
              <a:ahLst/>
              <a:cxnLst/>
              <a:rect l="l" t="t" r="r" b="b"/>
              <a:pathLst>
                <a:path w="11286" h="12738" extrusionOk="0">
                  <a:moveTo>
                    <a:pt x="8163" y="0"/>
                  </a:moveTo>
                  <a:cubicBezTo>
                    <a:pt x="7646" y="0"/>
                    <a:pt x="7307" y="634"/>
                    <a:pt x="7121" y="1115"/>
                  </a:cubicBezTo>
                  <a:cubicBezTo>
                    <a:pt x="6498" y="2618"/>
                    <a:pt x="5081" y="3362"/>
                    <a:pt x="4027" y="4450"/>
                  </a:cubicBezTo>
                  <a:cubicBezTo>
                    <a:pt x="3562" y="4916"/>
                    <a:pt x="2753" y="5709"/>
                    <a:pt x="2170" y="5709"/>
                  </a:cubicBezTo>
                  <a:cubicBezTo>
                    <a:pt x="2125" y="5709"/>
                    <a:pt x="2082" y="5704"/>
                    <a:pt x="2040" y="5695"/>
                  </a:cubicBezTo>
                  <a:cubicBezTo>
                    <a:pt x="1767" y="5631"/>
                    <a:pt x="1536" y="5602"/>
                    <a:pt x="1339" y="5602"/>
                  </a:cubicBezTo>
                  <a:cubicBezTo>
                    <a:pt x="150" y="5602"/>
                    <a:pt x="215" y="6659"/>
                    <a:pt x="52" y="7475"/>
                  </a:cubicBezTo>
                  <a:cubicBezTo>
                    <a:pt x="1" y="9410"/>
                    <a:pt x="1625" y="11518"/>
                    <a:pt x="3267" y="12123"/>
                  </a:cubicBezTo>
                  <a:cubicBezTo>
                    <a:pt x="3638" y="12262"/>
                    <a:pt x="4019" y="12277"/>
                    <a:pt x="4389" y="12277"/>
                  </a:cubicBezTo>
                  <a:cubicBezTo>
                    <a:pt x="4488" y="12277"/>
                    <a:pt x="4586" y="12276"/>
                    <a:pt x="4683" y="12276"/>
                  </a:cubicBezTo>
                  <a:cubicBezTo>
                    <a:pt x="5034" y="12276"/>
                    <a:pt x="5369" y="12290"/>
                    <a:pt x="5669" y="12417"/>
                  </a:cubicBezTo>
                  <a:cubicBezTo>
                    <a:pt x="6156" y="12630"/>
                    <a:pt x="6559" y="12738"/>
                    <a:pt x="6895" y="12738"/>
                  </a:cubicBezTo>
                  <a:cubicBezTo>
                    <a:pt x="7678" y="12738"/>
                    <a:pt x="8093" y="12148"/>
                    <a:pt x="8348" y="10914"/>
                  </a:cubicBezTo>
                  <a:cubicBezTo>
                    <a:pt x="8572" y="9773"/>
                    <a:pt x="9073" y="8235"/>
                    <a:pt x="9937" y="7786"/>
                  </a:cubicBezTo>
                  <a:cubicBezTo>
                    <a:pt x="11268" y="7094"/>
                    <a:pt x="10577" y="6697"/>
                    <a:pt x="10231" y="6023"/>
                  </a:cubicBezTo>
                  <a:cubicBezTo>
                    <a:pt x="9782" y="5124"/>
                    <a:pt x="8797" y="4278"/>
                    <a:pt x="10058" y="3189"/>
                  </a:cubicBezTo>
                  <a:cubicBezTo>
                    <a:pt x="10404" y="2895"/>
                    <a:pt x="11285" y="2618"/>
                    <a:pt x="10853" y="1945"/>
                  </a:cubicBezTo>
                  <a:cubicBezTo>
                    <a:pt x="10266" y="1063"/>
                    <a:pt x="9402" y="286"/>
                    <a:pt x="8348" y="26"/>
                  </a:cubicBezTo>
                  <a:cubicBezTo>
                    <a:pt x="8284" y="9"/>
                    <a:pt x="8222" y="0"/>
                    <a:pt x="81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17"/>
            <p:cNvSpPr/>
            <p:nvPr/>
          </p:nvSpPr>
          <p:spPr>
            <a:xfrm>
              <a:off x="5544400" y="3065225"/>
              <a:ext cx="541800" cy="430700"/>
            </a:xfrm>
            <a:custGeom>
              <a:avLst/>
              <a:gdLst/>
              <a:ahLst/>
              <a:cxnLst/>
              <a:rect l="l" t="t" r="r" b="b"/>
              <a:pathLst>
                <a:path w="21672" h="17228" extrusionOk="0">
                  <a:moveTo>
                    <a:pt x="7484" y="4583"/>
                  </a:moveTo>
                  <a:lnTo>
                    <a:pt x="7484" y="4583"/>
                  </a:lnTo>
                  <a:cubicBezTo>
                    <a:pt x="7486" y="4586"/>
                    <a:pt x="7488" y="4589"/>
                    <a:pt x="7491" y="4592"/>
                  </a:cubicBezTo>
                  <a:lnTo>
                    <a:pt x="7491" y="4592"/>
                  </a:lnTo>
                  <a:cubicBezTo>
                    <a:pt x="7494" y="4595"/>
                    <a:pt x="7498" y="4597"/>
                    <a:pt x="7501" y="4600"/>
                  </a:cubicBezTo>
                  <a:lnTo>
                    <a:pt x="7484" y="4583"/>
                  </a:lnTo>
                  <a:close/>
                  <a:moveTo>
                    <a:pt x="1210" y="0"/>
                  </a:moveTo>
                  <a:cubicBezTo>
                    <a:pt x="910" y="0"/>
                    <a:pt x="646" y="84"/>
                    <a:pt x="415" y="314"/>
                  </a:cubicBezTo>
                  <a:cubicBezTo>
                    <a:pt x="1" y="712"/>
                    <a:pt x="260" y="1127"/>
                    <a:pt x="571" y="1403"/>
                  </a:cubicBezTo>
                  <a:cubicBezTo>
                    <a:pt x="1833" y="2561"/>
                    <a:pt x="2939" y="3874"/>
                    <a:pt x="3872" y="5309"/>
                  </a:cubicBezTo>
                  <a:cubicBezTo>
                    <a:pt x="5894" y="8264"/>
                    <a:pt x="6948" y="12014"/>
                    <a:pt x="10663" y="13552"/>
                  </a:cubicBezTo>
                  <a:cubicBezTo>
                    <a:pt x="10715" y="13587"/>
                    <a:pt x="10733" y="13656"/>
                    <a:pt x="10733" y="13725"/>
                  </a:cubicBezTo>
                  <a:cubicBezTo>
                    <a:pt x="10007" y="15522"/>
                    <a:pt x="11579" y="15401"/>
                    <a:pt x="12478" y="15660"/>
                  </a:cubicBezTo>
                  <a:cubicBezTo>
                    <a:pt x="14932" y="16334"/>
                    <a:pt x="17420" y="16801"/>
                    <a:pt x="19961" y="17043"/>
                  </a:cubicBezTo>
                  <a:cubicBezTo>
                    <a:pt x="20276" y="17079"/>
                    <a:pt x="20618" y="17227"/>
                    <a:pt x="20904" y="17227"/>
                  </a:cubicBezTo>
                  <a:cubicBezTo>
                    <a:pt x="21167" y="17227"/>
                    <a:pt x="21382" y="17101"/>
                    <a:pt x="21482" y="16645"/>
                  </a:cubicBezTo>
                  <a:cubicBezTo>
                    <a:pt x="21672" y="15816"/>
                    <a:pt x="20842" y="15626"/>
                    <a:pt x="20306" y="15280"/>
                  </a:cubicBezTo>
                  <a:cubicBezTo>
                    <a:pt x="18129" y="13932"/>
                    <a:pt x="15502" y="14347"/>
                    <a:pt x="13204" y="13448"/>
                  </a:cubicBezTo>
                  <a:cubicBezTo>
                    <a:pt x="13103" y="13410"/>
                    <a:pt x="12986" y="13400"/>
                    <a:pt x="12863" y="13400"/>
                  </a:cubicBezTo>
                  <a:cubicBezTo>
                    <a:pt x="12726" y="13400"/>
                    <a:pt x="12582" y="13412"/>
                    <a:pt x="12448" y="13412"/>
                  </a:cubicBezTo>
                  <a:cubicBezTo>
                    <a:pt x="12162" y="13412"/>
                    <a:pt x="11919" y="13355"/>
                    <a:pt x="11873" y="12999"/>
                  </a:cubicBezTo>
                  <a:cubicBezTo>
                    <a:pt x="11769" y="12221"/>
                    <a:pt x="11614" y="11288"/>
                    <a:pt x="12409" y="10666"/>
                  </a:cubicBezTo>
                  <a:cubicBezTo>
                    <a:pt x="12979" y="10199"/>
                    <a:pt x="12806" y="9836"/>
                    <a:pt x="12478" y="9249"/>
                  </a:cubicBezTo>
                  <a:cubicBezTo>
                    <a:pt x="11908" y="8195"/>
                    <a:pt x="10352" y="8558"/>
                    <a:pt x="10076" y="7849"/>
                  </a:cubicBezTo>
                  <a:cubicBezTo>
                    <a:pt x="9542" y="6419"/>
                    <a:pt x="8354" y="5659"/>
                    <a:pt x="7491" y="4592"/>
                  </a:cubicBezTo>
                  <a:lnTo>
                    <a:pt x="7491" y="4592"/>
                  </a:lnTo>
                  <a:cubicBezTo>
                    <a:pt x="6993" y="4179"/>
                    <a:pt x="6512" y="3733"/>
                    <a:pt x="5980" y="3339"/>
                  </a:cubicBezTo>
                  <a:cubicBezTo>
                    <a:pt x="4563" y="2285"/>
                    <a:pt x="3682" y="522"/>
                    <a:pt x="1763" y="72"/>
                  </a:cubicBezTo>
                  <a:cubicBezTo>
                    <a:pt x="1567" y="28"/>
                    <a:pt x="1383" y="0"/>
                    <a:pt x="121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17"/>
            <p:cNvSpPr/>
            <p:nvPr/>
          </p:nvSpPr>
          <p:spPr>
            <a:xfrm>
              <a:off x="4388700" y="3530600"/>
              <a:ext cx="227275" cy="395425"/>
            </a:xfrm>
            <a:custGeom>
              <a:avLst/>
              <a:gdLst/>
              <a:ahLst/>
              <a:cxnLst/>
              <a:rect l="l" t="t" r="r" b="b"/>
              <a:pathLst>
                <a:path w="9091" h="15817" extrusionOk="0">
                  <a:moveTo>
                    <a:pt x="7622" y="0"/>
                  </a:moveTo>
                  <a:cubicBezTo>
                    <a:pt x="7155" y="0"/>
                    <a:pt x="6965" y="363"/>
                    <a:pt x="6740" y="761"/>
                  </a:cubicBezTo>
                  <a:cubicBezTo>
                    <a:pt x="5963" y="2212"/>
                    <a:pt x="5323" y="3802"/>
                    <a:pt x="3405" y="4200"/>
                  </a:cubicBezTo>
                  <a:cubicBezTo>
                    <a:pt x="2645" y="4338"/>
                    <a:pt x="2247" y="4891"/>
                    <a:pt x="2109" y="5738"/>
                  </a:cubicBezTo>
                  <a:cubicBezTo>
                    <a:pt x="1781" y="7587"/>
                    <a:pt x="1971" y="9471"/>
                    <a:pt x="917" y="11285"/>
                  </a:cubicBezTo>
                  <a:cubicBezTo>
                    <a:pt x="1" y="12910"/>
                    <a:pt x="1660" y="15813"/>
                    <a:pt x="3077" y="15813"/>
                  </a:cubicBezTo>
                  <a:cubicBezTo>
                    <a:pt x="3125" y="15815"/>
                    <a:pt x="3172" y="15816"/>
                    <a:pt x="3219" y="15816"/>
                  </a:cubicBezTo>
                  <a:cubicBezTo>
                    <a:pt x="4640" y="15816"/>
                    <a:pt x="5279" y="14808"/>
                    <a:pt x="5496" y="13670"/>
                  </a:cubicBezTo>
                  <a:cubicBezTo>
                    <a:pt x="6049" y="11095"/>
                    <a:pt x="7034" y="8676"/>
                    <a:pt x="8002" y="6256"/>
                  </a:cubicBezTo>
                  <a:cubicBezTo>
                    <a:pt x="8745" y="4373"/>
                    <a:pt x="9091" y="2645"/>
                    <a:pt x="8192" y="778"/>
                  </a:cubicBezTo>
                  <a:cubicBezTo>
                    <a:pt x="8054" y="467"/>
                    <a:pt x="8106" y="18"/>
                    <a:pt x="762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17"/>
            <p:cNvSpPr/>
            <p:nvPr/>
          </p:nvSpPr>
          <p:spPr>
            <a:xfrm>
              <a:off x="6438300" y="1893850"/>
              <a:ext cx="267450" cy="418275"/>
            </a:xfrm>
            <a:custGeom>
              <a:avLst/>
              <a:gdLst/>
              <a:ahLst/>
              <a:cxnLst/>
              <a:rect l="l" t="t" r="r" b="b"/>
              <a:pathLst>
                <a:path w="10698" h="16731" extrusionOk="0">
                  <a:moveTo>
                    <a:pt x="4909" y="1"/>
                  </a:moveTo>
                  <a:cubicBezTo>
                    <a:pt x="4667" y="1"/>
                    <a:pt x="4504" y="61"/>
                    <a:pt x="4562" y="216"/>
                  </a:cubicBezTo>
                  <a:cubicBezTo>
                    <a:pt x="5064" y="1633"/>
                    <a:pt x="3992" y="3465"/>
                    <a:pt x="5444" y="4502"/>
                  </a:cubicBezTo>
                  <a:cubicBezTo>
                    <a:pt x="6654" y="5366"/>
                    <a:pt x="6515" y="6627"/>
                    <a:pt x="6913" y="7647"/>
                  </a:cubicBezTo>
                  <a:cubicBezTo>
                    <a:pt x="6804" y="8207"/>
                    <a:pt x="6835" y="9062"/>
                    <a:pt x="6426" y="9062"/>
                  </a:cubicBezTo>
                  <a:cubicBezTo>
                    <a:pt x="6380" y="9062"/>
                    <a:pt x="6330" y="9052"/>
                    <a:pt x="6273" y="9029"/>
                  </a:cubicBezTo>
                  <a:cubicBezTo>
                    <a:pt x="6019" y="8928"/>
                    <a:pt x="5817" y="8884"/>
                    <a:pt x="5657" y="8884"/>
                  </a:cubicBezTo>
                  <a:cubicBezTo>
                    <a:pt x="5131" y="8884"/>
                    <a:pt x="5047" y="9360"/>
                    <a:pt x="4995" y="9876"/>
                  </a:cubicBezTo>
                  <a:cubicBezTo>
                    <a:pt x="4925" y="10533"/>
                    <a:pt x="4614" y="10757"/>
                    <a:pt x="4044" y="10896"/>
                  </a:cubicBezTo>
                  <a:cubicBezTo>
                    <a:pt x="726" y="11673"/>
                    <a:pt x="0" y="13229"/>
                    <a:pt x="1659" y="16028"/>
                  </a:cubicBezTo>
                  <a:cubicBezTo>
                    <a:pt x="1834" y="16314"/>
                    <a:pt x="1935" y="16730"/>
                    <a:pt x="2351" y="16730"/>
                  </a:cubicBezTo>
                  <a:cubicBezTo>
                    <a:pt x="2389" y="16730"/>
                    <a:pt x="2429" y="16727"/>
                    <a:pt x="2471" y="16720"/>
                  </a:cubicBezTo>
                  <a:cubicBezTo>
                    <a:pt x="3007" y="16633"/>
                    <a:pt x="3197" y="16236"/>
                    <a:pt x="3301" y="15752"/>
                  </a:cubicBezTo>
                  <a:cubicBezTo>
                    <a:pt x="3405" y="15251"/>
                    <a:pt x="3301" y="14784"/>
                    <a:pt x="4009" y="14542"/>
                  </a:cubicBezTo>
                  <a:cubicBezTo>
                    <a:pt x="5651" y="13955"/>
                    <a:pt x="7241" y="13194"/>
                    <a:pt x="8866" y="12555"/>
                  </a:cubicBezTo>
                  <a:cubicBezTo>
                    <a:pt x="9298" y="12399"/>
                    <a:pt x="9643" y="12261"/>
                    <a:pt x="9799" y="11829"/>
                  </a:cubicBezTo>
                  <a:cubicBezTo>
                    <a:pt x="10300" y="10308"/>
                    <a:pt x="8866" y="5746"/>
                    <a:pt x="7604" y="4709"/>
                  </a:cubicBezTo>
                  <a:cubicBezTo>
                    <a:pt x="7397" y="4536"/>
                    <a:pt x="6809" y="4571"/>
                    <a:pt x="7016" y="4139"/>
                  </a:cubicBezTo>
                  <a:cubicBezTo>
                    <a:pt x="7082" y="4008"/>
                    <a:pt x="7166" y="3963"/>
                    <a:pt x="7262" y="3963"/>
                  </a:cubicBezTo>
                  <a:cubicBezTo>
                    <a:pt x="7468" y="3963"/>
                    <a:pt x="7725" y="4173"/>
                    <a:pt x="7950" y="4173"/>
                  </a:cubicBezTo>
                  <a:cubicBezTo>
                    <a:pt x="7979" y="4174"/>
                    <a:pt x="8009" y="4175"/>
                    <a:pt x="8039" y="4175"/>
                  </a:cubicBezTo>
                  <a:cubicBezTo>
                    <a:pt x="9008" y="4175"/>
                    <a:pt x="9913" y="3634"/>
                    <a:pt x="10265" y="2946"/>
                  </a:cubicBezTo>
                  <a:cubicBezTo>
                    <a:pt x="10697" y="2117"/>
                    <a:pt x="9695" y="1667"/>
                    <a:pt x="8987" y="1581"/>
                  </a:cubicBezTo>
                  <a:cubicBezTo>
                    <a:pt x="7811" y="1443"/>
                    <a:pt x="6930" y="786"/>
                    <a:pt x="5962" y="250"/>
                  </a:cubicBezTo>
                  <a:cubicBezTo>
                    <a:pt x="5704" y="111"/>
                    <a:pt x="5235" y="1"/>
                    <a:pt x="490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17"/>
            <p:cNvSpPr/>
            <p:nvPr/>
          </p:nvSpPr>
          <p:spPr>
            <a:xfrm>
              <a:off x="6901875" y="4220725"/>
              <a:ext cx="468775" cy="354550"/>
            </a:xfrm>
            <a:custGeom>
              <a:avLst/>
              <a:gdLst/>
              <a:ahLst/>
              <a:cxnLst/>
              <a:rect l="l" t="t" r="r" b="b"/>
              <a:pathLst>
                <a:path w="18751" h="14182" extrusionOk="0">
                  <a:moveTo>
                    <a:pt x="15666" y="0"/>
                  </a:moveTo>
                  <a:cubicBezTo>
                    <a:pt x="15588" y="0"/>
                    <a:pt x="15504" y="9"/>
                    <a:pt x="15415" y="28"/>
                  </a:cubicBezTo>
                  <a:cubicBezTo>
                    <a:pt x="14690" y="184"/>
                    <a:pt x="14759" y="772"/>
                    <a:pt x="14897" y="1290"/>
                  </a:cubicBezTo>
                  <a:cubicBezTo>
                    <a:pt x="15294" y="2845"/>
                    <a:pt x="14880" y="4038"/>
                    <a:pt x="13463" y="4850"/>
                  </a:cubicBezTo>
                  <a:cubicBezTo>
                    <a:pt x="13013" y="5109"/>
                    <a:pt x="12823" y="5472"/>
                    <a:pt x="13065" y="5991"/>
                  </a:cubicBezTo>
                  <a:cubicBezTo>
                    <a:pt x="13324" y="6578"/>
                    <a:pt x="12823" y="6803"/>
                    <a:pt x="12512" y="7097"/>
                  </a:cubicBezTo>
                  <a:cubicBezTo>
                    <a:pt x="12410" y="7191"/>
                    <a:pt x="12303" y="7233"/>
                    <a:pt x="12200" y="7233"/>
                  </a:cubicBezTo>
                  <a:cubicBezTo>
                    <a:pt x="12041" y="7233"/>
                    <a:pt x="11891" y="7133"/>
                    <a:pt x="11786" y="6976"/>
                  </a:cubicBezTo>
                  <a:cubicBezTo>
                    <a:pt x="11531" y="6610"/>
                    <a:pt x="11284" y="6477"/>
                    <a:pt x="11039" y="6477"/>
                  </a:cubicBezTo>
                  <a:cubicBezTo>
                    <a:pt x="10705" y="6477"/>
                    <a:pt x="10373" y="6726"/>
                    <a:pt x="10024" y="6976"/>
                  </a:cubicBezTo>
                  <a:cubicBezTo>
                    <a:pt x="8797" y="7891"/>
                    <a:pt x="7811" y="9188"/>
                    <a:pt x="6308" y="9637"/>
                  </a:cubicBezTo>
                  <a:cubicBezTo>
                    <a:pt x="4303" y="10242"/>
                    <a:pt x="2696" y="11572"/>
                    <a:pt x="812" y="12385"/>
                  </a:cubicBezTo>
                  <a:cubicBezTo>
                    <a:pt x="242" y="12627"/>
                    <a:pt x="0" y="13214"/>
                    <a:pt x="692" y="13577"/>
                  </a:cubicBezTo>
                  <a:cubicBezTo>
                    <a:pt x="1262" y="13888"/>
                    <a:pt x="1936" y="13992"/>
                    <a:pt x="2610" y="14182"/>
                  </a:cubicBezTo>
                  <a:cubicBezTo>
                    <a:pt x="3819" y="13854"/>
                    <a:pt x="4943" y="13249"/>
                    <a:pt x="5893" y="12436"/>
                  </a:cubicBezTo>
                  <a:cubicBezTo>
                    <a:pt x="7829" y="10743"/>
                    <a:pt x="10144" y="9447"/>
                    <a:pt x="12357" y="8496"/>
                  </a:cubicBezTo>
                  <a:cubicBezTo>
                    <a:pt x="14396" y="7615"/>
                    <a:pt x="15847" y="6042"/>
                    <a:pt x="17817" y="5213"/>
                  </a:cubicBezTo>
                  <a:cubicBezTo>
                    <a:pt x="18301" y="4988"/>
                    <a:pt x="18751" y="4452"/>
                    <a:pt x="18612" y="3848"/>
                  </a:cubicBezTo>
                  <a:cubicBezTo>
                    <a:pt x="18539" y="3538"/>
                    <a:pt x="18402" y="3442"/>
                    <a:pt x="18239" y="3442"/>
                  </a:cubicBezTo>
                  <a:cubicBezTo>
                    <a:pt x="18019" y="3442"/>
                    <a:pt x="17752" y="3615"/>
                    <a:pt x="17524" y="3675"/>
                  </a:cubicBezTo>
                  <a:cubicBezTo>
                    <a:pt x="17487" y="3682"/>
                    <a:pt x="17451" y="3686"/>
                    <a:pt x="17417" y="3686"/>
                  </a:cubicBezTo>
                  <a:cubicBezTo>
                    <a:pt x="17207" y="3686"/>
                    <a:pt x="17050" y="3554"/>
                    <a:pt x="17109" y="3346"/>
                  </a:cubicBezTo>
                  <a:cubicBezTo>
                    <a:pt x="17385" y="2431"/>
                    <a:pt x="16625" y="1791"/>
                    <a:pt x="16556" y="962"/>
                  </a:cubicBezTo>
                  <a:cubicBezTo>
                    <a:pt x="16526" y="461"/>
                    <a:pt x="16229" y="0"/>
                    <a:pt x="1566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17"/>
            <p:cNvSpPr/>
            <p:nvPr/>
          </p:nvSpPr>
          <p:spPr>
            <a:xfrm>
              <a:off x="6306100" y="2654825"/>
              <a:ext cx="232875" cy="385425"/>
            </a:xfrm>
            <a:custGeom>
              <a:avLst/>
              <a:gdLst/>
              <a:ahLst/>
              <a:cxnLst/>
              <a:rect l="l" t="t" r="r" b="b"/>
              <a:pathLst>
                <a:path w="9315" h="15417" extrusionOk="0">
                  <a:moveTo>
                    <a:pt x="6907" y="9941"/>
                  </a:moveTo>
                  <a:cubicBezTo>
                    <a:pt x="6738" y="10523"/>
                    <a:pt x="6645" y="11167"/>
                    <a:pt x="5910" y="11304"/>
                  </a:cubicBezTo>
                  <a:cubicBezTo>
                    <a:pt x="5905" y="11305"/>
                    <a:pt x="5899" y="11305"/>
                    <a:pt x="5892" y="11305"/>
                  </a:cubicBezTo>
                  <a:cubicBezTo>
                    <a:pt x="5767" y="11305"/>
                    <a:pt x="5547" y="11146"/>
                    <a:pt x="5547" y="11097"/>
                  </a:cubicBezTo>
                  <a:cubicBezTo>
                    <a:pt x="5616" y="10270"/>
                    <a:pt x="6304" y="10147"/>
                    <a:pt x="6907" y="9941"/>
                  </a:cubicBezTo>
                  <a:close/>
                  <a:moveTo>
                    <a:pt x="2345" y="1"/>
                  </a:moveTo>
                  <a:cubicBezTo>
                    <a:pt x="2049" y="1"/>
                    <a:pt x="1708" y="93"/>
                    <a:pt x="1419" y="93"/>
                  </a:cubicBezTo>
                  <a:cubicBezTo>
                    <a:pt x="1383" y="93"/>
                    <a:pt x="1348" y="92"/>
                    <a:pt x="1313" y="88"/>
                  </a:cubicBezTo>
                  <a:cubicBezTo>
                    <a:pt x="1306" y="88"/>
                    <a:pt x="1299" y="88"/>
                    <a:pt x="1292" y="88"/>
                  </a:cubicBezTo>
                  <a:cubicBezTo>
                    <a:pt x="885" y="88"/>
                    <a:pt x="504" y="561"/>
                    <a:pt x="639" y="883"/>
                  </a:cubicBezTo>
                  <a:cubicBezTo>
                    <a:pt x="1244" y="2283"/>
                    <a:pt x="0" y="3977"/>
                    <a:pt x="1348" y="5273"/>
                  </a:cubicBezTo>
                  <a:cubicBezTo>
                    <a:pt x="1538" y="5446"/>
                    <a:pt x="1383" y="5964"/>
                    <a:pt x="1538" y="6241"/>
                  </a:cubicBezTo>
                  <a:cubicBezTo>
                    <a:pt x="1851" y="6738"/>
                    <a:pt x="1941" y="7889"/>
                    <a:pt x="2501" y="7889"/>
                  </a:cubicBezTo>
                  <a:cubicBezTo>
                    <a:pt x="2623" y="7889"/>
                    <a:pt x="2766" y="7836"/>
                    <a:pt x="2938" y="7710"/>
                  </a:cubicBezTo>
                  <a:cubicBezTo>
                    <a:pt x="3345" y="7411"/>
                    <a:pt x="3664" y="7306"/>
                    <a:pt x="3951" y="7306"/>
                  </a:cubicBezTo>
                  <a:cubicBezTo>
                    <a:pt x="4345" y="7306"/>
                    <a:pt x="4678" y="7505"/>
                    <a:pt x="5098" y="7675"/>
                  </a:cubicBezTo>
                  <a:cubicBezTo>
                    <a:pt x="5375" y="7796"/>
                    <a:pt x="5651" y="7848"/>
                    <a:pt x="5668" y="8176"/>
                  </a:cubicBezTo>
                  <a:cubicBezTo>
                    <a:pt x="5668" y="8297"/>
                    <a:pt x="5547" y="8401"/>
                    <a:pt x="5478" y="8504"/>
                  </a:cubicBezTo>
                  <a:cubicBezTo>
                    <a:pt x="5288" y="8384"/>
                    <a:pt x="5098" y="8263"/>
                    <a:pt x="4908" y="8107"/>
                  </a:cubicBezTo>
                  <a:cubicBezTo>
                    <a:pt x="4670" y="7869"/>
                    <a:pt x="4349" y="7740"/>
                    <a:pt x="4020" y="7740"/>
                  </a:cubicBezTo>
                  <a:cubicBezTo>
                    <a:pt x="3895" y="7740"/>
                    <a:pt x="3770" y="7758"/>
                    <a:pt x="3646" y="7796"/>
                  </a:cubicBezTo>
                  <a:cubicBezTo>
                    <a:pt x="3059" y="7951"/>
                    <a:pt x="3284" y="8470"/>
                    <a:pt x="3249" y="8850"/>
                  </a:cubicBezTo>
                  <a:cubicBezTo>
                    <a:pt x="3180" y="10008"/>
                    <a:pt x="4701" y="11270"/>
                    <a:pt x="4580" y="11408"/>
                  </a:cubicBezTo>
                  <a:cubicBezTo>
                    <a:pt x="3042" y="13170"/>
                    <a:pt x="4251" y="13205"/>
                    <a:pt x="5599" y="13758"/>
                  </a:cubicBezTo>
                  <a:cubicBezTo>
                    <a:pt x="6014" y="13948"/>
                    <a:pt x="6429" y="15244"/>
                    <a:pt x="7379" y="15400"/>
                  </a:cubicBezTo>
                  <a:cubicBezTo>
                    <a:pt x="7454" y="15411"/>
                    <a:pt x="7523" y="15417"/>
                    <a:pt x="7586" y="15417"/>
                  </a:cubicBezTo>
                  <a:cubicBezTo>
                    <a:pt x="8462" y="15417"/>
                    <a:pt x="8316" y="14362"/>
                    <a:pt x="8606" y="13879"/>
                  </a:cubicBezTo>
                  <a:cubicBezTo>
                    <a:pt x="9315" y="12687"/>
                    <a:pt x="8554" y="11529"/>
                    <a:pt x="8105" y="10423"/>
                  </a:cubicBezTo>
                  <a:cubicBezTo>
                    <a:pt x="7967" y="10058"/>
                    <a:pt x="7709" y="9812"/>
                    <a:pt x="7353" y="9812"/>
                  </a:cubicBezTo>
                  <a:cubicBezTo>
                    <a:pt x="7222" y="9812"/>
                    <a:pt x="7078" y="9845"/>
                    <a:pt x="6922" y="9917"/>
                  </a:cubicBezTo>
                  <a:lnTo>
                    <a:pt x="6922" y="9917"/>
                  </a:lnTo>
                  <a:cubicBezTo>
                    <a:pt x="7290" y="9072"/>
                    <a:pt x="8114" y="7913"/>
                    <a:pt x="7103" y="7433"/>
                  </a:cubicBezTo>
                  <a:cubicBezTo>
                    <a:pt x="5789" y="6828"/>
                    <a:pt x="5530" y="5048"/>
                    <a:pt x="3854" y="4927"/>
                  </a:cubicBezTo>
                  <a:cubicBezTo>
                    <a:pt x="3335" y="4893"/>
                    <a:pt x="2886" y="4167"/>
                    <a:pt x="3318" y="3424"/>
                  </a:cubicBezTo>
                  <a:cubicBezTo>
                    <a:pt x="3975" y="2318"/>
                    <a:pt x="3353" y="1298"/>
                    <a:pt x="2955" y="348"/>
                  </a:cubicBezTo>
                  <a:cubicBezTo>
                    <a:pt x="2833" y="73"/>
                    <a:pt x="2607" y="1"/>
                    <a:pt x="234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17"/>
            <p:cNvSpPr/>
            <p:nvPr/>
          </p:nvSpPr>
          <p:spPr>
            <a:xfrm>
              <a:off x="6139750" y="3178550"/>
              <a:ext cx="185375" cy="227425"/>
            </a:xfrm>
            <a:custGeom>
              <a:avLst/>
              <a:gdLst/>
              <a:ahLst/>
              <a:cxnLst/>
              <a:rect l="l" t="t" r="r" b="b"/>
              <a:pathLst>
                <a:path w="7415" h="9097" extrusionOk="0">
                  <a:moveTo>
                    <a:pt x="6576" y="0"/>
                  </a:moveTo>
                  <a:cubicBezTo>
                    <a:pt x="6440" y="0"/>
                    <a:pt x="6314" y="46"/>
                    <a:pt x="6222" y="154"/>
                  </a:cubicBezTo>
                  <a:cubicBezTo>
                    <a:pt x="5928" y="483"/>
                    <a:pt x="5611" y="592"/>
                    <a:pt x="5290" y="592"/>
                  </a:cubicBezTo>
                  <a:cubicBezTo>
                    <a:pt x="4988" y="592"/>
                    <a:pt x="4683" y="496"/>
                    <a:pt x="4390" y="396"/>
                  </a:cubicBezTo>
                  <a:cubicBezTo>
                    <a:pt x="3964" y="242"/>
                    <a:pt x="3597" y="173"/>
                    <a:pt x="3279" y="173"/>
                  </a:cubicBezTo>
                  <a:cubicBezTo>
                    <a:pt x="1986" y="173"/>
                    <a:pt x="1492" y="1318"/>
                    <a:pt x="1020" y="2608"/>
                  </a:cubicBezTo>
                  <a:cubicBezTo>
                    <a:pt x="364" y="4353"/>
                    <a:pt x="1" y="6064"/>
                    <a:pt x="796" y="7360"/>
                  </a:cubicBezTo>
                  <a:cubicBezTo>
                    <a:pt x="847" y="8362"/>
                    <a:pt x="761" y="8984"/>
                    <a:pt x="1470" y="9088"/>
                  </a:cubicBezTo>
                  <a:cubicBezTo>
                    <a:pt x="1519" y="9094"/>
                    <a:pt x="1568" y="9097"/>
                    <a:pt x="1614" y="9097"/>
                  </a:cubicBezTo>
                  <a:cubicBezTo>
                    <a:pt x="2117" y="9097"/>
                    <a:pt x="2435" y="8762"/>
                    <a:pt x="2593" y="8224"/>
                  </a:cubicBezTo>
                  <a:cubicBezTo>
                    <a:pt x="2634" y="8075"/>
                    <a:pt x="2578" y="7743"/>
                    <a:pt x="2746" y="7743"/>
                  </a:cubicBezTo>
                  <a:cubicBezTo>
                    <a:pt x="2792" y="7743"/>
                    <a:pt x="2854" y="7768"/>
                    <a:pt x="2938" y="7827"/>
                  </a:cubicBezTo>
                  <a:cubicBezTo>
                    <a:pt x="3173" y="7995"/>
                    <a:pt x="3380" y="8062"/>
                    <a:pt x="3567" y="8062"/>
                  </a:cubicBezTo>
                  <a:cubicBezTo>
                    <a:pt x="4013" y="8062"/>
                    <a:pt x="4340" y="7677"/>
                    <a:pt x="4632" y="7360"/>
                  </a:cubicBezTo>
                  <a:cubicBezTo>
                    <a:pt x="5116" y="6842"/>
                    <a:pt x="4563" y="6358"/>
                    <a:pt x="4373" y="5839"/>
                  </a:cubicBezTo>
                  <a:cubicBezTo>
                    <a:pt x="4183" y="5321"/>
                    <a:pt x="3491" y="4750"/>
                    <a:pt x="4442" y="4249"/>
                  </a:cubicBezTo>
                  <a:cubicBezTo>
                    <a:pt x="4943" y="3990"/>
                    <a:pt x="5790" y="3852"/>
                    <a:pt x="5427" y="3057"/>
                  </a:cubicBezTo>
                  <a:cubicBezTo>
                    <a:pt x="5274" y="2713"/>
                    <a:pt x="5030" y="2616"/>
                    <a:pt x="4752" y="2616"/>
                  </a:cubicBezTo>
                  <a:cubicBezTo>
                    <a:pt x="4400" y="2616"/>
                    <a:pt x="3994" y="2771"/>
                    <a:pt x="3647" y="2780"/>
                  </a:cubicBezTo>
                  <a:cubicBezTo>
                    <a:pt x="3388" y="2815"/>
                    <a:pt x="3129" y="2850"/>
                    <a:pt x="2887" y="2919"/>
                  </a:cubicBezTo>
                  <a:cubicBezTo>
                    <a:pt x="2887" y="2746"/>
                    <a:pt x="2800" y="2487"/>
                    <a:pt x="2887" y="2435"/>
                  </a:cubicBezTo>
                  <a:cubicBezTo>
                    <a:pt x="3111" y="2262"/>
                    <a:pt x="3405" y="2037"/>
                    <a:pt x="3664" y="2037"/>
                  </a:cubicBezTo>
                  <a:cubicBezTo>
                    <a:pt x="4321" y="2055"/>
                    <a:pt x="4995" y="2262"/>
                    <a:pt x="5634" y="2262"/>
                  </a:cubicBezTo>
                  <a:cubicBezTo>
                    <a:pt x="6481" y="2262"/>
                    <a:pt x="6861" y="1553"/>
                    <a:pt x="7242" y="931"/>
                  </a:cubicBezTo>
                  <a:cubicBezTo>
                    <a:pt x="7414" y="689"/>
                    <a:pt x="7328" y="344"/>
                    <a:pt x="7086" y="188"/>
                  </a:cubicBezTo>
                  <a:cubicBezTo>
                    <a:pt x="6932" y="73"/>
                    <a:pt x="6746" y="0"/>
                    <a:pt x="657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17"/>
            <p:cNvSpPr/>
            <p:nvPr/>
          </p:nvSpPr>
          <p:spPr>
            <a:xfrm>
              <a:off x="4320000" y="1079225"/>
              <a:ext cx="260125" cy="163000"/>
            </a:xfrm>
            <a:custGeom>
              <a:avLst/>
              <a:gdLst/>
              <a:ahLst/>
              <a:cxnLst/>
              <a:rect l="l" t="t" r="r" b="b"/>
              <a:pathLst>
                <a:path w="10405" h="6520" extrusionOk="0">
                  <a:moveTo>
                    <a:pt x="8970" y="1"/>
                  </a:moveTo>
                  <a:cubicBezTo>
                    <a:pt x="6620" y="778"/>
                    <a:pt x="3786" y="294"/>
                    <a:pt x="1764" y="2576"/>
                  </a:cubicBezTo>
                  <a:cubicBezTo>
                    <a:pt x="502" y="3993"/>
                    <a:pt x="1" y="5410"/>
                    <a:pt x="1038" y="5876"/>
                  </a:cubicBezTo>
                  <a:cubicBezTo>
                    <a:pt x="2057" y="6274"/>
                    <a:pt x="3146" y="6499"/>
                    <a:pt x="4252" y="6516"/>
                  </a:cubicBezTo>
                  <a:cubicBezTo>
                    <a:pt x="4303" y="6518"/>
                    <a:pt x="4355" y="6520"/>
                    <a:pt x="4406" y="6520"/>
                  </a:cubicBezTo>
                  <a:cubicBezTo>
                    <a:pt x="4717" y="6520"/>
                    <a:pt x="5012" y="6455"/>
                    <a:pt x="5116" y="6084"/>
                  </a:cubicBezTo>
                  <a:cubicBezTo>
                    <a:pt x="5237" y="5652"/>
                    <a:pt x="4892" y="5479"/>
                    <a:pt x="4563" y="5323"/>
                  </a:cubicBezTo>
                  <a:cubicBezTo>
                    <a:pt x="3094" y="4598"/>
                    <a:pt x="3630" y="3924"/>
                    <a:pt x="4598" y="3198"/>
                  </a:cubicBezTo>
                  <a:cubicBezTo>
                    <a:pt x="5980" y="2144"/>
                    <a:pt x="7726" y="2126"/>
                    <a:pt x="9264" y="1487"/>
                  </a:cubicBezTo>
                  <a:cubicBezTo>
                    <a:pt x="9696" y="1331"/>
                    <a:pt x="10404" y="1556"/>
                    <a:pt x="10352" y="796"/>
                  </a:cubicBezTo>
                  <a:cubicBezTo>
                    <a:pt x="10301" y="35"/>
                    <a:pt x="9627" y="70"/>
                    <a:pt x="897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17"/>
            <p:cNvSpPr/>
            <p:nvPr/>
          </p:nvSpPr>
          <p:spPr>
            <a:xfrm>
              <a:off x="3605850" y="1017225"/>
              <a:ext cx="246275" cy="88775"/>
            </a:xfrm>
            <a:custGeom>
              <a:avLst/>
              <a:gdLst/>
              <a:ahLst/>
              <a:cxnLst/>
              <a:rect l="l" t="t" r="r" b="b"/>
              <a:pathLst>
                <a:path w="9851" h="3551" extrusionOk="0">
                  <a:moveTo>
                    <a:pt x="3896" y="1"/>
                  </a:moveTo>
                  <a:cubicBezTo>
                    <a:pt x="2951" y="1"/>
                    <a:pt x="1998" y="113"/>
                    <a:pt x="1055" y="130"/>
                  </a:cubicBezTo>
                  <a:cubicBezTo>
                    <a:pt x="674" y="130"/>
                    <a:pt x="260" y="217"/>
                    <a:pt x="121" y="649"/>
                  </a:cubicBezTo>
                  <a:cubicBezTo>
                    <a:pt x="0" y="1046"/>
                    <a:pt x="173" y="1461"/>
                    <a:pt x="536" y="1651"/>
                  </a:cubicBezTo>
                  <a:cubicBezTo>
                    <a:pt x="1487" y="2256"/>
                    <a:pt x="2489" y="2792"/>
                    <a:pt x="3474" y="3345"/>
                  </a:cubicBezTo>
                  <a:cubicBezTo>
                    <a:pt x="3715" y="3472"/>
                    <a:pt x="3939" y="3551"/>
                    <a:pt x="4149" y="3551"/>
                  </a:cubicBezTo>
                  <a:cubicBezTo>
                    <a:pt x="4450" y="3551"/>
                    <a:pt x="4723" y="3389"/>
                    <a:pt x="4978" y="2982"/>
                  </a:cubicBezTo>
                  <a:cubicBezTo>
                    <a:pt x="5203" y="2650"/>
                    <a:pt x="5511" y="2104"/>
                    <a:pt x="5931" y="2104"/>
                  </a:cubicBezTo>
                  <a:cubicBezTo>
                    <a:pt x="6058" y="2104"/>
                    <a:pt x="6195" y="2153"/>
                    <a:pt x="6343" y="2273"/>
                  </a:cubicBezTo>
                  <a:cubicBezTo>
                    <a:pt x="6982" y="2809"/>
                    <a:pt x="7673" y="2826"/>
                    <a:pt x="8365" y="2895"/>
                  </a:cubicBezTo>
                  <a:cubicBezTo>
                    <a:pt x="8588" y="2920"/>
                    <a:pt x="8869" y="3004"/>
                    <a:pt x="9118" y="3004"/>
                  </a:cubicBezTo>
                  <a:cubicBezTo>
                    <a:pt x="9390" y="3004"/>
                    <a:pt x="9623" y="2904"/>
                    <a:pt x="9695" y="2515"/>
                  </a:cubicBezTo>
                  <a:cubicBezTo>
                    <a:pt x="9851" y="1789"/>
                    <a:pt x="9142" y="1668"/>
                    <a:pt x="8641" y="1478"/>
                  </a:cubicBezTo>
                  <a:lnTo>
                    <a:pt x="6585" y="493"/>
                  </a:lnTo>
                  <a:cubicBezTo>
                    <a:pt x="5704" y="104"/>
                    <a:pt x="4803" y="1"/>
                    <a:pt x="389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17"/>
            <p:cNvSpPr/>
            <p:nvPr/>
          </p:nvSpPr>
          <p:spPr>
            <a:xfrm>
              <a:off x="3161275" y="1612775"/>
              <a:ext cx="115825" cy="115825"/>
            </a:xfrm>
            <a:custGeom>
              <a:avLst/>
              <a:gdLst/>
              <a:ahLst/>
              <a:cxnLst/>
              <a:rect l="l" t="t" r="r" b="b"/>
              <a:pathLst>
                <a:path w="4633" h="4633" extrusionOk="0">
                  <a:moveTo>
                    <a:pt x="2966" y="1"/>
                  </a:moveTo>
                  <a:cubicBezTo>
                    <a:pt x="2951" y="1"/>
                    <a:pt x="2936" y="1"/>
                    <a:pt x="2921" y="1"/>
                  </a:cubicBezTo>
                  <a:cubicBezTo>
                    <a:pt x="1729" y="36"/>
                    <a:pt x="1" y="2421"/>
                    <a:pt x="139" y="3803"/>
                  </a:cubicBezTo>
                  <a:cubicBezTo>
                    <a:pt x="139" y="4252"/>
                    <a:pt x="502" y="4615"/>
                    <a:pt x="951" y="4633"/>
                  </a:cubicBezTo>
                  <a:cubicBezTo>
                    <a:pt x="2956" y="4581"/>
                    <a:pt x="4632" y="3026"/>
                    <a:pt x="4529" y="1297"/>
                  </a:cubicBezTo>
                  <a:cubicBezTo>
                    <a:pt x="4478" y="482"/>
                    <a:pt x="3809" y="1"/>
                    <a:pt x="29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17"/>
            <p:cNvSpPr/>
            <p:nvPr/>
          </p:nvSpPr>
          <p:spPr>
            <a:xfrm>
              <a:off x="6082850" y="3458350"/>
              <a:ext cx="215350" cy="82375"/>
            </a:xfrm>
            <a:custGeom>
              <a:avLst/>
              <a:gdLst/>
              <a:ahLst/>
              <a:cxnLst/>
              <a:rect l="l" t="t" r="r" b="b"/>
              <a:pathLst>
                <a:path w="8614" h="3295" extrusionOk="0">
                  <a:moveTo>
                    <a:pt x="8412" y="834"/>
                  </a:moveTo>
                  <a:lnTo>
                    <a:pt x="8412" y="834"/>
                  </a:lnTo>
                  <a:cubicBezTo>
                    <a:pt x="8408" y="835"/>
                    <a:pt x="8404" y="836"/>
                    <a:pt x="8401" y="837"/>
                  </a:cubicBezTo>
                  <a:lnTo>
                    <a:pt x="8401" y="837"/>
                  </a:lnTo>
                  <a:cubicBezTo>
                    <a:pt x="8399" y="842"/>
                    <a:pt x="8396" y="846"/>
                    <a:pt x="8394" y="851"/>
                  </a:cubicBezTo>
                  <a:lnTo>
                    <a:pt x="8412" y="834"/>
                  </a:lnTo>
                  <a:close/>
                  <a:moveTo>
                    <a:pt x="6441" y="1"/>
                  </a:moveTo>
                  <a:cubicBezTo>
                    <a:pt x="5426" y="1"/>
                    <a:pt x="4424" y="103"/>
                    <a:pt x="3504" y="557"/>
                  </a:cubicBezTo>
                  <a:cubicBezTo>
                    <a:pt x="3268" y="683"/>
                    <a:pt x="3156" y="756"/>
                    <a:pt x="3064" y="756"/>
                  </a:cubicBezTo>
                  <a:cubicBezTo>
                    <a:pt x="2968" y="756"/>
                    <a:pt x="2895" y="675"/>
                    <a:pt x="2726" y="488"/>
                  </a:cubicBezTo>
                  <a:cubicBezTo>
                    <a:pt x="2440" y="160"/>
                    <a:pt x="2158" y="41"/>
                    <a:pt x="1882" y="41"/>
                  </a:cubicBezTo>
                  <a:cubicBezTo>
                    <a:pt x="1373" y="41"/>
                    <a:pt x="881" y="443"/>
                    <a:pt x="410" y="678"/>
                  </a:cubicBezTo>
                  <a:cubicBezTo>
                    <a:pt x="0" y="866"/>
                    <a:pt x="164" y="1612"/>
                    <a:pt x="452" y="1612"/>
                  </a:cubicBezTo>
                  <a:cubicBezTo>
                    <a:pt x="455" y="1612"/>
                    <a:pt x="459" y="1612"/>
                    <a:pt x="462" y="1612"/>
                  </a:cubicBezTo>
                  <a:cubicBezTo>
                    <a:pt x="518" y="1607"/>
                    <a:pt x="572" y="1605"/>
                    <a:pt x="625" y="1605"/>
                  </a:cubicBezTo>
                  <a:cubicBezTo>
                    <a:pt x="1895" y="1605"/>
                    <a:pt x="2508" y="2753"/>
                    <a:pt x="3504" y="3184"/>
                  </a:cubicBezTo>
                  <a:cubicBezTo>
                    <a:pt x="3665" y="3259"/>
                    <a:pt x="3818" y="3295"/>
                    <a:pt x="3955" y="3295"/>
                  </a:cubicBezTo>
                  <a:cubicBezTo>
                    <a:pt x="4389" y="3295"/>
                    <a:pt x="4667" y="2934"/>
                    <a:pt x="4575" y="2303"/>
                  </a:cubicBezTo>
                  <a:cubicBezTo>
                    <a:pt x="4523" y="1905"/>
                    <a:pt x="4541" y="1784"/>
                    <a:pt x="4973" y="1698"/>
                  </a:cubicBezTo>
                  <a:cubicBezTo>
                    <a:pt x="6127" y="1457"/>
                    <a:pt x="7264" y="1130"/>
                    <a:pt x="8401" y="837"/>
                  </a:cubicBezTo>
                  <a:lnTo>
                    <a:pt x="8401" y="837"/>
                  </a:lnTo>
                  <a:cubicBezTo>
                    <a:pt x="8535" y="525"/>
                    <a:pt x="8613" y="56"/>
                    <a:pt x="8256" y="56"/>
                  </a:cubicBezTo>
                  <a:cubicBezTo>
                    <a:pt x="7656" y="37"/>
                    <a:pt x="7046" y="1"/>
                    <a:pt x="64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17"/>
            <p:cNvSpPr/>
            <p:nvPr/>
          </p:nvSpPr>
          <p:spPr>
            <a:xfrm>
              <a:off x="5726825" y="1103850"/>
              <a:ext cx="262175" cy="54825"/>
            </a:xfrm>
            <a:custGeom>
              <a:avLst/>
              <a:gdLst/>
              <a:ahLst/>
              <a:cxnLst/>
              <a:rect l="l" t="t" r="r" b="b"/>
              <a:pathLst>
                <a:path w="10487" h="2193" extrusionOk="0">
                  <a:moveTo>
                    <a:pt x="2675" y="1"/>
                  </a:moveTo>
                  <a:cubicBezTo>
                    <a:pt x="2260" y="122"/>
                    <a:pt x="1984" y="208"/>
                    <a:pt x="1707" y="260"/>
                  </a:cubicBezTo>
                  <a:cubicBezTo>
                    <a:pt x="1625" y="276"/>
                    <a:pt x="1533" y="281"/>
                    <a:pt x="1436" y="281"/>
                  </a:cubicBezTo>
                  <a:cubicBezTo>
                    <a:pt x="1238" y="281"/>
                    <a:pt x="1018" y="259"/>
                    <a:pt x="814" y="259"/>
                  </a:cubicBezTo>
                  <a:cubicBezTo>
                    <a:pt x="370" y="259"/>
                    <a:pt x="1" y="367"/>
                    <a:pt x="83" y="1055"/>
                  </a:cubicBezTo>
                  <a:cubicBezTo>
                    <a:pt x="160" y="1671"/>
                    <a:pt x="629" y="1783"/>
                    <a:pt x="1147" y="1783"/>
                  </a:cubicBezTo>
                  <a:cubicBezTo>
                    <a:pt x="1443" y="1783"/>
                    <a:pt x="1754" y="1746"/>
                    <a:pt x="2018" y="1746"/>
                  </a:cubicBezTo>
                  <a:cubicBezTo>
                    <a:pt x="3176" y="1729"/>
                    <a:pt x="4334" y="1625"/>
                    <a:pt x="5488" y="1625"/>
                  </a:cubicBezTo>
                  <a:cubicBezTo>
                    <a:pt x="6641" y="1625"/>
                    <a:pt x="7790" y="1729"/>
                    <a:pt x="8931" y="2126"/>
                  </a:cubicBezTo>
                  <a:cubicBezTo>
                    <a:pt x="9064" y="2171"/>
                    <a:pt x="9201" y="2192"/>
                    <a:pt x="9336" y="2192"/>
                  </a:cubicBezTo>
                  <a:cubicBezTo>
                    <a:pt x="9780" y="2192"/>
                    <a:pt x="10194" y="1955"/>
                    <a:pt x="10314" y="1504"/>
                  </a:cubicBezTo>
                  <a:cubicBezTo>
                    <a:pt x="10486" y="813"/>
                    <a:pt x="9761" y="744"/>
                    <a:pt x="9294" y="606"/>
                  </a:cubicBezTo>
                  <a:cubicBezTo>
                    <a:pt x="8746" y="426"/>
                    <a:pt x="8189" y="370"/>
                    <a:pt x="7630" y="370"/>
                  </a:cubicBezTo>
                  <a:cubicBezTo>
                    <a:pt x="6715" y="370"/>
                    <a:pt x="5795" y="519"/>
                    <a:pt x="4900" y="519"/>
                  </a:cubicBezTo>
                  <a:cubicBezTo>
                    <a:pt x="4133" y="519"/>
                    <a:pt x="3384" y="409"/>
                    <a:pt x="26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17"/>
            <p:cNvSpPr/>
            <p:nvPr/>
          </p:nvSpPr>
          <p:spPr>
            <a:xfrm>
              <a:off x="6497925" y="4391525"/>
              <a:ext cx="125725" cy="97375"/>
            </a:xfrm>
            <a:custGeom>
              <a:avLst/>
              <a:gdLst/>
              <a:ahLst/>
              <a:cxnLst/>
              <a:rect l="l" t="t" r="r" b="b"/>
              <a:pathLst>
                <a:path w="5029" h="3895" extrusionOk="0">
                  <a:moveTo>
                    <a:pt x="4062" y="0"/>
                  </a:moveTo>
                  <a:cubicBezTo>
                    <a:pt x="3557" y="0"/>
                    <a:pt x="2937" y="491"/>
                    <a:pt x="2445" y="491"/>
                  </a:cubicBezTo>
                  <a:cubicBezTo>
                    <a:pt x="2234" y="491"/>
                    <a:pt x="2046" y="401"/>
                    <a:pt x="1901" y="144"/>
                  </a:cubicBezTo>
                  <a:cubicBezTo>
                    <a:pt x="0" y="403"/>
                    <a:pt x="570" y="1975"/>
                    <a:pt x="225" y="2960"/>
                  </a:cubicBezTo>
                  <a:cubicBezTo>
                    <a:pt x="38" y="3485"/>
                    <a:pt x="566" y="3894"/>
                    <a:pt x="1172" y="3894"/>
                  </a:cubicBezTo>
                  <a:cubicBezTo>
                    <a:pt x="1185" y="3894"/>
                    <a:pt x="1197" y="3894"/>
                    <a:pt x="1210" y="3894"/>
                  </a:cubicBezTo>
                  <a:cubicBezTo>
                    <a:pt x="2298" y="3876"/>
                    <a:pt x="5029" y="1630"/>
                    <a:pt x="4804" y="783"/>
                  </a:cubicBezTo>
                  <a:cubicBezTo>
                    <a:pt x="4638" y="185"/>
                    <a:pt x="4372" y="0"/>
                    <a:pt x="40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17"/>
            <p:cNvSpPr/>
            <p:nvPr/>
          </p:nvSpPr>
          <p:spPr>
            <a:xfrm>
              <a:off x="5334875" y="2906300"/>
              <a:ext cx="82100" cy="128050"/>
            </a:xfrm>
            <a:custGeom>
              <a:avLst/>
              <a:gdLst/>
              <a:ahLst/>
              <a:cxnLst/>
              <a:rect l="l" t="t" r="r" b="b"/>
              <a:pathLst>
                <a:path w="3284" h="5122" extrusionOk="0">
                  <a:moveTo>
                    <a:pt x="519" y="1"/>
                  </a:moveTo>
                  <a:lnTo>
                    <a:pt x="380" y="139"/>
                  </a:lnTo>
                  <a:cubicBezTo>
                    <a:pt x="104" y="1452"/>
                    <a:pt x="0" y="2766"/>
                    <a:pt x="380" y="4062"/>
                  </a:cubicBezTo>
                  <a:cubicBezTo>
                    <a:pt x="534" y="4660"/>
                    <a:pt x="796" y="5122"/>
                    <a:pt x="1420" y="5122"/>
                  </a:cubicBezTo>
                  <a:cubicBezTo>
                    <a:pt x="1500" y="5122"/>
                    <a:pt x="1585" y="5114"/>
                    <a:pt x="1676" y="5099"/>
                  </a:cubicBezTo>
                  <a:cubicBezTo>
                    <a:pt x="2471" y="4978"/>
                    <a:pt x="3284" y="4408"/>
                    <a:pt x="3111" y="3734"/>
                  </a:cubicBezTo>
                  <a:cubicBezTo>
                    <a:pt x="2748" y="2213"/>
                    <a:pt x="2108" y="744"/>
                    <a:pt x="5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17"/>
            <p:cNvSpPr/>
            <p:nvPr/>
          </p:nvSpPr>
          <p:spPr>
            <a:xfrm>
              <a:off x="4869125" y="997550"/>
              <a:ext cx="160750" cy="66150"/>
            </a:xfrm>
            <a:custGeom>
              <a:avLst/>
              <a:gdLst/>
              <a:ahLst/>
              <a:cxnLst/>
              <a:rect l="l" t="t" r="r" b="b"/>
              <a:pathLst>
                <a:path w="6430" h="2646" extrusionOk="0">
                  <a:moveTo>
                    <a:pt x="1040" y="1"/>
                  </a:moveTo>
                  <a:cubicBezTo>
                    <a:pt x="589" y="1"/>
                    <a:pt x="239" y="358"/>
                    <a:pt x="104" y="814"/>
                  </a:cubicBezTo>
                  <a:cubicBezTo>
                    <a:pt x="1" y="1108"/>
                    <a:pt x="191" y="1419"/>
                    <a:pt x="502" y="1470"/>
                  </a:cubicBezTo>
                  <a:cubicBezTo>
                    <a:pt x="1971" y="1885"/>
                    <a:pt x="3440" y="2283"/>
                    <a:pt x="4736" y="2646"/>
                  </a:cubicBezTo>
                  <a:cubicBezTo>
                    <a:pt x="5427" y="2611"/>
                    <a:pt x="5928" y="2611"/>
                    <a:pt x="6239" y="2127"/>
                  </a:cubicBezTo>
                  <a:cubicBezTo>
                    <a:pt x="6429" y="1851"/>
                    <a:pt x="6308" y="1470"/>
                    <a:pt x="6066" y="1419"/>
                  </a:cubicBezTo>
                  <a:cubicBezTo>
                    <a:pt x="4373" y="1021"/>
                    <a:pt x="2852" y="36"/>
                    <a:pt x="1072" y="2"/>
                  </a:cubicBezTo>
                  <a:cubicBezTo>
                    <a:pt x="1061" y="1"/>
                    <a:pt x="1051" y="1"/>
                    <a:pt x="10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17"/>
            <p:cNvSpPr/>
            <p:nvPr/>
          </p:nvSpPr>
          <p:spPr>
            <a:xfrm>
              <a:off x="3763550" y="998475"/>
              <a:ext cx="117975" cy="55725"/>
            </a:xfrm>
            <a:custGeom>
              <a:avLst/>
              <a:gdLst/>
              <a:ahLst/>
              <a:cxnLst/>
              <a:rect l="l" t="t" r="r" b="b"/>
              <a:pathLst>
                <a:path w="4719" h="2229" extrusionOk="0">
                  <a:moveTo>
                    <a:pt x="747" y="0"/>
                  </a:moveTo>
                  <a:cubicBezTo>
                    <a:pt x="407" y="0"/>
                    <a:pt x="65" y="161"/>
                    <a:pt x="18" y="690"/>
                  </a:cubicBezTo>
                  <a:cubicBezTo>
                    <a:pt x="0" y="863"/>
                    <a:pt x="190" y="1053"/>
                    <a:pt x="277" y="1243"/>
                  </a:cubicBezTo>
                  <a:lnTo>
                    <a:pt x="2333" y="2228"/>
                  </a:lnTo>
                  <a:cubicBezTo>
                    <a:pt x="2437" y="2220"/>
                    <a:pt x="2541" y="2220"/>
                    <a:pt x="2644" y="2220"/>
                  </a:cubicBezTo>
                  <a:cubicBezTo>
                    <a:pt x="2748" y="2220"/>
                    <a:pt x="2852" y="2220"/>
                    <a:pt x="2955" y="2211"/>
                  </a:cubicBezTo>
                  <a:cubicBezTo>
                    <a:pt x="3647" y="2142"/>
                    <a:pt x="4718" y="2090"/>
                    <a:pt x="4511" y="1261"/>
                  </a:cubicBezTo>
                  <a:cubicBezTo>
                    <a:pt x="4255" y="308"/>
                    <a:pt x="3582" y="187"/>
                    <a:pt x="2842" y="187"/>
                  </a:cubicBezTo>
                  <a:cubicBezTo>
                    <a:pt x="2589" y="187"/>
                    <a:pt x="2328" y="201"/>
                    <a:pt x="2074" y="201"/>
                  </a:cubicBezTo>
                  <a:cubicBezTo>
                    <a:pt x="1762" y="201"/>
                    <a:pt x="1460" y="180"/>
                    <a:pt x="1193" y="85"/>
                  </a:cubicBezTo>
                  <a:cubicBezTo>
                    <a:pt x="1066" y="36"/>
                    <a:pt x="907" y="0"/>
                    <a:pt x="74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17"/>
            <p:cNvSpPr/>
            <p:nvPr/>
          </p:nvSpPr>
          <p:spPr>
            <a:xfrm>
              <a:off x="6244750" y="3463175"/>
              <a:ext cx="127900" cy="76650"/>
            </a:xfrm>
            <a:custGeom>
              <a:avLst/>
              <a:gdLst/>
              <a:ahLst/>
              <a:cxnLst/>
              <a:rect l="l" t="t" r="r" b="b"/>
              <a:pathLst>
                <a:path w="5116" h="3066" extrusionOk="0">
                  <a:moveTo>
                    <a:pt x="4184" y="1"/>
                  </a:moveTo>
                  <a:cubicBezTo>
                    <a:pt x="4093" y="1"/>
                    <a:pt x="4000" y="13"/>
                    <a:pt x="3906" y="36"/>
                  </a:cubicBezTo>
                  <a:cubicBezTo>
                    <a:pt x="3232" y="209"/>
                    <a:pt x="2575" y="416"/>
                    <a:pt x="1918" y="641"/>
                  </a:cubicBezTo>
                  <a:lnTo>
                    <a:pt x="1936" y="641"/>
                  </a:lnTo>
                  <a:cubicBezTo>
                    <a:pt x="1659" y="848"/>
                    <a:pt x="1383" y="1038"/>
                    <a:pt x="1089" y="1194"/>
                  </a:cubicBezTo>
                  <a:cubicBezTo>
                    <a:pt x="432" y="1505"/>
                    <a:pt x="0" y="2093"/>
                    <a:pt x="311" y="2680"/>
                  </a:cubicBezTo>
                  <a:cubicBezTo>
                    <a:pt x="460" y="2964"/>
                    <a:pt x="650" y="3065"/>
                    <a:pt x="856" y="3065"/>
                  </a:cubicBezTo>
                  <a:cubicBezTo>
                    <a:pt x="1178" y="3065"/>
                    <a:pt x="1537" y="2818"/>
                    <a:pt x="1832" y="2628"/>
                  </a:cubicBezTo>
                  <a:cubicBezTo>
                    <a:pt x="2558" y="2093"/>
                    <a:pt x="3370" y="1695"/>
                    <a:pt x="4234" y="1436"/>
                  </a:cubicBezTo>
                  <a:cubicBezTo>
                    <a:pt x="4631" y="1332"/>
                    <a:pt x="5115" y="1108"/>
                    <a:pt x="4994" y="606"/>
                  </a:cubicBezTo>
                  <a:cubicBezTo>
                    <a:pt x="4883" y="203"/>
                    <a:pt x="4559" y="1"/>
                    <a:pt x="418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17"/>
            <p:cNvSpPr/>
            <p:nvPr/>
          </p:nvSpPr>
          <p:spPr>
            <a:xfrm>
              <a:off x="6286725" y="2464325"/>
              <a:ext cx="67775" cy="93850"/>
            </a:xfrm>
            <a:custGeom>
              <a:avLst/>
              <a:gdLst/>
              <a:ahLst/>
              <a:cxnLst/>
              <a:rect l="l" t="t" r="r" b="b"/>
              <a:pathLst>
                <a:path w="2711" h="3754" extrusionOk="0">
                  <a:moveTo>
                    <a:pt x="1532" y="0"/>
                  </a:moveTo>
                  <a:cubicBezTo>
                    <a:pt x="1516" y="0"/>
                    <a:pt x="1500" y="0"/>
                    <a:pt x="1484" y="1"/>
                  </a:cubicBezTo>
                  <a:cubicBezTo>
                    <a:pt x="187" y="53"/>
                    <a:pt x="239" y="1332"/>
                    <a:pt x="101" y="2265"/>
                  </a:cubicBezTo>
                  <a:cubicBezTo>
                    <a:pt x="1" y="3066"/>
                    <a:pt x="465" y="3754"/>
                    <a:pt x="1243" y="3754"/>
                  </a:cubicBezTo>
                  <a:cubicBezTo>
                    <a:pt x="1271" y="3754"/>
                    <a:pt x="1299" y="3753"/>
                    <a:pt x="1328" y="3751"/>
                  </a:cubicBezTo>
                  <a:cubicBezTo>
                    <a:pt x="2711" y="3682"/>
                    <a:pt x="1967" y="2403"/>
                    <a:pt x="2313" y="1815"/>
                  </a:cubicBezTo>
                  <a:cubicBezTo>
                    <a:pt x="2228" y="1050"/>
                    <a:pt x="2528" y="0"/>
                    <a:pt x="15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17"/>
            <p:cNvSpPr/>
            <p:nvPr/>
          </p:nvSpPr>
          <p:spPr>
            <a:xfrm>
              <a:off x="6279300" y="2861375"/>
              <a:ext cx="75625" cy="97275"/>
            </a:xfrm>
            <a:custGeom>
              <a:avLst/>
              <a:gdLst/>
              <a:ahLst/>
              <a:cxnLst/>
              <a:rect l="l" t="t" r="r" b="b"/>
              <a:pathLst>
                <a:path w="3025" h="3891" extrusionOk="0">
                  <a:moveTo>
                    <a:pt x="2403" y="1"/>
                  </a:moveTo>
                  <a:cubicBezTo>
                    <a:pt x="2178" y="1"/>
                    <a:pt x="1971" y="104"/>
                    <a:pt x="1850" y="277"/>
                  </a:cubicBezTo>
                  <a:cubicBezTo>
                    <a:pt x="1504" y="1193"/>
                    <a:pt x="882" y="1884"/>
                    <a:pt x="277" y="2610"/>
                  </a:cubicBezTo>
                  <a:cubicBezTo>
                    <a:pt x="35" y="2869"/>
                    <a:pt x="1" y="3284"/>
                    <a:pt x="208" y="3578"/>
                  </a:cubicBezTo>
                  <a:cubicBezTo>
                    <a:pt x="326" y="3766"/>
                    <a:pt x="507" y="3890"/>
                    <a:pt x="682" y="3890"/>
                  </a:cubicBezTo>
                  <a:cubicBezTo>
                    <a:pt x="764" y="3890"/>
                    <a:pt x="845" y="3863"/>
                    <a:pt x="916" y="3802"/>
                  </a:cubicBezTo>
                  <a:cubicBezTo>
                    <a:pt x="1815" y="3128"/>
                    <a:pt x="2731" y="2420"/>
                    <a:pt x="3025" y="1452"/>
                  </a:cubicBezTo>
                  <a:cubicBezTo>
                    <a:pt x="2973" y="744"/>
                    <a:pt x="2921" y="225"/>
                    <a:pt x="240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17"/>
            <p:cNvSpPr/>
            <p:nvPr/>
          </p:nvSpPr>
          <p:spPr>
            <a:xfrm>
              <a:off x="4145025" y="994975"/>
              <a:ext cx="111500" cy="47325"/>
            </a:xfrm>
            <a:custGeom>
              <a:avLst/>
              <a:gdLst/>
              <a:ahLst/>
              <a:cxnLst/>
              <a:rect l="l" t="t" r="r" b="b"/>
              <a:pathLst>
                <a:path w="4460" h="1893" extrusionOk="0">
                  <a:moveTo>
                    <a:pt x="1539" y="105"/>
                  </a:moveTo>
                  <a:cubicBezTo>
                    <a:pt x="969" y="243"/>
                    <a:pt x="139" y="1"/>
                    <a:pt x="70" y="744"/>
                  </a:cubicBezTo>
                  <a:cubicBezTo>
                    <a:pt x="1" y="1418"/>
                    <a:pt x="813" y="1418"/>
                    <a:pt x="1332" y="1556"/>
                  </a:cubicBezTo>
                  <a:cubicBezTo>
                    <a:pt x="1764" y="1677"/>
                    <a:pt x="2213" y="1764"/>
                    <a:pt x="2645" y="1815"/>
                  </a:cubicBezTo>
                  <a:cubicBezTo>
                    <a:pt x="2898" y="1847"/>
                    <a:pt x="3179" y="1893"/>
                    <a:pt x="3440" y="1893"/>
                  </a:cubicBezTo>
                  <a:cubicBezTo>
                    <a:pt x="3890" y="1893"/>
                    <a:pt x="4279" y="1756"/>
                    <a:pt x="4356" y="1176"/>
                  </a:cubicBezTo>
                  <a:cubicBezTo>
                    <a:pt x="4459" y="346"/>
                    <a:pt x="3561" y="416"/>
                    <a:pt x="2956" y="329"/>
                  </a:cubicBezTo>
                  <a:lnTo>
                    <a:pt x="1539" y="105"/>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17"/>
            <p:cNvSpPr/>
            <p:nvPr/>
          </p:nvSpPr>
          <p:spPr>
            <a:xfrm>
              <a:off x="7213625" y="3803350"/>
              <a:ext cx="74075" cy="80050"/>
            </a:xfrm>
            <a:custGeom>
              <a:avLst/>
              <a:gdLst/>
              <a:ahLst/>
              <a:cxnLst/>
              <a:rect l="l" t="t" r="r" b="b"/>
              <a:pathLst>
                <a:path w="2963" h="3202" extrusionOk="0">
                  <a:moveTo>
                    <a:pt x="573" y="1"/>
                  </a:moveTo>
                  <a:cubicBezTo>
                    <a:pt x="233" y="1"/>
                    <a:pt x="0" y="333"/>
                    <a:pt x="59" y="704"/>
                  </a:cubicBezTo>
                  <a:cubicBezTo>
                    <a:pt x="284" y="1965"/>
                    <a:pt x="1096" y="2777"/>
                    <a:pt x="2289" y="3175"/>
                  </a:cubicBezTo>
                  <a:cubicBezTo>
                    <a:pt x="2343" y="3193"/>
                    <a:pt x="2395" y="3202"/>
                    <a:pt x="2445" y="3202"/>
                  </a:cubicBezTo>
                  <a:cubicBezTo>
                    <a:pt x="2729" y="3202"/>
                    <a:pt x="2933" y="2914"/>
                    <a:pt x="2963" y="2414"/>
                  </a:cubicBezTo>
                  <a:cubicBezTo>
                    <a:pt x="2341" y="1619"/>
                    <a:pt x="1960" y="427"/>
                    <a:pt x="751" y="30"/>
                  </a:cubicBezTo>
                  <a:cubicBezTo>
                    <a:pt x="689" y="10"/>
                    <a:pt x="630" y="1"/>
                    <a:pt x="5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17"/>
            <p:cNvSpPr/>
            <p:nvPr/>
          </p:nvSpPr>
          <p:spPr>
            <a:xfrm>
              <a:off x="6542025" y="3118350"/>
              <a:ext cx="66075" cy="79800"/>
            </a:xfrm>
            <a:custGeom>
              <a:avLst/>
              <a:gdLst/>
              <a:ahLst/>
              <a:cxnLst/>
              <a:rect l="l" t="t" r="r" b="b"/>
              <a:pathLst>
                <a:path w="2643" h="3192" extrusionOk="0">
                  <a:moveTo>
                    <a:pt x="1295" y="1"/>
                  </a:moveTo>
                  <a:cubicBezTo>
                    <a:pt x="1273" y="1"/>
                    <a:pt x="1250" y="2"/>
                    <a:pt x="1226" y="4"/>
                  </a:cubicBezTo>
                  <a:cubicBezTo>
                    <a:pt x="275" y="108"/>
                    <a:pt x="51" y="954"/>
                    <a:pt x="33" y="1732"/>
                  </a:cubicBezTo>
                  <a:cubicBezTo>
                    <a:pt x="1" y="2354"/>
                    <a:pt x="200" y="3192"/>
                    <a:pt x="910" y="3192"/>
                  </a:cubicBezTo>
                  <a:cubicBezTo>
                    <a:pt x="950" y="3192"/>
                    <a:pt x="992" y="3189"/>
                    <a:pt x="1036" y="3184"/>
                  </a:cubicBezTo>
                  <a:cubicBezTo>
                    <a:pt x="2643" y="2959"/>
                    <a:pt x="1640" y="1767"/>
                    <a:pt x="1640" y="1110"/>
                  </a:cubicBezTo>
                  <a:cubicBezTo>
                    <a:pt x="1740" y="547"/>
                    <a:pt x="1792" y="1"/>
                    <a:pt x="12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17"/>
            <p:cNvSpPr/>
            <p:nvPr/>
          </p:nvSpPr>
          <p:spPr>
            <a:xfrm>
              <a:off x="4278100" y="987200"/>
              <a:ext cx="87225" cy="50150"/>
            </a:xfrm>
            <a:custGeom>
              <a:avLst/>
              <a:gdLst/>
              <a:ahLst/>
              <a:cxnLst/>
              <a:rect l="l" t="t" r="r" b="b"/>
              <a:pathLst>
                <a:path w="3489" h="2006" extrusionOk="0">
                  <a:moveTo>
                    <a:pt x="2519" y="46"/>
                  </a:moveTo>
                  <a:cubicBezTo>
                    <a:pt x="2407" y="46"/>
                    <a:pt x="2296" y="60"/>
                    <a:pt x="2195" y="87"/>
                  </a:cubicBezTo>
                  <a:cubicBezTo>
                    <a:pt x="1435" y="312"/>
                    <a:pt x="191" y="1"/>
                    <a:pt x="87" y="1107"/>
                  </a:cubicBezTo>
                  <a:cubicBezTo>
                    <a:pt x="1" y="1798"/>
                    <a:pt x="986" y="1746"/>
                    <a:pt x="1642" y="1781"/>
                  </a:cubicBezTo>
                  <a:cubicBezTo>
                    <a:pt x="2299" y="1556"/>
                    <a:pt x="3422" y="2005"/>
                    <a:pt x="3474" y="813"/>
                  </a:cubicBezTo>
                  <a:cubicBezTo>
                    <a:pt x="3488" y="284"/>
                    <a:pt x="2986" y="46"/>
                    <a:pt x="2519" y="4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17"/>
            <p:cNvSpPr/>
            <p:nvPr/>
          </p:nvSpPr>
          <p:spPr>
            <a:xfrm>
              <a:off x="6595650" y="1204100"/>
              <a:ext cx="81075" cy="41800"/>
            </a:xfrm>
            <a:custGeom>
              <a:avLst/>
              <a:gdLst/>
              <a:ahLst/>
              <a:cxnLst/>
              <a:rect l="l" t="t" r="r" b="b"/>
              <a:pathLst>
                <a:path w="3243" h="1672" extrusionOk="0">
                  <a:moveTo>
                    <a:pt x="1466" y="121"/>
                  </a:moveTo>
                  <a:cubicBezTo>
                    <a:pt x="1366" y="163"/>
                    <a:pt x="1241" y="173"/>
                    <a:pt x="1106" y="173"/>
                  </a:cubicBezTo>
                  <a:cubicBezTo>
                    <a:pt x="987" y="173"/>
                    <a:pt x="861" y="165"/>
                    <a:pt x="738" y="165"/>
                  </a:cubicBezTo>
                  <a:cubicBezTo>
                    <a:pt x="371" y="165"/>
                    <a:pt x="34" y="234"/>
                    <a:pt x="14" y="778"/>
                  </a:cubicBezTo>
                  <a:cubicBezTo>
                    <a:pt x="0" y="1593"/>
                    <a:pt x="628" y="1660"/>
                    <a:pt x="1232" y="1660"/>
                  </a:cubicBezTo>
                  <a:cubicBezTo>
                    <a:pt x="1352" y="1660"/>
                    <a:pt x="1472" y="1658"/>
                    <a:pt x="1585" y="1658"/>
                  </a:cubicBezTo>
                  <a:cubicBezTo>
                    <a:pt x="1627" y="1658"/>
                    <a:pt x="1668" y="1658"/>
                    <a:pt x="1708" y="1659"/>
                  </a:cubicBezTo>
                  <a:cubicBezTo>
                    <a:pt x="1826" y="1666"/>
                    <a:pt x="1954" y="1672"/>
                    <a:pt x="2085" y="1672"/>
                  </a:cubicBezTo>
                  <a:cubicBezTo>
                    <a:pt x="2644" y="1672"/>
                    <a:pt x="3242" y="1563"/>
                    <a:pt x="3228" y="933"/>
                  </a:cubicBezTo>
                  <a:cubicBezTo>
                    <a:pt x="3194" y="0"/>
                    <a:pt x="2209" y="207"/>
                    <a:pt x="1466" y="12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17"/>
            <p:cNvSpPr/>
            <p:nvPr/>
          </p:nvSpPr>
          <p:spPr>
            <a:xfrm>
              <a:off x="5040350" y="1034625"/>
              <a:ext cx="81550" cy="46975"/>
            </a:xfrm>
            <a:custGeom>
              <a:avLst/>
              <a:gdLst/>
              <a:ahLst/>
              <a:cxnLst/>
              <a:rect l="l" t="t" r="r" b="b"/>
              <a:pathLst>
                <a:path w="3262" h="1879" extrusionOk="0">
                  <a:moveTo>
                    <a:pt x="1625" y="1"/>
                  </a:moveTo>
                  <a:cubicBezTo>
                    <a:pt x="803" y="1"/>
                    <a:pt x="279" y="461"/>
                    <a:pt x="99" y="1249"/>
                  </a:cubicBezTo>
                  <a:cubicBezTo>
                    <a:pt x="0" y="1616"/>
                    <a:pt x="339" y="1879"/>
                    <a:pt x="645" y="1879"/>
                  </a:cubicBezTo>
                  <a:cubicBezTo>
                    <a:pt x="714" y="1879"/>
                    <a:pt x="781" y="1865"/>
                    <a:pt x="842" y="1837"/>
                  </a:cubicBezTo>
                  <a:cubicBezTo>
                    <a:pt x="1620" y="1474"/>
                    <a:pt x="2829" y="1750"/>
                    <a:pt x="3106" y="800"/>
                  </a:cubicBezTo>
                  <a:cubicBezTo>
                    <a:pt x="3261" y="229"/>
                    <a:pt x="2363" y="22"/>
                    <a:pt x="1758" y="5"/>
                  </a:cubicBezTo>
                  <a:cubicBezTo>
                    <a:pt x="1713" y="2"/>
                    <a:pt x="1668" y="1"/>
                    <a:pt x="162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17"/>
            <p:cNvSpPr/>
            <p:nvPr/>
          </p:nvSpPr>
          <p:spPr>
            <a:xfrm>
              <a:off x="6380950" y="3302475"/>
              <a:ext cx="77800" cy="40225"/>
            </a:xfrm>
            <a:custGeom>
              <a:avLst/>
              <a:gdLst/>
              <a:ahLst/>
              <a:cxnLst/>
              <a:rect l="l" t="t" r="r" b="b"/>
              <a:pathLst>
                <a:path w="3112" h="1609" extrusionOk="0">
                  <a:moveTo>
                    <a:pt x="843" y="80"/>
                  </a:moveTo>
                  <a:cubicBezTo>
                    <a:pt x="352" y="80"/>
                    <a:pt x="1" y="466"/>
                    <a:pt x="65" y="882"/>
                  </a:cubicBezTo>
                  <a:cubicBezTo>
                    <a:pt x="161" y="1545"/>
                    <a:pt x="602" y="1578"/>
                    <a:pt x="1054" y="1578"/>
                  </a:cubicBezTo>
                  <a:cubicBezTo>
                    <a:pt x="1103" y="1578"/>
                    <a:pt x="1152" y="1577"/>
                    <a:pt x="1201" y="1577"/>
                  </a:cubicBezTo>
                  <a:cubicBezTo>
                    <a:pt x="1347" y="1577"/>
                    <a:pt x="1491" y="1581"/>
                    <a:pt x="1620" y="1608"/>
                  </a:cubicBezTo>
                  <a:cubicBezTo>
                    <a:pt x="1746" y="1549"/>
                    <a:pt x="1903" y="1535"/>
                    <a:pt x="2065" y="1535"/>
                  </a:cubicBezTo>
                  <a:cubicBezTo>
                    <a:pt x="2212" y="1535"/>
                    <a:pt x="2363" y="1547"/>
                    <a:pt x="2502" y="1547"/>
                  </a:cubicBezTo>
                  <a:cubicBezTo>
                    <a:pt x="2845" y="1547"/>
                    <a:pt x="3112" y="1478"/>
                    <a:pt x="3037" y="1003"/>
                  </a:cubicBezTo>
                  <a:cubicBezTo>
                    <a:pt x="2882" y="1"/>
                    <a:pt x="1741" y="191"/>
                    <a:pt x="963" y="87"/>
                  </a:cubicBezTo>
                  <a:cubicBezTo>
                    <a:pt x="923" y="82"/>
                    <a:pt x="882" y="80"/>
                    <a:pt x="843" y="8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17"/>
            <p:cNvSpPr/>
            <p:nvPr/>
          </p:nvSpPr>
          <p:spPr>
            <a:xfrm>
              <a:off x="4384825" y="996700"/>
              <a:ext cx="62025" cy="39775"/>
            </a:xfrm>
            <a:custGeom>
              <a:avLst/>
              <a:gdLst/>
              <a:ahLst/>
              <a:cxnLst/>
              <a:rect l="l" t="t" r="r" b="b"/>
              <a:pathLst>
                <a:path w="2481" h="1591" extrusionOk="0">
                  <a:moveTo>
                    <a:pt x="1811" y="155"/>
                  </a:moveTo>
                  <a:cubicBezTo>
                    <a:pt x="1713" y="155"/>
                    <a:pt x="1613" y="168"/>
                    <a:pt x="1521" y="191"/>
                  </a:cubicBezTo>
                  <a:cubicBezTo>
                    <a:pt x="985" y="312"/>
                    <a:pt x="121" y="1"/>
                    <a:pt x="52" y="917"/>
                  </a:cubicBezTo>
                  <a:cubicBezTo>
                    <a:pt x="0" y="1487"/>
                    <a:pt x="536" y="1574"/>
                    <a:pt x="1054" y="1591"/>
                  </a:cubicBezTo>
                  <a:cubicBezTo>
                    <a:pt x="1573" y="1418"/>
                    <a:pt x="2385" y="1556"/>
                    <a:pt x="2454" y="727"/>
                  </a:cubicBezTo>
                  <a:cubicBezTo>
                    <a:pt x="2481" y="311"/>
                    <a:pt x="2153" y="155"/>
                    <a:pt x="1811" y="155"/>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17"/>
            <p:cNvSpPr/>
            <p:nvPr/>
          </p:nvSpPr>
          <p:spPr>
            <a:xfrm>
              <a:off x="2100625" y="1004500"/>
              <a:ext cx="520200" cy="95050"/>
            </a:xfrm>
            <a:custGeom>
              <a:avLst/>
              <a:gdLst/>
              <a:ahLst/>
              <a:cxnLst/>
              <a:rect l="l" t="t" r="r" b="b"/>
              <a:pathLst>
                <a:path w="20808" h="3802" extrusionOk="0">
                  <a:moveTo>
                    <a:pt x="20756" y="0"/>
                  </a:moveTo>
                  <a:lnTo>
                    <a:pt x="20738" y="17"/>
                  </a:lnTo>
                  <a:lnTo>
                    <a:pt x="20773" y="17"/>
                  </a:lnTo>
                  <a:lnTo>
                    <a:pt x="20808" y="0"/>
                  </a:lnTo>
                  <a:close/>
                  <a:moveTo>
                    <a:pt x="1" y="3785"/>
                  </a:moveTo>
                  <a:lnTo>
                    <a:pt x="1" y="3802"/>
                  </a:lnTo>
                  <a:lnTo>
                    <a:pt x="18" y="3802"/>
                  </a:lnTo>
                  <a:lnTo>
                    <a:pt x="18" y="3785"/>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17"/>
            <p:cNvSpPr/>
            <p:nvPr/>
          </p:nvSpPr>
          <p:spPr>
            <a:xfrm>
              <a:off x="233350" y="949250"/>
              <a:ext cx="3232550" cy="3802300"/>
            </a:xfrm>
            <a:custGeom>
              <a:avLst/>
              <a:gdLst/>
              <a:ahLst/>
              <a:cxnLst/>
              <a:rect l="l" t="t" r="r" b="b"/>
              <a:pathLst>
                <a:path w="129302" h="152092" extrusionOk="0">
                  <a:moveTo>
                    <a:pt x="97270" y="1644"/>
                  </a:moveTo>
                  <a:cubicBezTo>
                    <a:pt x="97347" y="1644"/>
                    <a:pt x="97424" y="1648"/>
                    <a:pt x="97503" y="1657"/>
                  </a:cubicBezTo>
                  <a:cubicBezTo>
                    <a:pt x="97555" y="1674"/>
                    <a:pt x="97607" y="1692"/>
                    <a:pt x="97642" y="1709"/>
                  </a:cubicBezTo>
                  <a:lnTo>
                    <a:pt x="95601" y="2170"/>
                  </a:lnTo>
                  <a:lnTo>
                    <a:pt x="95601" y="2170"/>
                  </a:lnTo>
                  <a:cubicBezTo>
                    <a:pt x="96129" y="1917"/>
                    <a:pt x="96661" y="1644"/>
                    <a:pt x="97270" y="1644"/>
                  </a:cubicBezTo>
                  <a:close/>
                  <a:moveTo>
                    <a:pt x="95473" y="2210"/>
                  </a:moveTo>
                  <a:lnTo>
                    <a:pt x="95447" y="2227"/>
                  </a:lnTo>
                  <a:lnTo>
                    <a:pt x="95429" y="2227"/>
                  </a:lnTo>
                  <a:lnTo>
                    <a:pt x="95464" y="2210"/>
                  </a:lnTo>
                  <a:close/>
                  <a:moveTo>
                    <a:pt x="68358" y="8951"/>
                  </a:moveTo>
                  <a:cubicBezTo>
                    <a:pt x="68553" y="8951"/>
                    <a:pt x="68761" y="9049"/>
                    <a:pt x="68989" y="9313"/>
                  </a:cubicBezTo>
                  <a:cubicBezTo>
                    <a:pt x="69208" y="9280"/>
                    <a:pt x="69420" y="9268"/>
                    <a:pt x="69634" y="9268"/>
                  </a:cubicBezTo>
                  <a:cubicBezTo>
                    <a:pt x="69758" y="9268"/>
                    <a:pt x="69882" y="9272"/>
                    <a:pt x="70008" y="9278"/>
                  </a:cubicBezTo>
                  <a:cubicBezTo>
                    <a:pt x="70061" y="9286"/>
                    <a:pt x="70117" y="9289"/>
                    <a:pt x="70177" y="9289"/>
                  </a:cubicBezTo>
                  <a:cubicBezTo>
                    <a:pt x="70522" y="9289"/>
                    <a:pt x="70965" y="9176"/>
                    <a:pt x="71318" y="9176"/>
                  </a:cubicBezTo>
                  <a:cubicBezTo>
                    <a:pt x="71841" y="9176"/>
                    <a:pt x="72167" y="9425"/>
                    <a:pt x="71685" y="10661"/>
                  </a:cubicBezTo>
                  <a:cubicBezTo>
                    <a:pt x="71581" y="10937"/>
                    <a:pt x="71823" y="11265"/>
                    <a:pt x="72151" y="11386"/>
                  </a:cubicBezTo>
                  <a:cubicBezTo>
                    <a:pt x="72428" y="11438"/>
                    <a:pt x="72722" y="11490"/>
                    <a:pt x="72998" y="11507"/>
                  </a:cubicBezTo>
                  <a:cubicBezTo>
                    <a:pt x="72652" y="11922"/>
                    <a:pt x="72359" y="12406"/>
                    <a:pt x="71927" y="12717"/>
                  </a:cubicBezTo>
                  <a:cubicBezTo>
                    <a:pt x="71831" y="12786"/>
                    <a:pt x="71741" y="12813"/>
                    <a:pt x="71654" y="12813"/>
                  </a:cubicBezTo>
                  <a:cubicBezTo>
                    <a:pt x="71349" y="12813"/>
                    <a:pt x="71090" y="12473"/>
                    <a:pt x="70821" y="12406"/>
                  </a:cubicBezTo>
                  <a:cubicBezTo>
                    <a:pt x="69127" y="11939"/>
                    <a:pt x="69334" y="10488"/>
                    <a:pt x="68989" y="9313"/>
                  </a:cubicBezTo>
                  <a:lnTo>
                    <a:pt x="67330" y="9520"/>
                  </a:lnTo>
                  <a:cubicBezTo>
                    <a:pt x="67668" y="9295"/>
                    <a:pt x="67992" y="8951"/>
                    <a:pt x="68358" y="8951"/>
                  </a:cubicBezTo>
                  <a:close/>
                  <a:moveTo>
                    <a:pt x="51546" y="12467"/>
                  </a:moveTo>
                  <a:cubicBezTo>
                    <a:pt x="51593" y="12467"/>
                    <a:pt x="51647" y="12470"/>
                    <a:pt x="51707" y="12475"/>
                  </a:cubicBezTo>
                  <a:cubicBezTo>
                    <a:pt x="51897" y="12648"/>
                    <a:pt x="52157" y="12890"/>
                    <a:pt x="52433" y="13115"/>
                  </a:cubicBezTo>
                  <a:cubicBezTo>
                    <a:pt x="52260" y="13270"/>
                    <a:pt x="52053" y="13374"/>
                    <a:pt x="51845" y="13460"/>
                  </a:cubicBezTo>
                  <a:cubicBezTo>
                    <a:pt x="51802" y="13467"/>
                    <a:pt x="51764" y="13470"/>
                    <a:pt x="51729" y="13470"/>
                  </a:cubicBezTo>
                  <a:cubicBezTo>
                    <a:pt x="51300" y="13470"/>
                    <a:pt x="51439" y="13007"/>
                    <a:pt x="51327" y="12752"/>
                  </a:cubicBezTo>
                  <a:cubicBezTo>
                    <a:pt x="51225" y="12548"/>
                    <a:pt x="51295" y="12467"/>
                    <a:pt x="51546" y="12467"/>
                  </a:cubicBezTo>
                  <a:close/>
                  <a:moveTo>
                    <a:pt x="55481" y="12549"/>
                  </a:moveTo>
                  <a:cubicBezTo>
                    <a:pt x="55526" y="12549"/>
                    <a:pt x="55570" y="12553"/>
                    <a:pt x="55613" y="12562"/>
                  </a:cubicBezTo>
                  <a:lnTo>
                    <a:pt x="54576" y="13789"/>
                  </a:lnTo>
                  <a:lnTo>
                    <a:pt x="53954" y="13184"/>
                  </a:lnTo>
                  <a:cubicBezTo>
                    <a:pt x="54420" y="12976"/>
                    <a:pt x="54870" y="12752"/>
                    <a:pt x="55336" y="12562"/>
                  </a:cubicBezTo>
                  <a:cubicBezTo>
                    <a:pt x="55388" y="12553"/>
                    <a:pt x="55436" y="12549"/>
                    <a:pt x="55481" y="12549"/>
                  </a:cubicBezTo>
                  <a:close/>
                  <a:moveTo>
                    <a:pt x="116966" y="0"/>
                  </a:moveTo>
                  <a:cubicBezTo>
                    <a:pt x="112339" y="0"/>
                    <a:pt x="107712" y="747"/>
                    <a:pt x="103085" y="1035"/>
                  </a:cubicBezTo>
                  <a:cubicBezTo>
                    <a:pt x="101910" y="1104"/>
                    <a:pt x="100735" y="983"/>
                    <a:pt x="99542" y="1260"/>
                  </a:cubicBezTo>
                  <a:cubicBezTo>
                    <a:pt x="99533" y="1262"/>
                    <a:pt x="99523" y="1263"/>
                    <a:pt x="99512" y="1263"/>
                  </a:cubicBezTo>
                  <a:cubicBezTo>
                    <a:pt x="99194" y="1263"/>
                    <a:pt x="98389" y="307"/>
                    <a:pt x="97503" y="240"/>
                  </a:cubicBezTo>
                  <a:cubicBezTo>
                    <a:pt x="96554" y="172"/>
                    <a:pt x="95607" y="143"/>
                    <a:pt x="94661" y="143"/>
                  </a:cubicBezTo>
                  <a:cubicBezTo>
                    <a:pt x="91541" y="143"/>
                    <a:pt x="88432" y="459"/>
                    <a:pt x="85303" y="724"/>
                  </a:cubicBezTo>
                  <a:cubicBezTo>
                    <a:pt x="83379" y="875"/>
                    <a:pt x="81549" y="1637"/>
                    <a:pt x="79578" y="1637"/>
                  </a:cubicBezTo>
                  <a:cubicBezTo>
                    <a:pt x="79300" y="1637"/>
                    <a:pt x="79020" y="1622"/>
                    <a:pt x="78736" y="1588"/>
                  </a:cubicBezTo>
                  <a:cubicBezTo>
                    <a:pt x="78573" y="1568"/>
                    <a:pt x="78403" y="1557"/>
                    <a:pt x="78229" y="1557"/>
                  </a:cubicBezTo>
                  <a:cubicBezTo>
                    <a:pt x="77349" y="1557"/>
                    <a:pt x="76386" y="1840"/>
                    <a:pt x="75953" y="2677"/>
                  </a:cubicBezTo>
                  <a:cubicBezTo>
                    <a:pt x="75538" y="3489"/>
                    <a:pt x="76333" y="4163"/>
                    <a:pt x="76956" y="4750"/>
                  </a:cubicBezTo>
                  <a:cubicBezTo>
                    <a:pt x="77215" y="4992"/>
                    <a:pt x="77232" y="5511"/>
                    <a:pt x="77370" y="5891"/>
                  </a:cubicBezTo>
                  <a:cubicBezTo>
                    <a:pt x="77348" y="5890"/>
                    <a:pt x="77325" y="5889"/>
                    <a:pt x="77301" y="5889"/>
                  </a:cubicBezTo>
                  <a:cubicBezTo>
                    <a:pt x="77154" y="5889"/>
                    <a:pt x="76988" y="5912"/>
                    <a:pt x="76844" y="5912"/>
                  </a:cubicBezTo>
                  <a:cubicBezTo>
                    <a:pt x="76726" y="5912"/>
                    <a:pt x="76623" y="5896"/>
                    <a:pt x="76558" y="5839"/>
                  </a:cubicBezTo>
                  <a:cubicBezTo>
                    <a:pt x="76285" y="5586"/>
                    <a:pt x="76034" y="5489"/>
                    <a:pt x="75796" y="5489"/>
                  </a:cubicBezTo>
                  <a:cubicBezTo>
                    <a:pt x="75417" y="5489"/>
                    <a:pt x="75070" y="5733"/>
                    <a:pt x="74709" y="5977"/>
                  </a:cubicBezTo>
                  <a:lnTo>
                    <a:pt x="74709" y="5995"/>
                  </a:lnTo>
                  <a:lnTo>
                    <a:pt x="74692" y="5995"/>
                  </a:lnTo>
                  <a:cubicBezTo>
                    <a:pt x="74415" y="6358"/>
                    <a:pt x="73707" y="6479"/>
                    <a:pt x="73897" y="7066"/>
                  </a:cubicBezTo>
                  <a:cubicBezTo>
                    <a:pt x="74104" y="7654"/>
                    <a:pt x="74761" y="7671"/>
                    <a:pt x="75331" y="7723"/>
                  </a:cubicBezTo>
                  <a:lnTo>
                    <a:pt x="75625" y="7723"/>
                  </a:lnTo>
                  <a:lnTo>
                    <a:pt x="77146" y="7982"/>
                  </a:lnTo>
                  <a:cubicBezTo>
                    <a:pt x="76904" y="8068"/>
                    <a:pt x="76662" y="8120"/>
                    <a:pt x="76403" y="8120"/>
                  </a:cubicBezTo>
                  <a:cubicBezTo>
                    <a:pt x="76178" y="8103"/>
                    <a:pt x="75970" y="7930"/>
                    <a:pt x="75729" y="7861"/>
                  </a:cubicBezTo>
                  <a:cubicBezTo>
                    <a:pt x="75594" y="7823"/>
                    <a:pt x="75464" y="7807"/>
                    <a:pt x="75337" y="7807"/>
                  </a:cubicBezTo>
                  <a:cubicBezTo>
                    <a:pt x="74777" y="7807"/>
                    <a:pt x="74273" y="8116"/>
                    <a:pt x="73724" y="8172"/>
                  </a:cubicBezTo>
                  <a:cubicBezTo>
                    <a:pt x="73717" y="8173"/>
                    <a:pt x="73710" y="8174"/>
                    <a:pt x="73702" y="8174"/>
                  </a:cubicBezTo>
                  <a:cubicBezTo>
                    <a:pt x="73450" y="8174"/>
                    <a:pt x="72913" y="7613"/>
                    <a:pt x="72946" y="7394"/>
                  </a:cubicBezTo>
                  <a:cubicBezTo>
                    <a:pt x="73102" y="6479"/>
                    <a:pt x="73810" y="6098"/>
                    <a:pt x="74674" y="5995"/>
                  </a:cubicBezTo>
                  <a:lnTo>
                    <a:pt x="74674" y="5977"/>
                  </a:lnTo>
                  <a:cubicBezTo>
                    <a:pt x="74726" y="5545"/>
                    <a:pt x="74830" y="5113"/>
                    <a:pt x="74951" y="4681"/>
                  </a:cubicBezTo>
                  <a:cubicBezTo>
                    <a:pt x="75072" y="4370"/>
                    <a:pt x="75435" y="4076"/>
                    <a:pt x="75124" y="3748"/>
                  </a:cubicBezTo>
                  <a:cubicBezTo>
                    <a:pt x="74832" y="3467"/>
                    <a:pt x="74483" y="3396"/>
                    <a:pt x="74119" y="3396"/>
                  </a:cubicBezTo>
                  <a:cubicBezTo>
                    <a:pt x="73856" y="3396"/>
                    <a:pt x="73587" y="3433"/>
                    <a:pt x="73326" y="3454"/>
                  </a:cubicBezTo>
                  <a:cubicBezTo>
                    <a:pt x="72946" y="3506"/>
                    <a:pt x="72756" y="3748"/>
                    <a:pt x="72704" y="4180"/>
                  </a:cubicBezTo>
                  <a:cubicBezTo>
                    <a:pt x="72601" y="5252"/>
                    <a:pt x="72134" y="6098"/>
                    <a:pt x="70959" y="6340"/>
                  </a:cubicBezTo>
                  <a:cubicBezTo>
                    <a:pt x="70855" y="6427"/>
                    <a:pt x="70769" y="6513"/>
                    <a:pt x="70665" y="6617"/>
                  </a:cubicBezTo>
                  <a:cubicBezTo>
                    <a:pt x="70786" y="6859"/>
                    <a:pt x="70924" y="7083"/>
                    <a:pt x="71097" y="7291"/>
                  </a:cubicBezTo>
                  <a:cubicBezTo>
                    <a:pt x="71304" y="7412"/>
                    <a:pt x="71546" y="7515"/>
                    <a:pt x="71788" y="7567"/>
                  </a:cubicBezTo>
                  <a:cubicBezTo>
                    <a:pt x="71650" y="7550"/>
                    <a:pt x="71512" y="7541"/>
                    <a:pt x="71374" y="7541"/>
                  </a:cubicBezTo>
                  <a:cubicBezTo>
                    <a:pt x="71235" y="7541"/>
                    <a:pt x="71097" y="7550"/>
                    <a:pt x="70959" y="7567"/>
                  </a:cubicBezTo>
                  <a:cubicBezTo>
                    <a:pt x="70569" y="7671"/>
                    <a:pt x="70173" y="7708"/>
                    <a:pt x="69775" y="7708"/>
                  </a:cubicBezTo>
                  <a:cubicBezTo>
                    <a:pt x="68812" y="7708"/>
                    <a:pt x="67832" y="7494"/>
                    <a:pt x="66868" y="7494"/>
                  </a:cubicBezTo>
                  <a:cubicBezTo>
                    <a:pt x="66108" y="7494"/>
                    <a:pt x="65357" y="7627"/>
                    <a:pt x="64634" y="8103"/>
                  </a:cubicBezTo>
                  <a:cubicBezTo>
                    <a:pt x="64271" y="8345"/>
                    <a:pt x="63580" y="8379"/>
                    <a:pt x="63666" y="8863"/>
                  </a:cubicBezTo>
                  <a:cubicBezTo>
                    <a:pt x="63752" y="9382"/>
                    <a:pt x="64167" y="9900"/>
                    <a:pt x="64547" y="10315"/>
                  </a:cubicBezTo>
                  <a:cubicBezTo>
                    <a:pt x="64666" y="10447"/>
                    <a:pt x="64798" y="10498"/>
                    <a:pt x="64939" y="10498"/>
                  </a:cubicBezTo>
                  <a:cubicBezTo>
                    <a:pt x="65148" y="10498"/>
                    <a:pt x="65375" y="10387"/>
                    <a:pt x="65602" y="10263"/>
                  </a:cubicBezTo>
                  <a:cubicBezTo>
                    <a:pt x="66124" y="9977"/>
                    <a:pt x="66711" y="9789"/>
                    <a:pt x="67269" y="9556"/>
                  </a:cubicBezTo>
                  <a:lnTo>
                    <a:pt x="67269" y="9556"/>
                  </a:lnTo>
                  <a:cubicBezTo>
                    <a:pt x="66173" y="11022"/>
                    <a:pt x="64072" y="10911"/>
                    <a:pt x="62975" y="11974"/>
                  </a:cubicBezTo>
                  <a:cubicBezTo>
                    <a:pt x="62086" y="12850"/>
                    <a:pt x="61268" y="13162"/>
                    <a:pt x="60357" y="13162"/>
                  </a:cubicBezTo>
                  <a:cubicBezTo>
                    <a:pt x="59993" y="13162"/>
                    <a:pt x="59613" y="13112"/>
                    <a:pt x="59207" y="13028"/>
                  </a:cubicBezTo>
                  <a:cubicBezTo>
                    <a:pt x="58430" y="12873"/>
                    <a:pt x="57687" y="12510"/>
                    <a:pt x="56926" y="12233"/>
                  </a:cubicBezTo>
                  <a:cubicBezTo>
                    <a:pt x="57173" y="12050"/>
                    <a:pt x="57402" y="11981"/>
                    <a:pt x="57619" y="11981"/>
                  </a:cubicBezTo>
                  <a:cubicBezTo>
                    <a:pt x="58162" y="11981"/>
                    <a:pt x="58632" y="12416"/>
                    <a:pt x="59138" y="12613"/>
                  </a:cubicBezTo>
                  <a:cubicBezTo>
                    <a:pt x="59332" y="12687"/>
                    <a:pt x="59512" y="12718"/>
                    <a:pt x="59680" y="12718"/>
                  </a:cubicBezTo>
                  <a:cubicBezTo>
                    <a:pt x="60502" y="12718"/>
                    <a:pt x="61062" y="11967"/>
                    <a:pt x="61765" y="11680"/>
                  </a:cubicBezTo>
                  <a:cubicBezTo>
                    <a:pt x="62404" y="11421"/>
                    <a:pt x="61903" y="10851"/>
                    <a:pt x="61661" y="10384"/>
                  </a:cubicBezTo>
                  <a:cubicBezTo>
                    <a:pt x="61454" y="9987"/>
                    <a:pt x="61921" y="9745"/>
                    <a:pt x="62249" y="9537"/>
                  </a:cubicBezTo>
                  <a:cubicBezTo>
                    <a:pt x="62664" y="9295"/>
                    <a:pt x="63441" y="9226"/>
                    <a:pt x="63182" y="8518"/>
                  </a:cubicBezTo>
                  <a:cubicBezTo>
                    <a:pt x="63018" y="8098"/>
                    <a:pt x="62703" y="8030"/>
                    <a:pt x="62354" y="8030"/>
                  </a:cubicBezTo>
                  <a:cubicBezTo>
                    <a:pt x="62187" y="8030"/>
                    <a:pt x="62013" y="8045"/>
                    <a:pt x="61845" y="8045"/>
                  </a:cubicBezTo>
                  <a:cubicBezTo>
                    <a:pt x="61771" y="8045"/>
                    <a:pt x="61698" y="8042"/>
                    <a:pt x="61627" y="8034"/>
                  </a:cubicBezTo>
                  <a:cubicBezTo>
                    <a:pt x="61564" y="8027"/>
                    <a:pt x="61502" y="8024"/>
                    <a:pt x="61440" y="8024"/>
                  </a:cubicBezTo>
                  <a:cubicBezTo>
                    <a:pt x="60620" y="8024"/>
                    <a:pt x="59973" y="8583"/>
                    <a:pt x="59080" y="8583"/>
                  </a:cubicBezTo>
                  <a:cubicBezTo>
                    <a:pt x="59004" y="8583"/>
                    <a:pt x="58925" y="8579"/>
                    <a:pt x="58844" y="8570"/>
                  </a:cubicBezTo>
                  <a:cubicBezTo>
                    <a:pt x="57410" y="8414"/>
                    <a:pt x="56391" y="7671"/>
                    <a:pt x="55181" y="7187"/>
                  </a:cubicBezTo>
                  <a:cubicBezTo>
                    <a:pt x="54440" y="6892"/>
                    <a:pt x="53723" y="6767"/>
                    <a:pt x="53025" y="6767"/>
                  </a:cubicBezTo>
                  <a:cubicBezTo>
                    <a:pt x="51022" y="6767"/>
                    <a:pt x="49177" y="7799"/>
                    <a:pt x="47370" y="8812"/>
                  </a:cubicBezTo>
                  <a:cubicBezTo>
                    <a:pt x="46903" y="9071"/>
                    <a:pt x="46765" y="9434"/>
                    <a:pt x="46972" y="9969"/>
                  </a:cubicBezTo>
                  <a:cubicBezTo>
                    <a:pt x="47155" y="10426"/>
                    <a:pt x="47351" y="10748"/>
                    <a:pt x="47819" y="10748"/>
                  </a:cubicBezTo>
                  <a:cubicBezTo>
                    <a:pt x="47883" y="10748"/>
                    <a:pt x="47952" y="10742"/>
                    <a:pt x="48026" y="10730"/>
                  </a:cubicBezTo>
                  <a:lnTo>
                    <a:pt x="50498" y="10280"/>
                  </a:lnTo>
                  <a:cubicBezTo>
                    <a:pt x="50618" y="10263"/>
                    <a:pt x="50739" y="10229"/>
                    <a:pt x="50878" y="10194"/>
                  </a:cubicBezTo>
                  <a:lnTo>
                    <a:pt x="50878" y="10194"/>
                  </a:lnTo>
                  <a:cubicBezTo>
                    <a:pt x="50878" y="10298"/>
                    <a:pt x="50860" y="10401"/>
                    <a:pt x="50860" y="10505"/>
                  </a:cubicBezTo>
                  <a:cubicBezTo>
                    <a:pt x="50614" y="11663"/>
                    <a:pt x="50148" y="12321"/>
                    <a:pt x="49280" y="12321"/>
                  </a:cubicBezTo>
                  <a:cubicBezTo>
                    <a:pt x="48931" y="12321"/>
                    <a:pt x="48517" y="12214"/>
                    <a:pt x="48026" y="11991"/>
                  </a:cubicBezTo>
                  <a:cubicBezTo>
                    <a:pt x="46374" y="11254"/>
                    <a:pt x="44693" y="10979"/>
                    <a:pt x="42955" y="10979"/>
                  </a:cubicBezTo>
                  <a:cubicBezTo>
                    <a:pt x="42002" y="10979"/>
                    <a:pt x="41033" y="11062"/>
                    <a:pt x="40042" y="11196"/>
                  </a:cubicBezTo>
                  <a:cubicBezTo>
                    <a:pt x="38536" y="11404"/>
                    <a:pt x="37062" y="12285"/>
                    <a:pt x="35569" y="12285"/>
                  </a:cubicBezTo>
                  <a:cubicBezTo>
                    <a:pt x="35195" y="12285"/>
                    <a:pt x="34820" y="12230"/>
                    <a:pt x="34443" y="12095"/>
                  </a:cubicBezTo>
                  <a:cubicBezTo>
                    <a:pt x="32698" y="11490"/>
                    <a:pt x="30900" y="11110"/>
                    <a:pt x="29068" y="10920"/>
                  </a:cubicBezTo>
                  <a:cubicBezTo>
                    <a:pt x="27080" y="10698"/>
                    <a:pt x="25171" y="10202"/>
                    <a:pt x="23146" y="10202"/>
                  </a:cubicBezTo>
                  <a:cubicBezTo>
                    <a:pt x="22337" y="10202"/>
                    <a:pt x="21510" y="10281"/>
                    <a:pt x="20652" y="10488"/>
                  </a:cubicBezTo>
                  <a:cubicBezTo>
                    <a:pt x="18383" y="11055"/>
                    <a:pt x="16215" y="12269"/>
                    <a:pt x="13793" y="12269"/>
                  </a:cubicBezTo>
                  <a:cubicBezTo>
                    <a:pt x="13559" y="12269"/>
                    <a:pt x="13322" y="12258"/>
                    <a:pt x="13083" y="12233"/>
                  </a:cubicBezTo>
                  <a:cubicBezTo>
                    <a:pt x="13049" y="12230"/>
                    <a:pt x="13015" y="12229"/>
                    <a:pt x="12982" y="12229"/>
                  </a:cubicBezTo>
                  <a:cubicBezTo>
                    <a:pt x="12473" y="12229"/>
                    <a:pt x="12176" y="12605"/>
                    <a:pt x="12323" y="13287"/>
                  </a:cubicBezTo>
                  <a:cubicBezTo>
                    <a:pt x="12498" y="14071"/>
                    <a:pt x="12325" y="14707"/>
                    <a:pt x="11687" y="14707"/>
                  </a:cubicBezTo>
                  <a:cubicBezTo>
                    <a:pt x="11510" y="14707"/>
                    <a:pt x="11296" y="14658"/>
                    <a:pt x="11044" y="14549"/>
                  </a:cubicBezTo>
                  <a:cubicBezTo>
                    <a:pt x="10655" y="14378"/>
                    <a:pt x="10292" y="14308"/>
                    <a:pt x="9947" y="14308"/>
                  </a:cubicBezTo>
                  <a:cubicBezTo>
                    <a:pt x="9034" y="14308"/>
                    <a:pt x="8242" y="14801"/>
                    <a:pt x="7415" y="15240"/>
                  </a:cubicBezTo>
                  <a:cubicBezTo>
                    <a:pt x="6965" y="15482"/>
                    <a:pt x="6672" y="15914"/>
                    <a:pt x="6879" y="16467"/>
                  </a:cubicBezTo>
                  <a:cubicBezTo>
                    <a:pt x="7027" y="16886"/>
                    <a:pt x="7334" y="16988"/>
                    <a:pt x="7700" y="16988"/>
                  </a:cubicBezTo>
                  <a:cubicBezTo>
                    <a:pt x="7802" y="16988"/>
                    <a:pt x="7910" y="16980"/>
                    <a:pt x="8020" y="16968"/>
                  </a:cubicBezTo>
                  <a:cubicBezTo>
                    <a:pt x="8305" y="16929"/>
                    <a:pt x="8590" y="16910"/>
                    <a:pt x="8875" y="16910"/>
                  </a:cubicBezTo>
                  <a:cubicBezTo>
                    <a:pt x="8970" y="16910"/>
                    <a:pt x="9065" y="16912"/>
                    <a:pt x="9160" y="16917"/>
                  </a:cubicBezTo>
                  <a:cubicBezTo>
                    <a:pt x="9186" y="16919"/>
                    <a:pt x="9214" y="16920"/>
                    <a:pt x="9242" y="16920"/>
                  </a:cubicBezTo>
                  <a:cubicBezTo>
                    <a:pt x="9458" y="16920"/>
                    <a:pt x="9735" y="16862"/>
                    <a:pt x="9947" y="16862"/>
                  </a:cubicBezTo>
                  <a:cubicBezTo>
                    <a:pt x="10131" y="16862"/>
                    <a:pt x="10266" y="16906"/>
                    <a:pt x="10266" y="17072"/>
                  </a:cubicBezTo>
                  <a:cubicBezTo>
                    <a:pt x="10266" y="17498"/>
                    <a:pt x="9728" y="17637"/>
                    <a:pt x="9291" y="17637"/>
                  </a:cubicBezTo>
                  <a:cubicBezTo>
                    <a:pt x="9214" y="17637"/>
                    <a:pt x="9141" y="17633"/>
                    <a:pt x="9074" y="17625"/>
                  </a:cubicBezTo>
                  <a:cubicBezTo>
                    <a:pt x="8873" y="17604"/>
                    <a:pt x="8677" y="17594"/>
                    <a:pt x="8484" y="17594"/>
                  </a:cubicBezTo>
                  <a:cubicBezTo>
                    <a:pt x="6314" y="17594"/>
                    <a:pt x="4587" y="18859"/>
                    <a:pt x="2714" y="19716"/>
                  </a:cubicBezTo>
                  <a:cubicBezTo>
                    <a:pt x="1193" y="20407"/>
                    <a:pt x="2351" y="21548"/>
                    <a:pt x="2282" y="22429"/>
                  </a:cubicBezTo>
                  <a:cubicBezTo>
                    <a:pt x="2264" y="22814"/>
                    <a:pt x="2455" y="22907"/>
                    <a:pt x="2706" y="22907"/>
                  </a:cubicBezTo>
                  <a:cubicBezTo>
                    <a:pt x="2939" y="22907"/>
                    <a:pt x="3223" y="22827"/>
                    <a:pt x="3440" y="22827"/>
                  </a:cubicBezTo>
                  <a:cubicBezTo>
                    <a:pt x="3665" y="22827"/>
                    <a:pt x="3872" y="22982"/>
                    <a:pt x="4079" y="23069"/>
                  </a:cubicBezTo>
                  <a:cubicBezTo>
                    <a:pt x="3924" y="23242"/>
                    <a:pt x="3751" y="23380"/>
                    <a:pt x="3544" y="23501"/>
                  </a:cubicBezTo>
                  <a:cubicBezTo>
                    <a:pt x="2610" y="23881"/>
                    <a:pt x="1643" y="24192"/>
                    <a:pt x="709" y="24589"/>
                  </a:cubicBezTo>
                  <a:cubicBezTo>
                    <a:pt x="329" y="24745"/>
                    <a:pt x="1" y="25142"/>
                    <a:pt x="226" y="25609"/>
                  </a:cubicBezTo>
                  <a:cubicBezTo>
                    <a:pt x="325" y="25816"/>
                    <a:pt x="462" y="25880"/>
                    <a:pt x="615" y="25880"/>
                  </a:cubicBezTo>
                  <a:cubicBezTo>
                    <a:pt x="807" y="25880"/>
                    <a:pt x="1026" y="25778"/>
                    <a:pt x="1228" y="25730"/>
                  </a:cubicBezTo>
                  <a:cubicBezTo>
                    <a:pt x="2248" y="25454"/>
                    <a:pt x="3354" y="25350"/>
                    <a:pt x="4252" y="24866"/>
                  </a:cubicBezTo>
                  <a:cubicBezTo>
                    <a:pt x="4601" y="24679"/>
                    <a:pt x="4965" y="24620"/>
                    <a:pt x="5336" y="24620"/>
                  </a:cubicBezTo>
                  <a:cubicBezTo>
                    <a:pt x="5952" y="24620"/>
                    <a:pt x="6585" y="24782"/>
                    <a:pt x="7191" y="24782"/>
                  </a:cubicBezTo>
                  <a:cubicBezTo>
                    <a:pt x="7702" y="24782"/>
                    <a:pt x="8195" y="24667"/>
                    <a:pt x="8642" y="24244"/>
                  </a:cubicBezTo>
                  <a:cubicBezTo>
                    <a:pt x="9143" y="23760"/>
                    <a:pt x="9627" y="23276"/>
                    <a:pt x="10128" y="22809"/>
                  </a:cubicBezTo>
                  <a:cubicBezTo>
                    <a:pt x="10518" y="22438"/>
                    <a:pt x="10935" y="22335"/>
                    <a:pt x="11366" y="22335"/>
                  </a:cubicBezTo>
                  <a:cubicBezTo>
                    <a:pt x="11904" y="22335"/>
                    <a:pt x="12465" y="22495"/>
                    <a:pt x="13026" y="22495"/>
                  </a:cubicBezTo>
                  <a:cubicBezTo>
                    <a:pt x="13270" y="22495"/>
                    <a:pt x="13515" y="22465"/>
                    <a:pt x="13757" y="22377"/>
                  </a:cubicBezTo>
                  <a:cubicBezTo>
                    <a:pt x="14876" y="21972"/>
                    <a:pt x="15968" y="21278"/>
                    <a:pt x="17215" y="21278"/>
                  </a:cubicBezTo>
                  <a:cubicBezTo>
                    <a:pt x="17721" y="21278"/>
                    <a:pt x="18252" y="21392"/>
                    <a:pt x="18820" y="21686"/>
                  </a:cubicBezTo>
                  <a:cubicBezTo>
                    <a:pt x="20272" y="22429"/>
                    <a:pt x="22242" y="22343"/>
                    <a:pt x="21966" y="24780"/>
                  </a:cubicBezTo>
                  <a:cubicBezTo>
                    <a:pt x="21914" y="25212"/>
                    <a:pt x="22104" y="25868"/>
                    <a:pt x="22415" y="26127"/>
                  </a:cubicBezTo>
                  <a:cubicBezTo>
                    <a:pt x="23746" y="27251"/>
                    <a:pt x="23659" y="29411"/>
                    <a:pt x="23210" y="29981"/>
                  </a:cubicBezTo>
                  <a:cubicBezTo>
                    <a:pt x="22052" y="31485"/>
                    <a:pt x="22484" y="32573"/>
                    <a:pt x="22985" y="33973"/>
                  </a:cubicBezTo>
                  <a:cubicBezTo>
                    <a:pt x="23124" y="34405"/>
                    <a:pt x="22795" y="35045"/>
                    <a:pt x="22553" y="35529"/>
                  </a:cubicBezTo>
                  <a:cubicBezTo>
                    <a:pt x="21447" y="37844"/>
                    <a:pt x="19356" y="39469"/>
                    <a:pt x="18233" y="41802"/>
                  </a:cubicBezTo>
                  <a:cubicBezTo>
                    <a:pt x="17455" y="43409"/>
                    <a:pt x="17058" y="48783"/>
                    <a:pt x="18354" y="49734"/>
                  </a:cubicBezTo>
                  <a:cubicBezTo>
                    <a:pt x="20220" y="51116"/>
                    <a:pt x="19927" y="52862"/>
                    <a:pt x="20238" y="54659"/>
                  </a:cubicBezTo>
                  <a:cubicBezTo>
                    <a:pt x="20428" y="55748"/>
                    <a:pt x="20410" y="57528"/>
                    <a:pt x="20687" y="57752"/>
                  </a:cubicBezTo>
                  <a:cubicBezTo>
                    <a:pt x="22380" y="59083"/>
                    <a:pt x="22242" y="61364"/>
                    <a:pt x="23625" y="62764"/>
                  </a:cubicBezTo>
                  <a:cubicBezTo>
                    <a:pt x="23915" y="63066"/>
                    <a:pt x="24197" y="63258"/>
                    <a:pt x="24508" y="63258"/>
                  </a:cubicBezTo>
                  <a:cubicBezTo>
                    <a:pt x="24660" y="63258"/>
                    <a:pt x="24820" y="63212"/>
                    <a:pt x="24990" y="63110"/>
                  </a:cubicBezTo>
                  <a:cubicBezTo>
                    <a:pt x="25508" y="62816"/>
                    <a:pt x="25526" y="62246"/>
                    <a:pt x="25197" y="61831"/>
                  </a:cubicBezTo>
                  <a:cubicBezTo>
                    <a:pt x="23607" y="59671"/>
                    <a:pt x="23746" y="56888"/>
                    <a:pt x="22536" y="54590"/>
                  </a:cubicBezTo>
                  <a:cubicBezTo>
                    <a:pt x="22415" y="54348"/>
                    <a:pt x="22605" y="53933"/>
                    <a:pt x="22692" y="53605"/>
                  </a:cubicBezTo>
                  <a:cubicBezTo>
                    <a:pt x="22704" y="53568"/>
                    <a:pt x="22878" y="53539"/>
                    <a:pt x="22981" y="53539"/>
                  </a:cubicBezTo>
                  <a:cubicBezTo>
                    <a:pt x="23021" y="53539"/>
                    <a:pt x="23050" y="53543"/>
                    <a:pt x="23054" y="53553"/>
                  </a:cubicBezTo>
                  <a:cubicBezTo>
                    <a:pt x="23175" y="53812"/>
                    <a:pt x="23366" y="54106"/>
                    <a:pt x="23366" y="54400"/>
                  </a:cubicBezTo>
                  <a:cubicBezTo>
                    <a:pt x="23383" y="56819"/>
                    <a:pt x="24973" y="58617"/>
                    <a:pt x="26027" y="60569"/>
                  </a:cubicBezTo>
                  <a:cubicBezTo>
                    <a:pt x="26977" y="62297"/>
                    <a:pt x="28654" y="63663"/>
                    <a:pt x="27720" y="65978"/>
                  </a:cubicBezTo>
                  <a:cubicBezTo>
                    <a:pt x="27530" y="66445"/>
                    <a:pt x="27928" y="66791"/>
                    <a:pt x="28273" y="67136"/>
                  </a:cubicBezTo>
                  <a:cubicBezTo>
                    <a:pt x="29138" y="68000"/>
                    <a:pt x="30226" y="68536"/>
                    <a:pt x="31246" y="69193"/>
                  </a:cubicBezTo>
                  <a:cubicBezTo>
                    <a:pt x="32910" y="70222"/>
                    <a:pt x="34447" y="71516"/>
                    <a:pt x="36422" y="71516"/>
                  </a:cubicBezTo>
                  <a:cubicBezTo>
                    <a:pt x="36867" y="71516"/>
                    <a:pt x="37334" y="71451"/>
                    <a:pt x="37830" y="71301"/>
                  </a:cubicBezTo>
                  <a:cubicBezTo>
                    <a:pt x="37930" y="71272"/>
                    <a:pt x="38022" y="71258"/>
                    <a:pt x="38107" y="71258"/>
                  </a:cubicBezTo>
                  <a:cubicBezTo>
                    <a:pt x="38527" y="71258"/>
                    <a:pt x="38793" y="71582"/>
                    <a:pt x="39023" y="71941"/>
                  </a:cubicBezTo>
                  <a:cubicBezTo>
                    <a:pt x="39748" y="73098"/>
                    <a:pt x="40768" y="73721"/>
                    <a:pt x="42116" y="74032"/>
                  </a:cubicBezTo>
                  <a:cubicBezTo>
                    <a:pt x="43585" y="74360"/>
                    <a:pt x="45296" y="74775"/>
                    <a:pt x="45745" y="76399"/>
                  </a:cubicBezTo>
                  <a:cubicBezTo>
                    <a:pt x="46194" y="78110"/>
                    <a:pt x="47439" y="79112"/>
                    <a:pt x="48648" y="79907"/>
                  </a:cubicBezTo>
                  <a:cubicBezTo>
                    <a:pt x="49237" y="80296"/>
                    <a:pt x="50039" y="81326"/>
                    <a:pt x="50895" y="81326"/>
                  </a:cubicBezTo>
                  <a:cubicBezTo>
                    <a:pt x="51372" y="81326"/>
                    <a:pt x="51865" y="81007"/>
                    <a:pt x="52347" y="80080"/>
                  </a:cubicBezTo>
                  <a:cubicBezTo>
                    <a:pt x="52462" y="79850"/>
                    <a:pt x="52631" y="79714"/>
                    <a:pt x="52813" y="79714"/>
                  </a:cubicBezTo>
                  <a:cubicBezTo>
                    <a:pt x="53013" y="79714"/>
                    <a:pt x="53228" y="79880"/>
                    <a:pt x="53401" y="80270"/>
                  </a:cubicBezTo>
                  <a:cubicBezTo>
                    <a:pt x="54593" y="83156"/>
                    <a:pt x="53919" y="85697"/>
                    <a:pt x="51621" y="87943"/>
                  </a:cubicBezTo>
                  <a:cubicBezTo>
                    <a:pt x="50498" y="89049"/>
                    <a:pt x="49806" y="90604"/>
                    <a:pt x="50774" y="92194"/>
                  </a:cubicBezTo>
                  <a:cubicBezTo>
                    <a:pt x="51085" y="92730"/>
                    <a:pt x="51068" y="92886"/>
                    <a:pt x="50688" y="93283"/>
                  </a:cubicBezTo>
                  <a:cubicBezTo>
                    <a:pt x="49685" y="94337"/>
                    <a:pt x="49703" y="95875"/>
                    <a:pt x="50567" y="96636"/>
                  </a:cubicBezTo>
                  <a:cubicBezTo>
                    <a:pt x="52208" y="98087"/>
                    <a:pt x="52986" y="99971"/>
                    <a:pt x="53971" y="101803"/>
                  </a:cubicBezTo>
                  <a:cubicBezTo>
                    <a:pt x="55440" y="104516"/>
                    <a:pt x="56771" y="107281"/>
                    <a:pt x="59933" y="108629"/>
                  </a:cubicBezTo>
                  <a:cubicBezTo>
                    <a:pt x="61661" y="109372"/>
                    <a:pt x="62629" y="111014"/>
                    <a:pt x="62664" y="113122"/>
                  </a:cubicBezTo>
                  <a:cubicBezTo>
                    <a:pt x="62716" y="116319"/>
                    <a:pt x="62871" y="119516"/>
                    <a:pt x="63096" y="122713"/>
                  </a:cubicBezTo>
                  <a:cubicBezTo>
                    <a:pt x="63251" y="125115"/>
                    <a:pt x="64426" y="127431"/>
                    <a:pt x="63631" y="129920"/>
                  </a:cubicBezTo>
                  <a:cubicBezTo>
                    <a:pt x="63303" y="130922"/>
                    <a:pt x="63459" y="131907"/>
                    <a:pt x="63839" y="132875"/>
                  </a:cubicBezTo>
                  <a:cubicBezTo>
                    <a:pt x="64323" y="134067"/>
                    <a:pt x="64461" y="135363"/>
                    <a:pt x="64288" y="136642"/>
                  </a:cubicBezTo>
                  <a:cubicBezTo>
                    <a:pt x="64184" y="137593"/>
                    <a:pt x="64582" y="138664"/>
                    <a:pt x="65653" y="139148"/>
                  </a:cubicBezTo>
                  <a:cubicBezTo>
                    <a:pt x="65680" y="139159"/>
                    <a:pt x="65711" y="139163"/>
                    <a:pt x="65743" y="139163"/>
                  </a:cubicBezTo>
                  <a:cubicBezTo>
                    <a:pt x="65886" y="139163"/>
                    <a:pt x="66069" y="139076"/>
                    <a:pt x="66205" y="139076"/>
                  </a:cubicBezTo>
                  <a:cubicBezTo>
                    <a:pt x="66332" y="139076"/>
                    <a:pt x="66419" y="139151"/>
                    <a:pt x="66397" y="139442"/>
                  </a:cubicBezTo>
                  <a:cubicBezTo>
                    <a:pt x="66362" y="139995"/>
                    <a:pt x="67071" y="140565"/>
                    <a:pt x="66293" y="141135"/>
                  </a:cubicBezTo>
                  <a:cubicBezTo>
                    <a:pt x="65895" y="141412"/>
                    <a:pt x="65360" y="142259"/>
                    <a:pt x="65774" y="142414"/>
                  </a:cubicBezTo>
                  <a:cubicBezTo>
                    <a:pt x="66898" y="142846"/>
                    <a:pt x="66500" y="143797"/>
                    <a:pt x="66777" y="144488"/>
                  </a:cubicBezTo>
                  <a:cubicBezTo>
                    <a:pt x="67468" y="146164"/>
                    <a:pt x="68505" y="147668"/>
                    <a:pt x="69801" y="148929"/>
                  </a:cubicBezTo>
                  <a:cubicBezTo>
                    <a:pt x="71823" y="150906"/>
                    <a:pt x="74091" y="152091"/>
                    <a:pt x="76808" y="152091"/>
                  </a:cubicBezTo>
                  <a:cubicBezTo>
                    <a:pt x="77226" y="152091"/>
                    <a:pt x="77656" y="152063"/>
                    <a:pt x="78096" y="152005"/>
                  </a:cubicBezTo>
                  <a:cubicBezTo>
                    <a:pt x="78355" y="151953"/>
                    <a:pt x="78580" y="151781"/>
                    <a:pt x="78718" y="151556"/>
                  </a:cubicBezTo>
                  <a:cubicBezTo>
                    <a:pt x="78874" y="151262"/>
                    <a:pt x="78615" y="151038"/>
                    <a:pt x="78355" y="150882"/>
                  </a:cubicBezTo>
                  <a:cubicBezTo>
                    <a:pt x="77595" y="150415"/>
                    <a:pt x="76835" y="149914"/>
                    <a:pt x="76040" y="149482"/>
                  </a:cubicBezTo>
                  <a:cubicBezTo>
                    <a:pt x="73914" y="148342"/>
                    <a:pt x="73551" y="146648"/>
                    <a:pt x="74899" y="144695"/>
                  </a:cubicBezTo>
                  <a:cubicBezTo>
                    <a:pt x="75608" y="143658"/>
                    <a:pt x="75694" y="142570"/>
                    <a:pt x="74173" y="142017"/>
                  </a:cubicBezTo>
                  <a:cubicBezTo>
                    <a:pt x="73707" y="141861"/>
                    <a:pt x="72929" y="141550"/>
                    <a:pt x="73551" y="140997"/>
                  </a:cubicBezTo>
                  <a:cubicBezTo>
                    <a:pt x="74260" y="140340"/>
                    <a:pt x="74260" y="139597"/>
                    <a:pt x="74415" y="138837"/>
                  </a:cubicBezTo>
                  <a:cubicBezTo>
                    <a:pt x="74605" y="137783"/>
                    <a:pt x="73534" y="136193"/>
                    <a:pt x="75677" y="135985"/>
                  </a:cubicBezTo>
                  <a:cubicBezTo>
                    <a:pt x="75746" y="135985"/>
                    <a:pt x="75850" y="135588"/>
                    <a:pt x="75798" y="135432"/>
                  </a:cubicBezTo>
                  <a:cubicBezTo>
                    <a:pt x="75444" y="134260"/>
                    <a:pt x="75867" y="133923"/>
                    <a:pt x="76900" y="133923"/>
                  </a:cubicBezTo>
                  <a:cubicBezTo>
                    <a:pt x="76978" y="133923"/>
                    <a:pt x="77060" y="133925"/>
                    <a:pt x="77146" y="133929"/>
                  </a:cubicBezTo>
                  <a:cubicBezTo>
                    <a:pt x="77188" y="133931"/>
                    <a:pt x="77231" y="133932"/>
                    <a:pt x="77272" y="133932"/>
                  </a:cubicBezTo>
                  <a:cubicBezTo>
                    <a:pt x="78202" y="133932"/>
                    <a:pt x="78980" y="133388"/>
                    <a:pt x="79427" y="132512"/>
                  </a:cubicBezTo>
                  <a:cubicBezTo>
                    <a:pt x="79859" y="131648"/>
                    <a:pt x="79738" y="130836"/>
                    <a:pt x="79047" y="130110"/>
                  </a:cubicBezTo>
                  <a:cubicBezTo>
                    <a:pt x="78857" y="129902"/>
                    <a:pt x="78822" y="129557"/>
                    <a:pt x="78701" y="129280"/>
                  </a:cubicBezTo>
                  <a:lnTo>
                    <a:pt x="78701" y="129280"/>
                  </a:lnTo>
                  <a:cubicBezTo>
                    <a:pt x="78977" y="129298"/>
                    <a:pt x="79237" y="129332"/>
                    <a:pt x="79513" y="129384"/>
                  </a:cubicBezTo>
                  <a:cubicBezTo>
                    <a:pt x="79669" y="129427"/>
                    <a:pt x="79830" y="129448"/>
                    <a:pt x="79991" y="129448"/>
                  </a:cubicBezTo>
                  <a:cubicBezTo>
                    <a:pt x="80347" y="129448"/>
                    <a:pt x="80702" y="129344"/>
                    <a:pt x="80999" y="129142"/>
                  </a:cubicBezTo>
                  <a:cubicBezTo>
                    <a:pt x="82900" y="128001"/>
                    <a:pt x="83350" y="125841"/>
                    <a:pt x="84473" y="124148"/>
                  </a:cubicBezTo>
                  <a:cubicBezTo>
                    <a:pt x="85216" y="123024"/>
                    <a:pt x="86149" y="121815"/>
                    <a:pt x="85544" y="120225"/>
                  </a:cubicBezTo>
                  <a:cubicBezTo>
                    <a:pt x="85026" y="118808"/>
                    <a:pt x="85959" y="118186"/>
                    <a:pt x="86927" y="117356"/>
                  </a:cubicBezTo>
                  <a:cubicBezTo>
                    <a:pt x="88258" y="116233"/>
                    <a:pt x="90314" y="116371"/>
                    <a:pt x="91230" y="115213"/>
                  </a:cubicBezTo>
                  <a:cubicBezTo>
                    <a:pt x="93096" y="112846"/>
                    <a:pt x="93788" y="109908"/>
                    <a:pt x="93874" y="106866"/>
                  </a:cubicBezTo>
                  <a:cubicBezTo>
                    <a:pt x="93909" y="105743"/>
                    <a:pt x="93563" y="104637"/>
                    <a:pt x="94635" y="103635"/>
                  </a:cubicBezTo>
                  <a:cubicBezTo>
                    <a:pt x="95637" y="102650"/>
                    <a:pt x="96432" y="101492"/>
                    <a:pt x="97002" y="100213"/>
                  </a:cubicBezTo>
                  <a:cubicBezTo>
                    <a:pt x="98350" y="97189"/>
                    <a:pt x="97555" y="95668"/>
                    <a:pt x="93770" y="93404"/>
                  </a:cubicBezTo>
                  <a:cubicBezTo>
                    <a:pt x="92864" y="92866"/>
                    <a:pt x="92012" y="92178"/>
                    <a:pt x="90923" y="92178"/>
                  </a:cubicBezTo>
                  <a:cubicBezTo>
                    <a:pt x="90787" y="92178"/>
                    <a:pt x="90648" y="92189"/>
                    <a:pt x="90504" y="92212"/>
                  </a:cubicBezTo>
                  <a:cubicBezTo>
                    <a:pt x="90375" y="92232"/>
                    <a:pt x="90250" y="92241"/>
                    <a:pt x="90128" y="92241"/>
                  </a:cubicBezTo>
                  <a:cubicBezTo>
                    <a:pt x="89316" y="92241"/>
                    <a:pt x="88640" y="91827"/>
                    <a:pt x="87964" y="91451"/>
                  </a:cubicBezTo>
                  <a:cubicBezTo>
                    <a:pt x="86720" y="90760"/>
                    <a:pt x="85423" y="90190"/>
                    <a:pt x="84076" y="89740"/>
                  </a:cubicBezTo>
                  <a:cubicBezTo>
                    <a:pt x="83419" y="89533"/>
                    <a:pt x="82365" y="89412"/>
                    <a:pt x="82226" y="88306"/>
                  </a:cubicBezTo>
                  <a:cubicBezTo>
                    <a:pt x="81898" y="85511"/>
                    <a:pt x="80349" y="82231"/>
                    <a:pt x="77208" y="82231"/>
                  </a:cubicBezTo>
                  <a:cubicBezTo>
                    <a:pt x="77047" y="82231"/>
                    <a:pt x="76883" y="82240"/>
                    <a:pt x="76714" y="82258"/>
                  </a:cubicBezTo>
                  <a:cubicBezTo>
                    <a:pt x="76610" y="82274"/>
                    <a:pt x="76507" y="82282"/>
                    <a:pt x="76405" y="82282"/>
                  </a:cubicBezTo>
                  <a:cubicBezTo>
                    <a:pt x="75873" y="82282"/>
                    <a:pt x="75365" y="82061"/>
                    <a:pt x="75003" y="81670"/>
                  </a:cubicBezTo>
                  <a:cubicBezTo>
                    <a:pt x="73810" y="80478"/>
                    <a:pt x="72722" y="79147"/>
                    <a:pt x="71356" y="78179"/>
                  </a:cubicBezTo>
                  <a:cubicBezTo>
                    <a:pt x="70652" y="77672"/>
                    <a:pt x="69937" y="76844"/>
                    <a:pt x="68958" y="76844"/>
                  </a:cubicBezTo>
                  <a:cubicBezTo>
                    <a:pt x="68735" y="76844"/>
                    <a:pt x="68499" y="76887"/>
                    <a:pt x="68246" y="76987"/>
                  </a:cubicBezTo>
                  <a:cubicBezTo>
                    <a:pt x="68013" y="77081"/>
                    <a:pt x="67785" y="77113"/>
                    <a:pt x="67562" y="77113"/>
                  </a:cubicBezTo>
                  <a:cubicBezTo>
                    <a:pt x="67089" y="77113"/>
                    <a:pt x="66635" y="76969"/>
                    <a:pt x="66189" y="76969"/>
                  </a:cubicBezTo>
                  <a:cubicBezTo>
                    <a:pt x="64783" y="76969"/>
                    <a:pt x="63941" y="75706"/>
                    <a:pt x="62605" y="75706"/>
                  </a:cubicBezTo>
                  <a:cubicBezTo>
                    <a:pt x="62579" y="75706"/>
                    <a:pt x="62552" y="75707"/>
                    <a:pt x="62525" y="75708"/>
                  </a:cubicBezTo>
                  <a:cubicBezTo>
                    <a:pt x="62280" y="75708"/>
                    <a:pt x="61828" y="76012"/>
                    <a:pt x="61511" y="76012"/>
                  </a:cubicBezTo>
                  <a:cubicBezTo>
                    <a:pt x="61248" y="76012"/>
                    <a:pt x="61077" y="75802"/>
                    <a:pt x="61195" y="75034"/>
                  </a:cubicBezTo>
                  <a:cubicBezTo>
                    <a:pt x="61232" y="74788"/>
                    <a:pt x="60883" y="74612"/>
                    <a:pt x="60617" y="74612"/>
                  </a:cubicBezTo>
                  <a:cubicBezTo>
                    <a:pt x="60509" y="74612"/>
                    <a:pt x="60415" y="74641"/>
                    <a:pt x="60365" y="74706"/>
                  </a:cubicBezTo>
                  <a:cubicBezTo>
                    <a:pt x="59225" y="76088"/>
                    <a:pt x="57099" y="76071"/>
                    <a:pt x="56166" y="77747"/>
                  </a:cubicBezTo>
                  <a:cubicBezTo>
                    <a:pt x="55842" y="78325"/>
                    <a:pt x="55457" y="78771"/>
                    <a:pt x="54917" y="78771"/>
                  </a:cubicBezTo>
                  <a:cubicBezTo>
                    <a:pt x="54649" y="78771"/>
                    <a:pt x="54343" y="78661"/>
                    <a:pt x="53988" y="78404"/>
                  </a:cubicBezTo>
                  <a:cubicBezTo>
                    <a:pt x="53637" y="78125"/>
                    <a:pt x="53206" y="77982"/>
                    <a:pt x="52772" y="77982"/>
                  </a:cubicBezTo>
                  <a:cubicBezTo>
                    <a:pt x="52480" y="77982"/>
                    <a:pt x="52186" y="78047"/>
                    <a:pt x="51915" y="78179"/>
                  </a:cubicBezTo>
                  <a:cubicBezTo>
                    <a:pt x="51373" y="78410"/>
                    <a:pt x="50918" y="78527"/>
                    <a:pt x="50541" y="78527"/>
                  </a:cubicBezTo>
                  <a:cubicBezTo>
                    <a:pt x="49618" y="78527"/>
                    <a:pt x="49166" y="77825"/>
                    <a:pt x="49080" y="76365"/>
                  </a:cubicBezTo>
                  <a:cubicBezTo>
                    <a:pt x="49046" y="75397"/>
                    <a:pt x="49184" y="74446"/>
                    <a:pt x="49478" y="73530"/>
                  </a:cubicBezTo>
                  <a:cubicBezTo>
                    <a:pt x="50012" y="71861"/>
                    <a:pt x="49095" y="70692"/>
                    <a:pt x="47366" y="70692"/>
                  </a:cubicBezTo>
                  <a:cubicBezTo>
                    <a:pt x="47305" y="70692"/>
                    <a:pt x="47243" y="70693"/>
                    <a:pt x="47179" y="70696"/>
                  </a:cubicBezTo>
                  <a:cubicBezTo>
                    <a:pt x="46730" y="70714"/>
                    <a:pt x="46281" y="70765"/>
                    <a:pt x="45814" y="70783"/>
                  </a:cubicBezTo>
                  <a:cubicBezTo>
                    <a:pt x="45755" y="70784"/>
                    <a:pt x="45699" y="70786"/>
                    <a:pt x="45645" y="70786"/>
                  </a:cubicBezTo>
                  <a:cubicBezTo>
                    <a:pt x="45148" y="70786"/>
                    <a:pt x="44886" y="70683"/>
                    <a:pt x="45088" y="69919"/>
                  </a:cubicBezTo>
                  <a:cubicBezTo>
                    <a:pt x="45469" y="68484"/>
                    <a:pt x="46143" y="67240"/>
                    <a:pt x="46886" y="65996"/>
                  </a:cubicBezTo>
                  <a:cubicBezTo>
                    <a:pt x="47214" y="65443"/>
                    <a:pt x="47231" y="64993"/>
                    <a:pt x="46747" y="64613"/>
                  </a:cubicBezTo>
                  <a:cubicBezTo>
                    <a:pt x="46406" y="64334"/>
                    <a:pt x="45929" y="64209"/>
                    <a:pt x="45417" y="64209"/>
                  </a:cubicBezTo>
                  <a:cubicBezTo>
                    <a:pt x="44221" y="64209"/>
                    <a:pt x="42833" y="64889"/>
                    <a:pt x="42531" y="65857"/>
                  </a:cubicBezTo>
                  <a:cubicBezTo>
                    <a:pt x="42161" y="67044"/>
                    <a:pt x="40793" y="67929"/>
                    <a:pt x="39553" y="67929"/>
                  </a:cubicBezTo>
                  <a:cubicBezTo>
                    <a:pt x="39113" y="67929"/>
                    <a:pt x="38689" y="67817"/>
                    <a:pt x="38331" y="67568"/>
                  </a:cubicBezTo>
                  <a:cubicBezTo>
                    <a:pt x="36966" y="66601"/>
                    <a:pt x="35998" y="64872"/>
                    <a:pt x="36517" y="63455"/>
                  </a:cubicBezTo>
                  <a:cubicBezTo>
                    <a:pt x="37571" y="60569"/>
                    <a:pt x="37986" y="56802"/>
                    <a:pt x="41822" y="56093"/>
                  </a:cubicBezTo>
                  <a:cubicBezTo>
                    <a:pt x="44259" y="55627"/>
                    <a:pt x="46696" y="55299"/>
                    <a:pt x="49167" y="55126"/>
                  </a:cubicBezTo>
                  <a:cubicBezTo>
                    <a:pt x="49252" y="55120"/>
                    <a:pt x="49338" y="55117"/>
                    <a:pt x="49425" y="55117"/>
                  </a:cubicBezTo>
                  <a:cubicBezTo>
                    <a:pt x="50819" y="55117"/>
                    <a:pt x="52364" y="55920"/>
                    <a:pt x="51811" y="58133"/>
                  </a:cubicBezTo>
                  <a:cubicBezTo>
                    <a:pt x="51707" y="58582"/>
                    <a:pt x="52087" y="59204"/>
                    <a:pt x="52329" y="59688"/>
                  </a:cubicBezTo>
                  <a:cubicBezTo>
                    <a:pt x="52602" y="60250"/>
                    <a:pt x="52992" y="60846"/>
                    <a:pt x="53666" y="60846"/>
                  </a:cubicBezTo>
                  <a:cubicBezTo>
                    <a:pt x="53675" y="60846"/>
                    <a:pt x="53685" y="60846"/>
                    <a:pt x="53695" y="60846"/>
                  </a:cubicBezTo>
                  <a:cubicBezTo>
                    <a:pt x="54455" y="60811"/>
                    <a:pt x="54628" y="60085"/>
                    <a:pt x="54852" y="59498"/>
                  </a:cubicBezTo>
                  <a:cubicBezTo>
                    <a:pt x="55146" y="58703"/>
                    <a:pt x="55146" y="57822"/>
                    <a:pt x="54887" y="57027"/>
                  </a:cubicBezTo>
                  <a:cubicBezTo>
                    <a:pt x="54127" y="54642"/>
                    <a:pt x="54922" y="53017"/>
                    <a:pt x="57116" y="51894"/>
                  </a:cubicBezTo>
                  <a:cubicBezTo>
                    <a:pt x="58291" y="51307"/>
                    <a:pt x="59328" y="50442"/>
                    <a:pt x="60469" y="49786"/>
                  </a:cubicBezTo>
                  <a:cubicBezTo>
                    <a:pt x="62128" y="48818"/>
                    <a:pt x="61575" y="46641"/>
                    <a:pt x="63096" y="45448"/>
                  </a:cubicBezTo>
                  <a:cubicBezTo>
                    <a:pt x="64720" y="44169"/>
                    <a:pt x="65757" y="42113"/>
                    <a:pt x="68194" y="42061"/>
                  </a:cubicBezTo>
                  <a:cubicBezTo>
                    <a:pt x="68574" y="42044"/>
                    <a:pt x="69006" y="41888"/>
                    <a:pt x="69075" y="41456"/>
                  </a:cubicBezTo>
                  <a:cubicBezTo>
                    <a:pt x="69369" y="39711"/>
                    <a:pt x="70924" y="39417"/>
                    <a:pt x="72151" y="38760"/>
                  </a:cubicBezTo>
                  <a:cubicBezTo>
                    <a:pt x="72321" y="38667"/>
                    <a:pt x="72565" y="38512"/>
                    <a:pt x="72753" y="38512"/>
                  </a:cubicBezTo>
                  <a:cubicBezTo>
                    <a:pt x="72950" y="38512"/>
                    <a:pt x="73086" y="38680"/>
                    <a:pt x="73015" y="39261"/>
                  </a:cubicBezTo>
                  <a:cubicBezTo>
                    <a:pt x="72956" y="39796"/>
                    <a:pt x="73330" y="40078"/>
                    <a:pt x="73743" y="40078"/>
                  </a:cubicBezTo>
                  <a:cubicBezTo>
                    <a:pt x="73931" y="40078"/>
                    <a:pt x="74127" y="40020"/>
                    <a:pt x="74294" y="39901"/>
                  </a:cubicBezTo>
                  <a:cubicBezTo>
                    <a:pt x="75746" y="38898"/>
                    <a:pt x="77457" y="38501"/>
                    <a:pt x="78995" y="37723"/>
                  </a:cubicBezTo>
                  <a:cubicBezTo>
                    <a:pt x="79738" y="37326"/>
                    <a:pt x="80291" y="36773"/>
                    <a:pt x="79790" y="35995"/>
                  </a:cubicBezTo>
                  <a:cubicBezTo>
                    <a:pt x="79597" y="35708"/>
                    <a:pt x="79414" y="35603"/>
                    <a:pt x="79239" y="35603"/>
                  </a:cubicBezTo>
                  <a:cubicBezTo>
                    <a:pt x="78865" y="35603"/>
                    <a:pt x="78524" y="36083"/>
                    <a:pt x="78183" y="36306"/>
                  </a:cubicBezTo>
                  <a:cubicBezTo>
                    <a:pt x="77820" y="36545"/>
                    <a:pt x="77447" y="36741"/>
                    <a:pt x="77083" y="36741"/>
                  </a:cubicBezTo>
                  <a:cubicBezTo>
                    <a:pt x="76789" y="36741"/>
                    <a:pt x="76501" y="36612"/>
                    <a:pt x="76230" y="36272"/>
                  </a:cubicBezTo>
                  <a:cubicBezTo>
                    <a:pt x="75677" y="35563"/>
                    <a:pt x="76126" y="35148"/>
                    <a:pt x="76731" y="34751"/>
                  </a:cubicBezTo>
                  <a:cubicBezTo>
                    <a:pt x="77318" y="34371"/>
                    <a:pt x="77284" y="33818"/>
                    <a:pt x="77025" y="33196"/>
                  </a:cubicBezTo>
                  <a:cubicBezTo>
                    <a:pt x="76921" y="32919"/>
                    <a:pt x="76161" y="33023"/>
                    <a:pt x="76593" y="32643"/>
                  </a:cubicBezTo>
                  <a:cubicBezTo>
                    <a:pt x="76708" y="32536"/>
                    <a:pt x="76805" y="32492"/>
                    <a:pt x="76888" y="32492"/>
                  </a:cubicBezTo>
                  <a:cubicBezTo>
                    <a:pt x="77143" y="32492"/>
                    <a:pt x="77279" y="32892"/>
                    <a:pt x="77474" y="33126"/>
                  </a:cubicBezTo>
                  <a:cubicBezTo>
                    <a:pt x="77830" y="33563"/>
                    <a:pt x="78559" y="33892"/>
                    <a:pt x="79019" y="33892"/>
                  </a:cubicBezTo>
                  <a:cubicBezTo>
                    <a:pt x="79251" y="33892"/>
                    <a:pt x="79415" y="33808"/>
                    <a:pt x="79427" y="33610"/>
                  </a:cubicBezTo>
                  <a:cubicBezTo>
                    <a:pt x="79485" y="32639"/>
                    <a:pt x="79866" y="32465"/>
                    <a:pt x="80317" y="32465"/>
                  </a:cubicBezTo>
                  <a:cubicBezTo>
                    <a:pt x="80569" y="32465"/>
                    <a:pt x="80843" y="32519"/>
                    <a:pt x="81095" y="32519"/>
                  </a:cubicBezTo>
                  <a:cubicBezTo>
                    <a:pt x="81194" y="32519"/>
                    <a:pt x="81290" y="32511"/>
                    <a:pt x="81380" y="32487"/>
                  </a:cubicBezTo>
                  <a:cubicBezTo>
                    <a:pt x="81894" y="32340"/>
                    <a:pt x="82271" y="31830"/>
                    <a:pt x="82830" y="31830"/>
                  </a:cubicBezTo>
                  <a:cubicBezTo>
                    <a:pt x="82928" y="31830"/>
                    <a:pt x="83031" y="31846"/>
                    <a:pt x="83142" y="31882"/>
                  </a:cubicBezTo>
                  <a:cubicBezTo>
                    <a:pt x="82658" y="32470"/>
                    <a:pt x="82192" y="33075"/>
                    <a:pt x="81708" y="33679"/>
                  </a:cubicBezTo>
                  <a:cubicBezTo>
                    <a:pt x="81604" y="33766"/>
                    <a:pt x="81483" y="33835"/>
                    <a:pt x="81362" y="33904"/>
                  </a:cubicBezTo>
                  <a:cubicBezTo>
                    <a:pt x="81034" y="34129"/>
                    <a:pt x="80775" y="34423"/>
                    <a:pt x="80878" y="34872"/>
                  </a:cubicBezTo>
                  <a:cubicBezTo>
                    <a:pt x="80999" y="35304"/>
                    <a:pt x="81380" y="35252"/>
                    <a:pt x="81673" y="35425"/>
                  </a:cubicBezTo>
                  <a:cubicBezTo>
                    <a:pt x="81973" y="35596"/>
                    <a:pt x="82292" y="35648"/>
                    <a:pt x="82615" y="35648"/>
                  </a:cubicBezTo>
                  <a:cubicBezTo>
                    <a:pt x="83130" y="35648"/>
                    <a:pt x="83658" y="35514"/>
                    <a:pt x="84141" y="35514"/>
                  </a:cubicBezTo>
                  <a:cubicBezTo>
                    <a:pt x="84489" y="35514"/>
                    <a:pt x="84814" y="35584"/>
                    <a:pt x="85095" y="35822"/>
                  </a:cubicBezTo>
                  <a:cubicBezTo>
                    <a:pt x="85535" y="36187"/>
                    <a:pt x="85875" y="36332"/>
                    <a:pt x="86134" y="36332"/>
                  </a:cubicBezTo>
                  <a:cubicBezTo>
                    <a:pt x="86710" y="36332"/>
                    <a:pt x="86887" y="35618"/>
                    <a:pt x="86875" y="35010"/>
                  </a:cubicBezTo>
                  <a:cubicBezTo>
                    <a:pt x="86858" y="34215"/>
                    <a:pt x="87601" y="32729"/>
                    <a:pt x="85665" y="32625"/>
                  </a:cubicBezTo>
                  <a:cubicBezTo>
                    <a:pt x="84991" y="32591"/>
                    <a:pt x="85130" y="31986"/>
                    <a:pt x="85596" y="31485"/>
                  </a:cubicBezTo>
                  <a:cubicBezTo>
                    <a:pt x="87186" y="29791"/>
                    <a:pt x="86650" y="27527"/>
                    <a:pt x="84508" y="26767"/>
                  </a:cubicBezTo>
                  <a:cubicBezTo>
                    <a:pt x="84006" y="26594"/>
                    <a:pt x="83557" y="26214"/>
                    <a:pt x="83661" y="25834"/>
                  </a:cubicBezTo>
                  <a:cubicBezTo>
                    <a:pt x="83972" y="24503"/>
                    <a:pt x="83039" y="23432"/>
                    <a:pt x="83090" y="22170"/>
                  </a:cubicBezTo>
                  <a:cubicBezTo>
                    <a:pt x="83108" y="21773"/>
                    <a:pt x="83073" y="21375"/>
                    <a:pt x="82624" y="21220"/>
                  </a:cubicBezTo>
                  <a:cubicBezTo>
                    <a:pt x="82529" y="21188"/>
                    <a:pt x="82437" y="21174"/>
                    <a:pt x="82348" y="21174"/>
                  </a:cubicBezTo>
                  <a:cubicBezTo>
                    <a:pt x="82049" y="21174"/>
                    <a:pt x="81787" y="21339"/>
                    <a:pt x="81587" y="21565"/>
                  </a:cubicBezTo>
                  <a:cubicBezTo>
                    <a:pt x="81086" y="22135"/>
                    <a:pt x="80464" y="22602"/>
                    <a:pt x="79755" y="22913"/>
                  </a:cubicBezTo>
                  <a:cubicBezTo>
                    <a:pt x="79583" y="22995"/>
                    <a:pt x="79411" y="23071"/>
                    <a:pt x="79247" y="23071"/>
                  </a:cubicBezTo>
                  <a:cubicBezTo>
                    <a:pt x="79097" y="23071"/>
                    <a:pt x="78954" y="23008"/>
                    <a:pt x="78822" y="22827"/>
                  </a:cubicBezTo>
                  <a:cubicBezTo>
                    <a:pt x="78563" y="22498"/>
                    <a:pt x="78753" y="22274"/>
                    <a:pt x="78960" y="22015"/>
                  </a:cubicBezTo>
                  <a:cubicBezTo>
                    <a:pt x="79496" y="21254"/>
                    <a:pt x="79254" y="20736"/>
                    <a:pt x="78459" y="20338"/>
                  </a:cubicBezTo>
                  <a:cubicBezTo>
                    <a:pt x="78131" y="20165"/>
                    <a:pt x="77837" y="19941"/>
                    <a:pt x="77578" y="19664"/>
                  </a:cubicBezTo>
                  <a:cubicBezTo>
                    <a:pt x="77168" y="19146"/>
                    <a:pt x="76356" y="18913"/>
                    <a:pt x="75491" y="18913"/>
                  </a:cubicBezTo>
                  <a:cubicBezTo>
                    <a:pt x="74278" y="18913"/>
                    <a:pt x="72961" y="19371"/>
                    <a:pt x="72497" y="20148"/>
                  </a:cubicBezTo>
                  <a:cubicBezTo>
                    <a:pt x="72065" y="20874"/>
                    <a:pt x="71788" y="21824"/>
                    <a:pt x="70803" y="22170"/>
                  </a:cubicBezTo>
                  <a:cubicBezTo>
                    <a:pt x="70354" y="22326"/>
                    <a:pt x="70043" y="22792"/>
                    <a:pt x="70337" y="23276"/>
                  </a:cubicBezTo>
                  <a:cubicBezTo>
                    <a:pt x="71356" y="25004"/>
                    <a:pt x="70043" y="25488"/>
                    <a:pt x="68902" y="26024"/>
                  </a:cubicBezTo>
                  <a:cubicBezTo>
                    <a:pt x="67693" y="26577"/>
                    <a:pt x="66241" y="26801"/>
                    <a:pt x="66345" y="28685"/>
                  </a:cubicBezTo>
                  <a:cubicBezTo>
                    <a:pt x="66379" y="29117"/>
                    <a:pt x="65895" y="29601"/>
                    <a:pt x="65584" y="30016"/>
                  </a:cubicBezTo>
                  <a:cubicBezTo>
                    <a:pt x="65442" y="30197"/>
                    <a:pt x="65232" y="30465"/>
                    <a:pt x="64983" y="30465"/>
                  </a:cubicBezTo>
                  <a:cubicBezTo>
                    <a:pt x="64899" y="30465"/>
                    <a:pt x="64811" y="30435"/>
                    <a:pt x="64720" y="30361"/>
                  </a:cubicBezTo>
                  <a:cubicBezTo>
                    <a:pt x="64409" y="30120"/>
                    <a:pt x="64288" y="29705"/>
                    <a:pt x="64409" y="29342"/>
                  </a:cubicBezTo>
                  <a:cubicBezTo>
                    <a:pt x="64893" y="27596"/>
                    <a:pt x="65083" y="25989"/>
                    <a:pt x="62508" y="25903"/>
                  </a:cubicBezTo>
                  <a:cubicBezTo>
                    <a:pt x="62249" y="25903"/>
                    <a:pt x="61938" y="25644"/>
                    <a:pt x="61748" y="25436"/>
                  </a:cubicBezTo>
                  <a:cubicBezTo>
                    <a:pt x="61084" y="24759"/>
                    <a:pt x="60400" y="24243"/>
                    <a:pt x="59552" y="24243"/>
                  </a:cubicBezTo>
                  <a:cubicBezTo>
                    <a:pt x="59252" y="24243"/>
                    <a:pt x="58932" y="24307"/>
                    <a:pt x="58585" y="24451"/>
                  </a:cubicBezTo>
                  <a:cubicBezTo>
                    <a:pt x="58566" y="24457"/>
                    <a:pt x="58545" y="24459"/>
                    <a:pt x="58523" y="24459"/>
                  </a:cubicBezTo>
                  <a:cubicBezTo>
                    <a:pt x="58409" y="24459"/>
                    <a:pt x="58269" y="24394"/>
                    <a:pt x="58153" y="24365"/>
                  </a:cubicBezTo>
                  <a:cubicBezTo>
                    <a:pt x="58758" y="23501"/>
                    <a:pt x="57687" y="22429"/>
                    <a:pt x="58827" y="21462"/>
                  </a:cubicBezTo>
                  <a:cubicBezTo>
                    <a:pt x="61800" y="18990"/>
                    <a:pt x="65757" y="18558"/>
                    <a:pt x="68781" y="16294"/>
                  </a:cubicBezTo>
                  <a:lnTo>
                    <a:pt x="69455" y="15828"/>
                  </a:lnTo>
                  <a:cubicBezTo>
                    <a:pt x="70337" y="15586"/>
                    <a:pt x="71218" y="15206"/>
                    <a:pt x="72117" y="15119"/>
                  </a:cubicBezTo>
                  <a:cubicBezTo>
                    <a:pt x="74346" y="14912"/>
                    <a:pt x="75331" y="13910"/>
                    <a:pt x="75262" y="11767"/>
                  </a:cubicBezTo>
                  <a:cubicBezTo>
                    <a:pt x="75262" y="11596"/>
                    <a:pt x="75299" y="11543"/>
                    <a:pt x="75353" y="11543"/>
                  </a:cubicBezTo>
                  <a:cubicBezTo>
                    <a:pt x="75441" y="11543"/>
                    <a:pt x="75574" y="11687"/>
                    <a:pt x="75659" y="11698"/>
                  </a:cubicBezTo>
                  <a:cubicBezTo>
                    <a:pt x="76835" y="11749"/>
                    <a:pt x="77733" y="12683"/>
                    <a:pt x="78943" y="12752"/>
                  </a:cubicBezTo>
                  <a:cubicBezTo>
                    <a:pt x="79461" y="12769"/>
                    <a:pt x="79945" y="13391"/>
                    <a:pt x="80412" y="13789"/>
                  </a:cubicBezTo>
                  <a:cubicBezTo>
                    <a:pt x="80395" y="13944"/>
                    <a:pt x="80325" y="14082"/>
                    <a:pt x="80204" y="14203"/>
                  </a:cubicBezTo>
                  <a:cubicBezTo>
                    <a:pt x="79099" y="14649"/>
                    <a:pt x="78211" y="15599"/>
                    <a:pt x="76924" y="15599"/>
                  </a:cubicBezTo>
                  <a:cubicBezTo>
                    <a:pt x="76763" y="15599"/>
                    <a:pt x="76595" y="15584"/>
                    <a:pt x="76420" y="15551"/>
                  </a:cubicBezTo>
                  <a:cubicBezTo>
                    <a:pt x="76325" y="15534"/>
                    <a:pt x="76229" y="15525"/>
                    <a:pt x="76135" y="15525"/>
                  </a:cubicBezTo>
                  <a:cubicBezTo>
                    <a:pt x="75478" y="15525"/>
                    <a:pt x="74895" y="15947"/>
                    <a:pt x="74985" y="16778"/>
                  </a:cubicBezTo>
                  <a:cubicBezTo>
                    <a:pt x="75041" y="17437"/>
                    <a:pt x="75422" y="17620"/>
                    <a:pt x="75866" y="17620"/>
                  </a:cubicBezTo>
                  <a:cubicBezTo>
                    <a:pt x="76109" y="17620"/>
                    <a:pt x="76372" y="17565"/>
                    <a:pt x="76610" y="17504"/>
                  </a:cubicBezTo>
                  <a:cubicBezTo>
                    <a:pt x="76822" y="17451"/>
                    <a:pt x="77015" y="17425"/>
                    <a:pt x="77193" y="17425"/>
                  </a:cubicBezTo>
                  <a:cubicBezTo>
                    <a:pt x="77828" y="17425"/>
                    <a:pt x="78286" y="17750"/>
                    <a:pt x="78839" y="18316"/>
                  </a:cubicBezTo>
                  <a:cubicBezTo>
                    <a:pt x="79617" y="19094"/>
                    <a:pt x="80723" y="19612"/>
                    <a:pt x="81794" y="19993"/>
                  </a:cubicBezTo>
                  <a:cubicBezTo>
                    <a:pt x="81906" y="20034"/>
                    <a:pt x="82005" y="20053"/>
                    <a:pt x="82094" y="20053"/>
                  </a:cubicBezTo>
                  <a:cubicBezTo>
                    <a:pt x="82595" y="20053"/>
                    <a:pt x="82747" y="19445"/>
                    <a:pt x="82762" y="18887"/>
                  </a:cubicBezTo>
                  <a:cubicBezTo>
                    <a:pt x="82805" y="18878"/>
                    <a:pt x="82849" y="18874"/>
                    <a:pt x="82892" y="18874"/>
                  </a:cubicBezTo>
                  <a:cubicBezTo>
                    <a:pt x="82935" y="18874"/>
                    <a:pt x="82978" y="18878"/>
                    <a:pt x="83021" y="18887"/>
                  </a:cubicBezTo>
                  <a:cubicBezTo>
                    <a:pt x="83375" y="18985"/>
                    <a:pt x="83662" y="19030"/>
                    <a:pt x="83892" y="19030"/>
                  </a:cubicBezTo>
                  <a:cubicBezTo>
                    <a:pt x="85038" y="19030"/>
                    <a:pt x="84816" y="17932"/>
                    <a:pt x="84629" y="16882"/>
                  </a:cubicBezTo>
                  <a:cubicBezTo>
                    <a:pt x="84577" y="16588"/>
                    <a:pt x="84404" y="16122"/>
                    <a:pt x="84525" y="16018"/>
                  </a:cubicBezTo>
                  <a:cubicBezTo>
                    <a:pt x="84606" y="15948"/>
                    <a:pt x="84680" y="15920"/>
                    <a:pt x="84749" y="15920"/>
                  </a:cubicBezTo>
                  <a:cubicBezTo>
                    <a:pt x="84985" y="15920"/>
                    <a:pt x="85161" y="16252"/>
                    <a:pt x="85389" y="16346"/>
                  </a:cubicBezTo>
                  <a:cubicBezTo>
                    <a:pt x="85637" y="16436"/>
                    <a:pt x="85876" y="16474"/>
                    <a:pt x="86110" y="16474"/>
                  </a:cubicBezTo>
                  <a:cubicBezTo>
                    <a:pt x="86771" y="16474"/>
                    <a:pt x="87381" y="16174"/>
                    <a:pt x="87981" y="15931"/>
                  </a:cubicBezTo>
                  <a:cubicBezTo>
                    <a:pt x="88344" y="15793"/>
                    <a:pt x="88500" y="15275"/>
                    <a:pt x="88258" y="15033"/>
                  </a:cubicBezTo>
                  <a:cubicBezTo>
                    <a:pt x="87065" y="13754"/>
                    <a:pt x="85976" y="12406"/>
                    <a:pt x="84819" y="11110"/>
                  </a:cubicBezTo>
                  <a:cubicBezTo>
                    <a:pt x="84162" y="10350"/>
                    <a:pt x="83160" y="9779"/>
                    <a:pt x="82537" y="8915"/>
                  </a:cubicBezTo>
                  <a:cubicBezTo>
                    <a:pt x="82209" y="8379"/>
                    <a:pt x="81639" y="8034"/>
                    <a:pt x="81017" y="7999"/>
                  </a:cubicBezTo>
                  <a:cubicBezTo>
                    <a:pt x="80983" y="7995"/>
                    <a:pt x="80950" y="7994"/>
                    <a:pt x="80916" y="7994"/>
                  </a:cubicBezTo>
                  <a:cubicBezTo>
                    <a:pt x="80688" y="7994"/>
                    <a:pt x="80453" y="8074"/>
                    <a:pt x="80228" y="8074"/>
                  </a:cubicBezTo>
                  <a:cubicBezTo>
                    <a:pt x="80056" y="8074"/>
                    <a:pt x="79890" y="8027"/>
                    <a:pt x="79738" y="7861"/>
                  </a:cubicBezTo>
                  <a:cubicBezTo>
                    <a:pt x="80170" y="7757"/>
                    <a:pt x="80602" y="7654"/>
                    <a:pt x="81017" y="7585"/>
                  </a:cubicBezTo>
                  <a:cubicBezTo>
                    <a:pt x="81518" y="7481"/>
                    <a:pt x="82192" y="7567"/>
                    <a:pt x="82226" y="6859"/>
                  </a:cubicBezTo>
                  <a:cubicBezTo>
                    <a:pt x="82278" y="6202"/>
                    <a:pt x="81673" y="6167"/>
                    <a:pt x="81207" y="6046"/>
                  </a:cubicBezTo>
                  <a:cubicBezTo>
                    <a:pt x="81086" y="6012"/>
                    <a:pt x="80948" y="5960"/>
                    <a:pt x="80844" y="5891"/>
                  </a:cubicBezTo>
                  <a:cubicBezTo>
                    <a:pt x="80958" y="5878"/>
                    <a:pt x="81101" y="5837"/>
                    <a:pt x="81223" y="5837"/>
                  </a:cubicBezTo>
                  <a:cubicBezTo>
                    <a:pt x="81267" y="5837"/>
                    <a:pt x="81309" y="5843"/>
                    <a:pt x="81345" y="5856"/>
                  </a:cubicBezTo>
                  <a:cubicBezTo>
                    <a:pt x="81816" y="6065"/>
                    <a:pt x="82272" y="6151"/>
                    <a:pt x="82714" y="6151"/>
                  </a:cubicBezTo>
                  <a:cubicBezTo>
                    <a:pt x="83993" y="6151"/>
                    <a:pt x="85157" y="5437"/>
                    <a:pt x="86236" y="4923"/>
                  </a:cubicBezTo>
                  <a:cubicBezTo>
                    <a:pt x="89182" y="3528"/>
                    <a:pt x="92334" y="3094"/>
                    <a:pt x="95401" y="2235"/>
                  </a:cubicBezTo>
                  <a:lnTo>
                    <a:pt x="95401" y="2235"/>
                  </a:lnTo>
                  <a:cubicBezTo>
                    <a:pt x="93986" y="3267"/>
                    <a:pt x="92263" y="3834"/>
                    <a:pt x="90504" y="3834"/>
                  </a:cubicBezTo>
                  <a:cubicBezTo>
                    <a:pt x="90401" y="3834"/>
                    <a:pt x="90295" y="3831"/>
                    <a:pt x="90191" y="3831"/>
                  </a:cubicBezTo>
                  <a:cubicBezTo>
                    <a:pt x="89827" y="3831"/>
                    <a:pt x="89479" y="3873"/>
                    <a:pt x="89277" y="4249"/>
                  </a:cubicBezTo>
                  <a:cubicBezTo>
                    <a:pt x="89018" y="4802"/>
                    <a:pt x="89467" y="5113"/>
                    <a:pt x="89744" y="5528"/>
                  </a:cubicBezTo>
                  <a:cubicBezTo>
                    <a:pt x="90251" y="6307"/>
                    <a:pt x="90887" y="6586"/>
                    <a:pt x="91608" y="6586"/>
                  </a:cubicBezTo>
                  <a:cubicBezTo>
                    <a:pt x="91943" y="6586"/>
                    <a:pt x="92297" y="6525"/>
                    <a:pt x="92664" y="6427"/>
                  </a:cubicBezTo>
                  <a:cubicBezTo>
                    <a:pt x="93037" y="6322"/>
                    <a:pt x="93404" y="6272"/>
                    <a:pt x="93755" y="6272"/>
                  </a:cubicBezTo>
                  <a:cubicBezTo>
                    <a:pt x="95314" y="6272"/>
                    <a:pt x="96561" y="7243"/>
                    <a:pt x="96518" y="8639"/>
                  </a:cubicBezTo>
                  <a:cubicBezTo>
                    <a:pt x="96501" y="9123"/>
                    <a:pt x="96000" y="9710"/>
                    <a:pt x="96155" y="10073"/>
                  </a:cubicBezTo>
                  <a:cubicBezTo>
                    <a:pt x="96656" y="11300"/>
                    <a:pt x="95758" y="12302"/>
                    <a:pt x="95378" y="13045"/>
                  </a:cubicBezTo>
                  <a:cubicBezTo>
                    <a:pt x="94393" y="15016"/>
                    <a:pt x="93649" y="16709"/>
                    <a:pt x="95412" y="18541"/>
                  </a:cubicBezTo>
                  <a:cubicBezTo>
                    <a:pt x="95602" y="18714"/>
                    <a:pt x="95723" y="18938"/>
                    <a:pt x="95758" y="19180"/>
                  </a:cubicBezTo>
                  <a:cubicBezTo>
                    <a:pt x="95810" y="21358"/>
                    <a:pt x="97901" y="20788"/>
                    <a:pt x="99007" y="21479"/>
                  </a:cubicBezTo>
                  <a:cubicBezTo>
                    <a:pt x="99192" y="21597"/>
                    <a:pt x="99367" y="21648"/>
                    <a:pt x="99531" y="21648"/>
                  </a:cubicBezTo>
                  <a:cubicBezTo>
                    <a:pt x="100207" y="21648"/>
                    <a:pt x="100708" y="20784"/>
                    <a:pt x="101098" y="20200"/>
                  </a:cubicBezTo>
                  <a:cubicBezTo>
                    <a:pt x="102256" y="18472"/>
                    <a:pt x="104088" y="17055"/>
                    <a:pt x="105729" y="16536"/>
                  </a:cubicBezTo>
                  <a:cubicBezTo>
                    <a:pt x="109220" y="15396"/>
                    <a:pt x="112486" y="13547"/>
                    <a:pt x="116254" y="13115"/>
                  </a:cubicBezTo>
                  <a:cubicBezTo>
                    <a:pt x="117965" y="12907"/>
                    <a:pt x="119935" y="12320"/>
                    <a:pt x="120021" y="9883"/>
                  </a:cubicBezTo>
                  <a:cubicBezTo>
                    <a:pt x="120021" y="9693"/>
                    <a:pt x="120349" y="9485"/>
                    <a:pt x="120557" y="9330"/>
                  </a:cubicBezTo>
                  <a:cubicBezTo>
                    <a:pt x="121663" y="8552"/>
                    <a:pt x="123132" y="8034"/>
                    <a:pt x="122631" y="6202"/>
                  </a:cubicBezTo>
                  <a:cubicBezTo>
                    <a:pt x="122594" y="6055"/>
                    <a:pt x="122626" y="6020"/>
                    <a:pt x="122682" y="6020"/>
                  </a:cubicBezTo>
                  <a:cubicBezTo>
                    <a:pt x="122731" y="6020"/>
                    <a:pt x="122799" y="6046"/>
                    <a:pt x="122855" y="6046"/>
                  </a:cubicBezTo>
                  <a:cubicBezTo>
                    <a:pt x="122928" y="6051"/>
                    <a:pt x="122998" y="6053"/>
                    <a:pt x="123064" y="6053"/>
                  </a:cubicBezTo>
                  <a:cubicBezTo>
                    <a:pt x="124269" y="6053"/>
                    <a:pt x="124381" y="5321"/>
                    <a:pt x="123840" y="4387"/>
                  </a:cubicBezTo>
                  <a:cubicBezTo>
                    <a:pt x="123581" y="3921"/>
                    <a:pt x="123875" y="3955"/>
                    <a:pt x="124048" y="3817"/>
                  </a:cubicBezTo>
                  <a:cubicBezTo>
                    <a:pt x="125240" y="2867"/>
                    <a:pt x="126640" y="2728"/>
                    <a:pt x="128092" y="2659"/>
                  </a:cubicBezTo>
                  <a:cubicBezTo>
                    <a:pt x="128575" y="2625"/>
                    <a:pt x="129180" y="2521"/>
                    <a:pt x="129249" y="1934"/>
                  </a:cubicBezTo>
                  <a:cubicBezTo>
                    <a:pt x="129301" y="1363"/>
                    <a:pt x="128714" y="1242"/>
                    <a:pt x="128299" y="1190"/>
                  </a:cubicBezTo>
                  <a:cubicBezTo>
                    <a:pt x="125707" y="948"/>
                    <a:pt x="123132" y="430"/>
                    <a:pt x="120557" y="171"/>
                  </a:cubicBezTo>
                  <a:cubicBezTo>
                    <a:pt x="119360" y="50"/>
                    <a:pt x="118163" y="0"/>
                    <a:pt x="11696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17"/>
            <p:cNvSpPr/>
            <p:nvPr/>
          </p:nvSpPr>
          <p:spPr>
            <a:xfrm>
              <a:off x="1581325" y="1051125"/>
              <a:ext cx="283000" cy="91675"/>
            </a:xfrm>
            <a:custGeom>
              <a:avLst/>
              <a:gdLst/>
              <a:ahLst/>
              <a:cxnLst/>
              <a:rect l="l" t="t" r="r" b="b"/>
              <a:pathLst>
                <a:path w="11320" h="3667" extrusionOk="0">
                  <a:moveTo>
                    <a:pt x="6214" y="0"/>
                  </a:moveTo>
                  <a:cubicBezTo>
                    <a:pt x="5926" y="0"/>
                    <a:pt x="5584" y="48"/>
                    <a:pt x="5219" y="71"/>
                  </a:cubicBezTo>
                  <a:cubicBezTo>
                    <a:pt x="5082" y="56"/>
                    <a:pt x="4943" y="49"/>
                    <a:pt x="4804" y="49"/>
                  </a:cubicBezTo>
                  <a:cubicBezTo>
                    <a:pt x="3493" y="49"/>
                    <a:pt x="2115" y="667"/>
                    <a:pt x="709" y="1073"/>
                  </a:cubicBezTo>
                  <a:cubicBezTo>
                    <a:pt x="432" y="1177"/>
                    <a:pt x="208" y="1401"/>
                    <a:pt x="69" y="1678"/>
                  </a:cubicBezTo>
                  <a:cubicBezTo>
                    <a:pt x="0" y="1781"/>
                    <a:pt x="242" y="2213"/>
                    <a:pt x="363" y="2231"/>
                  </a:cubicBezTo>
                  <a:cubicBezTo>
                    <a:pt x="2163" y="2438"/>
                    <a:pt x="3786" y="3667"/>
                    <a:pt x="5640" y="3667"/>
                  </a:cubicBezTo>
                  <a:cubicBezTo>
                    <a:pt x="6100" y="3667"/>
                    <a:pt x="6574" y="3591"/>
                    <a:pt x="7068" y="3406"/>
                  </a:cubicBezTo>
                  <a:cubicBezTo>
                    <a:pt x="7396" y="3281"/>
                    <a:pt x="7767" y="3236"/>
                    <a:pt x="8142" y="3236"/>
                  </a:cubicBezTo>
                  <a:cubicBezTo>
                    <a:pt x="8439" y="3236"/>
                    <a:pt x="8738" y="3264"/>
                    <a:pt x="9021" y="3302"/>
                  </a:cubicBezTo>
                  <a:cubicBezTo>
                    <a:pt x="9277" y="3340"/>
                    <a:pt x="9523" y="3370"/>
                    <a:pt x="9759" y="3370"/>
                  </a:cubicBezTo>
                  <a:cubicBezTo>
                    <a:pt x="10271" y="3370"/>
                    <a:pt x="10728" y="3229"/>
                    <a:pt x="11095" y="2732"/>
                  </a:cubicBezTo>
                  <a:cubicBezTo>
                    <a:pt x="11320" y="2473"/>
                    <a:pt x="11268" y="2075"/>
                    <a:pt x="10991" y="1885"/>
                  </a:cubicBezTo>
                  <a:cubicBezTo>
                    <a:pt x="10479" y="1524"/>
                    <a:pt x="10006" y="1077"/>
                    <a:pt x="9430" y="1077"/>
                  </a:cubicBezTo>
                  <a:cubicBezTo>
                    <a:pt x="9151" y="1077"/>
                    <a:pt x="8847" y="1182"/>
                    <a:pt x="8503" y="1453"/>
                  </a:cubicBezTo>
                  <a:cubicBezTo>
                    <a:pt x="8280" y="1626"/>
                    <a:pt x="7919" y="1737"/>
                    <a:pt x="7612" y="1737"/>
                  </a:cubicBezTo>
                  <a:cubicBezTo>
                    <a:pt x="7277" y="1737"/>
                    <a:pt x="7006" y="1605"/>
                    <a:pt x="7051" y="1280"/>
                  </a:cubicBezTo>
                  <a:cubicBezTo>
                    <a:pt x="7179" y="207"/>
                    <a:pt x="6812" y="0"/>
                    <a:pt x="621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17"/>
            <p:cNvSpPr/>
            <p:nvPr/>
          </p:nvSpPr>
          <p:spPr>
            <a:xfrm>
              <a:off x="3144425" y="1319375"/>
              <a:ext cx="213450" cy="95575"/>
            </a:xfrm>
            <a:custGeom>
              <a:avLst/>
              <a:gdLst/>
              <a:ahLst/>
              <a:cxnLst/>
              <a:rect l="l" t="t" r="r" b="b"/>
              <a:pathLst>
                <a:path w="8538" h="3823" extrusionOk="0">
                  <a:moveTo>
                    <a:pt x="6155" y="1"/>
                  </a:moveTo>
                  <a:cubicBezTo>
                    <a:pt x="6054" y="1"/>
                    <a:pt x="5950" y="7"/>
                    <a:pt x="5842" y="20"/>
                  </a:cubicBezTo>
                  <a:cubicBezTo>
                    <a:pt x="4846" y="139"/>
                    <a:pt x="3874" y="469"/>
                    <a:pt x="2859" y="469"/>
                  </a:cubicBezTo>
                  <a:cubicBezTo>
                    <a:pt x="2396" y="469"/>
                    <a:pt x="1923" y="400"/>
                    <a:pt x="1435" y="211"/>
                  </a:cubicBezTo>
                  <a:cubicBezTo>
                    <a:pt x="1292" y="150"/>
                    <a:pt x="1133" y="113"/>
                    <a:pt x="974" y="113"/>
                  </a:cubicBezTo>
                  <a:cubicBezTo>
                    <a:pt x="501" y="113"/>
                    <a:pt x="35" y="441"/>
                    <a:pt x="35" y="1438"/>
                  </a:cubicBezTo>
                  <a:cubicBezTo>
                    <a:pt x="1" y="3771"/>
                    <a:pt x="1573" y="3580"/>
                    <a:pt x="3025" y="3822"/>
                  </a:cubicBezTo>
                  <a:cubicBezTo>
                    <a:pt x="4338" y="3753"/>
                    <a:pt x="5617" y="3408"/>
                    <a:pt x="6792" y="2837"/>
                  </a:cubicBezTo>
                  <a:cubicBezTo>
                    <a:pt x="7415" y="2526"/>
                    <a:pt x="8538" y="2474"/>
                    <a:pt x="8192" y="1541"/>
                  </a:cubicBezTo>
                  <a:cubicBezTo>
                    <a:pt x="7892" y="720"/>
                    <a:pt x="7218" y="1"/>
                    <a:pt x="615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17"/>
            <p:cNvSpPr/>
            <p:nvPr/>
          </p:nvSpPr>
          <p:spPr>
            <a:xfrm>
              <a:off x="1453000" y="2509000"/>
              <a:ext cx="263575" cy="113100"/>
            </a:xfrm>
            <a:custGeom>
              <a:avLst/>
              <a:gdLst/>
              <a:ahLst/>
              <a:cxnLst/>
              <a:rect l="l" t="t" r="r" b="b"/>
              <a:pathLst>
                <a:path w="10543" h="4524" extrusionOk="0">
                  <a:moveTo>
                    <a:pt x="3451" y="1"/>
                  </a:moveTo>
                  <a:cubicBezTo>
                    <a:pt x="2445" y="1"/>
                    <a:pt x="1486" y="228"/>
                    <a:pt x="761" y="702"/>
                  </a:cubicBezTo>
                  <a:cubicBezTo>
                    <a:pt x="398" y="927"/>
                    <a:pt x="1" y="1186"/>
                    <a:pt x="243" y="1687"/>
                  </a:cubicBezTo>
                  <a:cubicBezTo>
                    <a:pt x="390" y="1972"/>
                    <a:pt x="609" y="2083"/>
                    <a:pt x="855" y="2083"/>
                  </a:cubicBezTo>
                  <a:cubicBezTo>
                    <a:pt x="1012" y="2083"/>
                    <a:pt x="1180" y="2038"/>
                    <a:pt x="1349" y="1964"/>
                  </a:cubicBezTo>
                  <a:cubicBezTo>
                    <a:pt x="1677" y="1828"/>
                    <a:pt x="1990" y="1776"/>
                    <a:pt x="2298" y="1776"/>
                  </a:cubicBezTo>
                  <a:cubicBezTo>
                    <a:pt x="2932" y="1776"/>
                    <a:pt x="3543" y="1997"/>
                    <a:pt x="4217" y="2171"/>
                  </a:cubicBezTo>
                  <a:cubicBezTo>
                    <a:pt x="5708" y="2540"/>
                    <a:pt x="6405" y="4523"/>
                    <a:pt x="7868" y="4523"/>
                  </a:cubicBezTo>
                  <a:cubicBezTo>
                    <a:pt x="8118" y="4523"/>
                    <a:pt x="8391" y="4465"/>
                    <a:pt x="8693" y="4332"/>
                  </a:cubicBezTo>
                  <a:cubicBezTo>
                    <a:pt x="8824" y="4337"/>
                    <a:pt x="8947" y="4340"/>
                    <a:pt x="9062" y="4340"/>
                  </a:cubicBezTo>
                  <a:cubicBezTo>
                    <a:pt x="10032" y="4340"/>
                    <a:pt x="10475" y="4144"/>
                    <a:pt x="10491" y="3727"/>
                  </a:cubicBezTo>
                  <a:cubicBezTo>
                    <a:pt x="10542" y="2897"/>
                    <a:pt x="9817" y="2724"/>
                    <a:pt x="9264" y="2517"/>
                  </a:cubicBezTo>
                  <a:cubicBezTo>
                    <a:pt x="8711" y="2292"/>
                    <a:pt x="8209" y="1964"/>
                    <a:pt x="7777" y="1567"/>
                  </a:cubicBezTo>
                  <a:cubicBezTo>
                    <a:pt x="6685" y="547"/>
                    <a:pt x="5011" y="1"/>
                    <a:pt x="34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17"/>
            <p:cNvSpPr/>
            <p:nvPr/>
          </p:nvSpPr>
          <p:spPr>
            <a:xfrm>
              <a:off x="1880725" y="1020350"/>
              <a:ext cx="162025" cy="112025"/>
            </a:xfrm>
            <a:custGeom>
              <a:avLst/>
              <a:gdLst/>
              <a:ahLst/>
              <a:cxnLst/>
              <a:rect l="l" t="t" r="r" b="b"/>
              <a:pathLst>
                <a:path w="6481" h="4481" extrusionOk="0">
                  <a:moveTo>
                    <a:pt x="4294" y="0"/>
                  </a:moveTo>
                  <a:cubicBezTo>
                    <a:pt x="4062" y="0"/>
                    <a:pt x="3818" y="44"/>
                    <a:pt x="3560" y="144"/>
                  </a:cubicBezTo>
                  <a:cubicBezTo>
                    <a:pt x="3094" y="317"/>
                    <a:pt x="2593" y="541"/>
                    <a:pt x="2886" y="1198"/>
                  </a:cubicBezTo>
                  <a:cubicBezTo>
                    <a:pt x="3042" y="1509"/>
                    <a:pt x="3232" y="1820"/>
                    <a:pt x="3457" y="2114"/>
                  </a:cubicBezTo>
                  <a:cubicBezTo>
                    <a:pt x="3147" y="2260"/>
                    <a:pt x="2851" y="2348"/>
                    <a:pt x="2545" y="2348"/>
                  </a:cubicBezTo>
                  <a:cubicBezTo>
                    <a:pt x="2270" y="2348"/>
                    <a:pt x="1987" y="2277"/>
                    <a:pt x="1677" y="2114"/>
                  </a:cubicBezTo>
                  <a:cubicBezTo>
                    <a:pt x="1531" y="2037"/>
                    <a:pt x="1393" y="2002"/>
                    <a:pt x="1262" y="2002"/>
                  </a:cubicBezTo>
                  <a:cubicBezTo>
                    <a:pt x="867" y="2002"/>
                    <a:pt x="545" y="2320"/>
                    <a:pt x="311" y="2736"/>
                  </a:cubicBezTo>
                  <a:cubicBezTo>
                    <a:pt x="0" y="3289"/>
                    <a:pt x="467" y="3479"/>
                    <a:pt x="813" y="3807"/>
                  </a:cubicBezTo>
                  <a:cubicBezTo>
                    <a:pt x="1327" y="4309"/>
                    <a:pt x="1837" y="4480"/>
                    <a:pt x="2344" y="4480"/>
                  </a:cubicBezTo>
                  <a:cubicBezTo>
                    <a:pt x="3164" y="4480"/>
                    <a:pt x="3976" y="4032"/>
                    <a:pt x="4787" y="3807"/>
                  </a:cubicBezTo>
                  <a:lnTo>
                    <a:pt x="5081" y="3514"/>
                  </a:lnTo>
                  <a:cubicBezTo>
                    <a:pt x="5237" y="2788"/>
                    <a:pt x="5098" y="1924"/>
                    <a:pt x="6204" y="1734"/>
                  </a:cubicBezTo>
                  <a:cubicBezTo>
                    <a:pt x="6464" y="1699"/>
                    <a:pt x="6481" y="1129"/>
                    <a:pt x="6222" y="921"/>
                  </a:cubicBezTo>
                  <a:cubicBezTo>
                    <a:pt x="5644" y="436"/>
                    <a:pt x="5027" y="0"/>
                    <a:pt x="42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17"/>
            <p:cNvSpPr/>
            <p:nvPr/>
          </p:nvSpPr>
          <p:spPr>
            <a:xfrm>
              <a:off x="1688900" y="2603450"/>
              <a:ext cx="165050" cy="73950"/>
            </a:xfrm>
            <a:custGeom>
              <a:avLst/>
              <a:gdLst/>
              <a:ahLst/>
              <a:cxnLst/>
              <a:rect l="l" t="t" r="r" b="b"/>
              <a:pathLst>
                <a:path w="6602" h="2958" extrusionOk="0">
                  <a:moveTo>
                    <a:pt x="2842" y="0"/>
                  </a:moveTo>
                  <a:cubicBezTo>
                    <a:pt x="2588" y="0"/>
                    <a:pt x="2332" y="28"/>
                    <a:pt x="2074" y="87"/>
                  </a:cubicBezTo>
                  <a:cubicBezTo>
                    <a:pt x="1452" y="225"/>
                    <a:pt x="1055" y="1331"/>
                    <a:pt x="225" y="1694"/>
                  </a:cubicBezTo>
                  <a:cubicBezTo>
                    <a:pt x="0" y="1798"/>
                    <a:pt x="277" y="2247"/>
                    <a:pt x="536" y="2454"/>
                  </a:cubicBezTo>
                  <a:cubicBezTo>
                    <a:pt x="957" y="2789"/>
                    <a:pt x="2162" y="2958"/>
                    <a:pt x="3373" y="2958"/>
                  </a:cubicBezTo>
                  <a:cubicBezTo>
                    <a:pt x="4599" y="2958"/>
                    <a:pt x="5830" y="2785"/>
                    <a:pt x="6256" y="2437"/>
                  </a:cubicBezTo>
                  <a:cubicBezTo>
                    <a:pt x="6395" y="2282"/>
                    <a:pt x="6515" y="2109"/>
                    <a:pt x="6602" y="1919"/>
                  </a:cubicBezTo>
                  <a:cubicBezTo>
                    <a:pt x="6481" y="1711"/>
                    <a:pt x="6429" y="1469"/>
                    <a:pt x="6291" y="1366"/>
                  </a:cubicBezTo>
                  <a:cubicBezTo>
                    <a:pt x="5231" y="636"/>
                    <a:pt x="4065" y="0"/>
                    <a:pt x="284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17"/>
            <p:cNvSpPr/>
            <p:nvPr/>
          </p:nvSpPr>
          <p:spPr>
            <a:xfrm>
              <a:off x="1922200" y="1344925"/>
              <a:ext cx="129625" cy="64525"/>
            </a:xfrm>
            <a:custGeom>
              <a:avLst/>
              <a:gdLst/>
              <a:ahLst/>
              <a:cxnLst/>
              <a:rect l="l" t="t" r="r" b="b"/>
              <a:pathLst>
                <a:path w="5185" h="2581" extrusionOk="0">
                  <a:moveTo>
                    <a:pt x="1901" y="1"/>
                  </a:moveTo>
                  <a:lnTo>
                    <a:pt x="1227" y="467"/>
                  </a:lnTo>
                  <a:cubicBezTo>
                    <a:pt x="934" y="1020"/>
                    <a:pt x="0" y="1383"/>
                    <a:pt x="415" y="2144"/>
                  </a:cubicBezTo>
                  <a:cubicBezTo>
                    <a:pt x="602" y="2475"/>
                    <a:pt x="838" y="2581"/>
                    <a:pt x="1096" y="2581"/>
                  </a:cubicBezTo>
                  <a:cubicBezTo>
                    <a:pt x="1482" y="2581"/>
                    <a:pt x="1915" y="2344"/>
                    <a:pt x="2299" y="2282"/>
                  </a:cubicBezTo>
                  <a:cubicBezTo>
                    <a:pt x="2552" y="2236"/>
                    <a:pt x="2806" y="2213"/>
                    <a:pt x="3064" y="2213"/>
                  </a:cubicBezTo>
                  <a:cubicBezTo>
                    <a:pt x="3194" y="2213"/>
                    <a:pt x="3324" y="2219"/>
                    <a:pt x="3457" y="2230"/>
                  </a:cubicBezTo>
                  <a:cubicBezTo>
                    <a:pt x="3730" y="2245"/>
                    <a:pt x="4039" y="2324"/>
                    <a:pt x="4314" y="2324"/>
                  </a:cubicBezTo>
                  <a:cubicBezTo>
                    <a:pt x="4665" y="2324"/>
                    <a:pt x="4959" y="2195"/>
                    <a:pt x="5047" y="1643"/>
                  </a:cubicBezTo>
                  <a:cubicBezTo>
                    <a:pt x="5185" y="744"/>
                    <a:pt x="4563" y="277"/>
                    <a:pt x="3768" y="122"/>
                  </a:cubicBezTo>
                  <a:cubicBezTo>
                    <a:pt x="3146" y="35"/>
                    <a:pt x="2523" y="1"/>
                    <a:pt x="190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17"/>
            <p:cNvSpPr/>
            <p:nvPr/>
          </p:nvSpPr>
          <p:spPr>
            <a:xfrm>
              <a:off x="1787825" y="1030550"/>
              <a:ext cx="94250" cy="44825"/>
            </a:xfrm>
            <a:custGeom>
              <a:avLst/>
              <a:gdLst/>
              <a:ahLst/>
              <a:cxnLst/>
              <a:rect l="l" t="t" r="r" b="b"/>
              <a:pathLst>
                <a:path w="3770" h="1793" extrusionOk="0">
                  <a:moveTo>
                    <a:pt x="2929" y="0"/>
                  </a:moveTo>
                  <a:cubicBezTo>
                    <a:pt x="2800" y="0"/>
                    <a:pt x="2676" y="17"/>
                    <a:pt x="2576" y="47"/>
                  </a:cubicBezTo>
                  <a:cubicBezTo>
                    <a:pt x="2412" y="93"/>
                    <a:pt x="2229" y="105"/>
                    <a:pt x="2039" y="105"/>
                  </a:cubicBezTo>
                  <a:cubicBezTo>
                    <a:pt x="1817" y="105"/>
                    <a:pt x="1584" y="88"/>
                    <a:pt x="1360" y="88"/>
                  </a:cubicBezTo>
                  <a:cubicBezTo>
                    <a:pt x="763" y="88"/>
                    <a:pt x="227" y="208"/>
                    <a:pt x="105" y="1084"/>
                  </a:cubicBezTo>
                  <a:cubicBezTo>
                    <a:pt x="1" y="1792"/>
                    <a:pt x="865" y="1688"/>
                    <a:pt x="1504" y="1740"/>
                  </a:cubicBezTo>
                  <a:cubicBezTo>
                    <a:pt x="2265" y="1568"/>
                    <a:pt x="3405" y="1792"/>
                    <a:pt x="3665" y="652"/>
                  </a:cubicBezTo>
                  <a:cubicBezTo>
                    <a:pt x="3769" y="167"/>
                    <a:pt x="3329" y="0"/>
                    <a:pt x="29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17"/>
            <p:cNvSpPr/>
            <p:nvPr/>
          </p:nvSpPr>
          <p:spPr>
            <a:xfrm>
              <a:off x="1870350" y="2639275"/>
              <a:ext cx="59225" cy="44325"/>
            </a:xfrm>
            <a:custGeom>
              <a:avLst/>
              <a:gdLst/>
              <a:ahLst/>
              <a:cxnLst/>
              <a:rect l="l" t="t" r="r" b="b"/>
              <a:pathLst>
                <a:path w="2369" h="1773" extrusionOk="0">
                  <a:moveTo>
                    <a:pt x="922" y="1"/>
                  </a:moveTo>
                  <a:cubicBezTo>
                    <a:pt x="435" y="1"/>
                    <a:pt x="1" y="156"/>
                    <a:pt x="1" y="762"/>
                  </a:cubicBezTo>
                  <a:cubicBezTo>
                    <a:pt x="1" y="1414"/>
                    <a:pt x="337" y="1773"/>
                    <a:pt x="982" y="1773"/>
                  </a:cubicBezTo>
                  <a:cubicBezTo>
                    <a:pt x="1038" y="1773"/>
                    <a:pt x="1097" y="1770"/>
                    <a:pt x="1158" y="1765"/>
                  </a:cubicBezTo>
                  <a:cubicBezTo>
                    <a:pt x="1711" y="1730"/>
                    <a:pt x="2368" y="1678"/>
                    <a:pt x="2299" y="901"/>
                  </a:cubicBezTo>
                  <a:cubicBezTo>
                    <a:pt x="2264" y="175"/>
                    <a:pt x="1642" y="2"/>
                    <a:pt x="1003" y="2"/>
                  </a:cubicBezTo>
                  <a:cubicBezTo>
                    <a:pt x="976" y="1"/>
                    <a:pt x="949" y="1"/>
                    <a:pt x="9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17"/>
            <p:cNvSpPr/>
            <p:nvPr/>
          </p:nvSpPr>
          <p:spPr>
            <a:xfrm>
              <a:off x="2264800" y="4630125"/>
              <a:ext cx="62675" cy="39225"/>
            </a:xfrm>
            <a:custGeom>
              <a:avLst/>
              <a:gdLst/>
              <a:ahLst/>
              <a:cxnLst/>
              <a:rect l="l" t="t" r="r" b="b"/>
              <a:pathLst>
                <a:path w="2507" h="1569" extrusionOk="0">
                  <a:moveTo>
                    <a:pt x="1176" y="52"/>
                  </a:moveTo>
                  <a:cubicBezTo>
                    <a:pt x="675" y="87"/>
                    <a:pt x="1" y="1"/>
                    <a:pt x="1" y="813"/>
                  </a:cubicBezTo>
                  <a:cubicBezTo>
                    <a:pt x="1" y="1241"/>
                    <a:pt x="341" y="1568"/>
                    <a:pt x="742" y="1568"/>
                  </a:cubicBezTo>
                  <a:cubicBezTo>
                    <a:pt x="811" y="1568"/>
                    <a:pt x="881" y="1559"/>
                    <a:pt x="951" y="1539"/>
                  </a:cubicBezTo>
                  <a:cubicBezTo>
                    <a:pt x="1077" y="1515"/>
                    <a:pt x="1221" y="1513"/>
                    <a:pt x="1369" y="1513"/>
                  </a:cubicBezTo>
                  <a:cubicBezTo>
                    <a:pt x="1403" y="1513"/>
                    <a:pt x="1437" y="1513"/>
                    <a:pt x="1471" y="1513"/>
                  </a:cubicBezTo>
                  <a:cubicBezTo>
                    <a:pt x="1947" y="1513"/>
                    <a:pt x="2434" y="1491"/>
                    <a:pt x="2472" y="830"/>
                  </a:cubicBezTo>
                  <a:cubicBezTo>
                    <a:pt x="2506" y="52"/>
                    <a:pt x="1781" y="87"/>
                    <a:pt x="1176" y="52"/>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17"/>
            <p:cNvSpPr/>
            <p:nvPr/>
          </p:nvSpPr>
          <p:spPr>
            <a:xfrm>
              <a:off x="1604225" y="2645350"/>
              <a:ext cx="56175" cy="38275"/>
            </a:xfrm>
            <a:custGeom>
              <a:avLst/>
              <a:gdLst/>
              <a:ahLst/>
              <a:cxnLst/>
              <a:rect l="l" t="t" r="r" b="b"/>
              <a:pathLst>
                <a:path w="2247" h="1531" extrusionOk="0">
                  <a:moveTo>
                    <a:pt x="1003" y="1"/>
                  </a:moveTo>
                  <a:cubicBezTo>
                    <a:pt x="536" y="35"/>
                    <a:pt x="0" y="1"/>
                    <a:pt x="17" y="554"/>
                  </a:cubicBezTo>
                  <a:cubicBezTo>
                    <a:pt x="17" y="1297"/>
                    <a:pt x="640" y="1452"/>
                    <a:pt x="1262" y="1522"/>
                  </a:cubicBezTo>
                  <a:cubicBezTo>
                    <a:pt x="1319" y="1528"/>
                    <a:pt x="1377" y="1531"/>
                    <a:pt x="1434" y="1531"/>
                  </a:cubicBezTo>
                  <a:cubicBezTo>
                    <a:pt x="1857" y="1531"/>
                    <a:pt x="2247" y="1352"/>
                    <a:pt x="2247" y="865"/>
                  </a:cubicBezTo>
                  <a:cubicBezTo>
                    <a:pt x="2247" y="18"/>
                    <a:pt x="1504" y="139"/>
                    <a:pt x="100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17"/>
            <p:cNvSpPr/>
            <p:nvPr/>
          </p:nvSpPr>
          <p:spPr>
            <a:xfrm>
              <a:off x="7045475" y="3384250"/>
              <a:ext cx="47375" cy="53550"/>
            </a:xfrm>
            <a:custGeom>
              <a:avLst/>
              <a:gdLst/>
              <a:ahLst/>
              <a:cxnLst/>
              <a:rect l="l" t="t" r="r" b="b"/>
              <a:pathLst>
                <a:path w="1895" h="2142" extrusionOk="0">
                  <a:moveTo>
                    <a:pt x="416" y="1"/>
                  </a:moveTo>
                  <a:cubicBezTo>
                    <a:pt x="93" y="1"/>
                    <a:pt x="0" y="338"/>
                    <a:pt x="63" y="618"/>
                  </a:cubicBezTo>
                  <a:cubicBezTo>
                    <a:pt x="201" y="1292"/>
                    <a:pt x="339" y="2035"/>
                    <a:pt x="1203" y="2139"/>
                  </a:cubicBezTo>
                  <a:cubicBezTo>
                    <a:pt x="1224" y="2141"/>
                    <a:pt x="1245" y="2142"/>
                    <a:pt x="1265" y="2142"/>
                  </a:cubicBezTo>
                  <a:cubicBezTo>
                    <a:pt x="1645" y="2142"/>
                    <a:pt x="1895" y="1835"/>
                    <a:pt x="1895" y="1327"/>
                  </a:cubicBezTo>
                  <a:cubicBezTo>
                    <a:pt x="1670" y="705"/>
                    <a:pt x="1273" y="169"/>
                    <a:pt x="529" y="13"/>
                  </a:cubicBezTo>
                  <a:cubicBezTo>
                    <a:pt x="489" y="5"/>
                    <a:pt x="451" y="1"/>
                    <a:pt x="41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17"/>
            <p:cNvSpPr/>
            <p:nvPr/>
          </p:nvSpPr>
          <p:spPr>
            <a:xfrm>
              <a:off x="4291500" y="1250400"/>
              <a:ext cx="54900" cy="37900"/>
            </a:xfrm>
            <a:custGeom>
              <a:avLst/>
              <a:gdLst/>
              <a:ahLst/>
              <a:cxnLst/>
              <a:rect l="l" t="t" r="r" b="b"/>
              <a:pathLst>
                <a:path w="2196" h="1516" extrusionOk="0">
                  <a:moveTo>
                    <a:pt x="1013" y="0"/>
                  </a:moveTo>
                  <a:cubicBezTo>
                    <a:pt x="676" y="0"/>
                    <a:pt x="369" y="181"/>
                    <a:pt x="190" y="464"/>
                  </a:cubicBezTo>
                  <a:cubicBezTo>
                    <a:pt x="0" y="706"/>
                    <a:pt x="35" y="1034"/>
                    <a:pt x="259" y="1224"/>
                  </a:cubicBezTo>
                  <a:cubicBezTo>
                    <a:pt x="466" y="1444"/>
                    <a:pt x="678" y="1515"/>
                    <a:pt x="892" y="1515"/>
                  </a:cubicBezTo>
                  <a:cubicBezTo>
                    <a:pt x="1233" y="1515"/>
                    <a:pt x="1579" y="1336"/>
                    <a:pt x="1919" y="1293"/>
                  </a:cubicBezTo>
                  <a:cubicBezTo>
                    <a:pt x="2195" y="567"/>
                    <a:pt x="1901" y="153"/>
                    <a:pt x="1175" y="14"/>
                  </a:cubicBezTo>
                  <a:cubicBezTo>
                    <a:pt x="1121" y="5"/>
                    <a:pt x="1066" y="0"/>
                    <a:pt x="101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17"/>
            <p:cNvSpPr/>
            <p:nvPr/>
          </p:nvSpPr>
          <p:spPr>
            <a:xfrm>
              <a:off x="6323375" y="3314875"/>
              <a:ext cx="50125" cy="37325"/>
            </a:xfrm>
            <a:custGeom>
              <a:avLst/>
              <a:gdLst/>
              <a:ahLst/>
              <a:cxnLst/>
              <a:rect l="l" t="t" r="r" b="b"/>
              <a:pathLst>
                <a:path w="2005" h="1493" extrusionOk="0">
                  <a:moveTo>
                    <a:pt x="754" y="1"/>
                  </a:moveTo>
                  <a:cubicBezTo>
                    <a:pt x="409" y="1"/>
                    <a:pt x="93" y="129"/>
                    <a:pt x="52" y="542"/>
                  </a:cubicBezTo>
                  <a:cubicBezTo>
                    <a:pt x="0" y="1198"/>
                    <a:pt x="536" y="1371"/>
                    <a:pt x="1106" y="1492"/>
                  </a:cubicBezTo>
                  <a:cubicBezTo>
                    <a:pt x="1504" y="1475"/>
                    <a:pt x="1988" y="1440"/>
                    <a:pt x="1988" y="905"/>
                  </a:cubicBezTo>
                  <a:cubicBezTo>
                    <a:pt x="2005" y="317"/>
                    <a:pt x="1504" y="110"/>
                    <a:pt x="1020" y="23"/>
                  </a:cubicBezTo>
                  <a:cubicBezTo>
                    <a:pt x="932" y="9"/>
                    <a:pt x="842" y="1"/>
                    <a:pt x="75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17"/>
            <p:cNvSpPr/>
            <p:nvPr/>
          </p:nvSpPr>
          <p:spPr>
            <a:xfrm>
              <a:off x="6680225" y="1890750"/>
              <a:ext cx="46075" cy="42200"/>
            </a:xfrm>
            <a:custGeom>
              <a:avLst/>
              <a:gdLst/>
              <a:ahLst/>
              <a:cxnLst/>
              <a:rect l="l" t="t" r="r" b="b"/>
              <a:pathLst>
                <a:path w="1843" h="1688" extrusionOk="0">
                  <a:moveTo>
                    <a:pt x="1376" y="1"/>
                  </a:moveTo>
                  <a:cubicBezTo>
                    <a:pt x="1345" y="1"/>
                    <a:pt x="1312" y="4"/>
                    <a:pt x="1280" y="11"/>
                  </a:cubicBezTo>
                  <a:cubicBezTo>
                    <a:pt x="675" y="29"/>
                    <a:pt x="156" y="478"/>
                    <a:pt x="70" y="1083"/>
                  </a:cubicBezTo>
                  <a:cubicBezTo>
                    <a:pt x="1" y="1446"/>
                    <a:pt x="208" y="1670"/>
                    <a:pt x="675" y="1688"/>
                  </a:cubicBezTo>
                  <a:cubicBezTo>
                    <a:pt x="1193" y="1480"/>
                    <a:pt x="1643" y="1135"/>
                    <a:pt x="1781" y="513"/>
                  </a:cubicBezTo>
                  <a:cubicBezTo>
                    <a:pt x="1843" y="250"/>
                    <a:pt x="1642" y="1"/>
                    <a:pt x="137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17"/>
            <p:cNvSpPr/>
            <p:nvPr/>
          </p:nvSpPr>
          <p:spPr>
            <a:xfrm>
              <a:off x="3550975" y="1955400"/>
              <a:ext cx="53600" cy="126175"/>
            </a:xfrm>
            <a:custGeom>
              <a:avLst/>
              <a:gdLst/>
              <a:ahLst/>
              <a:cxnLst/>
              <a:rect l="l" t="t" r="r" b="b"/>
              <a:pathLst>
                <a:path w="2144" h="5047" extrusionOk="0">
                  <a:moveTo>
                    <a:pt x="1297" y="0"/>
                  </a:moveTo>
                  <a:cubicBezTo>
                    <a:pt x="778" y="0"/>
                    <a:pt x="260" y="363"/>
                    <a:pt x="364" y="795"/>
                  </a:cubicBezTo>
                  <a:cubicBezTo>
                    <a:pt x="640" y="1850"/>
                    <a:pt x="122" y="2731"/>
                    <a:pt x="1" y="3491"/>
                  </a:cubicBezTo>
                  <a:cubicBezTo>
                    <a:pt x="70" y="4338"/>
                    <a:pt x="1" y="5047"/>
                    <a:pt x="951" y="5047"/>
                  </a:cubicBezTo>
                  <a:cubicBezTo>
                    <a:pt x="1781" y="5047"/>
                    <a:pt x="1971" y="4476"/>
                    <a:pt x="2040" y="3785"/>
                  </a:cubicBezTo>
                  <a:cubicBezTo>
                    <a:pt x="2144" y="2748"/>
                    <a:pt x="1642" y="1746"/>
                    <a:pt x="1936" y="692"/>
                  </a:cubicBezTo>
                  <a:cubicBezTo>
                    <a:pt x="2023" y="381"/>
                    <a:pt x="1712" y="0"/>
                    <a:pt x="129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17"/>
            <p:cNvSpPr/>
            <p:nvPr/>
          </p:nvSpPr>
          <p:spPr>
            <a:xfrm>
              <a:off x="3910000" y="2161475"/>
              <a:ext cx="93775" cy="45400"/>
            </a:xfrm>
            <a:custGeom>
              <a:avLst/>
              <a:gdLst/>
              <a:ahLst/>
              <a:cxnLst/>
              <a:rect l="l" t="t" r="r" b="b"/>
              <a:pathLst>
                <a:path w="3751" h="1816" extrusionOk="0">
                  <a:moveTo>
                    <a:pt x="1383" y="1"/>
                  </a:moveTo>
                  <a:cubicBezTo>
                    <a:pt x="778" y="87"/>
                    <a:pt x="1" y="18"/>
                    <a:pt x="122" y="640"/>
                  </a:cubicBezTo>
                  <a:cubicBezTo>
                    <a:pt x="329" y="1625"/>
                    <a:pt x="1297" y="1815"/>
                    <a:pt x="2195" y="1815"/>
                  </a:cubicBezTo>
                  <a:cubicBezTo>
                    <a:pt x="2835" y="1815"/>
                    <a:pt x="3751" y="1712"/>
                    <a:pt x="3613" y="951"/>
                  </a:cubicBezTo>
                  <a:cubicBezTo>
                    <a:pt x="3466" y="240"/>
                    <a:pt x="2970" y="188"/>
                    <a:pt x="2455" y="188"/>
                  </a:cubicBezTo>
                  <a:cubicBezTo>
                    <a:pt x="2366" y="188"/>
                    <a:pt x="2276" y="189"/>
                    <a:pt x="2187" y="189"/>
                  </a:cubicBezTo>
                  <a:cubicBezTo>
                    <a:pt x="1880" y="189"/>
                    <a:pt x="1588" y="170"/>
                    <a:pt x="138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17"/>
            <p:cNvSpPr/>
            <p:nvPr/>
          </p:nvSpPr>
          <p:spPr>
            <a:xfrm>
              <a:off x="4125600" y="2173875"/>
              <a:ext cx="50575" cy="37600"/>
            </a:xfrm>
            <a:custGeom>
              <a:avLst/>
              <a:gdLst/>
              <a:ahLst/>
              <a:cxnLst/>
              <a:rect l="l" t="t" r="r" b="b"/>
              <a:pathLst>
                <a:path w="2023" h="1504" extrusionOk="0">
                  <a:moveTo>
                    <a:pt x="1294" y="1"/>
                  </a:moveTo>
                  <a:cubicBezTo>
                    <a:pt x="1249" y="1"/>
                    <a:pt x="1204" y="3"/>
                    <a:pt x="1158" y="6"/>
                  </a:cubicBezTo>
                  <a:cubicBezTo>
                    <a:pt x="691" y="144"/>
                    <a:pt x="0" y="109"/>
                    <a:pt x="17" y="904"/>
                  </a:cubicBezTo>
                  <a:cubicBezTo>
                    <a:pt x="17" y="1352"/>
                    <a:pt x="364" y="1503"/>
                    <a:pt x="748" y="1503"/>
                  </a:cubicBezTo>
                  <a:cubicBezTo>
                    <a:pt x="809" y="1503"/>
                    <a:pt x="872" y="1499"/>
                    <a:pt x="933" y="1492"/>
                  </a:cubicBezTo>
                  <a:cubicBezTo>
                    <a:pt x="1486" y="1440"/>
                    <a:pt x="2022" y="1233"/>
                    <a:pt x="2022" y="593"/>
                  </a:cubicBezTo>
                  <a:cubicBezTo>
                    <a:pt x="2022" y="156"/>
                    <a:pt x="1711" y="1"/>
                    <a:pt x="12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17"/>
            <p:cNvSpPr/>
            <p:nvPr/>
          </p:nvSpPr>
          <p:spPr>
            <a:xfrm>
              <a:off x="3415775" y="2038325"/>
              <a:ext cx="44925" cy="38175"/>
            </a:xfrm>
            <a:custGeom>
              <a:avLst/>
              <a:gdLst/>
              <a:ahLst/>
              <a:cxnLst/>
              <a:rect l="l" t="t" r="r" b="b"/>
              <a:pathLst>
                <a:path w="1797" h="1527" extrusionOk="0">
                  <a:moveTo>
                    <a:pt x="812" y="0"/>
                  </a:moveTo>
                  <a:cubicBezTo>
                    <a:pt x="383" y="0"/>
                    <a:pt x="1" y="211"/>
                    <a:pt x="34" y="710"/>
                  </a:cubicBezTo>
                  <a:cubicBezTo>
                    <a:pt x="34" y="1164"/>
                    <a:pt x="400" y="1527"/>
                    <a:pt x="845" y="1527"/>
                  </a:cubicBezTo>
                  <a:cubicBezTo>
                    <a:pt x="874" y="1527"/>
                    <a:pt x="903" y="1525"/>
                    <a:pt x="933" y="1522"/>
                  </a:cubicBezTo>
                  <a:cubicBezTo>
                    <a:pt x="1382" y="1522"/>
                    <a:pt x="1745" y="1315"/>
                    <a:pt x="1797" y="796"/>
                  </a:cubicBezTo>
                  <a:cubicBezTo>
                    <a:pt x="1745" y="226"/>
                    <a:pt x="1330" y="19"/>
                    <a:pt x="864" y="1"/>
                  </a:cubicBezTo>
                  <a:cubicBezTo>
                    <a:pt x="847" y="1"/>
                    <a:pt x="829" y="0"/>
                    <a:pt x="81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3" name="Google Shape;203;p17"/>
          <p:cNvSpPr txBox="1">
            <a:spLocks noGrp="1"/>
          </p:cNvSpPr>
          <p:nvPr>
            <p:ph type="title"/>
          </p:nvPr>
        </p:nvSpPr>
        <p:spPr>
          <a:xfrm>
            <a:off x="710250" y="542841"/>
            <a:ext cx="7723500" cy="481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AR" dirty="0">
                <a:solidFill>
                  <a:srgbClr val="002060"/>
                </a:solidFill>
              </a:rPr>
              <a:t>¿Qué entienden integración económica?</a:t>
            </a:r>
            <a:endParaRPr dirty="0">
              <a:solidFill>
                <a:srgbClr val="002060"/>
              </a:solidFill>
            </a:endParaRPr>
          </a:p>
        </p:txBody>
      </p:sp>
      <p:sp>
        <p:nvSpPr>
          <p:cNvPr id="205" name="Google Shape;205;p17"/>
          <p:cNvSpPr/>
          <p:nvPr/>
        </p:nvSpPr>
        <p:spPr>
          <a:xfrm>
            <a:off x="729900" y="1915650"/>
            <a:ext cx="714000" cy="714000"/>
          </a:xfrm>
          <a:prstGeom prst="ellipse">
            <a:avLst/>
          </a:prstGeom>
          <a:solidFill>
            <a:schemeClr val="accent5"/>
          </a:solidFill>
          <a:ln>
            <a:noFill/>
          </a:ln>
        </p:spPr>
        <p:txBody>
          <a:bodyPr spcFirstLastPara="1" wrap="square" lIns="0" tIns="91425" rIns="0" bIns="91425" anchor="ctr" anchorCtr="0">
            <a:noAutofit/>
          </a:bodyPr>
          <a:lstStyle/>
          <a:p>
            <a:pPr marL="0" lvl="0" indent="0" algn="ctr" rtl="0">
              <a:spcBef>
                <a:spcPts val="0"/>
              </a:spcBef>
              <a:spcAft>
                <a:spcPts val="0"/>
              </a:spcAft>
              <a:buNone/>
            </a:pPr>
            <a:endParaRPr sz="1800">
              <a:latin typeface="Fira Sans Extra Condensed"/>
              <a:ea typeface="Fira Sans Extra Condensed"/>
              <a:cs typeface="Fira Sans Extra Condensed"/>
              <a:sym typeface="Fira Sans Extra Condensed"/>
            </a:endParaRPr>
          </a:p>
        </p:txBody>
      </p:sp>
      <p:sp>
        <p:nvSpPr>
          <p:cNvPr id="208" name="Google Shape;208;p17"/>
          <p:cNvSpPr/>
          <p:nvPr/>
        </p:nvSpPr>
        <p:spPr>
          <a:xfrm>
            <a:off x="3131209" y="1461639"/>
            <a:ext cx="714000" cy="714000"/>
          </a:xfrm>
          <a:prstGeom prst="ellipse">
            <a:avLst/>
          </a:prstGeom>
          <a:solidFill>
            <a:schemeClr val="accent6"/>
          </a:solidFill>
          <a:ln>
            <a:noFill/>
          </a:ln>
        </p:spPr>
        <p:txBody>
          <a:bodyPr spcFirstLastPara="1" wrap="square" lIns="0" tIns="91425" rIns="0" bIns="91425" anchor="ctr" anchorCtr="0">
            <a:noAutofit/>
          </a:bodyPr>
          <a:lstStyle/>
          <a:p>
            <a:pPr marL="0" lvl="0" indent="0" algn="ctr" rtl="0">
              <a:spcBef>
                <a:spcPts val="0"/>
              </a:spcBef>
              <a:spcAft>
                <a:spcPts val="0"/>
              </a:spcAft>
              <a:buNone/>
            </a:pPr>
            <a:endParaRPr sz="2000"/>
          </a:p>
        </p:txBody>
      </p:sp>
      <p:sp>
        <p:nvSpPr>
          <p:cNvPr id="211" name="Google Shape;211;p17"/>
          <p:cNvSpPr/>
          <p:nvPr/>
        </p:nvSpPr>
        <p:spPr>
          <a:xfrm>
            <a:off x="4080320" y="2751689"/>
            <a:ext cx="714000" cy="714000"/>
          </a:xfrm>
          <a:prstGeom prst="ellipse">
            <a:avLst/>
          </a:prstGeom>
          <a:solidFill>
            <a:schemeClr val="accent2"/>
          </a:solidFill>
          <a:ln>
            <a:noFill/>
          </a:ln>
        </p:spPr>
        <p:txBody>
          <a:bodyPr spcFirstLastPara="1" wrap="square" lIns="0" tIns="91425" rIns="0" bIns="91425" anchor="ctr" anchorCtr="0">
            <a:noAutofit/>
          </a:bodyPr>
          <a:lstStyle/>
          <a:p>
            <a:pPr marL="0" lvl="0" indent="0" algn="ctr" rtl="0">
              <a:spcBef>
                <a:spcPts val="0"/>
              </a:spcBef>
              <a:spcAft>
                <a:spcPts val="0"/>
              </a:spcAft>
              <a:buNone/>
            </a:pPr>
            <a:endParaRPr sz="2000"/>
          </a:p>
        </p:txBody>
      </p:sp>
      <p:sp>
        <p:nvSpPr>
          <p:cNvPr id="214" name="Google Shape;214;p17"/>
          <p:cNvSpPr/>
          <p:nvPr/>
        </p:nvSpPr>
        <p:spPr>
          <a:xfrm>
            <a:off x="2273130" y="3611826"/>
            <a:ext cx="714000" cy="714000"/>
          </a:xfrm>
          <a:prstGeom prst="ellipse">
            <a:avLst/>
          </a:prstGeom>
          <a:solidFill>
            <a:schemeClr val="accent3"/>
          </a:solidFill>
          <a:ln>
            <a:noFill/>
          </a:ln>
        </p:spPr>
        <p:txBody>
          <a:bodyPr spcFirstLastPara="1" wrap="square" lIns="0" tIns="91425" rIns="0" bIns="91425" anchor="ctr" anchorCtr="0">
            <a:noAutofit/>
          </a:bodyPr>
          <a:lstStyle/>
          <a:p>
            <a:pPr marL="0" lvl="0" indent="0" algn="ctr" rtl="0">
              <a:spcBef>
                <a:spcPts val="0"/>
              </a:spcBef>
              <a:spcAft>
                <a:spcPts val="0"/>
              </a:spcAft>
              <a:buNone/>
            </a:pPr>
            <a:endParaRPr sz="2000"/>
          </a:p>
        </p:txBody>
      </p:sp>
      <p:sp>
        <p:nvSpPr>
          <p:cNvPr id="217" name="Google Shape;217;p17"/>
          <p:cNvSpPr/>
          <p:nvPr/>
        </p:nvSpPr>
        <p:spPr>
          <a:xfrm>
            <a:off x="2625564" y="2278250"/>
            <a:ext cx="714000" cy="714000"/>
          </a:xfrm>
          <a:prstGeom prst="ellipse">
            <a:avLst/>
          </a:prstGeom>
          <a:solidFill>
            <a:schemeClr val="accent4"/>
          </a:solidFill>
          <a:ln>
            <a:noFill/>
          </a:ln>
        </p:spPr>
        <p:txBody>
          <a:bodyPr spcFirstLastPara="1" wrap="square" lIns="0" tIns="91425" rIns="0" bIns="91425" anchor="ctr" anchorCtr="0">
            <a:noAutofit/>
          </a:bodyPr>
          <a:lstStyle/>
          <a:p>
            <a:pPr marL="0" lvl="0" indent="0" algn="ctr" rtl="0">
              <a:spcBef>
                <a:spcPts val="0"/>
              </a:spcBef>
              <a:spcAft>
                <a:spcPts val="0"/>
              </a:spcAft>
              <a:buNone/>
            </a:pPr>
            <a:endParaRPr sz="2000"/>
          </a:p>
        </p:txBody>
      </p:sp>
      <p:sp>
        <p:nvSpPr>
          <p:cNvPr id="2" name="CuadroTexto 1">
            <a:extLst>
              <a:ext uri="{FF2B5EF4-FFF2-40B4-BE49-F238E27FC236}">
                <a16:creationId xmlns:a16="http://schemas.microsoft.com/office/drawing/2014/main" id="{F8294225-2C5C-4854-B71D-C5EAD307528D}"/>
              </a:ext>
            </a:extLst>
          </p:cNvPr>
          <p:cNvSpPr txBox="1"/>
          <p:nvPr/>
        </p:nvSpPr>
        <p:spPr>
          <a:xfrm>
            <a:off x="5437427" y="1604841"/>
            <a:ext cx="3380273" cy="1815882"/>
          </a:xfrm>
          <a:prstGeom prst="rect">
            <a:avLst/>
          </a:prstGeom>
          <a:noFill/>
        </p:spPr>
        <p:txBody>
          <a:bodyPr wrap="square" rtlCol="0">
            <a:spAutoFit/>
          </a:bodyPr>
          <a:lstStyle/>
          <a:p>
            <a:r>
              <a:rPr lang="es-AR" sz="1600" dirty="0">
                <a:solidFill>
                  <a:srgbClr val="002060"/>
                </a:solidFill>
                <a:latin typeface="+mj-lt"/>
              </a:rPr>
              <a:t>Quizás la definición más conocida fue acuñada por el  Economista Húngaro Bela Belassa:</a:t>
            </a:r>
          </a:p>
          <a:p>
            <a:endParaRPr lang="es-AR" sz="1600" dirty="0">
              <a:solidFill>
                <a:srgbClr val="002060"/>
              </a:solidFill>
              <a:latin typeface="+mj-lt"/>
            </a:endParaRPr>
          </a:p>
          <a:p>
            <a:r>
              <a:rPr lang="es-AR" sz="1600" dirty="0">
                <a:solidFill>
                  <a:srgbClr val="002060"/>
                </a:solidFill>
                <a:latin typeface="+mj-lt"/>
              </a:rPr>
              <a:t>“El proceso o estado de cosas por las cuales diferentes naciones deciden formar un </a:t>
            </a:r>
            <a:r>
              <a:rPr lang="es-AR" sz="1600" b="1" dirty="0">
                <a:solidFill>
                  <a:srgbClr val="002060"/>
                </a:solidFill>
                <a:latin typeface="+mj-lt"/>
              </a:rPr>
              <a:t>grupo regional</a:t>
            </a:r>
            <a:r>
              <a:rPr lang="es-AR" sz="1600" dirty="0">
                <a:solidFill>
                  <a:srgbClr val="002060"/>
                </a:solidFill>
                <a:latin typeface="+mj-lt"/>
              </a:rPr>
              <a:t>”</a:t>
            </a:r>
            <a:endParaRPr lang="es-AR" sz="1600" b="0" i="0" u="none" strike="noStrike" baseline="0" dirty="0">
              <a:solidFill>
                <a:srgbClr val="002060"/>
              </a:solidFill>
              <a:latin typeface="+mj-lt"/>
            </a:endParaRPr>
          </a:p>
        </p:txBody>
      </p:sp>
    </p:spTree>
    <p:extLst>
      <p:ext uri="{BB962C8B-B14F-4D97-AF65-F5344CB8AC3E}">
        <p14:creationId xmlns:p14="http://schemas.microsoft.com/office/powerpoint/2010/main" val="991972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grpSp>
        <p:nvGrpSpPr>
          <p:cNvPr id="151" name="Google Shape;151;p17"/>
          <p:cNvGrpSpPr/>
          <p:nvPr/>
        </p:nvGrpSpPr>
        <p:grpSpPr>
          <a:xfrm>
            <a:off x="909851" y="1570001"/>
            <a:ext cx="5018236" cy="2673397"/>
            <a:chOff x="233350" y="949250"/>
            <a:chExt cx="7137300" cy="3802300"/>
          </a:xfrm>
        </p:grpSpPr>
        <p:sp>
          <p:nvSpPr>
            <p:cNvPr id="152" name="Google Shape;152;p17"/>
            <p:cNvSpPr/>
            <p:nvPr/>
          </p:nvSpPr>
          <p:spPr>
            <a:xfrm>
              <a:off x="4428450" y="2808675"/>
              <a:ext cx="1478900" cy="330100"/>
            </a:xfrm>
            <a:custGeom>
              <a:avLst/>
              <a:gdLst/>
              <a:ahLst/>
              <a:cxnLst/>
              <a:rect l="l" t="t" r="r" b="b"/>
              <a:pathLst>
                <a:path w="59156" h="13204" extrusionOk="0">
                  <a:moveTo>
                    <a:pt x="1" y="0"/>
                  </a:moveTo>
                  <a:lnTo>
                    <a:pt x="1" y="0"/>
                  </a:lnTo>
                  <a:close/>
                  <a:moveTo>
                    <a:pt x="59155" y="13203"/>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17"/>
            <p:cNvSpPr/>
            <p:nvPr/>
          </p:nvSpPr>
          <p:spPr>
            <a:xfrm>
              <a:off x="2909400" y="1076125"/>
              <a:ext cx="4118650" cy="3109225"/>
            </a:xfrm>
            <a:custGeom>
              <a:avLst/>
              <a:gdLst/>
              <a:ahLst/>
              <a:cxnLst/>
              <a:rect l="l" t="t" r="r" b="b"/>
              <a:pathLst>
                <a:path w="164746" h="124369" extrusionOk="0">
                  <a:moveTo>
                    <a:pt x="49520" y="11070"/>
                  </a:moveTo>
                  <a:cubicBezTo>
                    <a:pt x="49737" y="11070"/>
                    <a:pt x="49861" y="11136"/>
                    <a:pt x="49875" y="11358"/>
                  </a:cubicBezTo>
                  <a:cubicBezTo>
                    <a:pt x="49875" y="11575"/>
                    <a:pt x="49818" y="11698"/>
                    <a:pt x="49684" y="11698"/>
                  </a:cubicBezTo>
                  <a:cubicBezTo>
                    <a:pt x="49636" y="11698"/>
                    <a:pt x="49580" y="11683"/>
                    <a:pt x="49512" y="11651"/>
                  </a:cubicBezTo>
                  <a:cubicBezTo>
                    <a:pt x="49305" y="11565"/>
                    <a:pt x="49115" y="11444"/>
                    <a:pt x="48925" y="11323"/>
                  </a:cubicBezTo>
                  <a:lnTo>
                    <a:pt x="49339" y="11081"/>
                  </a:lnTo>
                  <a:cubicBezTo>
                    <a:pt x="49405" y="11074"/>
                    <a:pt x="49465" y="11070"/>
                    <a:pt x="49520" y="11070"/>
                  </a:cubicBezTo>
                  <a:close/>
                  <a:moveTo>
                    <a:pt x="46983" y="11081"/>
                  </a:moveTo>
                  <a:cubicBezTo>
                    <a:pt x="47014" y="11081"/>
                    <a:pt x="47051" y="11087"/>
                    <a:pt x="47093" y="11098"/>
                  </a:cubicBezTo>
                  <a:cubicBezTo>
                    <a:pt x="47369" y="11185"/>
                    <a:pt x="47870" y="11168"/>
                    <a:pt x="47767" y="11686"/>
                  </a:cubicBezTo>
                  <a:cubicBezTo>
                    <a:pt x="47732" y="11893"/>
                    <a:pt x="47888" y="12274"/>
                    <a:pt x="47490" y="12343"/>
                  </a:cubicBezTo>
                  <a:cubicBezTo>
                    <a:pt x="47110" y="12222"/>
                    <a:pt x="46834" y="11893"/>
                    <a:pt x="46799" y="11496"/>
                  </a:cubicBezTo>
                  <a:cubicBezTo>
                    <a:pt x="46784" y="11302"/>
                    <a:pt x="46782" y="11081"/>
                    <a:pt x="46983" y="11081"/>
                  </a:cubicBezTo>
                  <a:close/>
                  <a:moveTo>
                    <a:pt x="38158" y="11530"/>
                  </a:moveTo>
                  <a:cubicBezTo>
                    <a:pt x="38279" y="11530"/>
                    <a:pt x="38417" y="11703"/>
                    <a:pt x="38642" y="11876"/>
                  </a:cubicBezTo>
                  <a:cubicBezTo>
                    <a:pt x="38366" y="12118"/>
                    <a:pt x="38089" y="12360"/>
                    <a:pt x="37778" y="12585"/>
                  </a:cubicBezTo>
                  <a:cubicBezTo>
                    <a:pt x="35549" y="13967"/>
                    <a:pt x="35514" y="15903"/>
                    <a:pt x="37692" y="17268"/>
                  </a:cubicBezTo>
                  <a:cubicBezTo>
                    <a:pt x="38003" y="17458"/>
                    <a:pt x="38227" y="17631"/>
                    <a:pt x="38158" y="18080"/>
                  </a:cubicBezTo>
                  <a:cubicBezTo>
                    <a:pt x="38106" y="18529"/>
                    <a:pt x="37951" y="18599"/>
                    <a:pt x="37553" y="18737"/>
                  </a:cubicBezTo>
                  <a:cubicBezTo>
                    <a:pt x="36568" y="19117"/>
                    <a:pt x="36309" y="19981"/>
                    <a:pt x="36378" y="20949"/>
                  </a:cubicBezTo>
                  <a:cubicBezTo>
                    <a:pt x="36427" y="21679"/>
                    <a:pt x="36279" y="22143"/>
                    <a:pt x="35819" y="22143"/>
                  </a:cubicBezTo>
                  <a:cubicBezTo>
                    <a:pt x="35625" y="22143"/>
                    <a:pt x="35377" y="22061"/>
                    <a:pt x="35065" y="21882"/>
                  </a:cubicBezTo>
                  <a:cubicBezTo>
                    <a:pt x="34913" y="21798"/>
                    <a:pt x="34745" y="21754"/>
                    <a:pt x="34578" y="21754"/>
                  </a:cubicBezTo>
                  <a:cubicBezTo>
                    <a:pt x="34403" y="21754"/>
                    <a:pt x="34230" y="21802"/>
                    <a:pt x="34080" y="21899"/>
                  </a:cubicBezTo>
                  <a:cubicBezTo>
                    <a:pt x="33134" y="22372"/>
                    <a:pt x="32094" y="22613"/>
                    <a:pt x="31041" y="22613"/>
                  </a:cubicBezTo>
                  <a:cubicBezTo>
                    <a:pt x="30747" y="22613"/>
                    <a:pt x="30451" y="22594"/>
                    <a:pt x="30157" y="22556"/>
                  </a:cubicBezTo>
                  <a:cubicBezTo>
                    <a:pt x="29915" y="22521"/>
                    <a:pt x="29759" y="22608"/>
                    <a:pt x="29829" y="22262"/>
                  </a:cubicBezTo>
                  <a:lnTo>
                    <a:pt x="29829" y="22262"/>
                  </a:lnTo>
                  <a:lnTo>
                    <a:pt x="29829" y="22279"/>
                  </a:lnTo>
                  <a:cubicBezTo>
                    <a:pt x="29898" y="21986"/>
                    <a:pt x="29984" y="21882"/>
                    <a:pt x="30364" y="21830"/>
                  </a:cubicBezTo>
                  <a:cubicBezTo>
                    <a:pt x="31505" y="21675"/>
                    <a:pt x="32836" y="21467"/>
                    <a:pt x="33354" y="20361"/>
                  </a:cubicBezTo>
                  <a:cubicBezTo>
                    <a:pt x="33821" y="19342"/>
                    <a:pt x="33872" y="18184"/>
                    <a:pt x="34927" y="17458"/>
                  </a:cubicBezTo>
                  <a:cubicBezTo>
                    <a:pt x="35238" y="17216"/>
                    <a:pt x="34978" y="16836"/>
                    <a:pt x="34667" y="16594"/>
                  </a:cubicBezTo>
                  <a:cubicBezTo>
                    <a:pt x="33216" y="15436"/>
                    <a:pt x="33907" y="14572"/>
                    <a:pt x="35099" y="13846"/>
                  </a:cubicBezTo>
                  <a:cubicBezTo>
                    <a:pt x="35860" y="13380"/>
                    <a:pt x="36724" y="13086"/>
                    <a:pt x="37018" y="12066"/>
                  </a:cubicBezTo>
                  <a:cubicBezTo>
                    <a:pt x="37156" y="11582"/>
                    <a:pt x="37709" y="11548"/>
                    <a:pt x="38158" y="11530"/>
                  </a:cubicBezTo>
                  <a:close/>
                  <a:moveTo>
                    <a:pt x="46802" y="32066"/>
                  </a:moveTo>
                  <a:cubicBezTo>
                    <a:pt x="47245" y="32066"/>
                    <a:pt x="47720" y="32469"/>
                    <a:pt x="47888" y="33080"/>
                  </a:cubicBezTo>
                  <a:cubicBezTo>
                    <a:pt x="48059" y="33754"/>
                    <a:pt x="48393" y="34225"/>
                    <a:pt x="48918" y="34225"/>
                  </a:cubicBezTo>
                  <a:cubicBezTo>
                    <a:pt x="49080" y="34225"/>
                    <a:pt x="49261" y="34181"/>
                    <a:pt x="49460" y="34083"/>
                  </a:cubicBezTo>
                  <a:cubicBezTo>
                    <a:pt x="50103" y="33764"/>
                    <a:pt x="50701" y="33627"/>
                    <a:pt x="51269" y="33627"/>
                  </a:cubicBezTo>
                  <a:cubicBezTo>
                    <a:pt x="52489" y="33627"/>
                    <a:pt x="53566" y="34260"/>
                    <a:pt x="54628" y="35085"/>
                  </a:cubicBezTo>
                  <a:cubicBezTo>
                    <a:pt x="54818" y="35223"/>
                    <a:pt x="55008" y="35396"/>
                    <a:pt x="55163" y="35586"/>
                  </a:cubicBezTo>
                  <a:cubicBezTo>
                    <a:pt x="55543" y="36053"/>
                    <a:pt x="56684" y="36070"/>
                    <a:pt x="56321" y="36917"/>
                  </a:cubicBezTo>
                  <a:lnTo>
                    <a:pt x="56321" y="36934"/>
                  </a:lnTo>
                  <a:cubicBezTo>
                    <a:pt x="56149" y="37350"/>
                    <a:pt x="55751" y="37415"/>
                    <a:pt x="55318" y="37415"/>
                  </a:cubicBezTo>
                  <a:cubicBezTo>
                    <a:pt x="55122" y="37415"/>
                    <a:pt x="54919" y="37401"/>
                    <a:pt x="54727" y="37401"/>
                  </a:cubicBezTo>
                  <a:cubicBezTo>
                    <a:pt x="54620" y="37401"/>
                    <a:pt x="54517" y="37405"/>
                    <a:pt x="54420" y="37418"/>
                  </a:cubicBezTo>
                  <a:cubicBezTo>
                    <a:pt x="54278" y="37432"/>
                    <a:pt x="54136" y="37440"/>
                    <a:pt x="53995" y="37440"/>
                  </a:cubicBezTo>
                  <a:cubicBezTo>
                    <a:pt x="53292" y="37440"/>
                    <a:pt x="52602" y="37262"/>
                    <a:pt x="51983" y="36917"/>
                  </a:cubicBezTo>
                  <a:cubicBezTo>
                    <a:pt x="51332" y="36539"/>
                    <a:pt x="50680" y="36418"/>
                    <a:pt x="50028" y="36418"/>
                  </a:cubicBezTo>
                  <a:cubicBezTo>
                    <a:pt x="48867" y="36418"/>
                    <a:pt x="47706" y="36802"/>
                    <a:pt x="46545" y="36802"/>
                  </a:cubicBezTo>
                  <a:cubicBezTo>
                    <a:pt x="46302" y="36802"/>
                    <a:pt x="46058" y="36785"/>
                    <a:pt x="45814" y="36744"/>
                  </a:cubicBezTo>
                  <a:cubicBezTo>
                    <a:pt x="44881" y="36588"/>
                    <a:pt x="44552" y="36105"/>
                    <a:pt x="44673" y="35241"/>
                  </a:cubicBezTo>
                  <a:cubicBezTo>
                    <a:pt x="44846" y="34083"/>
                    <a:pt x="45537" y="33115"/>
                    <a:pt x="46263" y="32320"/>
                  </a:cubicBezTo>
                  <a:cubicBezTo>
                    <a:pt x="46417" y="32145"/>
                    <a:pt x="46607" y="32066"/>
                    <a:pt x="46802" y="32066"/>
                  </a:cubicBezTo>
                  <a:close/>
                  <a:moveTo>
                    <a:pt x="64554" y="31370"/>
                  </a:moveTo>
                  <a:cubicBezTo>
                    <a:pt x="64860" y="31370"/>
                    <a:pt x="65185" y="31437"/>
                    <a:pt x="65532" y="31594"/>
                  </a:cubicBezTo>
                  <a:cubicBezTo>
                    <a:pt x="65878" y="31767"/>
                    <a:pt x="65930" y="32251"/>
                    <a:pt x="65636" y="32493"/>
                  </a:cubicBezTo>
                  <a:cubicBezTo>
                    <a:pt x="64063" y="34065"/>
                    <a:pt x="64184" y="35085"/>
                    <a:pt x="65895" y="36588"/>
                  </a:cubicBezTo>
                  <a:cubicBezTo>
                    <a:pt x="67243" y="37815"/>
                    <a:pt x="67762" y="39544"/>
                    <a:pt x="68211" y="41237"/>
                  </a:cubicBezTo>
                  <a:cubicBezTo>
                    <a:pt x="68364" y="41802"/>
                    <a:pt x="68057" y="41990"/>
                    <a:pt x="67435" y="41990"/>
                  </a:cubicBezTo>
                  <a:cubicBezTo>
                    <a:pt x="67353" y="41990"/>
                    <a:pt x="67266" y="41986"/>
                    <a:pt x="67174" y="41980"/>
                  </a:cubicBezTo>
                  <a:cubicBezTo>
                    <a:pt x="66517" y="41064"/>
                    <a:pt x="64271" y="41825"/>
                    <a:pt x="64547" y="39146"/>
                  </a:cubicBezTo>
                  <a:lnTo>
                    <a:pt x="64547" y="39146"/>
                  </a:lnTo>
                  <a:lnTo>
                    <a:pt x="64547" y="39181"/>
                  </a:lnTo>
                  <a:cubicBezTo>
                    <a:pt x="64685" y="37885"/>
                    <a:pt x="63113" y="36295"/>
                    <a:pt x="62076" y="35050"/>
                  </a:cubicBezTo>
                  <a:cubicBezTo>
                    <a:pt x="61281" y="34100"/>
                    <a:pt x="61385" y="33288"/>
                    <a:pt x="62076" y="32683"/>
                  </a:cubicBezTo>
                  <a:cubicBezTo>
                    <a:pt x="62786" y="32052"/>
                    <a:pt x="63577" y="31370"/>
                    <a:pt x="64554" y="31370"/>
                  </a:cubicBezTo>
                  <a:close/>
                  <a:moveTo>
                    <a:pt x="30705" y="33465"/>
                  </a:moveTo>
                  <a:cubicBezTo>
                    <a:pt x="30874" y="33465"/>
                    <a:pt x="31043" y="33637"/>
                    <a:pt x="31090" y="33720"/>
                  </a:cubicBezTo>
                  <a:cubicBezTo>
                    <a:pt x="31920" y="35120"/>
                    <a:pt x="33579" y="35258"/>
                    <a:pt x="34719" y="36226"/>
                  </a:cubicBezTo>
                  <a:cubicBezTo>
                    <a:pt x="36205" y="37487"/>
                    <a:pt x="36275" y="39354"/>
                    <a:pt x="37191" y="40822"/>
                  </a:cubicBezTo>
                  <a:cubicBezTo>
                    <a:pt x="37484" y="41289"/>
                    <a:pt x="37571" y="41980"/>
                    <a:pt x="37968" y="42274"/>
                  </a:cubicBezTo>
                  <a:cubicBezTo>
                    <a:pt x="38403" y="42594"/>
                    <a:pt x="39075" y="43217"/>
                    <a:pt x="39556" y="43217"/>
                  </a:cubicBezTo>
                  <a:cubicBezTo>
                    <a:pt x="39725" y="43217"/>
                    <a:pt x="39870" y="43141"/>
                    <a:pt x="39973" y="42948"/>
                  </a:cubicBezTo>
                  <a:cubicBezTo>
                    <a:pt x="40336" y="42274"/>
                    <a:pt x="41234" y="41289"/>
                    <a:pt x="40543" y="40183"/>
                  </a:cubicBezTo>
                  <a:cubicBezTo>
                    <a:pt x="40301" y="39803"/>
                    <a:pt x="39610" y="39215"/>
                    <a:pt x="40284" y="38904"/>
                  </a:cubicBezTo>
                  <a:cubicBezTo>
                    <a:pt x="40592" y="38765"/>
                    <a:pt x="41024" y="38302"/>
                    <a:pt x="41439" y="38302"/>
                  </a:cubicBezTo>
                  <a:cubicBezTo>
                    <a:pt x="41746" y="38302"/>
                    <a:pt x="42043" y="38557"/>
                    <a:pt x="42271" y="39388"/>
                  </a:cubicBezTo>
                  <a:cubicBezTo>
                    <a:pt x="42782" y="41200"/>
                    <a:pt x="43748" y="43327"/>
                    <a:pt x="46038" y="43327"/>
                  </a:cubicBezTo>
                  <a:cubicBezTo>
                    <a:pt x="46150" y="43327"/>
                    <a:pt x="46266" y="43321"/>
                    <a:pt x="46384" y="43311"/>
                  </a:cubicBezTo>
                  <a:cubicBezTo>
                    <a:pt x="46463" y="43304"/>
                    <a:pt x="46542" y="43300"/>
                    <a:pt x="46620" y="43300"/>
                  </a:cubicBezTo>
                  <a:cubicBezTo>
                    <a:pt x="47585" y="43300"/>
                    <a:pt x="48526" y="43802"/>
                    <a:pt x="49487" y="43802"/>
                  </a:cubicBezTo>
                  <a:cubicBezTo>
                    <a:pt x="49955" y="43802"/>
                    <a:pt x="50429" y="43683"/>
                    <a:pt x="50912" y="43328"/>
                  </a:cubicBezTo>
                  <a:cubicBezTo>
                    <a:pt x="51106" y="43191"/>
                    <a:pt x="51242" y="43135"/>
                    <a:pt x="51336" y="43135"/>
                  </a:cubicBezTo>
                  <a:cubicBezTo>
                    <a:pt x="51643" y="43135"/>
                    <a:pt x="51508" y="43736"/>
                    <a:pt x="51534" y="44054"/>
                  </a:cubicBezTo>
                  <a:cubicBezTo>
                    <a:pt x="51845" y="45488"/>
                    <a:pt x="50843" y="46629"/>
                    <a:pt x="50618" y="47942"/>
                  </a:cubicBezTo>
                  <a:cubicBezTo>
                    <a:pt x="50585" y="48144"/>
                    <a:pt x="50240" y="48444"/>
                    <a:pt x="50046" y="48444"/>
                  </a:cubicBezTo>
                  <a:cubicBezTo>
                    <a:pt x="50041" y="48444"/>
                    <a:pt x="50036" y="48444"/>
                    <a:pt x="50031" y="48444"/>
                  </a:cubicBezTo>
                  <a:cubicBezTo>
                    <a:pt x="49523" y="48389"/>
                    <a:pt x="49010" y="48372"/>
                    <a:pt x="48494" y="48372"/>
                  </a:cubicBezTo>
                  <a:cubicBezTo>
                    <a:pt x="47534" y="48372"/>
                    <a:pt x="46564" y="48433"/>
                    <a:pt x="45600" y="48433"/>
                  </a:cubicBezTo>
                  <a:cubicBezTo>
                    <a:pt x="43779" y="48433"/>
                    <a:pt x="41984" y="48215"/>
                    <a:pt x="40336" y="46957"/>
                  </a:cubicBezTo>
                  <a:cubicBezTo>
                    <a:pt x="40033" y="46726"/>
                    <a:pt x="39675" y="46623"/>
                    <a:pt x="39308" y="46623"/>
                  </a:cubicBezTo>
                  <a:cubicBezTo>
                    <a:pt x="38250" y="46623"/>
                    <a:pt x="37116" y="47478"/>
                    <a:pt x="37000" y="48582"/>
                  </a:cubicBezTo>
                  <a:cubicBezTo>
                    <a:pt x="36972" y="48947"/>
                    <a:pt x="36796" y="49426"/>
                    <a:pt x="36527" y="49426"/>
                  </a:cubicBezTo>
                  <a:cubicBezTo>
                    <a:pt x="36465" y="49426"/>
                    <a:pt x="36398" y="49400"/>
                    <a:pt x="36326" y="49342"/>
                  </a:cubicBezTo>
                  <a:cubicBezTo>
                    <a:pt x="35376" y="48582"/>
                    <a:pt x="34045" y="48772"/>
                    <a:pt x="33147" y="47752"/>
                  </a:cubicBezTo>
                  <a:cubicBezTo>
                    <a:pt x="32334" y="46819"/>
                    <a:pt x="30900" y="46785"/>
                    <a:pt x="29673" y="46525"/>
                  </a:cubicBezTo>
                  <a:cubicBezTo>
                    <a:pt x="28913" y="46370"/>
                    <a:pt x="27807" y="46422"/>
                    <a:pt x="28567" y="44953"/>
                  </a:cubicBezTo>
                  <a:cubicBezTo>
                    <a:pt x="28982" y="44158"/>
                    <a:pt x="29034" y="43000"/>
                    <a:pt x="28515" y="42257"/>
                  </a:cubicBezTo>
                  <a:cubicBezTo>
                    <a:pt x="28230" y="41853"/>
                    <a:pt x="27848" y="41722"/>
                    <a:pt x="27412" y="41722"/>
                  </a:cubicBezTo>
                  <a:cubicBezTo>
                    <a:pt x="27028" y="41722"/>
                    <a:pt x="26602" y="41823"/>
                    <a:pt x="26165" y="41928"/>
                  </a:cubicBezTo>
                  <a:cubicBezTo>
                    <a:pt x="25497" y="42091"/>
                    <a:pt x="24818" y="42128"/>
                    <a:pt x="24133" y="42128"/>
                  </a:cubicBezTo>
                  <a:cubicBezTo>
                    <a:pt x="23569" y="42128"/>
                    <a:pt x="23001" y="42103"/>
                    <a:pt x="22432" y="42103"/>
                  </a:cubicBezTo>
                  <a:cubicBezTo>
                    <a:pt x="21707" y="42103"/>
                    <a:pt x="20980" y="42143"/>
                    <a:pt x="20255" y="42326"/>
                  </a:cubicBezTo>
                  <a:cubicBezTo>
                    <a:pt x="19287" y="42585"/>
                    <a:pt x="18319" y="42862"/>
                    <a:pt x="17559" y="43380"/>
                  </a:cubicBezTo>
                  <a:cubicBezTo>
                    <a:pt x="17082" y="43705"/>
                    <a:pt x="16613" y="43798"/>
                    <a:pt x="16149" y="43798"/>
                  </a:cubicBezTo>
                  <a:cubicBezTo>
                    <a:pt x="15538" y="43798"/>
                    <a:pt x="14935" y="43638"/>
                    <a:pt x="14326" y="43638"/>
                  </a:cubicBezTo>
                  <a:cubicBezTo>
                    <a:pt x="14292" y="43638"/>
                    <a:pt x="14258" y="43638"/>
                    <a:pt x="14223" y="43639"/>
                  </a:cubicBezTo>
                  <a:cubicBezTo>
                    <a:pt x="14120" y="43622"/>
                    <a:pt x="14016" y="43570"/>
                    <a:pt x="13930" y="43466"/>
                  </a:cubicBezTo>
                  <a:cubicBezTo>
                    <a:pt x="14043" y="43169"/>
                    <a:pt x="14308" y="43115"/>
                    <a:pt x="14562" y="43115"/>
                  </a:cubicBezTo>
                  <a:cubicBezTo>
                    <a:pt x="14617" y="43115"/>
                    <a:pt x="14672" y="43118"/>
                    <a:pt x="14725" y="43121"/>
                  </a:cubicBezTo>
                  <a:cubicBezTo>
                    <a:pt x="14838" y="43129"/>
                    <a:pt x="14949" y="43134"/>
                    <a:pt x="15058" y="43134"/>
                  </a:cubicBezTo>
                  <a:cubicBezTo>
                    <a:pt x="16723" y="43134"/>
                    <a:pt x="17967" y="42165"/>
                    <a:pt x="18388" y="40771"/>
                  </a:cubicBezTo>
                  <a:cubicBezTo>
                    <a:pt x="18976" y="38921"/>
                    <a:pt x="20808" y="38282"/>
                    <a:pt x="21482" y="37090"/>
                  </a:cubicBezTo>
                  <a:cubicBezTo>
                    <a:pt x="22174" y="35865"/>
                    <a:pt x="22770" y="35535"/>
                    <a:pt x="23579" y="35535"/>
                  </a:cubicBezTo>
                  <a:cubicBezTo>
                    <a:pt x="23899" y="35535"/>
                    <a:pt x="24254" y="35587"/>
                    <a:pt x="24661" y="35655"/>
                  </a:cubicBezTo>
                  <a:cubicBezTo>
                    <a:pt x="24682" y="35658"/>
                    <a:pt x="24703" y="35660"/>
                    <a:pt x="24725" y="35660"/>
                  </a:cubicBezTo>
                  <a:cubicBezTo>
                    <a:pt x="25065" y="35660"/>
                    <a:pt x="25513" y="35293"/>
                    <a:pt x="25854" y="35033"/>
                  </a:cubicBezTo>
                  <a:cubicBezTo>
                    <a:pt x="26267" y="34730"/>
                    <a:pt x="26584" y="34570"/>
                    <a:pt x="26849" y="34570"/>
                  </a:cubicBezTo>
                  <a:cubicBezTo>
                    <a:pt x="27249" y="34570"/>
                    <a:pt x="27529" y="34935"/>
                    <a:pt x="27841" y="35724"/>
                  </a:cubicBezTo>
                  <a:cubicBezTo>
                    <a:pt x="28325" y="36969"/>
                    <a:pt x="29742" y="37574"/>
                    <a:pt x="30952" y="38161"/>
                  </a:cubicBezTo>
                  <a:cubicBezTo>
                    <a:pt x="31712" y="38524"/>
                    <a:pt x="32732" y="38852"/>
                    <a:pt x="32680" y="39716"/>
                  </a:cubicBezTo>
                  <a:cubicBezTo>
                    <a:pt x="32594" y="40753"/>
                    <a:pt x="31488" y="40546"/>
                    <a:pt x="30710" y="40615"/>
                  </a:cubicBezTo>
                  <a:cubicBezTo>
                    <a:pt x="30312" y="40650"/>
                    <a:pt x="29794" y="40598"/>
                    <a:pt x="29673" y="41134"/>
                  </a:cubicBezTo>
                  <a:cubicBezTo>
                    <a:pt x="29552" y="41669"/>
                    <a:pt x="30036" y="41825"/>
                    <a:pt x="30382" y="42032"/>
                  </a:cubicBezTo>
                  <a:cubicBezTo>
                    <a:pt x="30898" y="42336"/>
                    <a:pt x="31474" y="42934"/>
                    <a:pt x="32011" y="42934"/>
                  </a:cubicBezTo>
                  <a:cubicBezTo>
                    <a:pt x="32175" y="42934"/>
                    <a:pt x="32336" y="42878"/>
                    <a:pt x="32490" y="42741"/>
                  </a:cubicBezTo>
                  <a:cubicBezTo>
                    <a:pt x="33354" y="41963"/>
                    <a:pt x="33890" y="40788"/>
                    <a:pt x="34512" y="39751"/>
                  </a:cubicBezTo>
                  <a:cubicBezTo>
                    <a:pt x="34586" y="39617"/>
                    <a:pt x="34289" y="39329"/>
                    <a:pt x="34602" y="39329"/>
                  </a:cubicBezTo>
                  <a:cubicBezTo>
                    <a:pt x="34653" y="39329"/>
                    <a:pt x="34719" y="39337"/>
                    <a:pt x="34806" y="39354"/>
                  </a:cubicBezTo>
                  <a:cubicBezTo>
                    <a:pt x="34890" y="39373"/>
                    <a:pt x="34965" y="39381"/>
                    <a:pt x="35031" y="39381"/>
                  </a:cubicBezTo>
                  <a:cubicBezTo>
                    <a:pt x="35567" y="39381"/>
                    <a:pt x="35557" y="38814"/>
                    <a:pt x="35341" y="38507"/>
                  </a:cubicBezTo>
                  <a:cubicBezTo>
                    <a:pt x="34806" y="37781"/>
                    <a:pt x="34546" y="36658"/>
                    <a:pt x="33561" y="36468"/>
                  </a:cubicBezTo>
                  <a:cubicBezTo>
                    <a:pt x="32248" y="36208"/>
                    <a:pt x="31591" y="35206"/>
                    <a:pt x="30727" y="34411"/>
                  </a:cubicBezTo>
                  <a:cubicBezTo>
                    <a:pt x="30468" y="34169"/>
                    <a:pt x="30278" y="33910"/>
                    <a:pt x="30485" y="33599"/>
                  </a:cubicBezTo>
                  <a:cubicBezTo>
                    <a:pt x="30551" y="33501"/>
                    <a:pt x="30628" y="33465"/>
                    <a:pt x="30705" y="33465"/>
                  </a:cubicBezTo>
                  <a:close/>
                  <a:moveTo>
                    <a:pt x="65829" y="50622"/>
                  </a:moveTo>
                  <a:cubicBezTo>
                    <a:pt x="66138" y="50622"/>
                    <a:pt x="66376" y="50877"/>
                    <a:pt x="66569" y="51209"/>
                  </a:cubicBezTo>
                  <a:cubicBezTo>
                    <a:pt x="67601" y="52923"/>
                    <a:pt x="68767" y="54401"/>
                    <a:pt x="70703" y="54401"/>
                  </a:cubicBezTo>
                  <a:cubicBezTo>
                    <a:pt x="71167" y="54401"/>
                    <a:pt x="71676" y="54316"/>
                    <a:pt x="72237" y="54129"/>
                  </a:cubicBezTo>
                  <a:cubicBezTo>
                    <a:pt x="72263" y="54119"/>
                    <a:pt x="72291" y="54114"/>
                    <a:pt x="72320" y="54114"/>
                  </a:cubicBezTo>
                  <a:cubicBezTo>
                    <a:pt x="72487" y="54114"/>
                    <a:pt x="72701" y="54260"/>
                    <a:pt x="72877" y="54319"/>
                  </a:cubicBezTo>
                  <a:cubicBezTo>
                    <a:pt x="72687" y="54406"/>
                    <a:pt x="72514" y="54527"/>
                    <a:pt x="72358" y="54665"/>
                  </a:cubicBezTo>
                  <a:lnTo>
                    <a:pt x="72358" y="54682"/>
                  </a:lnTo>
                  <a:cubicBezTo>
                    <a:pt x="71675" y="55659"/>
                    <a:pt x="71022" y="56681"/>
                    <a:pt x="69648" y="56681"/>
                  </a:cubicBezTo>
                  <a:cubicBezTo>
                    <a:pt x="69564" y="56681"/>
                    <a:pt x="69476" y="56678"/>
                    <a:pt x="69386" y="56669"/>
                  </a:cubicBezTo>
                  <a:cubicBezTo>
                    <a:pt x="69196" y="56600"/>
                    <a:pt x="68850" y="56549"/>
                    <a:pt x="68850" y="56445"/>
                  </a:cubicBezTo>
                  <a:cubicBezTo>
                    <a:pt x="68660" y="54216"/>
                    <a:pt x="66258" y="53559"/>
                    <a:pt x="65532" y="51727"/>
                  </a:cubicBezTo>
                  <a:cubicBezTo>
                    <a:pt x="65394" y="51381"/>
                    <a:pt x="64945" y="50932"/>
                    <a:pt x="65584" y="50673"/>
                  </a:cubicBezTo>
                  <a:cubicBezTo>
                    <a:pt x="65670" y="50638"/>
                    <a:pt x="65752" y="50622"/>
                    <a:pt x="65829" y="50622"/>
                  </a:cubicBezTo>
                  <a:close/>
                  <a:moveTo>
                    <a:pt x="50497" y="52695"/>
                  </a:moveTo>
                  <a:lnTo>
                    <a:pt x="50497" y="52695"/>
                  </a:lnTo>
                  <a:cubicBezTo>
                    <a:pt x="51016" y="52885"/>
                    <a:pt x="51863" y="52937"/>
                    <a:pt x="52001" y="53265"/>
                  </a:cubicBezTo>
                  <a:cubicBezTo>
                    <a:pt x="53055" y="55840"/>
                    <a:pt x="55734" y="57464"/>
                    <a:pt x="56114" y="60420"/>
                  </a:cubicBezTo>
                  <a:cubicBezTo>
                    <a:pt x="56252" y="61439"/>
                    <a:pt x="57323" y="61802"/>
                    <a:pt x="57859" y="62580"/>
                  </a:cubicBezTo>
                  <a:cubicBezTo>
                    <a:pt x="59294" y="64654"/>
                    <a:pt x="60106" y="66952"/>
                    <a:pt x="60763" y="69337"/>
                  </a:cubicBezTo>
                  <a:cubicBezTo>
                    <a:pt x="58533" y="67643"/>
                    <a:pt x="56615" y="65656"/>
                    <a:pt x="55336" y="63133"/>
                  </a:cubicBezTo>
                  <a:cubicBezTo>
                    <a:pt x="55198" y="62874"/>
                    <a:pt x="55008" y="62614"/>
                    <a:pt x="55008" y="62355"/>
                  </a:cubicBezTo>
                  <a:cubicBezTo>
                    <a:pt x="54990" y="58916"/>
                    <a:pt x="52139" y="56739"/>
                    <a:pt x="51189" y="53697"/>
                  </a:cubicBezTo>
                  <a:cubicBezTo>
                    <a:pt x="51085" y="53334"/>
                    <a:pt x="50739" y="53040"/>
                    <a:pt x="50497" y="52695"/>
                  </a:cubicBezTo>
                  <a:close/>
                  <a:moveTo>
                    <a:pt x="87976" y="1"/>
                  </a:moveTo>
                  <a:cubicBezTo>
                    <a:pt x="87018" y="1"/>
                    <a:pt x="85745" y="1010"/>
                    <a:pt x="84455" y="1127"/>
                  </a:cubicBezTo>
                  <a:cubicBezTo>
                    <a:pt x="83776" y="1176"/>
                    <a:pt x="83111" y="1512"/>
                    <a:pt x="82448" y="1512"/>
                  </a:cubicBezTo>
                  <a:cubicBezTo>
                    <a:pt x="82403" y="1512"/>
                    <a:pt x="82358" y="1511"/>
                    <a:pt x="82313" y="1507"/>
                  </a:cubicBezTo>
                  <a:cubicBezTo>
                    <a:pt x="82281" y="1506"/>
                    <a:pt x="82250" y="1506"/>
                    <a:pt x="82218" y="1506"/>
                  </a:cubicBezTo>
                  <a:cubicBezTo>
                    <a:pt x="80376" y="1506"/>
                    <a:pt x="79245" y="3375"/>
                    <a:pt x="77443" y="3375"/>
                  </a:cubicBezTo>
                  <a:cubicBezTo>
                    <a:pt x="77340" y="3375"/>
                    <a:pt x="77235" y="3369"/>
                    <a:pt x="77128" y="3356"/>
                  </a:cubicBezTo>
                  <a:cubicBezTo>
                    <a:pt x="77026" y="3344"/>
                    <a:pt x="76928" y="3335"/>
                    <a:pt x="76837" y="3335"/>
                  </a:cubicBezTo>
                  <a:cubicBezTo>
                    <a:pt x="76434" y="3335"/>
                    <a:pt x="76136" y="3491"/>
                    <a:pt x="75953" y="4082"/>
                  </a:cubicBezTo>
                  <a:cubicBezTo>
                    <a:pt x="75843" y="4459"/>
                    <a:pt x="75132" y="4980"/>
                    <a:pt x="74758" y="4980"/>
                  </a:cubicBezTo>
                  <a:cubicBezTo>
                    <a:pt x="74720" y="4980"/>
                    <a:pt x="74687" y="4974"/>
                    <a:pt x="74657" y="4964"/>
                  </a:cubicBezTo>
                  <a:cubicBezTo>
                    <a:pt x="73910" y="4715"/>
                    <a:pt x="73366" y="4590"/>
                    <a:pt x="73013" y="4590"/>
                  </a:cubicBezTo>
                  <a:cubicBezTo>
                    <a:pt x="72190" y="4590"/>
                    <a:pt x="72409" y="5268"/>
                    <a:pt x="73534" y="6623"/>
                  </a:cubicBezTo>
                  <a:cubicBezTo>
                    <a:pt x="73585" y="6692"/>
                    <a:pt x="73499" y="6882"/>
                    <a:pt x="73482" y="7003"/>
                  </a:cubicBezTo>
                  <a:cubicBezTo>
                    <a:pt x="73413" y="6968"/>
                    <a:pt x="73292" y="6951"/>
                    <a:pt x="73240" y="6882"/>
                  </a:cubicBezTo>
                  <a:cubicBezTo>
                    <a:pt x="72877" y="6381"/>
                    <a:pt x="72324" y="5914"/>
                    <a:pt x="72220" y="5344"/>
                  </a:cubicBezTo>
                  <a:cubicBezTo>
                    <a:pt x="72065" y="4531"/>
                    <a:pt x="71961" y="3840"/>
                    <a:pt x="71010" y="3650"/>
                  </a:cubicBezTo>
                  <a:cubicBezTo>
                    <a:pt x="70839" y="3615"/>
                    <a:pt x="70680" y="3599"/>
                    <a:pt x="70533" y="3599"/>
                  </a:cubicBezTo>
                  <a:cubicBezTo>
                    <a:pt x="69359" y="3599"/>
                    <a:pt x="68898" y="4626"/>
                    <a:pt x="68315" y="5517"/>
                  </a:cubicBezTo>
                  <a:cubicBezTo>
                    <a:pt x="67865" y="6208"/>
                    <a:pt x="68349" y="6536"/>
                    <a:pt x="68729" y="6934"/>
                  </a:cubicBezTo>
                  <a:cubicBezTo>
                    <a:pt x="68798" y="7003"/>
                    <a:pt x="68850" y="7089"/>
                    <a:pt x="68902" y="7176"/>
                  </a:cubicBezTo>
                  <a:cubicBezTo>
                    <a:pt x="68817" y="7188"/>
                    <a:pt x="68731" y="7200"/>
                    <a:pt x="68645" y="7200"/>
                  </a:cubicBezTo>
                  <a:cubicBezTo>
                    <a:pt x="68610" y="7200"/>
                    <a:pt x="68575" y="7198"/>
                    <a:pt x="68539" y="7193"/>
                  </a:cubicBezTo>
                  <a:cubicBezTo>
                    <a:pt x="67376" y="7024"/>
                    <a:pt x="66212" y="6691"/>
                    <a:pt x="65033" y="6691"/>
                  </a:cubicBezTo>
                  <a:cubicBezTo>
                    <a:pt x="65003" y="6691"/>
                    <a:pt x="64974" y="6691"/>
                    <a:pt x="64945" y="6692"/>
                  </a:cubicBezTo>
                  <a:cubicBezTo>
                    <a:pt x="64584" y="6692"/>
                    <a:pt x="63909" y="6196"/>
                    <a:pt x="63437" y="6196"/>
                  </a:cubicBezTo>
                  <a:cubicBezTo>
                    <a:pt x="63072" y="6196"/>
                    <a:pt x="62827" y="6492"/>
                    <a:pt x="62940" y="7538"/>
                  </a:cubicBezTo>
                  <a:cubicBezTo>
                    <a:pt x="62940" y="7608"/>
                    <a:pt x="62525" y="7711"/>
                    <a:pt x="62283" y="7798"/>
                  </a:cubicBezTo>
                  <a:cubicBezTo>
                    <a:pt x="61879" y="7955"/>
                    <a:pt x="61464" y="8005"/>
                    <a:pt x="61043" y="8005"/>
                  </a:cubicBezTo>
                  <a:cubicBezTo>
                    <a:pt x="60325" y="8005"/>
                    <a:pt x="59591" y="7860"/>
                    <a:pt x="58870" y="7860"/>
                  </a:cubicBezTo>
                  <a:cubicBezTo>
                    <a:pt x="58295" y="7860"/>
                    <a:pt x="57729" y="7952"/>
                    <a:pt x="57185" y="8282"/>
                  </a:cubicBezTo>
                  <a:cubicBezTo>
                    <a:pt x="56736" y="8610"/>
                    <a:pt x="56304" y="8938"/>
                    <a:pt x="55837" y="9267"/>
                  </a:cubicBezTo>
                  <a:cubicBezTo>
                    <a:pt x="55671" y="9381"/>
                    <a:pt x="55417" y="9527"/>
                    <a:pt x="55226" y="9527"/>
                  </a:cubicBezTo>
                  <a:cubicBezTo>
                    <a:pt x="55100" y="9527"/>
                    <a:pt x="55001" y="9463"/>
                    <a:pt x="54973" y="9284"/>
                  </a:cubicBezTo>
                  <a:cubicBezTo>
                    <a:pt x="54819" y="8258"/>
                    <a:pt x="54209" y="8003"/>
                    <a:pt x="53545" y="8003"/>
                  </a:cubicBezTo>
                  <a:cubicBezTo>
                    <a:pt x="53313" y="8003"/>
                    <a:pt x="53075" y="8034"/>
                    <a:pt x="52848" y="8074"/>
                  </a:cubicBezTo>
                  <a:cubicBezTo>
                    <a:pt x="51897" y="8264"/>
                    <a:pt x="52416" y="9232"/>
                    <a:pt x="52295" y="9854"/>
                  </a:cubicBezTo>
                  <a:cubicBezTo>
                    <a:pt x="52156" y="10615"/>
                    <a:pt x="51344" y="10096"/>
                    <a:pt x="50998" y="10545"/>
                  </a:cubicBezTo>
                  <a:cubicBezTo>
                    <a:pt x="50949" y="10609"/>
                    <a:pt x="50910" y="10635"/>
                    <a:pt x="50880" y="10635"/>
                  </a:cubicBezTo>
                  <a:cubicBezTo>
                    <a:pt x="50805" y="10635"/>
                    <a:pt x="50789" y="10469"/>
                    <a:pt x="50826" y="10321"/>
                  </a:cubicBezTo>
                  <a:cubicBezTo>
                    <a:pt x="51033" y="8990"/>
                    <a:pt x="50221" y="8541"/>
                    <a:pt x="49115" y="8161"/>
                  </a:cubicBezTo>
                  <a:cubicBezTo>
                    <a:pt x="46903" y="7400"/>
                    <a:pt x="44535" y="7176"/>
                    <a:pt x="42392" y="6070"/>
                  </a:cubicBezTo>
                  <a:cubicBezTo>
                    <a:pt x="41667" y="5697"/>
                    <a:pt x="40852" y="5536"/>
                    <a:pt x="40032" y="5536"/>
                  </a:cubicBezTo>
                  <a:cubicBezTo>
                    <a:pt x="39367" y="5536"/>
                    <a:pt x="38699" y="5642"/>
                    <a:pt x="38072" y="5828"/>
                  </a:cubicBezTo>
                  <a:cubicBezTo>
                    <a:pt x="36033" y="6432"/>
                    <a:pt x="33838" y="6502"/>
                    <a:pt x="31989" y="7642"/>
                  </a:cubicBezTo>
                  <a:cubicBezTo>
                    <a:pt x="31263" y="8074"/>
                    <a:pt x="29206" y="7296"/>
                    <a:pt x="30226" y="9457"/>
                  </a:cubicBezTo>
                  <a:cubicBezTo>
                    <a:pt x="30278" y="9578"/>
                    <a:pt x="29984" y="9854"/>
                    <a:pt x="29863" y="10079"/>
                  </a:cubicBezTo>
                  <a:cubicBezTo>
                    <a:pt x="28653" y="12412"/>
                    <a:pt x="26234" y="13224"/>
                    <a:pt x="24229" y="14555"/>
                  </a:cubicBezTo>
                  <a:cubicBezTo>
                    <a:pt x="22536" y="15661"/>
                    <a:pt x="23486" y="17112"/>
                    <a:pt x="24022" y="18236"/>
                  </a:cubicBezTo>
                  <a:cubicBezTo>
                    <a:pt x="24328" y="18880"/>
                    <a:pt x="24972" y="19241"/>
                    <a:pt x="25627" y="19241"/>
                  </a:cubicBezTo>
                  <a:cubicBezTo>
                    <a:pt x="26008" y="19241"/>
                    <a:pt x="26393" y="19119"/>
                    <a:pt x="26718" y="18858"/>
                  </a:cubicBezTo>
                  <a:cubicBezTo>
                    <a:pt x="27228" y="18470"/>
                    <a:pt x="27609" y="18306"/>
                    <a:pt x="27903" y="18306"/>
                  </a:cubicBezTo>
                  <a:cubicBezTo>
                    <a:pt x="28524" y="18306"/>
                    <a:pt x="28748" y="19042"/>
                    <a:pt x="28947" y="19946"/>
                  </a:cubicBezTo>
                  <a:cubicBezTo>
                    <a:pt x="28982" y="20223"/>
                    <a:pt x="28999" y="20499"/>
                    <a:pt x="28982" y="20776"/>
                  </a:cubicBezTo>
                  <a:cubicBezTo>
                    <a:pt x="28774" y="20551"/>
                    <a:pt x="28446" y="20396"/>
                    <a:pt x="28342" y="20119"/>
                  </a:cubicBezTo>
                  <a:cubicBezTo>
                    <a:pt x="28124" y="19474"/>
                    <a:pt x="27849" y="19234"/>
                    <a:pt x="27528" y="19234"/>
                  </a:cubicBezTo>
                  <a:cubicBezTo>
                    <a:pt x="27212" y="19234"/>
                    <a:pt x="26853" y="19465"/>
                    <a:pt x="26459" y="19774"/>
                  </a:cubicBezTo>
                  <a:cubicBezTo>
                    <a:pt x="25646" y="20379"/>
                    <a:pt x="25958" y="21260"/>
                    <a:pt x="26130" y="21899"/>
                  </a:cubicBezTo>
                  <a:cubicBezTo>
                    <a:pt x="26459" y="23092"/>
                    <a:pt x="25802" y="23420"/>
                    <a:pt x="24938" y="23627"/>
                  </a:cubicBezTo>
                  <a:cubicBezTo>
                    <a:pt x="23901" y="23852"/>
                    <a:pt x="23072" y="24267"/>
                    <a:pt x="22553" y="25269"/>
                  </a:cubicBezTo>
                  <a:cubicBezTo>
                    <a:pt x="22273" y="25790"/>
                    <a:pt x="21682" y="26043"/>
                    <a:pt x="21157" y="26043"/>
                  </a:cubicBezTo>
                  <a:cubicBezTo>
                    <a:pt x="21003" y="26043"/>
                    <a:pt x="20855" y="26021"/>
                    <a:pt x="20721" y="25978"/>
                  </a:cubicBezTo>
                  <a:cubicBezTo>
                    <a:pt x="20116" y="25788"/>
                    <a:pt x="20963" y="25390"/>
                    <a:pt x="20946" y="24993"/>
                  </a:cubicBezTo>
                  <a:cubicBezTo>
                    <a:pt x="20929" y="24543"/>
                    <a:pt x="20738" y="24129"/>
                    <a:pt x="20410" y="23835"/>
                  </a:cubicBezTo>
                  <a:cubicBezTo>
                    <a:pt x="19477" y="22798"/>
                    <a:pt x="18354" y="21709"/>
                    <a:pt x="18215" y="20327"/>
                  </a:cubicBezTo>
                  <a:cubicBezTo>
                    <a:pt x="18098" y="19205"/>
                    <a:pt x="17332" y="17921"/>
                    <a:pt x="16200" y="17921"/>
                  </a:cubicBezTo>
                  <a:cubicBezTo>
                    <a:pt x="16163" y="17921"/>
                    <a:pt x="16127" y="17922"/>
                    <a:pt x="16090" y="17925"/>
                  </a:cubicBezTo>
                  <a:cubicBezTo>
                    <a:pt x="15105" y="17976"/>
                    <a:pt x="14068" y="18391"/>
                    <a:pt x="13930" y="19221"/>
                  </a:cubicBezTo>
                  <a:cubicBezTo>
                    <a:pt x="13670" y="20430"/>
                    <a:pt x="14137" y="21709"/>
                    <a:pt x="15122" y="22470"/>
                  </a:cubicBezTo>
                  <a:cubicBezTo>
                    <a:pt x="15952" y="23109"/>
                    <a:pt x="15952" y="23161"/>
                    <a:pt x="15589" y="23489"/>
                  </a:cubicBezTo>
                  <a:cubicBezTo>
                    <a:pt x="14448" y="24526"/>
                    <a:pt x="14915" y="26116"/>
                    <a:pt x="14292" y="27377"/>
                  </a:cubicBezTo>
                  <a:cubicBezTo>
                    <a:pt x="14143" y="27687"/>
                    <a:pt x="14420" y="27822"/>
                    <a:pt x="14760" y="27822"/>
                  </a:cubicBezTo>
                  <a:cubicBezTo>
                    <a:pt x="14932" y="27822"/>
                    <a:pt x="15121" y="27787"/>
                    <a:pt x="15278" y="27723"/>
                  </a:cubicBezTo>
                  <a:cubicBezTo>
                    <a:pt x="16510" y="27249"/>
                    <a:pt x="17772" y="26919"/>
                    <a:pt x="19089" y="26919"/>
                  </a:cubicBezTo>
                  <a:cubicBezTo>
                    <a:pt x="19212" y="26919"/>
                    <a:pt x="19336" y="26922"/>
                    <a:pt x="19460" y="26928"/>
                  </a:cubicBezTo>
                  <a:lnTo>
                    <a:pt x="19874" y="26928"/>
                  </a:lnTo>
                  <a:cubicBezTo>
                    <a:pt x="19840" y="26997"/>
                    <a:pt x="19823" y="27136"/>
                    <a:pt x="19753" y="27153"/>
                  </a:cubicBezTo>
                  <a:cubicBezTo>
                    <a:pt x="18630" y="27585"/>
                    <a:pt x="17507" y="28138"/>
                    <a:pt x="16349" y="28414"/>
                  </a:cubicBezTo>
                  <a:cubicBezTo>
                    <a:pt x="15692" y="28570"/>
                    <a:pt x="14915" y="28432"/>
                    <a:pt x="14707" y="29209"/>
                  </a:cubicBezTo>
                  <a:cubicBezTo>
                    <a:pt x="14500" y="30004"/>
                    <a:pt x="15260" y="30194"/>
                    <a:pt x="15813" y="30505"/>
                  </a:cubicBezTo>
                  <a:cubicBezTo>
                    <a:pt x="17161" y="31318"/>
                    <a:pt x="17369" y="32493"/>
                    <a:pt x="16867" y="33910"/>
                  </a:cubicBezTo>
                  <a:cubicBezTo>
                    <a:pt x="16664" y="34503"/>
                    <a:pt x="16349" y="34660"/>
                    <a:pt x="15995" y="34660"/>
                  </a:cubicBezTo>
                  <a:cubicBezTo>
                    <a:pt x="15626" y="34660"/>
                    <a:pt x="15216" y="34489"/>
                    <a:pt x="14846" y="34463"/>
                  </a:cubicBezTo>
                  <a:cubicBezTo>
                    <a:pt x="13916" y="34396"/>
                    <a:pt x="12987" y="34203"/>
                    <a:pt x="12042" y="34203"/>
                  </a:cubicBezTo>
                  <a:cubicBezTo>
                    <a:pt x="12003" y="34203"/>
                    <a:pt x="11964" y="34203"/>
                    <a:pt x="11925" y="34204"/>
                  </a:cubicBezTo>
                  <a:cubicBezTo>
                    <a:pt x="10957" y="34221"/>
                    <a:pt x="9834" y="34446"/>
                    <a:pt x="9989" y="35759"/>
                  </a:cubicBezTo>
                  <a:cubicBezTo>
                    <a:pt x="10128" y="37072"/>
                    <a:pt x="9834" y="38196"/>
                    <a:pt x="9592" y="39440"/>
                  </a:cubicBezTo>
                  <a:cubicBezTo>
                    <a:pt x="9385" y="40425"/>
                    <a:pt x="8693" y="42136"/>
                    <a:pt x="10542" y="42464"/>
                  </a:cubicBezTo>
                  <a:cubicBezTo>
                    <a:pt x="12305" y="42758"/>
                    <a:pt x="12668" y="43173"/>
                    <a:pt x="11735" y="44693"/>
                  </a:cubicBezTo>
                  <a:cubicBezTo>
                    <a:pt x="11389" y="45298"/>
                    <a:pt x="10888" y="45817"/>
                    <a:pt x="10300" y="46180"/>
                  </a:cubicBezTo>
                  <a:cubicBezTo>
                    <a:pt x="9108" y="46871"/>
                    <a:pt x="8175" y="47752"/>
                    <a:pt x="8313" y="49342"/>
                  </a:cubicBezTo>
                  <a:cubicBezTo>
                    <a:pt x="8365" y="49964"/>
                    <a:pt x="8140" y="50707"/>
                    <a:pt x="7535" y="50967"/>
                  </a:cubicBezTo>
                  <a:cubicBezTo>
                    <a:pt x="5168" y="52021"/>
                    <a:pt x="3768" y="53991"/>
                    <a:pt x="2662" y="56168"/>
                  </a:cubicBezTo>
                  <a:cubicBezTo>
                    <a:pt x="1781" y="57931"/>
                    <a:pt x="122" y="59469"/>
                    <a:pt x="1279" y="61888"/>
                  </a:cubicBezTo>
                  <a:cubicBezTo>
                    <a:pt x="1936" y="63236"/>
                    <a:pt x="1573" y="64792"/>
                    <a:pt x="830" y="66209"/>
                  </a:cubicBezTo>
                  <a:cubicBezTo>
                    <a:pt x="1" y="67781"/>
                    <a:pt x="744" y="70477"/>
                    <a:pt x="2126" y="71687"/>
                  </a:cubicBezTo>
                  <a:cubicBezTo>
                    <a:pt x="2420" y="71946"/>
                    <a:pt x="2662" y="72240"/>
                    <a:pt x="2818" y="72586"/>
                  </a:cubicBezTo>
                  <a:cubicBezTo>
                    <a:pt x="4027" y="75040"/>
                    <a:pt x="5462" y="77303"/>
                    <a:pt x="7881" y="78755"/>
                  </a:cubicBezTo>
                  <a:cubicBezTo>
                    <a:pt x="8455" y="79100"/>
                    <a:pt x="9053" y="79742"/>
                    <a:pt x="9645" y="79742"/>
                  </a:cubicBezTo>
                  <a:cubicBezTo>
                    <a:pt x="9766" y="79742"/>
                    <a:pt x="9887" y="79715"/>
                    <a:pt x="10007" y="79654"/>
                  </a:cubicBezTo>
                  <a:cubicBezTo>
                    <a:pt x="12824" y="78254"/>
                    <a:pt x="16142" y="79844"/>
                    <a:pt x="18889" y="77874"/>
                  </a:cubicBezTo>
                  <a:cubicBezTo>
                    <a:pt x="19326" y="77562"/>
                    <a:pt x="19938" y="77352"/>
                    <a:pt x="20558" y="77352"/>
                  </a:cubicBezTo>
                  <a:cubicBezTo>
                    <a:pt x="21313" y="77352"/>
                    <a:pt x="22079" y="77663"/>
                    <a:pt x="22553" y="78479"/>
                  </a:cubicBezTo>
                  <a:cubicBezTo>
                    <a:pt x="23034" y="79313"/>
                    <a:pt x="23538" y="79650"/>
                    <a:pt x="24283" y="79650"/>
                  </a:cubicBezTo>
                  <a:cubicBezTo>
                    <a:pt x="24448" y="79650"/>
                    <a:pt x="24626" y="79633"/>
                    <a:pt x="24817" y="79602"/>
                  </a:cubicBezTo>
                  <a:cubicBezTo>
                    <a:pt x="24994" y="79574"/>
                    <a:pt x="25161" y="79561"/>
                    <a:pt x="25317" y="79561"/>
                  </a:cubicBezTo>
                  <a:cubicBezTo>
                    <a:pt x="26715" y="79561"/>
                    <a:pt x="27271" y="80640"/>
                    <a:pt x="26960" y="82194"/>
                  </a:cubicBezTo>
                  <a:cubicBezTo>
                    <a:pt x="26683" y="83611"/>
                    <a:pt x="25750" y="85218"/>
                    <a:pt x="26545" y="86480"/>
                  </a:cubicBezTo>
                  <a:cubicBezTo>
                    <a:pt x="27461" y="87966"/>
                    <a:pt x="28515" y="89400"/>
                    <a:pt x="29206" y="90973"/>
                  </a:cubicBezTo>
                  <a:cubicBezTo>
                    <a:pt x="30416" y="93721"/>
                    <a:pt x="31298" y="96641"/>
                    <a:pt x="29777" y="99631"/>
                  </a:cubicBezTo>
                  <a:cubicBezTo>
                    <a:pt x="28809" y="101515"/>
                    <a:pt x="28619" y="103502"/>
                    <a:pt x="29535" y="105369"/>
                  </a:cubicBezTo>
                  <a:cubicBezTo>
                    <a:pt x="30503" y="107321"/>
                    <a:pt x="31228" y="109274"/>
                    <a:pt x="31488" y="111469"/>
                  </a:cubicBezTo>
                  <a:cubicBezTo>
                    <a:pt x="31712" y="113456"/>
                    <a:pt x="31695" y="115599"/>
                    <a:pt x="33371" y="117172"/>
                  </a:cubicBezTo>
                  <a:cubicBezTo>
                    <a:pt x="34322" y="118088"/>
                    <a:pt x="34581" y="119436"/>
                    <a:pt x="35013" y="120645"/>
                  </a:cubicBezTo>
                  <a:cubicBezTo>
                    <a:pt x="35393" y="121717"/>
                    <a:pt x="34546" y="123065"/>
                    <a:pt x="35843" y="123998"/>
                  </a:cubicBezTo>
                  <a:cubicBezTo>
                    <a:pt x="36206" y="124270"/>
                    <a:pt x="36549" y="124368"/>
                    <a:pt x="36881" y="124368"/>
                  </a:cubicBezTo>
                  <a:cubicBezTo>
                    <a:pt x="37735" y="124368"/>
                    <a:pt x="38515" y="123721"/>
                    <a:pt x="39372" y="123721"/>
                  </a:cubicBezTo>
                  <a:cubicBezTo>
                    <a:pt x="39388" y="123721"/>
                    <a:pt x="39404" y="123721"/>
                    <a:pt x="39420" y="123721"/>
                  </a:cubicBezTo>
                  <a:cubicBezTo>
                    <a:pt x="39526" y="123724"/>
                    <a:pt x="39630" y="123725"/>
                    <a:pt x="39734" y="123725"/>
                  </a:cubicBezTo>
                  <a:cubicBezTo>
                    <a:pt x="44937" y="123725"/>
                    <a:pt x="47636" y="120353"/>
                    <a:pt x="49754" y="116100"/>
                  </a:cubicBezTo>
                  <a:cubicBezTo>
                    <a:pt x="50186" y="115236"/>
                    <a:pt x="49720" y="113957"/>
                    <a:pt x="50826" y="113508"/>
                  </a:cubicBezTo>
                  <a:cubicBezTo>
                    <a:pt x="52761" y="112713"/>
                    <a:pt x="53193" y="111175"/>
                    <a:pt x="52692" y="109499"/>
                  </a:cubicBezTo>
                  <a:cubicBezTo>
                    <a:pt x="51949" y="107028"/>
                    <a:pt x="53297" y="106112"/>
                    <a:pt x="55181" y="105282"/>
                  </a:cubicBezTo>
                  <a:cubicBezTo>
                    <a:pt x="57773" y="104107"/>
                    <a:pt x="59449" y="98370"/>
                    <a:pt x="57963" y="96071"/>
                  </a:cubicBezTo>
                  <a:cubicBezTo>
                    <a:pt x="56770" y="94239"/>
                    <a:pt x="57099" y="92217"/>
                    <a:pt x="57444" y="90316"/>
                  </a:cubicBezTo>
                  <a:cubicBezTo>
                    <a:pt x="57911" y="87621"/>
                    <a:pt x="59933" y="85823"/>
                    <a:pt x="61851" y="84164"/>
                  </a:cubicBezTo>
                  <a:cubicBezTo>
                    <a:pt x="65601" y="80915"/>
                    <a:pt x="68055" y="76992"/>
                    <a:pt x="69109" y="72171"/>
                  </a:cubicBezTo>
                  <a:cubicBezTo>
                    <a:pt x="69271" y="71459"/>
                    <a:pt x="69266" y="70656"/>
                    <a:pt x="68371" y="70656"/>
                  </a:cubicBezTo>
                  <a:cubicBezTo>
                    <a:pt x="68311" y="70656"/>
                    <a:pt x="68246" y="70660"/>
                    <a:pt x="68176" y="70667"/>
                  </a:cubicBezTo>
                  <a:cubicBezTo>
                    <a:pt x="67157" y="70788"/>
                    <a:pt x="66154" y="71151"/>
                    <a:pt x="65152" y="71462"/>
                  </a:cubicBezTo>
                  <a:cubicBezTo>
                    <a:pt x="63960" y="71826"/>
                    <a:pt x="63201" y="72060"/>
                    <a:pt x="62664" y="72060"/>
                  </a:cubicBezTo>
                  <a:cubicBezTo>
                    <a:pt x="61727" y="72060"/>
                    <a:pt x="61469" y="71346"/>
                    <a:pt x="60772" y="69363"/>
                  </a:cubicBezTo>
                  <a:lnTo>
                    <a:pt x="60772" y="69363"/>
                  </a:lnTo>
                  <a:cubicBezTo>
                    <a:pt x="61180" y="69747"/>
                    <a:pt x="61467" y="70422"/>
                    <a:pt x="62074" y="70422"/>
                  </a:cubicBezTo>
                  <a:cubicBezTo>
                    <a:pt x="62180" y="70422"/>
                    <a:pt x="62295" y="70402"/>
                    <a:pt x="62422" y="70356"/>
                  </a:cubicBezTo>
                  <a:cubicBezTo>
                    <a:pt x="63925" y="69769"/>
                    <a:pt x="65359" y="68957"/>
                    <a:pt x="66897" y="68455"/>
                  </a:cubicBezTo>
                  <a:cubicBezTo>
                    <a:pt x="68660" y="67868"/>
                    <a:pt x="69732" y="66209"/>
                    <a:pt x="71391" y="65639"/>
                  </a:cubicBezTo>
                  <a:cubicBezTo>
                    <a:pt x="73706" y="64844"/>
                    <a:pt x="76713" y="61716"/>
                    <a:pt x="76852" y="59383"/>
                  </a:cubicBezTo>
                  <a:cubicBezTo>
                    <a:pt x="76834" y="59072"/>
                    <a:pt x="76713" y="58778"/>
                    <a:pt x="76506" y="58553"/>
                  </a:cubicBezTo>
                  <a:cubicBezTo>
                    <a:pt x="75918" y="57810"/>
                    <a:pt x="75279" y="57153"/>
                    <a:pt x="74294" y="56894"/>
                  </a:cubicBezTo>
                  <a:cubicBezTo>
                    <a:pt x="73724" y="56739"/>
                    <a:pt x="73378" y="56151"/>
                    <a:pt x="73516" y="55581"/>
                  </a:cubicBezTo>
                  <a:cubicBezTo>
                    <a:pt x="73547" y="55481"/>
                    <a:pt x="73596" y="55443"/>
                    <a:pt x="73658" y="55443"/>
                  </a:cubicBezTo>
                  <a:cubicBezTo>
                    <a:pt x="73842" y="55443"/>
                    <a:pt x="74139" y="55775"/>
                    <a:pt x="74398" y="55788"/>
                  </a:cubicBezTo>
                  <a:cubicBezTo>
                    <a:pt x="75366" y="55855"/>
                    <a:pt x="76333" y="56083"/>
                    <a:pt x="77301" y="56083"/>
                  </a:cubicBezTo>
                  <a:cubicBezTo>
                    <a:pt x="77336" y="56083"/>
                    <a:pt x="77370" y="56083"/>
                    <a:pt x="77405" y="56082"/>
                  </a:cubicBezTo>
                  <a:cubicBezTo>
                    <a:pt x="77727" y="56077"/>
                    <a:pt x="78047" y="56073"/>
                    <a:pt x="78365" y="56073"/>
                  </a:cubicBezTo>
                  <a:cubicBezTo>
                    <a:pt x="81373" y="56073"/>
                    <a:pt x="84145" y="56432"/>
                    <a:pt x="85786" y="59746"/>
                  </a:cubicBezTo>
                  <a:cubicBezTo>
                    <a:pt x="86136" y="60461"/>
                    <a:pt x="86996" y="61297"/>
                    <a:pt x="88011" y="61297"/>
                  </a:cubicBezTo>
                  <a:cubicBezTo>
                    <a:pt x="88148" y="61297"/>
                    <a:pt x="88288" y="61282"/>
                    <a:pt x="88430" y="61249"/>
                  </a:cubicBezTo>
                  <a:cubicBezTo>
                    <a:pt x="88585" y="61214"/>
                    <a:pt x="88707" y="61197"/>
                    <a:pt x="88805" y="61197"/>
                  </a:cubicBezTo>
                  <a:cubicBezTo>
                    <a:pt x="89186" y="61197"/>
                    <a:pt x="89184" y="61451"/>
                    <a:pt x="89225" y="61837"/>
                  </a:cubicBezTo>
                  <a:cubicBezTo>
                    <a:pt x="89830" y="66554"/>
                    <a:pt x="91990" y="70685"/>
                    <a:pt x="94133" y="74832"/>
                  </a:cubicBezTo>
                  <a:cubicBezTo>
                    <a:pt x="94475" y="75487"/>
                    <a:pt x="94875" y="75911"/>
                    <a:pt x="95290" y="75911"/>
                  </a:cubicBezTo>
                  <a:cubicBezTo>
                    <a:pt x="95652" y="75911"/>
                    <a:pt x="96025" y="75588"/>
                    <a:pt x="96380" y="74815"/>
                  </a:cubicBezTo>
                  <a:cubicBezTo>
                    <a:pt x="96622" y="74297"/>
                    <a:pt x="97036" y="73847"/>
                    <a:pt x="97382" y="73381"/>
                  </a:cubicBezTo>
                  <a:lnTo>
                    <a:pt x="97538" y="73225"/>
                  </a:lnTo>
                  <a:cubicBezTo>
                    <a:pt x="98212" y="71618"/>
                    <a:pt x="98056" y="69993"/>
                    <a:pt x="97831" y="68317"/>
                  </a:cubicBezTo>
                  <a:cubicBezTo>
                    <a:pt x="97762" y="67833"/>
                    <a:pt x="97589" y="67211"/>
                    <a:pt x="98194" y="67073"/>
                  </a:cubicBezTo>
                  <a:cubicBezTo>
                    <a:pt x="99784" y="66693"/>
                    <a:pt x="100268" y="65258"/>
                    <a:pt x="101149" y="64187"/>
                  </a:cubicBezTo>
                  <a:cubicBezTo>
                    <a:pt x="102117" y="63029"/>
                    <a:pt x="103137" y="61629"/>
                    <a:pt x="104243" y="60903"/>
                  </a:cubicBezTo>
                  <a:cubicBezTo>
                    <a:pt x="104825" y="60515"/>
                    <a:pt x="105739" y="59942"/>
                    <a:pt x="106690" y="59942"/>
                  </a:cubicBezTo>
                  <a:cubicBezTo>
                    <a:pt x="107432" y="59942"/>
                    <a:pt x="108196" y="60292"/>
                    <a:pt x="108840" y="61353"/>
                  </a:cubicBezTo>
                  <a:cubicBezTo>
                    <a:pt x="109600" y="62632"/>
                    <a:pt x="110965" y="63565"/>
                    <a:pt x="111017" y="65258"/>
                  </a:cubicBezTo>
                  <a:cubicBezTo>
                    <a:pt x="111034" y="65777"/>
                    <a:pt x="110793" y="66433"/>
                    <a:pt x="111536" y="66693"/>
                  </a:cubicBezTo>
                  <a:cubicBezTo>
                    <a:pt x="111822" y="66788"/>
                    <a:pt x="112112" y="66862"/>
                    <a:pt x="112391" y="66862"/>
                  </a:cubicBezTo>
                  <a:cubicBezTo>
                    <a:pt x="112769" y="66862"/>
                    <a:pt x="113129" y="66727"/>
                    <a:pt x="113437" y="66330"/>
                  </a:cubicBezTo>
                  <a:cubicBezTo>
                    <a:pt x="113540" y="66205"/>
                    <a:pt x="113700" y="66031"/>
                    <a:pt x="113856" y="66031"/>
                  </a:cubicBezTo>
                  <a:cubicBezTo>
                    <a:pt x="113960" y="66031"/>
                    <a:pt x="114062" y="66109"/>
                    <a:pt x="114145" y="66330"/>
                  </a:cubicBezTo>
                  <a:cubicBezTo>
                    <a:pt x="114543" y="67470"/>
                    <a:pt x="114802" y="68663"/>
                    <a:pt x="115286" y="69769"/>
                  </a:cubicBezTo>
                  <a:cubicBezTo>
                    <a:pt x="116271" y="72033"/>
                    <a:pt x="114940" y="74677"/>
                    <a:pt x="116858" y="76871"/>
                  </a:cubicBezTo>
                  <a:cubicBezTo>
                    <a:pt x="118241" y="78461"/>
                    <a:pt x="118362" y="80915"/>
                    <a:pt x="119900" y="82540"/>
                  </a:cubicBezTo>
                  <a:cubicBezTo>
                    <a:pt x="120401" y="82799"/>
                    <a:pt x="120885" y="83058"/>
                    <a:pt x="121386" y="83300"/>
                  </a:cubicBezTo>
                  <a:cubicBezTo>
                    <a:pt x="121538" y="83368"/>
                    <a:pt x="121699" y="83403"/>
                    <a:pt x="121846" y="83403"/>
                  </a:cubicBezTo>
                  <a:cubicBezTo>
                    <a:pt x="122184" y="83403"/>
                    <a:pt x="122445" y="83219"/>
                    <a:pt x="122337" y="82834"/>
                  </a:cubicBezTo>
                  <a:cubicBezTo>
                    <a:pt x="121818" y="80915"/>
                    <a:pt x="121991" y="78790"/>
                    <a:pt x="119969" y="77355"/>
                  </a:cubicBezTo>
                  <a:cubicBezTo>
                    <a:pt x="118414" y="76249"/>
                    <a:pt x="117239" y="74521"/>
                    <a:pt x="117463" y="72378"/>
                  </a:cubicBezTo>
                  <a:cubicBezTo>
                    <a:pt x="117528" y="71821"/>
                    <a:pt x="116912" y="70437"/>
                    <a:pt x="117695" y="70437"/>
                  </a:cubicBezTo>
                  <a:cubicBezTo>
                    <a:pt x="117955" y="70437"/>
                    <a:pt x="118371" y="70590"/>
                    <a:pt x="119019" y="70979"/>
                  </a:cubicBezTo>
                  <a:cubicBezTo>
                    <a:pt x="120194" y="71704"/>
                    <a:pt x="121386" y="72655"/>
                    <a:pt x="121749" y="73605"/>
                  </a:cubicBezTo>
                  <a:cubicBezTo>
                    <a:pt x="122096" y="74553"/>
                    <a:pt x="122434" y="74868"/>
                    <a:pt x="122776" y="74868"/>
                  </a:cubicBezTo>
                  <a:cubicBezTo>
                    <a:pt x="123251" y="74868"/>
                    <a:pt x="123732" y="74261"/>
                    <a:pt x="124255" y="73899"/>
                  </a:cubicBezTo>
                  <a:cubicBezTo>
                    <a:pt x="124531" y="73709"/>
                    <a:pt x="124721" y="73363"/>
                    <a:pt x="125015" y="73208"/>
                  </a:cubicBezTo>
                  <a:cubicBezTo>
                    <a:pt x="126743" y="72292"/>
                    <a:pt x="127210" y="70961"/>
                    <a:pt x="126743" y="69043"/>
                  </a:cubicBezTo>
                  <a:cubicBezTo>
                    <a:pt x="126294" y="67159"/>
                    <a:pt x="125292" y="65725"/>
                    <a:pt x="123892" y="64533"/>
                  </a:cubicBezTo>
                  <a:cubicBezTo>
                    <a:pt x="122596" y="63409"/>
                    <a:pt x="122285" y="62459"/>
                    <a:pt x="123546" y="61059"/>
                  </a:cubicBezTo>
                  <a:cubicBezTo>
                    <a:pt x="123952" y="60621"/>
                    <a:pt x="124332" y="60388"/>
                    <a:pt x="124705" y="60388"/>
                  </a:cubicBezTo>
                  <a:cubicBezTo>
                    <a:pt x="124936" y="60388"/>
                    <a:pt x="125164" y="60477"/>
                    <a:pt x="125395" y="60661"/>
                  </a:cubicBezTo>
                  <a:cubicBezTo>
                    <a:pt x="126000" y="61145"/>
                    <a:pt x="125810" y="61750"/>
                    <a:pt x="125119" y="62234"/>
                  </a:cubicBezTo>
                  <a:cubicBezTo>
                    <a:pt x="124618" y="62580"/>
                    <a:pt x="124445" y="63219"/>
                    <a:pt x="125050" y="63651"/>
                  </a:cubicBezTo>
                  <a:cubicBezTo>
                    <a:pt x="125442" y="63952"/>
                    <a:pt x="125858" y="64171"/>
                    <a:pt x="126268" y="64171"/>
                  </a:cubicBezTo>
                  <a:cubicBezTo>
                    <a:pt x="126635" y="64171"/>
                    <a:pt x="126996" y="63996"/>
                    <a:pt x="127331" y="63547"/>
                  </a:cubicBezTo>
                  <a:cubicBezTo>
                    <a:pt x="127694" y="63046"/>
                    <a:pt x="128247" y="62407"/>
                    <a:pt x="127469" y="61940"/>
                  </a:cubicBezTo>
                  <a:cubicBezTo>
                    <a:pt x="126398" y="61318"/>
                    <a:pt x="127037" y="61042"/>
                    <a:pt x="127590" y="60696"/>
                  </a:cubicBezTo>
                  <a:cubicBezTo>
                    <a:pt x="130061" y="59210"/>
                    <a:pt x="133449" y="59106"/>
                    <a:pt x="134693" y="55788"/>
                  </a:cubicBezTo>
                  <a:cubicBezTo>
                    <a:pt x="135298" y="54146"/>
                    <a:pt x="136093" y="52591"/>
                    <a:pt x="135851" y="50725"/>
                  </a:cubicBezTo>
                  <a:cubicBezTo>
                    <a:pt x="135522" y="48288"/>
                    <a:pt x="133932" y="46629"/>
                    <a:pt x="132498" y="44918"/>
                  </a:cubicBezTo>
                  <a:cubicBezTo>
                    <a:pt x="131772" y="44054"/>
                    <a:pt x="131859" y="43622"/>
                    <a:pt x="132775" y="43173"/>
                  </a:cubicBezTo>
                  <a:cubicBezTo>
                    <a:pt x="133120" y="43017"/>
                    <a:pt x="133397" y="42793"/>
                    <a:pt x="133362" y="42378"/>
                  </a:cubicBezTo>
                  <a:cubicBezTo>
                    <a:pt x="133345" y="41980"/>
                    <a:pt x="133051" y="41635"/>
                    <a:pt x="132671" y="41548"/>
                  </a:cubicBezTo>
                  <a:cubicBezTo>
                    <a:pt x="132227" y="41462"/>
                    <a:pt x="131713" y="41297"/>
                    <a:pt x="131292" y="41297"/>
                  </a:cubicBezTo>
                  <a:cubicBezTo>
                    <a:pt x="131122" y="41297"/>
                    <a:pt x="130968" y="41323"/>
                    <a:pt x="130839" y="41393"/>
                  </a:cubicBezTo>
                  <a:cubicBezTo>
                    <a:pt x="130667" y="41486"/>
                    <a:pt x="130517" y="41524"/>
                    <a:pt x="130385" y="41524"/>
                  </a:cubicBezTo>
                  <a:cubicBezTo>
                    <a:pt x="129751" y="41524"/>
                    <a:pt x="129496" y="40648"/>
                    <a:pt x="128935" y="40648"/>
                  </a:cubicBezTo>
                  <a:cubicBezTo>
                    <a:pt x="128871" y="40648"/>
                    <a:pt x="128804" y="40659"/>
                    <a:pt x="128731" y="40684"/>
                  </a:cubicBezTo>
                  <a:cubicBezTo>
                    <a:pt x="129025" y="40425"/>
                    <a:pt x="129336" y="40166"/>
                    <a:pt x="129612" y="39889"/>
                  </a:cubicBezTo>
                  <a:cubicBezTo>
                    <a:pt x="129699" y="39786"/>
                    <a:pt x="129768" y="39647"/>
                    <a:pt x="129802" y="39509"/>
                  </a:cubicBezTo>
                  <a:cubicBezTo>
                    <a:pt x="129896" y="39229"/>
                    <a:pt x="130059" y="38963"/>
                    <a:pt x="130355" y="38963"/>
                  </a:cubicBezTo>
                  <a:cubicBezTo>
                    <a:pt x="130388" y="38963"/>
                    <a:pt x="130423" y="38966"/>
                    <a:pt x="130459" y="38973"/>
                  </a:cubicBezTo>
                  <a:cubicBezTo>
                    <a:pt x="130822" y="39025"/>
                    <a:pt x="130718" y="39405"/>
                    <a:pt x="130753" y="39665"/>
                  </a:cubicBezTo>
                  <a:cubicBezTo>
                    <a:pt x="130885" y="40368"/>
                    <a:pt x="131150" y="40680"/>
                    <a:pt x="131522" y="40680"/>
                  </a:cubicBezTo>
                  <a:cubicBezTo>
                    <a:pt x="131781" y="40680"/>
                    <a:pt x="132092" y="40529"/>
                    <a:pt x="132446" y="40252"/>
                  </a:cubicBezTo>
                  <a:cubicBezTo>
                    <a:pt x="132816" y="39963"/>
                    <a:pt x="133198" y="39825"/>
                    <a:pt x="133552" y="39825"/>
                  </a:cubicBezTo>
                  <a:cubicBezTo>
                    <a:pt x="134190" y="39825"/>
                    <a:pt x="134735" y="40276"/>
                    <a:pt x="134935" y="41099"/>
                  </a:cubicBezTo>
                  <a:cubicBezTo>
                    <a:pt x="135004" y="41410"/>
                    <a:pt x="135246" y="41911"/>
                    <a:pt x="135436" y="41928"/>
                  </a:cubicBezTo>
                  <a:cubicBezTo>
                    <a:pt x="136836" y="42067"/>
                    <a:pt x="137130" y="43259"/>
                    <a:pt x="137441" y="44192"/>
                  </a:cubicBezTo>
                  <a:cubicBezTo>
                    <a:pt x="137757" y="45176"/>
                    <a:pt x="138205" y="45491"/>
                    <a:pt x="138710" y="45491"/>
                  </a:cubicBezTo>
                  <a:cubicBezTo>
                    <a:pt x="139226" y="45491"/>
                    <a:pt x="139803" y="45163"/>
                    <a:pt x="140361" y="44884"/>
                  </a:cubicBezTo>
                  <a:cubicBezTo>
                    <a:pt x="141813" y="44175"/>
                    <a:pt x="140586" y="43363"/>
                    <a:pt x="140327" y="42654"/>
                  </a:cubicBezTo>
                  <a:cubicBezTo>
                    <a:pt x="140188" y="42188"/>
                    <a:pt x="139739" y="41773"/>
                    <a:pt x="139324" y="41479"/>
                  </a:cubicBezTo>
                  <a:cubicBezTo>
                    <a:pt x="137717" y="40356"/>
                    <a:pt x="137648" y="38921"/>
                    <a:pt x="138305" y="37245"/>
                  </a:cubicBezTo>
                  <a:cubicBezTo>
                    <a:pt x="138533" y="36644"/>
                    <a:pt x="138753" y="36160"/>
                    <a:pt x="139216" y="36160"/>
                  </a:cubicBezTo>
                  <a:cubicBezTo>
                    <a:pt x="139418" y="36160"/>
                    <a:pt x="139666" y="36252"/>
                    <a:pt x="139981" y="36468"/>
                  </a:cubicBezTo>
                  <a:cubicBezTo>
                    <a:pt x="140121" y="36569"/>
                    <a:pt x="140268" y="36617"/>
                    <a:pt x="140413" y="36617"/>
                  </a:cubicBezTo>
                  <a:cubicBezTo>
                    <a:pt x="140661" y="36617"/>
                    <a:pt x="140902" y="36477"/>
                    <a:pt x="141087" y="36226"/>
                  </a:cubicBezTo>
                  <a:cubicBezTo>
                    <a:pt x="142573" y="34255"/>
                    <a:pt x="142850" y="29797"/>
                    <a:pt x="141640" y="27706"/>
                  </a:cubicBezTo>
                  <a:cubicBezTo>
                    <a:pt x="141485" y="27447"/>
                    <a:pt x="141104" y="27187"/>
                    <a:pt x="141398" y="26807"/>
                  </a:cubicBezTo>
                  <a:lnTo>
                    <a:pt x="141398" y="26807"/>
                  </a:lnTo>
                  <a:cubicBezTo>
                    <a:pt x="141623" y="26997"/>
                    <a:pt x="141917" y="27153"/>
                    <a:pt x="142072" y="27395"/>
                  </a:cubicBezTo>
                  <a:cubicBezTo>
                    <a:pt x="142988" y="28812"/>
                    <a:pt x="143869" y="30229"/>
                    <a:pt x="144733" y="31663"/>
                  </a:cubicBezTo>
                  <a:cubicBezTo>
                    <a:pt x="144984" y="32062"/>
                    <a:pt x="145261" y="32460"/>
                    <a:pt x="145713" y="32460"/>
                  </a:cubicBezTo>
                  <a:cubicBezTo>
                    <a:pt x="145790" y="32460"/>
                    <a:pt x="145872" y="32449"/>
                    <a:pt x="145960" y="32424"/>
                  </a:cubicBezTo>
                  <a:cubicBezTo>
                    <a:pt x="146323" y="32320"/>
                    <a:pt x="146825" y="32043"/>
                    <a:pt x="146928" y="31750"/>
                  </a:cubicBezTo>
                  <a:cubicBezTo>
                    <a:pt x="147118" y="31197"/>
                    <a:pt x="146496" y="30972"/>
                    <a:pt x="146151" y="30644"/>
                  </a:cubicBezTo>
                  <a:cubicBezTo>
                    <a:pt x="145805" y="30298"/>
                    <a:pt x="144889" y="29935"/>
                    <a:pt x="145511" y="29348"/>
                  </a:cubicBezTo>
                  <a:cubicBezTo>
                    <a:pt x="146220" y="28674"/>
                    <a:pt x="145701" y="28363"/>
                    <a:pt x="145373" y="27982"/>
                  </a:cubicBezTo>
                  <a:cubicBezTo>
                    <a:pt x="144924" y="27464"/>
                    <a:pt x="144353" y="27049"/>
                    <a:pt x="143904" y="26513"/>
                  </a:cubicBezTo>
                  <a:cubicBezTo>
                    <a:pt x="142452" y="24803"/>
                    <a:pt x="140309" y="24008"/>
                    <a:pt x="138927" y="23455"/>
                  </a:cubicBezTo>
                  <a:cubicBezTo>
                    <a:pt x="137233" y="22781"/>
                    <a:pt x="135350" y="23368"/>
                    <a:pt x="133794" y="22349"/>
                  </a:cubicBezTo>
                  <a:cubicBezTo>
                    <a:pt x="133621" y="22228"/>
                    <a:pt x="133120" y="22141"/>
                    <a:pt x="133379" y="21934"/>
                  </a:cubicBezTo>
                  <a:cubicBezTo>
                    <a:pt x="134416" y="21156"/>
                    <a:pt x="134192" y="19843"/>
                    <a:pt x="134814" y="18910"/>
                  </a:cubicBezTo>
                  <a:cubicBezTo>
                    <a:pt x="135183" y="18357"/>
                    <a:pt x="137525" y="17996"/>
                    <a:pt x="139389" y="17996"/>
                  </a:cubicBezTo>
                  <a:cubicBezTo>
                    <a:pt x="140321" y="17996"/>
                    <a:pt x="141133" y="18086"/>
                    <a:pt x="141519" y="18287"/>
                  </a:cubicBezTo>
                  <a:cubicBezTo>
                    <a:pt x="141913" y="18491"/>
                    <a:pt x="142318" y="18567"/>
                    <a:pt x="142722" y="18567"/>
                  </a:cubicBezTo>
                  <a:cubicBezTo>
                    <a:pt x="143310" y="18567"/>
                    <a:pt x="143896" y="18407"/>
                    <a:pt x="144440" y="18253"/>
                  </a:cubicBezTo>
                  <a:cubicBezTo>
                    <a:pt x="145183" y="18028"/>
                    <a:pt x="144301" y="17320"/>
                    <a:pt x="144440" y="16905"/>
                  </a:cubicBezTo>
                  <a:cubicBezTo>
                    <a:pt x="144595" y="16473"/>
                    <a:pt x="144232" y="15764"/>
                    <a:pt x="144803" y="15626"/>
                  </a:cubicBezTo>
                  <a:cubicBezTo>
                    <a:pt x="144894" y="15602"/>
                    <a:pt x="144986" y="15590"/>
                    <a:pt x="145078" y="15590"/>
                  </a:cubicBezTo>
                  <a:cubicBezTo>
                    <a:pt x="145503" y="15590"/>
                    <a:pt x="145922" y="15838"/>
                    <a:pt x="146306" y="16179"/>
                  </a:cubicBezTo>
                  <a:cubicBezTo>
                    <a:pt x="146709" y="16532"/>
                    <a:pt x="147171" y="16997"/>
                    <a:pt x="147617" y="16997"/>
                  </a:cubicBezTo>
                  <a:cubicBezTo>
                    <a:pt x="147935" y="16997"/>
                    <a:pt x="148244" y="16760"/>
                    <a:pt x="148518" y="16075"/>
                  </a:cubicBezTo>
                  <a:cubicBezTo>
                    <a:pt x="148584" y="15900"/>
                    <a:pt x="148692" y="15801"/>
                    <a:pt x="148828" y="15801"/>
                  </a:cubicBezTo>
                  <a:cubicBezTo>
                    <a:pt x="148906" y="15801"/>
                    <a:pt x="148994" y="15833"/>
                    <a:pt x="149088" y="15903"/>
                  </a:cubicBezTo>
                  <a:cubicBezTo>
                    <a:pt x="149348" y="16110"/>
                    <a:pt x="149348" y="16335"/>
                    <a:pt x="149192" y="16646"/>
                  </a:cubicBezTo>
                  <a:cubicBezTo>
                    <a:pt x="148743" y="17596"/>
                    <a:pt x="147965" y="18547"/>
                    <a:pt x="147965" y="19497"/>
                  </a:cubicBezTo>
                  <a:cubicBezTo>
                    <a:pt x="147931" y="21122"/>
                    <a:pt x="148708" y="22677"/>
                    <a:pt x="150022" y="23627"/>
                  </a:cubicBezTo>
                  <a:cubicBezTo>
                    <a:pt x="151231" y="24561"/>
                    <a:pt x="152631" y="25269"/>
                    <a:pt x="153582" y="26513"/>
                  </a:cubicBezTo>
                  <a:cubicBezTo>
                    <a:pt x="153835" y="26852"/>
                    <a:pt x="154112" y="27339"/>
                    <a:pt x="154580" y="27339"/>
                  </a:cubicBezTo>
                  <a:cubicBezTo>
                    <a:pt x="154686" y="27339"/>
                    <a:pt x="154802" y="27314"/>
                    <a:pt x="154930" y="27257"/>
                  </a:cubicBezTo>
                  <a:cubicBezTo>
                    <a:pt x="155621" y="26928"/>
                    <a:pt x="155673" y="26271"/>
                    <a:pt x="155604" y="25615"/>
                  </a:cubicBezTo>
                  <a:cubicBezTo>
                    <a:pt x="155448" y="24025"/>
                    <a:pt x="155863" y="22435"/>
                    <a:pt x="154739" y="20845"/>
                  </a:cubicBezTo>
                  <a:cubicBezTo>
                    <a:pt x="154065" y="19877"/>
                    <a:pt x="153772" y="18823"/>
                    <a:pt x="152406" y="18737"/>
                  </a:cubicBezTo>
                  <a:cubicBezTo>
                    <a:pt x="152044" y="18720"/>
                    <a:pt x="151940" y="18478"/>
                    <a:pt x="151888" y="18201"/>
                  </a:cubicBezTo>
                  <a:cubicBezTo>
                    <a:pt x="151820" y="17931"/>
                    <a:pt x="151918" y="17578"/>
                    <a:pt x="152229" y="17578"/>
                  </a:cubicBezTo>
                  <a:cubicBezTo>
                    <a:pt x="152236" y="17578"/>
                    <a:pt x="152243" y="17579"/>
                    <a:pt x="152251" y="17579"/>
                  </a:cubicBezTo>
                  <a:cubicBezTo>
                    <a:pt x="152284" y="17581"/>
                    <a:pt x="152317" y="17582"/>
                    <a:pt x="152350" y="17582"/>
                  </a:cubicBezTo>
                  <a:cubicBezTo>
                    <a:pt x="153000" y="17582"/>
                    <a:pt x="153628" y="17254"/>
                    <a:pt x="154277" y="17254"/>
                  </a:cubicBezTo>
                  <a:cubicBezTo>
                    <a:pt x="154558" y="17254"/>
                    <a:pt x="154844" y="17316"/>
                    <a:pt x="155137" y="17493"/>
                  </a:cubicBezTo>
                  <a:cubicBezTo>
                    <a:pt x="155393" y="17649"/>
                    <a:pt x="155627" y="17726"/>
                    <a:pt x="155836" y="17726"/>
                  </a:cubicBezTo>
                  <a:cubicBezTo>
                    <a:pt x="156249" y="17726"/>
                    <a:pt x="156566" y="17427"/>
                    <a:pt x="156761" y="16853"/>
                  </a:cubicBezTo>
                  <a:cubicBezTo>
                    <a:pt x="157072" y="15920"/>
                    <a:pt x="157954" y="15505"/>
                    <a:pt x="158662" y="15039"/>
                  </a:cubicBezTo>
                  <a:cubicBezTo>
                    <a:pt x="158771" y="14969"/>
                    <a:pt x="158912" y="14953"/>
                    <a:pt x="159064" y="14953"/>
                  </a:cubicBezTo>
                  <a:cubicBezTo>
                    <a:pt x="159192" y="14953"/>
                    <a:pt x="159327" y="14964"/>
                    <a:pt x="159458" y="14964"/>
                  </a:cubicBezTo>
                  <a:cubicBezTo>
                    <a:pt x="159792" y="14964"/>
                    <a:pt x="160100" y="14892"/>
                    <a:pt x="160183" y="14382"/>
                  </a:cubicBezTo>
                  <a:cubicBezTo>
                    <a:pt x="160304" y="13501"/>
                    <a:pt x="159475" y="13310"/>
                    <a:pt x="158887" y="12965"/>
                  </a:cubicBezTo>
                  <a:cubicBezTo>
                    <a:pt x="158662" y="12827"/>
                    <a:pt x="158334" y="12550"/>
                    <a:pt x="158351" y="12395"/>
                  </a:cubicBezTo>
                  <a:cubicBezTo>
                    <a:pt x="158404" y="12154"/>
                    <a:pt x="158582" y="12097"/>
                    <a:pt x="158776" y="12097"/>
                  </a:cubicBezTo>
                  <a:cubicBezTo>
                    <a:pt x="158903" y="12097"/>
                    <a:pt x="159037" y="12122"/>
                    <a:pt x="159146" y="12135"/>
                  </a:cubicBezTo>
                  <a:cubicBezTo>
                    <a:pt x="160460" y="12308"/>
                    <a:pt x="161652" y="12999"/>
                    <a:pt x="163017" y="12999"/>
                  </a:cubicBezTo>
                  <a:cubicBezTo>
                    <a:pt x="163570" y="12999"/>
                    <a:pt x="163795" y="12913"/>
                    <a:pt x="164002" y="12274"/>
                  </a:cubicBezTo>
                  <a:cubicBezTo>
                    <a:pt x="164745" y="10182"/>
                    <a:pt x="163311" y="10010"/>
                    <a:pt x="161998" y="9923"/>
                  </a:cubicBezTo>
                  <a:cubicBezTo>
                    <a:pt x="160218" y="9820"/>
                    <a:pt x="158438" y="9543"/>
                    <a:pt x="156710" y="9076"/>
                  </a:cubicBezTo>
                  <a:cubicBezTo>
                    <a:pt x="153313" y="8169"/>
                    <a:pt x="149984" y="6872"/>
                    <a:pt x="146431" y="6872"/>
                  </a:cubicBezTo>
                  <a:cubicBezTo>
                    <a:pt x="145249" y="6872"/>
                    <a:pt x="144041" y="7016"/>
                    <a:pt x="142798" y="7366"/>
                  </a:cubicBezTo>
                  <a:cubicBezTo>
                    <a:pt x="142441" y="7468"/>
                    <a:pt x="142044" y="7507"/>
                    <a:pt x="141624" y="7507"/>
                  </a:cubicBezTo>
                  <a:cubicBezTo>
                    <a:pt x="140475" y="7507"/>
                    <a:pt x="139148" y="7211"/>
                    <a:pt x="137959" y="7072"/>
                  </a:cubicBezTo>
                  <a:cubicBezTo>
                    <a:pt x="135760" y="6810"/>
                    <a:pt x="133765" y="5577"/>
                    <a:pt x="131513" y="5577"/>
                  </a:cubicBezTo>
                  <a:cubicBezTo>
                    <a:pt x="131235" y="5577"/>
                    <a:pt x="130953" y="5596"/>
                    <a:pt x="130666" y="5637"/>
                  </a:cubicBezTo>
                  <a:cubicBezTo>
                    <a:pt x="130197" y="5701"/>
                    <a:pt x="129713" y="5752"/>
                    <a:pt x="129231" y="5752"/>
                  </a:cubicBezTo>
                  <a:cubicBezTo>
                    <a:pt x="128525" y="5752"/>
                    <a:pt x="127823" y="5641"/>
                    <a:pt x="127175" y="5292"/>
                  </a:cubicBezTo>
                  <a:cubicBezTo>
                    <a:pt x="124583" y="3857"/>
                    <a:pt x="121352" y="4808"/>
                    <a:pt x="118811" y="3097"/>
                  </a:cubicBezTo>
                  <a:cubicBezTo>
                    <a:pt x="118623" y="2965"/>
                    <a:pt x="118385" y="2894"/>
                    <a:pt x="118144" y="2894"/>
                  </a:cubicBezTo>
                  <a:cubicBezTo>
                    <a:pt x="117786" y="2894"/>
                    <a:pt x="117421" y="3050"/>
                    <a:pt x="117204" y="3391"/>
                  </a:cubicBezTo>
                  <a:cubicBezTo>
                    <a:pt x="116737" y="4117"/>
                    <a:pt x="117601" y="4134"/>
                    <a:pt x="117930" y="4462"/>
                  </a:cubicBezTo>
                  <a:cubicBezTo>
                    <a:pt x="118103" y="4670"/>
                    <a:pt x="118154" y="4946"/>
                    <a:pt x="118068" y="5188"/>
                  </a:cubicBezTo>
                  <a:cubicBezTo>
                    <a:pt x="117958" y="5398"/>
                    <a:pt x="116241" y="5510"/>
                    <a:pt x="114740" y="5510"/>
                  </a:cubicBezTo>
                  <a:cubicBezTo>
                    <a:pt x="113645" y="5510"/>
                    <a:pt x="112664" y="5450"/>
                    <a:pt x="112503" y="5326"/>
                  </a:cubicBezTo>
                  <a:cubicBezTo>
                    <a:pt x="111242" y="4410"/>
                    <a:pt x="109825" y="3719"/>
                    <a:pt x="108321" y="3287"/>
                  </a:cubicBezTo>
                  <a:cubicBezTo>
                    <a:pt x="108108" y="3224"/>
                    <a:pt x="107902" y="3198"/>
                    <a:pt x="107703" y="3198"/>
                  </a:cubicBezTo>
                  <a:cubicBezTo>
                    <a:pt x="106742" y="3198"/>
                    <a:pt x="105934" y="3807"/>
                    <a:pt x="105084" y="3807"/>
                  </a:cubicBezTo>
                  <a:cubicBezTo>
                    <a:pt x="105000" y="3807"/>
                    <a:pt x="104915" y="3801"/>
                    <a:pt x="104830" y="3788"/>
                  </a:cubicBezTo>
                  <a:cubicBezTo>
                    <a:pt x="102083" y="3391"/>
                    <a:pt x="99266" y="3909"/>
                    <a:pt x="96760" y="1559"/>
                  </a:cubicBezTo>
                  <a:cubicBezTo>
                    <a:pt x="95295" y="185"/>
                    <a:pt x="93272" y="50"/>
                    <a:pt x="91223" y="50"/>
                  </a:cubicBezTo>
                  <a:cubicBezTo>
                    <a:pt x="90718" y="50"/>
                    <a:pt x="90212" y="58"/>
                    <a:pt x="89713" y="58"/>
                  </a:cubicBezTo>
                  <a:cubicBezTo>
                    <a:pt x="89152" y="58"/>
                    <a:pt x="88600" y="48"/>
                    <a:pt x="88067" y="4"/>
                  </a:cubicBezTo>
                  <a:cubicBezTo>
                    <a:pt x="88037" y="2"/>
                    <a:pt x="88007" y="1"/>
                    <a:pt x="8797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17"/>
            <p:cNvSpPr/>
            <p:nvPr/>
          </p:nvSpPr>
          <p:spPr>
            <a:xfrm>
              <a:off x="5913800" y="3523050"/>
              <a:ext cx="1109075" cy="813875"/>
            </a:xfrm>
            <a:custGeom>
              <a:avLst/>
              <a:gdLst/>
              <a:ahLst/>
              <a:cxnLst/>
              <a:rect l="l" t="t" r="r" b="b"/>
              <a:pathLst>
                <a:path w="44363" h="32555" extrusionOk="0">
                  <a:moveTo>
                    <a:pt x="28245" y="1"/>
                  </a:moveTo>
                  <a:cubicBezTo>
                    <a:pt x="27747" y="1"/>
                    <a:pt x="27602" y="373"/>
                    <a:pt x="27634" y="804"/>
                  </a:cubicBezTo>
                  <a:cubicBezTo>
                    <a:pt x="27737" y="2117"/>
                    <a:pt x="27979" y="3482"/>
                    <a:pt x="27996" y="4778"/>
                  </a:cubicBezTo>
                  <a:cubicBezTo>
                    <a:pt x="28014" y="5660"/>
                    <a:pt x="28567" y="7094"/>
                    <a:pt x="27634" y="7267"/>
                  </a:cubicBezTo>
                  <a:cubicBezTo>
                    <a:pt x="27521" y="7286"/>
                    <a:pt x="27406" y="7295"/>
                    <a:pt x="27290" y="7295"/>
                  </a:cubicBezTo>
                  <a:cubicBezTo>
                    <a:pt x="25431" y="7295"/>
                    <a:pt x="23230" y="4918"/>
                    <a:pt x="23555" y="3275"/>
                  </a:cubicBezTo>
                  <a:cubicBezTo>
                    <a:pt x="23754" y="2264"/>
                    <a:pt x="23333" y="1317"/>
                    <a:pt x="22034" y="1317"/>
                  </a:cubicBezTo>
                  <a:cubicBezTo>
                    <a:pt x="21978" y="1317"/>
                    <a:pt x="21920" y="1318"/>
                    <a:pt x="21862" y="1322"/>
                  </a:cubicBezTo>
                  <a:cubicBezTo>
                    <a:pt x="21814" y="1325"/>
                    <a:pt x="21765" y="1327"/>
                    <a:pt x="21716" y="1327"/>
                  </a:cubicBezTo>
                  <a:cubicBezTo>
                    <a:pt x="20777" y="1327"/>
                    <a:pt x="19668" y="752"/>
                    <a:pt x="18692" y="752"/>
                  </a:cubicBezTo>
                  <a:cubicBezTo>
                    <a:pt x="18107" y="752"/>
                    <a:pt x="17570" y="958"/>
                    <a:pt x="17144" y="1616"/>
                  </a:cubicBezTo>
                  <a:cubicBezTo>
                    <a:pt x="16642" y="2376"/>
                    <a:pt x="15295" y="2826"/>
                    <a:pt x="15191" y="4035"/>
                  </a:cubicBezTo>
                  <a:cubicBezTo>
                    <a:pt x="15162" y="4430"/>
                    <a:pt x="15144" y="4616"/>
                    <a:pt x="15002" y="4616"/>
                  </a:cubicBezTo>
                  <a:cubicBezTo>
                    <a:pt x="14889" y="4616"/>
                    <a:pt x="14698" y="4499"/>
                    <a:pt x="14361" y="4277"/>
                  </a:cubicBezTo>
                  <a:cubicBezTo>
                    <a:pt x="13724" y="3844"/>
                    <a:pt x="13113" y="3612"/>
                    <a:pt x="12606" y="3612"/>
                  </a:cubicBezTo>
                  <a:cubicBezTo>
                    <a:pt x="12042" y="3612"/>
                    <a:pt x="11607" y="3900"/>
                    <a:pt x="11406" y="4519"/>
                  </a:cubicBezTo>
                  <a:cubicBezTo>
                    <a:pt x="10784" y="6334"/>
                    <a:pt x="8710" y="7215"/>
                    <a:pt x="8624" y="9392"/>
                  </a:cubicBezTo>
                  <a:cubicBezTo>
                    <a:pt x="8607" y="10153"/>
                    <a:pt x="7933" y="10619"/>
                    <a:pt x="7086" y="10879"/>
                  </a:cubicBezTo>
                  <a:cubicBezTo>
                    <a:pt x="5669" y="11311"/>
                    <a:pt x="4355" y="11864"/>
                    <a:pt x="3007" y="12382"/>
                  </a:cubicBezTo>
                  <a:cubicBezTo>
                    <a:pt x="1003" y="13160"/>
                    <a:pt x="0" y="16910"/>
                    <a:pt x="1538" y="19018"/>
                  </a:cubicBezTo>
                  <a:cubicBezTo>
                    <a:pt x="2835" y="20798"/>
                    <a:pt x="3128" y="22595"/>
                    <a:pt x="3992" y="24375"/>
                  </a:cubicBezTo>
                  <a:cubicBezTo>
                    <a:pt x="4494" y="25360"/>
                    <a:pt x="4424" y="26276"/>
                    <a:pt x="3750" y="26950"/>
                  </a:cubicBezTo>
                  <a:cubicBezTo>
                    <a:pt x="3353" y="27348"/>
                    <a:pt x="3509" y="27797"/>
                    <a:pt x="4148" y="28298"/>
                  </a:cubicBezTo>
                  <a:cubicBezTo>
                    <a:pt x="5020" y="28962"/>
                    <a:pt x="5824" y="29302"/>
                    <a:pt x="6549" y="29302"/>
                  </a:cubicBezTo>
                  <a:cubicBezTo>
                    <a:pt x="7089" y="29302"/>
                    <a:pt x="7586" y="29114"/>
                    <a:pt x="8036" y="28730"/>
                  </a:cubicBezTo>
                  <a:cubicBezTo>
                    <a:pt x="8740" y="28095"/>
                    <a:pt x="9643" y="27747"/>
                    <a:pt x="10576" y="27747"/>
                  </a:cubicBezTo>
                  <a:cubicBezTo>
                    <a:pt x="10811" y="27747"/>
                    <a:pt x="11049" y="27769"/>
                    <a:pt x="11285" y="27814"/>
                  </a:cubicBezTo>
                  <a:cubicBezTo>
                    <a:pt x="11420" y="27836"/>
                    <a:pt x="11551" y="27846"/>
                    <a:pt x="11676" y="27846"/>
                  </a:cubicBezTo>
                  <a:cubicBezTo>
                    <a:pt x="12065" y="27846"/>
                    <a:pt x="12402" y="27743"/>
                    <a:pt x="12650" y="27521"/>
                  </a:cubicBezTo>
                  <a:cubicBezTo>
                    <a:pt x="14551" y="25793"/>
                    <a:pt x="17368" y="25343"/>
                    <a:pt x="20047" y="24790"/>
                  </a:cubicBezTo>
                  <a:cubicBezTo>
                    <a:pt x="20247" y="24746"/>
                    <a:pt x="20464" y="24721"/>
                    <a:pt x="20691" y="24721"/>
                  </a:cubicBezTo>
                  <a:cubicBezTo>
                    <a:pt x="21623" y="24721"/>
                    <a:pt x="22712" y="25150"/>
                    <a:pt x="23365" y="26484"/>
                  </a:cubicBezTo>
                  <a:cubicBezTo>
                    <a:pt x="23667" y="27105"/>
                    <a:pt x="23855" y="28198"/>
                    <a:pt x="25083" y="28198"/>
                  </a:cubicBezTo>
                  <a:cubicBezTo>
                    <a:pt x="25120" y="28198"/>
                    <a:pt x="25158" y="28197"/>
                    <a:pt x="25197" y="28195"/>
                  </a:cubicBezTo>
                  <a:cubicBezTo>
                    <a:pt x="25345" y="28183"/>
                    <a:pt x="25455" y="28022"/>
                    <a:pt x="25593" y="28022"/>
                  </a:cubicBezTo>
                  <a:cubicBezTo>
                    <a:pt x="25664" y="28022"/>
                    <a:pt x="25742" y="28065"/>
                    <a:pt x="25836" y="28195"/>
                  </a:cubicBezTo>
                  <a:cubicBezTo>
                    <a:pt x="25923" y="28298"/>
                    <a:pt x="25767" y="28592"/>
                    <a:pt x="25612" y="28713"/>
                  </a:cubicBezTo>
                  <a:cubicBezTo>
                    <a:pt x="25318" y="28938"/>
                    <a:pt x="24903" y="29128"/>
                    <a:pt x="25283" y="29646"/>
                  </a:cubicBezTo>
                  <a:cubicBezTo>
                    <a:pt x="25508" y="29871"/>
                    <a:pt x="25802" y="30026"/>
                    <a:pt x="26113" y="30078"/>
                  </a:cubicBezTo>
                  <a:cubicBezTo>
                    <a:pt x="26172" y="30086"/>
                    <a:pt x="26229" y="30090"/>
                    <a:pt x="26283" y="30090"/>
                  </a:cubicBezTo>
                  <a:cubicBezTo>
                    <a:pt x="26710" y="30090"/>
                    <a:pt x="27006" y="29856"/>
                    <a:pt x="27098" y="29473"/>
                  </a:cubicBezTo>
                  <a:cubicBezTo>
                    <a:pt x="27115" y="29335"/>
                    <a:pt x="27098" y="29197"/>
                    <a:pt x="27029" y="29076"/>
                  </a:cubicBezTo>
                  <a:cubicBezTo>
                    <a:pt x="26976" y="28903"/>
                    <a:pt x="26992" y="28848"/>
                    <a:pt x="27041" y="28848"/>
                  </a:cubicBezTo>
                  <a:cubicBezTo>
                    <a:pt x="27105" y="28848"/>
                    <a:pt x="27225" y="28941"/>
                    <a:pt x="27322" y="28990"/>
                  </a:cubicBezTo>
                  <a:cubicBezTo>
                    <a:pt x="27824" y="29266"/>
                    <a:pt x="28463" y="29473"/>
                    <a:pt x="28169" y="30113"/>
                  </a:cubicBezTo>
                  <a:cubicBezTo>
                    <a:pt x="27945" y="30597"/>
                    <a:pt x="28117" y="31029"/>
                    <a:pt x="28809" y="31461"/>
                  </a:cubicBezTo>
                  <a:cubicBezTo>
                    <a:pt x="30199" y="32318"/>
                    <a:pt x="31628" y="32554"/>
                    <a:pt x="32898" y="32554"/>
                  </a:cubicBezTo>
                  <a:cubicBezTo>
                    <a:pt x="33522" y="32554"/>
                    <a:pt x="34108" y="32497"/>
                    <a:pt x="34633" y="32429"/>
                  </a:cubicBezTo>
                  <a:cubicBezTo>
                    <a:pt x="36672" y="32135"/>
                    <a:pt x="39299" y="31824"/>
                    <a:pt x="39299" y="29145"/>
                  </a:cubicBezTo>
                  <a:cubicBezTo>
                    <a:pt x="39299" y="28938"/>
                    <a:pt x="39541" y="28799"/>
                    <a:pt x="39592" y="28575"/>
                  </a:cubicBezTo>
                  <a:cubicBezTo>
                    <a:pt x="40024" y="26968"/>
                    <a:pt x="41804" y="26363"/>
                    <a:pt x="42496" y="24998"/>
                  </a:cubicBezTo>
                  <a:cubicBezTo>
                    <a:pt x="44224" y="21559"/>
                    <a:pt x="44362" y="17722"/>
                    <a:pt x="40232" y="13661"/>
                  </a:cubicBezTo>
                  <a:cubicBezTo>
                    <a:pt x="38953" y="12399"/>
                    <a:pt x="38037" y="10671"/>
                    <a:pt x="36309" y="9859"/>
                  </a:cubicBezTo>
                  <a:cubicBezTo>
                    <a:pt x="34494" y="9012"/>
                    <a:pt x="34080" y="7716"/>
                    <a:pt x="33509" y="6472"/>
                  </a:cubicBezTo>
                  <a:cubicBezTo>
                    <a:pt x="33388" y="5608"/>
                    <a:pt x="33008" y="4761"/>
                    <a:pt x="32213" y="4346"/>
                  </a:cubicBezTo>
                  <a:cubicBezTo>
                    <a:pt x="30658" y="3465"/>
                    <a:pt x="30278" y="2100"/>
                    <a:pt x="29414" y="942"/>
                  </a:cubicBezTo>
                  <a:cubicBezTo>
                    <a:pt x="29120" y="544"/>
                    <a:pt x="28947" y="78"/>
                    <a:pt x="28377" y="9"/>
                  </a:cubicBezTo>
                  <a:cubicBezTo>
                    <a:pt x="28330" y="3"/>
                    <a:pt x="28287" y="1"/>
                    <a:pt x="2824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17"/>
            <p:cNvSpPr/>
            <p:nvPr/>
          </p:nvSpPr>
          <p:spPr>
            <a:xfrm>
              <a:off x="6442175" y="3238700"/>
              <a:ext cx="571625" cy="311800"/>
            </a:xfrm>
            <a:custGeom>
              <a:avLst/>
              <a:gdLst/>
              <a:ahLst/>
              <a:cxnLst/>
              <a:rect l="l" t="t" r="r" b="b"/>
              <a:pathLst>
                <a:path w="22865" h="12472" extrusionOk="0">
                  <a:moveTo>
                    <a:pt x="3070" y="1"/>
                  </a:moveTo>
                  <a:cubicBezTo>
                    <a:pt x="2939" y="1"/>
                    <a:pt x="2792" y="15"/>
                    <a:pt x="2627" y="46"/>
                  </a:cubicBezTo>
                  <a:cubicBezTo>
                    <a:pt x="1833" y="202"/>
                    <a:pt x="830" y="29"/>
                    <a:pt x="415" y="927"/>
                  </a:cubicBezTo>
                  <a:cubicBezTo>
                    <a:pt x="1" y="1826"/>
                    <a:pt x="934" y="1861"/>
                    <a:pt x="1400" y="2189"/>
                  </a:cubicBezTo>
                  <a:cubicBezTo>
                    <a:pt x="1504" y="2258"/>
                    <a:pt x="1366" y="2569"/>
                    <a:pt x="1435" y="2742"/>
                  </a:cubicBezTo>
                  <a:cubicBezTo>
                    <a:pt x="1757" y="3623"/>
                    <a:pt x="1963" y="4886"/>
                    <a:pt x="3062" y="4886"/>
                  </a:cubicBezTo>
                  <a:cubicBezTo>
                    <a:pt x="3084" y="4886"/>
                    <a:pt x="3106" y="4886"/>
                    <a:pt x="3129" y="4885"/>
                  </a:cubicBezTo>
                  <a:cubicBezTo>
                    <a:pt x="3207" y="4880"/>
                    <a:pt x="3284" y="4878"/>
                    <a:pt x="3360" y="4878"/>
                  </a:cubicBezTo>
                  <a:cubicBezTo>
                    <a:pt x="4698" y="4878"/>
                    <a:pt x="5731" y="5570"/>
                    <a:pt x="6810" y="6077"/>
                  </a:cubicBezTo>
                  <a:cubicBezTo>
                    <a:pt x="7328" y="6319"/>
                    <a:pt x="8019" y="7322"/>
                    <a:pt x="7207" y="8203"/>
                  </a:cubicBezTo>
                  <a:cubicBezTo>
                    <a:pt x="6913" y="8531"/>
                    <a:pt x="6948" y="8911"/>
                    <a:pt x="7121" y="9292"/>
                  </a:cubicBezTo>
                  <a:cubicBezTo>
                    <a:pt x="7274" y="9613"/>
                    <a:pt x="7597" y="9810"/>
                    <a:pt x="7934" y="9810"/>
                  </a:cubicBezTo>
                  <a:cubicBezTo>
                    <a:pt x="8014" y="9810"/>
                    <a:pt x="8095" y="9799"/>
                    <a:pt x="8175" y="9775"/>
                  </a:cubicBezTo>
                  <a:cubicBezTo>
                    <a:pt x="8275" y="9755"/>
                    <a:pt x="8368" y="9745"/>
                    <a:pt x="8457" y="9745"/>
                  </a:cubicBezTo>
                  <a:cubicBezTo>
                    <a:pt x="8811" y="9745"/>
                    <a:pt x="9087" y="9900"/>
                    <a:pt x="9419" y="10121"/>
                  </a:cubicBezTo>
                  <a:cubicBezTo>
                    <a:pt x="10079" y="10569"/>
                    <a:pt x="10930" y="10787"/>
                    <a:pt x="11688" y="10787"/>
                  </a:cubicBezTo>
                  <a:cubicBezTo>
                    <a:pt x="12538" y="10787"/>
                    <a:pt x="13270" y="10513"/>
                    <a:pt x="13480" y="9983"/>
                  </a:cubicBezTo>
                  <a:cubicBezTo>
                    <a:pt x="13648" y="9563"/>
                    <a:pt x="13555" y="9014"/>
                    <a:pt x="14230" y="9014"/>
                  </a:cubicBezTo>
                  <a:cubicBezTo>
                    <a:pt x="14250" y="9014"/>
                    <a:pt x="14271" y="9014"/>
                    <a:pt x="14293" y="9015"/>
                  </a:cubicBezTo>
                  <a:cubicBezTo>
                    <a:pt x="15036" y="9050"/>
                    <a:pt x="15381" y="9516"/>
                    <a:pt x="15450" y="10138"/>
                  </a:cubicBezTo>
                  <a:cubicBezTo>
                    <a:pt x="15640" y="11486"/>
                    <a:pt x="16522" y="11953"/>
                    <a:pt x="17697" y="11988"/>
                  </a:cubicBezTo>
                  <a:cubicBezTo>
                    <a:pt x="18224" y="11988"/>
                    <a:pt x="18870" y="12472"/>
                    <a:pt x="19366" y="12472"/>
                  </a:cubicBezTo>
                  <a:cubicBezTo>
                    <a:pt x="19602" y="12472"/>
                    <a:pt x="19804" y="12362"/>
                    <a:pt x="19944" y="12039"/>
                  </a:cubicBezTo>
                  <a:cubicBezTo>
                    <a:pt x="20289" y="11210"/>
                    <a:pt x="19287" y="10398"/>
                    <a:pt x="18596" y="9758"/>
                  </a:cubicBezTo>
                  <a:cubicBezTo>
                    <a:pt x="18164" y="9361"/>
                    <a:pt x="17420" y="8825"/>
                    <a:pt x="17749" y="8272"/>
                  </a:cubicBezTo>
                  <a:cubicBezTo>
                    <a:pt x="17984" y="7884"/>
                    <a:pt x="18253" y="7197"/>
                    <a:pt x="18937" y="7197"/>
                  </a:cubicBezTo>
                  <a:cubicBezTo>
                    <a:pt x="19107" y="7197"/>
                    <a:pt x="19302" y="7239"/>
                    <a:pt x="19529" y="7339"/>
                  </a:cubicBezTo>
                  <a:cubicBezTo>
                    <a:pt x="19732" y="7429"/>
                    <a:pt x="19935" y="7468"/>
                    <a:pt x="20135" y="7468"/>
                  </a:cubicBezTo>
                  <a:cubicBezTo>
                    <a:pt x="20854" y="7468"/>
                    <a:pt x="21544" y="6970"/>
                    <a:pt x="22138" y="6578"/>
                  </a:cubicBezTo>
                  <a:cubicBezTo>
                    <a:pt x="22795" y="6146"/>
                    <a:pt x="22864" y="5248"/>
                    <a:pt x="22311" y="4643"/>
                  </a:cubicBezTo>
                  <a:cubicBezTo>
                    <a:pt x="22115" y="4425"/>
                    <a:pt x="21948" y="4340"/>
                    <a:pt x="21799" y="4340"/>
                  </a:cubicBezTo>
                  <a:cubicBezTo>
                    <a:pt x="21465" y="4340"/>
                    <a:pt x="21227" y="4774"/>
                    <a:pt x="20963" y="5110"/>
                  </a:cubicBezTo>
                  <a:cubicBezTo>
                    <a:pt x="20756" y="5334"/>
                    <a:pt x="20479" y="5472"/>
                    <a:pt x="20168" y="5507"/>
                  </a:cubicBezTo>
                  <a:cubicBezTo>
                    <a:pt x="20112" y="5512"/>
                    <a:pt x="20051" y="5514"/>
                    <a:pt x="19986" y="5514"/>
                  </a:cubicBezTo>
                  <a:cubicBezTo>
                    <a:pt x="18639" y="5514"/>
                    <a:pt x="15548" y="4518"/>
                    <a:pt x="14344" y="3727"/>
                  </a:cubicBezTo>
                  <a:cubicBezTo>
                    <a:pt x="13999" y="3485"/>
                    <a:pt x="13636" y="3295"/>
                    <a:pt x="13238" y="3139"/>
                  </a:cubicBezTo>
                  <a:cubicBezTo>
                    <a:pt x="11925" y="2690"/>
                    <a:pt x="10473" y="2465"/>
                    <a:pt x="9298" y="1774"/>
                  </a:cubicBezTo>
                  <a:cubicBezTo>
                    <a:pt x="8770" y="1458"/>
                    <a:pt x="8301" y="1322"/>
                    <a:pt x="7877" y="1322"/>
                  </a:cubicBezTo>
                  <a:cubicBezTo>
                    <a:pt x="7093" y="1322"/>
                    <a:pt x="6459" y="1787"/>
                    <a:pt x="5876" y="2448"/>
                  </a:cubicBezTo>
                  <a:cubicBezTo>
                    <a:pt x="5497" y="2886"/>
                    <a:pt x="5240" y="3062"/>
                    <a:pt x="5050" y="3062"/>
                  </a:cubicBezTo>
                  <a:cubicBezTo>
                    <a:pt x="4739" y="3062"/>
                    <a:pt x="4614" y="2586"/>
                    <a:pt x="4442" y="2016"/>
                  </a:cubicBezTo>
                  <a:cubicBezTo>
                    <a:pt x="4193" y="1191"/>
                    <a:pt x="4266" y="1"/>
                    <a:pt x="307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17"/>
            <p:cNvSpPr/>
            <p:nvPr/>
          </p:nvSpPr>
          <p:spPr>
            <a:xfrm>
              <a:off x="5898675" y="3029225"/>
              <a:ext cx="282150" cy="318450"/>
            </a:xfrm>
            <a:custGeom>
              <a:avLst/>
              <a:gdLst/>
              <a:ahLst/>
              <a:cxnLst/>
              <a:rect l="l" t="t" r="r" b="b"/>
              <a:pathLst>
                <a:path w="11286" h="12738" extrusionOk="0">
                  <a:moveTo>
                    <a:pt x="8163" y="0"/>
                  </a:moveTo>
                  <a:cubicBezTo>
                    <a:pt x="7646" y="0"/>
                    <a:pt x="7307" y="634"/>
                    <a:pt x="7121" y="1115"/>
                  </a:cubicBezTo>
                  <a:cubicBezTo>
                    <a:pt x="6498" y="2618"/>
                    <a:pt x="5081" y="3362"/>
                    <a:pt x="4027" y="4450"/>
                  </a:cubicBezTo>
                  <a:cubicBezTo>
                    <a:pt x="3562" y="4916"/>
                    <a:pt x="2753" y="5709"/>
                    <a:pt x="2170" y="5709"/>
                  </a:cubicBezTo>
                  <a:cubicBezTo>
                    <a:pt x="2125" y="5709"/>
                    <a:pt x="2082" y="5704"/>
                    <a:pt x="2040" y="5695"/>
                  </a:cubicBezTo>
                  <a:cubicBezTo>
                    <a:pt x="1767" y="5631"/>
                    <a:pt x="1536" y="5602"/>
                    <a:pt x="1339" y="5602"/>
                  </a:cubicBezTo>
                  <a:cubicBezTo>
                    <a:pt x="150" y="5602"/>
                    <a:pt x="215" y="6659"/>
                    <a:pt x="52" y="7475"/>
                  </a:cubicBezTo>
                  <a:cubicBezTo>
                    <a:pt x="1" y="9410"/>
                    <a:pt x="1625" y="11518"/>
                    <a:pt x="3267" y="12123"/>
                  </a:cubicBezTo>
                  <a:cubicBezTo>
                    <a:pt x="3638" y="12262"/>
                    <a:pt x="4019" y="12277"/>
                    <a:pt x="4389" y="12277"/>
                  </a:cubicBezTo>
                  <a:cubicBezTo>
                    <a:pt x="4488" y="12277"/>
                    <a:pt x="4586" y="12276"/>
                    <a:pt x="4683" y="12276"/>
                  </a:cubicBezTo>
                  <a:cubicBezTo>
                    <a:pt x="5034" y="12276"/>
                    <a:pt x="5369" y="12290"/>
                    <a:pt x="5669" y="12417"/>
                  </a:cubicBezTo>
                  <a:cubicBezTo>
                    <a:pt x="6156" y="12630"/>
                    <a:pt x="6559" y="12738"/>
                    <a:pt x="6895" y="12738"/>
                  </a:cubicBezTo>
                  <a:cubicBezTo>
                    <a:pt x="7678" y="12738"/>
                    <a:pt x="8093" y="12148"/>
                    <a:pt x="8348" y="10914"/>
                  </a:cubicBezTo>
                  <a:cubicBezTo>
                    <a:pt x="8572" y="9773"/>
                    <a:pt x="9073" y="8235"/>
                    <a:pt x="9937" y="7786"/>
                  </a:cubicBezTo>
                  <a:cubicBezTo>
                    <a:pt x="11268" y="7094"/>
                    <a:pt x="10577" y="6697"/>
                    <a:pt x="10231" y="6023"/>
                  </a:cubicBezTo>
                  <a:cubicBezTo>
                    <a:pt x="9782" y="5124"/>
                    <a:pt x="8797" y="4278"/>
                    <a:pt x="10058" y="3189"/>
                  </a:cubicBezTo>
                  <a:cubicBezTo>
                    <a:pt x="10404" y="2895"/>
                    <a:pt x="11285" y="2618"/>
                    <a:pt x="10853" y="1945"/>
                  </a:cubicBezTo>
                  <a:cubicBezTo>
                    <a:pt x="10266" y="1063"/>
                    <a:pt x="9402" y="286"/>
                    <a:pt x="8348" y="26"/>
                  </a:cubicBezTo>
                  <a:cubicBezTo>
                    <a:pt x="8284" y="9"/>
                    <a:pt x="8222" y="0"/>
                    <a:pt x="81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17"/>
            <p:cNvSpPr/>
            <p:nvPr/>
          </p:nvSpPr>
          <p:spPr>
            <a:xfrm>
              <a:off x="5544400" y="3065225"/>
              <a:ext cx="541800" cy="430700"/>
            </a:xfrm>
            <a:custGeom>
              <a:avLst/>
              <a:gdLst/>
              <a:ahLst/>
              <a:cxnLst/>
              <a:rect l="l" t="t" r="r" b="b"/>
              <a:pathLst>
                <a:path w="21672" h="17228" extrusionOk="0">
                  <a:moveTo>
                    <a:pt x="7484" y="4583"/>
                  </a:moveTo>
                  <a:lnTo>
                    <a:pt x="7484" y="4583"/>
                  </a:lnTo>
                  <a:cubicBezTo>
                    <a:pt x="7486" y="4586"/>
                    <a:pt x="7488" y="4589"/>
                    <a:pt x="7491" y="4592"/>
                  </a:cubicBezTo>
                  <a:lnTo>
                    <a:pt x="7491" y="4592"/>
                  </a:lnTo>
                  <a:cubicBezTo>
                    <a:pt x="7494" y="4595"/>
                    <a:pt x="7498" y="4597"/>
                    <a:pt x="7501" y="4600"/>
                  </a:cubicBezTo>
                  <a:lnTo>
                    <a:pt x="7484" y="4583"/>
                  </a:lnTo>
                  <a:close/>
                  <a:moveTo>
                    <a:pt x="1210" y="0"/>
                  </a:moveTo>
                  <a:cubicBezTo>
                    <a:pt x="910" y="0"/>
                    <a:pt x="646" y="84"/>
                    <a:pt x="415" y="314"/>
                  </a:cubicBezTo>
                  <a:cubicBezTo>
                    <a:pt x="1" y="712"/>
                    <a:pt x="260" y="1127"/>
                    <a:pt x="571" y="1403"/>
                  </a:cubicBezTo>
                  <a:cubicBezTo>
                    <a:pt x="1833" y="2561"/>
                    <a:pt x="2939" y="3874"/>
                    <a:pt x="3872" y="5309"/>
                  </a:cubicBezTo>
                  <a:cubicBezTo>
                    <a:pt x="5894" y="8264"/>
                    <a:pt x="6948" y="12014"/>
                    <a:pt x="10663" y="13552"/>
                  </a:cubicBezTo>
                  <a:cubicBezTo>
                    <a:pt x="10715" y="13587"/>
                    <a:pt x="10733" y="13656"/>
                    <a:pt x="10733" y="13725"/>
                  </a:cubicBezTo>
                  <a:cubicBezTo>
                    <a:pt x="10007" y="15522"/>
                    <a:pt x="11579" y="15401"/>
                    <a:pt x="12478" y="15660"/>
                  </a:cubicBezTo>
                  <a:cubicBezTo>
                    <a:pt x="14932" y="16334"/>
                    <a:pt x="17420" y="16801"/>
                    <a:pt x="19961" y="17043"/>
                  </a:cubicBezTo>
                  <a:cubicBezTo>
                    <a:pt x="20276" y="17079"/>
                    <a:pt x="20618" y="17227"/>
                    <a:pt x="20904" y="17227"/>
                  </a:cubicBezTo>
                  <a:cubicBezTo>
                    <a:pt x="21167" y="17227"/>
                    <a:pt x="21382" y="17101"/>
                    <a:pt x="21482" y="16645"/>
                  </a:cubicBezTo>
                  <a:cubicBezTo>
                    <a:pt x="21672" y="15816"/>
                    <a:pt x="20842" y="15626"/>
                    <a:pt x="20306" y="15280"/>
                  </a:cubicBezTo>
                  <a:cubicBezTo>
                    <a:pt x="18129" y="13932"/>
                    <a:pt x="15502" y="14347"/>
                    <a:pt x="13204" y="13448"/>
                  </a:cubicBezTo>
                  <a:cubicBezTo>
                    <a:pt x="13103" y="13410"/>
                    <a:pt x="12986" y="13400"/>
                    <a:pt x="12863" y="13400"/>
                  </a:cubicBezTo>
                  <a:cubicBezTo>
                    <a:pt x="12726" y="13400"/>
                    <a:pt x="12582" y="13412"/>
                    <a:pt x="12448" y="13412"/>
                  </a:cubicBezTo>
                  <a:cubicBezTo>
                    <a:pt x="12162" y="13412"/>
                    <a:pt x="11919" y="13355"/>
                    <a:pt x="11873" y="12999"/>
                  </a:cubicBezTo>
                  <a:cubicBezTo>
                    <a:pt x="11769" y="12221"/>
                    <a:pt x="11614" y="11288"/>
                    <a:pt x="12409" y="10666"/>
                  </a:cubicBezTo>
                  <a:cubicBezTo>
                    <a:pt x="12979" y="10199"/>
                    <a:pt x="12806" y="9836"/>
                    <a:pt x="12478" y="9249"/>
                  </a:cubicBezTo>
                  <a:cubicBezTo>
                    <a:pt x="11908" y="8195"/>
                    <a:pt x="10352" y="8558"/>
                    <a:pt x="10076" y="7849"/>
                  </a:cubicBezTo>
                  <a:cubicBezTo>
                    <a:pt x="9542" y="6419"/>
                    <a:pt x="8354" y="5659"/>
                    <a:pt x="7491" y="4592"/>
                  </a:cubicBezTo>
                  <a:lnTo>
                    <a:pt x="7491" y="4592"/>
                  </a:lnTo>
                  <a:cubicBezTo>
                    <a:pt x="6993" y="4179"/>
                    <a:pt x="6512" y="3733"/>
                    <a:pt x="5980" y="3339"/>
                  </a:cubicBezTo>
                  <a:cubicBezTo>
                    <a:pt x="4563" y="2285"/>
                    <a:pt x="3682" y="522"/>
                    <a:pt x="1763" y="72"/>
                  </a:cubicBezTo>
                  <a:cubicBezTo>
                    <a:pt x="1567" y="28"/>
                    <a:pt x="1383" y="0"/>
                    <a:pt x="121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17"/>
            <p:cNvSpPr/>
            <p:nvPr/>
          </p:nvSpPr>
          <p:spPr>
            <a:xfrm>
              <a:off x="4388700" y="3530600"/>
              <a:ext cx="227275" cy="395425"/>
            </a:xfrm>
            <a:custGeom>
              <a:avLst/>
              <a:gdLst/>
              <a:ahLst/>
              <a:cxnLst/>
              <a:rect l="l" t="t" r="r" b="b"/>
              <a:pathLst>
                <a:path w="9091" h="15817" extrusionOk="0">
                  <a:moveTo>
                    <a:pt x="7622" y="0"/>
                  </a:moveTo>
                  <a:cubicBezTo>
                    <a:pt x="7155" y="0"/>
                    <a:pt x="6965" y="363"/>
                    <a:pt x="6740" y="761"/>
                  </a:cubicBezTo>
                  <a:cubicBezTo>
                    <a:pt x="5963" y="2212"/>
                    <a:pt x="5323" y="3802"/>
                    <a:pt x="3405" y="4200"/>
                  </a:cubicBezTo>
                  <a:cubicBezTo>
                    <a:pt x="2645" y="4338"/>
                    <a:pt x="2247" y="4891"/>
                    <a:pt x="2109" y="5738"/>
                  </a:cubicBezTo>
                  <a:cubicBezTo>
                    <a:pt x="1781" y="7587"/>
                    <a:pt x="1971" y="9471"/>
                    <a:pt x="917" y="11285"/>
                  </a:cubicBezTo>
                  <a:cubicBezTo>
                    <a:pt x="1" y="12910"/>
                    <a:pt x="1660" y="15813"/>
                    <a:pt x="3077" y="15813"/>
                  </a:cubicBezTo>
                  <a:cubicBezTo>
                    <a:pt x="3125" y="15815"/>
                    <a:pt x="3172" y="15816"/>
                    <a:pt x="3219" y="15816"/>
                  </a:cubicBezTo>
                  <a:cubicBezTo>
                    <a:pt x="4640" y="15816"/>
                    <a:pt x="5279" y="14808"/>
                    <a:pt x="5496" y="13670"/>
                  </a:cubicBezTo>
                  <a:cubicBezTo>
                    <a:pt x="6049" y="11095"/>
                    <a:pt x="7034" y="8676"/>
                    <a:pt x="8002" y="6256"/>
                  </a:cubicBezTo>
                  <a:cubicBezTo>
                    <a:pt x="8745" y="4373"/>
                    <a:pt x="9091" y="2645"/>
                    <a:pt x="8192" y="778"/>
                  </a:cubicBezTo>
                  <a:cubicBezTo>
                    <a:pt x="8054" y="467"/>
                    <a:pt x="8106" y="18"/>
                    <a:pt x="762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17"/>
            <p:cNvSpPr/>
            <p:nvPr/>
          </p:nvSpPr>
          <p:spPr>
            <a:xfrm>
              <a:off x="6438300" y="1893850"/>
              <a:ext cx="267450" cy="418275"/>
            </a:xfrm>
            <a:custGeom>
              <a:avLst/>
              <a:gdLst/>
              <a:ahLst/>
              <a:cxnLst/>
              <a:rect l="l" t="t" r="r" b="b"/>
              <a:pathLst>
                <a:path w="10698" h="16731" extrusionOk="0">
                  <a:moveTo>
                    <a:pt x="4909" y="1"/>
                  </a:moveTo>
                  <a:cubicBezTo>
                    <a:pt x="4667" y="1"/>
                    <a:pt x="4504" y="61"/>
                    <a:pt x="4562" y="216"/>
                  </a:cubicBezTo>
                  <a:cubicBezTo>
                    <a:pt x="5064" y="1633"/>
                    <a:pt x="3992" y="3465"/>
                    <a:pt x="5444" y="4502"/>
                  </a:cubicBezTo>
                  <a:cubicBezTo>
                    <a:pt x="6654" y="5366"/>
                    <a:pt x="6515" y="6627"/>
                    <a:pt x="6913" y="7647"/>
                  </a:cubicBezTo>
                  <a:cubicBezTo>
                    <a:pt x="6804" y="8207"/>
                    <a:pt x="6835" y="9062"/>
                    <a:pt x="6426" y="9062"/>
                  </a:cubicBezTo>
                  <a:cubicBezTo>
                    <a:pt x="6380" y="9062"/>
                    <a:pt x="6330" y="9052"/>
                    <a:pt x="6273" y="9029"/>
                  </a:cubicBezTo>
                  <a:cubicBezTo>
                    <a:pt x="6019" y="8928"/>
                    <a:pt x="5817" y="8884"/>
                    <a:pt x="5657" y="8884"/>
                  </a:cubicBezTo>
                  <a:cubicBezTo>
                    <a:pt x="5131" y="8884"/>
                    <a:pt x="5047" y="9360"/>
                    <a:pt x="4995" y="9876"/>
                  </a:cubicBezTo>
                  <a:cubicBezTo>
                    <a:pt x="4925" y="10533"/>
                    <a:pt x="4614" y="10757"/>
                    <a:pt x="4044" y="10896"/>
                  </a:cubicBezTo>
                  <a:cubicBezTo>
                    <a:pt x="726" y="11673"/>
                    <a:pt x="0" y="13229"/>
                    <a:pt x="1659" y="16028"/>
                  </a:cubicBezTo>
                  <a:cubicBezTo>
                    <a:pt x="1834" y="16314"/>
                    <a:pt x="1935" y="16730"/>
                    <a:pt x="2351" y="16730"/>
                  </a:cubicBezTo>
                  <a:cubicBezTo>
                    <a:pt x="2389" y="16730"/>
                    <a:pt x="2429" y="16727"/>
                    <a:pt x="2471" y="16720"/>
                  </a:cubicBezTo>
                  <a:cubicBezTo>
                    <a:pt x="3007" y="16633"/>
                    <a:pt x="3197" y="16236"/>
                    <a:pt x="3301" y="15752"/>
                  </a:cubicBezTo>
                  <a:cubicBezTo>
                    <a:pt x="3405" y="15251"/>
                    <a:pt x="3301" y="14784"/>
                    <a:pt x="4009" y="14542"/>
                  </a:cubicBezTo>
                  <a:cubicBezTo>
                    <a:pt x="5651" y="13955"/>
                    <a:pt x="7241" y="13194"/>
                    <a:pt x="8866" y="12555"/>
                  </a:cubicBezTo>
                  <a:cubicBezTo>
                    <a:pt x="9298" y="12399"/>
                    <a:pt x="9643" y="12261"/>
                    <a:pt x="9799" y="11829"/>
                  </a:cubicBezTo>
                  <a:cubicBezTo>
                    <a:pt x="10300" y="10308"/>
                    <a:pt x="8866" y="5746"/>
                    <a:pt x="7604" y="4709"/>
                  </a:cubicBezTo>
                  <a:cubicBezTo>
                    <a:pt x="7397" y="4536"/>
                    <a:pt x="6809" y="4571"/>
                    <a:pt x="7016" y="4139"/>
                  </a:cubicBezTo>
                  <a:cubicBezTo>
                    <a:pt x="7082" y="4008"/>
                    <a:pt x="7166" y="3963"/>
                    <a:pt x="7262" y="3963"/>
                  </a:cubicBezTo>
                  <a:cubicBezTo>
                    <a:pt x="7468" y="3963"/>
                    <a:pt x="7725" y="4173"/>
                    <a:pt x="7950" y="4173"/>
                  </a:cubicBezTo>
                  <a:cubicBezTo>
                    <a:pt x="7979" y="4174"/>
                    <a:pt x="8009" y="4175"/>
                    <a:pt x="8039" y="4175"/>
                  </a:cubicBezTo>
                  <a:cubicBezTo>
                    <a:pt x="9008" y="4175"/>
                    <a:pt x="9913" y="3634"/>
                    <a:pt x="10265" y="2946"/>
                  </a:cubicBezTo>
                  <a:cubicBezTo>
                    <a:pt x="10697" y="2117"/>
                    <a:pt x="9695" y="1667"/>
                    <a:pt x="8987" y="1581"/>
                  </a:cubicBezTo>
                  <a:cubicBezTo>
                    <a:pt x="7811" y="1443"/>
                    <a:pt x="6930" y="786"/>
                    <a:pt x="5962" y="250"/>
                  </a:cubicBezTo>
                  <a:cubicBezTo>
                    <a:pt x="5704" y="111"/>
                    <a:pt x="5235" y="1"/>
                    <a:pt x="490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17"/>
            <p:cNvSpPr/>
            <p:nvPr/>
          </p:nvSpPr>
          <p:spPr>
            <a:xfrm>
              <a:off x="6901875" y="4220725"/>
              <a:ext cx="468775" cy="354550"/>
            </a:xfrm>
            <a:custGeom>
              <a:avLst/>
              <a:gdLst/>
              <a:ahLst/>
              <a:cxnLst/>
              <a:rect l="l" t="t" r="r" b="b"/>
              <a:pathLst>
                <a:path w="18751" h="14182" extrusionOk="0">
                  <a:moveTo>
                    <a:pt x="15666" y="0"/>
                  </a:moveTo>
                  <a:cubicBezTo>
                    <a:pt x="15588" y="0"/>
                    <a:pt x="15504" y="9"/>
                    <a:pt x="15415" y="28"/>
                  </a:cubicBezTo>
                  <a:cubicBezTo>
                    <a:pt x="14690" y="184"/>
                    <a:pt x="14759" y="772"/>
                    <a:pt x="14897" y="1290"/>
                  </a:cubicBezTo>
                  <a:cubicBezTo>
                    <a:pt x="15294" y="2845"/>
                    <a:pt x="14880" y="4038"/>
                    <a:pt x="13463" y="4850"/>
                  </a:cubicBezTo>
                  <a:cubicBezTo>
                    <a:pt x="13013" y="5109"/>
                    <a:pt x="12823" y="5472"/>
                    <a:pt x="13065" y="5991"/>
                  </a:cubicBezTo>
                  <a:cubicBezTo>
                    <a:pt x="13324" y="6578"/>
                    <a:pt x="12823" y="6803"/>
                    <a:pt x="12512" y="7097"/>
                  </a:cubicBezTo>
                  <a:cubicBezTo>
                    <a:pt x="12410" y="7191"/>
                    <a:pt x="12303" y="7233"/>
                    <a:pt x="12200" y="7233"/>
                  </a:cubicBezTo>
                  <a:cubicBezTo>
                    <a:pt x="12041" y="7233"/>
                    <a:pt x="11891" y="7133"/>
                    <a:pt x="11786" y="6976"/>
                  </a:cubicBezTo>
                  <a:cubicBezTo>
                    <a:pt x="11531" y="6610"/>
                    <a:pt x="11284" y="6477"/>
                    <a:pt x="11039" y="6477"/>
                  </a:cubicBezTo>
                  <a:cubicBezTo>
                    <a:pt x="10705" y="6477"/>
                    <a:pt x="10373" y="6726"/>
                    <a:pt x="10024" y="6976"/>
                  </a:cubicBezTo>
                  <a:cubicBezTo>
                    <a:pt x="8797" y="7891"/>
                    <a:pt x="7811" y="9188"/>
                    <a:pt x="6308" y="9637"/>
                  </a:cubicBezTo>
                  <a:cubicBezTo>
                    <a:pt x="4303" y="10242"/>
                    <a:pt x="2696" y="11572"/>
                    <a:pt x="812" y="12385"/>
                  </a:cubicBezTo>
                  <a:cubicBezTo>
                    <a:pt x="242" y="12627"/>
                    <a:pt x="0" y="13214"/>
                    <a:pt x="692" y="13577"/>
                  </a:cubicBezTo>
                  <a:cubicBezTo>
                    <a:pt x="1262" y="13888"/>
                    <a:pt x="1936" y="13992"/>
                    <a:pt x="2610" y="14182"/>
                  </a:cubicBezTo>
                  <a:cubicBezTo>
                    <a:pt x="3819" y="13854"/>
                    <a:pt x="4943" y="13249"/>
                    <a:pt x="5893" y="12436"/>
                  </a:cubicBezTo>
                  <a:cubicBezTo>
                    <a:pt x="7829" y="10743"/>
                    <a:pt x="10144" y="9447"/>
                    <a:pt x="12357" y="8496"/>
                  </a:cubicBezTo>
                  <a:cubicBezTo>
                    <a:pt x="14396" y="7615"/>
                    <a:pt x="15847" y="6042"/>
                    <a:pt x="17817" y="5213"/>
                  </a:cubicBezTo>
                  <a:cubicBezTo>
                    <a:pt x="18301" y="4988"/>
                    <a:pt x="18751" y="4452"/>
                    <a:pt x="18612" y="3848"/>
                  </a:cubicBezTo>
                  <a:cubicBezTo>
                    <a:pt x="18539" y="3538"/>
                    <a:pt x="18402" y="3442"/>
                    <a:pt x="18239" y="3442"/>
                  </a:cubicBezTo>
                  <a:cubicBezTo>
                    <a:pt x="18019" y="3442"/>
                    <a:pt x="17752" y="3615"/>
                    <a:pt x="17524" y="3675"/>
                  </a:cubicBezTo>
                  <a:cubicBezTo>
                    <a:pt x="17487" y="3682"/>
                    <a:pt x="17451" y="3686"/>
                    <a:pt x="17417" y="3686"/>
                  </a:cubicBezTo>
                  <a:cubicBezTo>
                    <a:pt x="17207" y="3686"/>
                    <a:pt x="17050" y="3554"/>
                    <a:pt x="17109" y="3346"/>
                  </a:cubicBezTo>
                  <a:cubicBezTo>
                    <a:pt x="17385" y="2431"/>
                    <a:pt x="16625" y="1791"/>
                    <a:pt x="16556" y="962"/>
                  </a:cubicBezTo>
                  <a:cubicBezTo>
                    <a:pt x="16526" y="461"/>
                    <a:pt x="16229" y="0"/>
                    <a:pt x="1566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17"/>
            <p:cNvSpPr/>
            <p:nvPr/>
          </p:nvSpPr>
          <p:spPr>
            <a:xfrm>
              <a:off x="6306100" y="2654825"/>
              <a:ext cx="232875" cy="385425"/>
            </a:xfrm>
            <a:custGeom>
              <a:avLst/>
              <a:gdLst/>
              <a:ahLst/>
              <a:cxnLst/>
              <a:rect l="l" t="t" r="r" b="b"/>
              <a:pathLst>
                <a:path w="9315" h="15417" extrusionOk="0">
                  <a:moveTo>
                    <a:pt x="6907" y="9941"/>
                  </a:moveTo>
                  <a:cubicBezTo>
                    <a:pt x="6738" y="10523"/>
                    <a:pt x="6645" y="11167"/>
                    <a:pt x="5910" y="11304"/>
                  </a:cubicBezTo>
                  <a:cubicBezTo>
                    <a:pt x="5905" y="11305"/>
                    <a:pt x="5899" y="11305"/>
                    <a:pt x="5892" y="11305"/>
                  </a:cubicBezTo>
                  <a:cubicBezTo>
                    <a:pt x="5767" y="11305"/>
                    <a:pt x="5547" y="11146"/>
                    <a:pt x="5547" y="11097"/>
                  </a:cubicBezTo>
                  <a:cubicBezTo>
                    <a:pt x="5616" y="10270"/>
                    <a:pt x="6304" y="10147"/>
                    <a:pt x="6907" y="9941"/>
                  </a:cubicBezTo>
                  <a:close/>
                  <a:moveTo>
                    <a:pt x="2345" y="1"/>
                  </a:moveTo>
                  <a:cubicBezTo>
                    <a:pt x="2049" y="1"/>
                    <a:pt x="1708" y="93"/>
                    <a:pt x="1419" y="93"/>
                  </a:cubicBezTo>
                  <a:cubicBezTo>
                    <a:pt x="1383" y="93"/>
                    <a:pt x="1348" y="92"/>
                    <a:pt x="1313" y="88"/>
                  </a:cubicBezTo>
                  <a:cubicBezTo>
                    <a:pt x="1306" y="88"/>
                    <a:pt x="1299" y="88"/>
                    <a:pt x="1292" y="88"/>
                  </a:cubicBezTo>
                  <a:cubicBezTo>
                    <a:pt x="885" y="88"/>
                    <a:pt x="504" y="561"/>
                    <a:pt x="639" y="883"/>
                  </a:cubicBezTo>
                  <a:cubicBezTo>
                    <a:pt x="1244" y="2283"/>
                    <a:pt x="0" y="3977"/>
                    <a:pt x="1348" y="5273"/>
                  </a:cubicBezTo>
                  <a:cubicBezTo>
                    <a:pt x="1538" y="5446"/>
                    <a:pt x="1383" y="5964"/>
                    <a:pt x="1538" y="6241"/>
                  </a:cubicBezTo>
                  <a:cubicBezTo>
                    <a:pt x="1851" y="6738"/>
                    <a:pt x="1941" y="7889"/>
                    <a:pt x="2501" y="7889"/>
                  </a:cubicBezTo>
                  <a:cubicBezTo>
                    <a:pt x="2623" y="7889"/>
                    <a:pt x="2766" y="7836"/>
                    <a:pt x="2938" y="7710"/>
                  </a:cubicBezTo>
                  <a:cubicBezTo>
                    <a:pt x="3345" y="7411"/>
                    <a:pt x="3664" y="7306"/>
                    <a:pt x="3951" y="7306"/>
                  </a:cubicBezTo>
                  <a:cubicBezTo>
                    <a:pt x="4345" y="7306"/>
                    <a:pt x="4678" y="7505"/>
                    <a:pt x="5098" y="7675"/>
                  </a:cubicBezTo>
                  <a:cubicBezTo>
                    <a:pt x="5375" y="7796"/>
                    <a:pt x="5651" y="7848"/>
                    <a:pt x="5668" y="8176"/>
                  </a:cubicBezTo>
                  <a:cubicBezTo>
                    <a:pt x="5668" y="8297"/>
                    <a:pt x="5547" y="8401"/>
                    <a:pt x="5478" y="8504"/>
                  </a:cubicBezTo>
                  <a:cubicBezTo>
                    <a:pt x="5288" y="8384"/>
                    <a:pt x="5098" y="8263"/>
                    <a:pt x="4908" y="8107"/>
                  </a:cubicBezTo>
                  <a:cubicBezTo>
                    <a:pt x="4670" y="7869"/>
                    <a:pt x="4349" y="7740"/>
                    <a:pt x="4020" y="7740"/>
                  </a:cubicBezTo>
                  <a:cubicBezTo>
                    <a:pt x="3895" y="7740"/>
                    <a:pt x="3770" y="7758"/>
                    <a:pt x="3646" y="7796"/>
                  </a:cubicBezTo>
                  <a:cubicBezTo>
                    <a:pt x="3059" y="7951"/>
                    <a:pt x="3284" y="8470"/>
                    <a:pt x="3249" y="8850"/>
                  </a:cubicBezTo>
                  <a:cubicBezTo>
                    <a:pt x="3180" y="10008"/>
                    <a:pt x="4701" y="11270"/>
                    <a:pt x="4580" y="11408"/>
                  </a:cubicBezTo>
                  <a:cubicBezTo>
                    <a:pt x="3042" y="13170"/>
                    <a:pt x="4251" y="13205"/>
                    <a:pt x="5599" y="13758"/>
                  </a:cubicBezTo>
                  <a:cubicBezTo>
                    <a:pt x="6014" y="13948"/>
                    <a:pt x="6429" y="15244"/>
                    <a:pt x="7379" y="15400"/>
                  </a:cubicBezTo>
                  <a:cubicBezTo>
                    <a:pt x="7454" y="15411"/>
                    <a:pt x="7523" y="15417"/>
                    <a:pt x="7586" y="15417"/>
                  </a:cubicBezTo>
                  <a:cubicBezTo>
                    <a:pt x="8462" y="15417"/>
                    <a:pt x="8316" y="14362"/>
                    <a:pt x="8606" y="13879"/>
                  </a:cubicBezTo>
                  <a:cubicBezTo>
                    <a:pt x="9315" y="12687"/>
                    <a:pt x="8554" y="11529"/>
                    <a:pt x="8105" y="10423"/>
                  </a:cubicBezTo>
                  <a:cubicBezTo>
                    <a:pt x="7967" y="10058"/>
                    <a:pt x="7709" y="9812"/>
                    <a:pt x="7353" y="9812"/>
                  </a:cubicBezTo>
                  <a:cubicBezTo>
                    <a:pt x="7222" y="9812"/>
                    <a:pt x="7078" y="9845"/>
                    <a:pt x="6922" y="9917"/>
                  </a:cubicBezTo>
                  <a:lnTo>
                    <a:pt x="6922" y="9917"/>
                  </a:lnTo>
                  <a:cubicBezTo>
                    <a:pt x="7290" y="9072"/>
                    <a:pt x="8114" y="7913"/>
                    <a:pt x="7103" y="7433"/>
                  </a:cubicBezTo>
                  <a:cubicBezTo>
                    <a:pt x="5789" y="6828"/>
                    <a:pt x="5530" y="5048"/>
                    <a:pt x="3854" y="4927"/>
                  </a:cubicBezTo>
                  <a:cubicBezTo>
                    <a:pt x="3335" y="4893"/>
                    <a:pt x="2886" y="4167"/>
                    <a:pt x="3318" y="3424"/>
                  </a:cubicBezTo>
                  <a:cubicBezTo>
                    <a:pt x="3975" y="2318"/>
                    <a:pt x="3353" y="1298"/>
                    <a:pt x="2955" y="348"/>
                  </a:cubicBezTo>
                  <a:cubicBezTo>
                    <a:pt x="2833" y="73"/>
                    <a:pt x="2607" y="1"/>
                    <a:pt x="234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17"/>
            <p:cNvSpPr/>
            <p:nvPr/>
          </p:nvSpPr>
          <p:spPr>
            <a:xfrm>
              <a:off x="6139750" y="3178550"/>
              <a:ext cx="185375" cy="227425"/>
            </a:xfrm>
            <a:custGeom>
              <a:avLst/>
              <a:gdLst/>
              <a:ahLst/>
              <a:cxnLst/>
              <a:rect l="l" t="t" r="r" b="b"/>
              <a:pathLst>
                <a:path w="7415" h="9097" extrusionOk="0">
                  <a:moveTo>
                    <a:pt x="6576" y="0"/>
                  </a:moveTo>
                  <a:cubicBezTo>
                    <a:pt x="6440" y="0"/>
                    <a:pt x="6314" y="46"/>
                    <a:pt x="6222" y="154"/>
                  </a:cubicBezTo>
                  <a:cubicBezTo>
                    <a:pt x="5928" y="483"/>
                    <a:pt x="5611" y="592"/>
                    <a:pt x="5290" y="592"/>
                  </a:cubicBezTo>
                  <a:cubicBezTo>
                    <a:pt x="4988" y="592"/>
                    <a:pt x="4683" y="496"/>
                    <a:pt x="4390" y="396"/>
                  </a:cubicBezTo>
                  <a:cubicBezTo>
                    <a:pt x="3964" y="242"/>
                    <a:pt x="3597" y="173"/>
                    <a:pt x="3279" y="173"/>
                  </a:cubicBezTo>
                  <a:cubicBezTo>
                    <a:pt x="1986" y="173"/>
                    <a:pt x="1492" y="1318"/>
                    <a:pt x="1020" y="2608"/>
                  </a:cubicBezTo>
                  <a:cubicBezTo>
                    <a:pt x="364" y="4353"/>
                    <a:pt x="1" y="6064"/>
                    <a:pt x="796" y="7360"/>
                  </a:cubicBezTo>
                  <a:cubicBezTo>
                    <a:pt x="847" y="8362"/>
                    <a:pt x="761" y="8984"/>
                    <a:pt x="1470" y="9088"/>
                  </a:cubicBezTo>
                  <a:cubicBezTo>
                    <a:pt x="1519" y="9094"/>
                    <a:pt x="1568" y="9097"/>
                    <a:pt x="1614" y="9097"/>
                  </a:cubicBezTo>
                  <a:cubicBezTo>
                    <a:pt x="2117" y="9097"/>
                    <a:pt x="2435" y="8762"/>
                    <a:pt x="2593" y="8224"/>
                  </a:cubicBezTo>
                  <a:cubicBezTo>
                    <a:pt x="2634" y="8075"/>
                    <a:pt x="2578" y="7743"/>
                    <a:pt x="2746" y="7743"/>
                  </a:cubicBezTo>
                  <a:cubicBezTo>
                    <a:pt x="2792" y="7743"/>
                    <a:pt x="2854" y="7768"/>
                    <a:pt x="2938" y="7827"/>
                  </a:cubicBezTo>
                  <a:cubicBezTo>
                    <a:pt x="3173" y="7995"/>
                    <a:pt x="3380" y="8062"/>
                    <a:pt x="3567" y="8062"/>
                  </a:cubicBezTo>
                  <a:cubicBezTo>
                    <a:pt x="4013" y="8062"/>
                    <a:pt x="4340" y="7677"/>
                    <a:pt x="4632" y="7360"/>
                  </a:cubicBezTo>
                  <a:cubicBezTo>
                    <a:pt x="5116" y="6842"/>
                    <a:pt x="4563" y="6358"/>
                    <a:pt x="4373" y="5839"/>
                  </a:cubicBezTo>
                  <a:cubicBezTo>
                    <a:pt x="4183" y="5321"/>
                    <a:pt x="3491" y="4750"/>
                    <a:pt x="4442" y="4249"/>
                  </a:cubicBezTo>
                  <a:cubicBezTo>
                    <a:pt x="4943" y="3990"/>
                    <a:pt x="5790" y="3852"/>
                    <a:pt x="5427" y="3057"/>
                  </a:cubicBezTo>
                  <a:cubicBezTo>
                    <a:pt x="5274" y="2713"/>
                    <a:pt x="5030" y="2616"/>
                    <a:pt x="4752" y="2616"/>
                  </a:cubicBezTo>
                  <a:cubicBezTo>
                    <a:pt x="4400" y="2616"/>
                    <a:pt x="3994" y="2771"/>
                    <a:pt x="3647" y="2780"/>
                  </a:cubicBezTo>
                  <a:cubicBezTo>
                    <a:pt x="3388" y="2815"/>
                    <a:pt x="3129" y="2850"/>
                    <a:pt x="2887" y="2919"/>
                  </a:cubicBezTo>
                  <a:cubicBezTo>
                    <a:pt x="2887" y="2746"/>
                    <a:pt x="2800" y="2487"/>
                    <a:pt x="2887" y="2435"/>
                  </a:cubicBezTo>
                  <a:cubicBezTo>
                    <a:pt x="3111" y="2262"/>
                    <a:pt x="3405" y="2037"/>
                    <a:pt x="3664" y="2037"/>
                  </a:cubicBezTo>
                  <a:cubicBezTo>
                    <a:pt x="4321" y="2055"/>
                    <a:pt x="4995" y="2262"/>
                    <a:pt x="5634" y="2262"/>
                  </a:cubicBezTo>
                  <a:cubicBezTo>
                    <a:pt x="6481" y="2262"/>
                    <a:pt x="6861" y="1553"/>
                    <a:pt x="7242" y="931"/>
                  </a:cubicBezTo>
                  <a:cubicBezTo>
                    <a:pt x="7414" y="689"/>
                    <a:pt x="7328" y="344"/>
                    <a:pt x="7086" y="188"/>
                  </a:cubicBezTo>
                  <a:cubicBezTo>
                    <a:pt x="6932" y="73"/>
                    <a:pt x="6746" y="0"/>
                    <a:pt x="657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17"/>
            <p:cNvSpPr/>
            <p:nvPr/>
          </p:nvSpPr>
          <p:spPr>
            <a:xfrm>
              <a:off x="4320000" y="1079225"/>
              <a:ext cx="260125" cy="163000"/>
            </a:xfrm>
            <a:custGeom>
              <a:avLst/>
              <a:gdLst/>
              <a:ahLst/>
              <a:cxnLst/>
              <a:rect l="l" t="t" r="r" b="b"/>
              <a:pathLst>
                <a:path w="10405" h="6520" extrusionOk="0">
                  <a:moveTo>
                    <a:pt x="8970" y="1"/>
                  </a:moveTo>
                  <a:cubicBezTo>
                    <a:pt x="6620" y="778"/>
                    <a:pt x="3786" y="294"/>
                    <a:pt x="1764" y="2576"/>
                  </a:cubicBezTo>
                  <a:cubicBezTo>
                    <a:pt x="502" y="3993"/>
                    <a:pt x="1" y="5410"/>
                    <a:pt x="1038" y="5876"/>
                  </a:cubicBezTo>
                  <a:cubicBezTo>
                    <a:pt x="2057" y="6274"/>
                    <a:pt x="3146" y="6499"/>
                    <a:pt x="4252" y="6516"/>
                  </a:cubicBezTo>
                  <a:cubicBezTo>
                    <a:pt x="4303" y="6518"/>
                    <a:pt x="4355" y="6520"/>
                    <a:pt x="4406" y="6520"/>
                  </a:cubicBezTo>
                  <a:cubicBezTo>
                    <a:pt x="4717" y="6520"/>
                    <a:pt x="5012" y="6455"/>
                    <a:pt x="5116" y="6084"/>
                  </a:cubicBezTo>
                  <a:cubicBezTo>
                    <a:pt x="5237" y="5652"/>
                    <a:pt x="4892" y="5479"/>
                    <a:pt x="4563" y="5323"/>
                  </a:cubicBezTo>
                  <a:cubicBezTo>
                    <a:pt x="3094" y="4598"/>
                    <a:pt x="3630" y="3924"/>
                    <a:pt x="4598" y="3198"/>
                  </a:cubicBezTo>
                  <a:cubicBezTo>
                    <a:pt x="5980" y="2144"/>
                    <a:pt x="7726" y="2126"/>
                    <a:pt x="9264" y="1487"/>
                  </a:cubicBezTo>
                  <a:cubicBezTo>
                    <a:pt x="9696" y="1331"/>
                    <a:pt x="10404" y="1556"/>
                    <a:pt x="10352" y="796"/>
                  </a:cubicBezTo>
                  <a:cubicBezTo>
                    <a:pt x="10301" y="35"/>
                    <a:pt x="9627" y="70"/>
                    <a:pt x="897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17"/>
            <p:cNvSpPr/>
            <p:nvPr/>
          </p:nvSpPr>
          <p:spPr>
            <a:xfrm>
              <a:off x="3605850" y="1017225"/>
              <a:ext cx="246275" cy="88775"/>
            </a:xfrm>
            <a:custGeom>
              <a:avLst/>
              <a:gdLst/>
              <a:ahLst/>
              <a:cxnLst/>
              <a:rect l="l" t="t" r="r" b="b"/>
              <a:pathLst>
                <a:path w="9851" h="3551" extrusionOk="0">
                  <a:moveTo>
                    <a:pt x="3896" y="1"/>
                  </a:moveTo>
                  <a:cubicBezTo>
                    <a:pt x="2951" y="1"/>
                    <a:pt x="1998" y="113"/>
                    <a:pt x="1055" y="130"/>
                  </a:cubicBezTo>
                  <a:cubicBezTo>
                    <a:pt x="674" y="130"/>
                    <a:pt x="260" y="217"/>
                    <a:pt x="121" y="649"/>
                  </a:cubicBezTo>
                  <a:cubicBezTo>
                    <a:pt x="0" y="1046"/>
                    <a:pt x="173" y="1461"/>
                    <a:pt x="536" y="1651"/>
                  </a:cubicBezTo>
                  <a:cubicBezTo>
                    <a:pt x="1487" y="2256"/>
                    <a:pt x="2489" y="2792"/>
                    <a:pt x="3474" y="3345"/>
                  </a:cubicBezTo>
                  <a:cubicBezTo>
                    <a:pt x="3715" y="3472"/>
                    <a:pt x="3939" y="3551"/>
                    <a:pt x="4149" y="3551"/>
                  </a:cubicBezTo>
                  <a:cubicBezTo>
                    <a:pt x="4450" y="3551"/>
                    <a:pt x="4723" y="3389"/>
                    <a:pt x="4978" y="2982"/>
                  </a:cubicBezTo>
                  <a:cubicBezTo>
                    <a:pt x="5203" y="2650"/>
                    <a:pt x="5511" y="2104"/>
                    <a:pt x="5931" y="2104"/>
                  </a:cubicBezTo>
                  <a:cubicBezTo>
                    <a:pt x="6058" y="2104"/>
                    <a:pt x="6195" y="2153"/>
                    <a:pt x="6343" y="2273"/>
                  </a:cubicBezTo>
                  <a:cubicBezTo>
                    <a:pt x="6982" y="2809"/>
                    <a:pt x="7673" y="2826"/>
                    <a:pt x="8365" y="2895"/>
                  </a:cubicBezTo>
                  <a:cubicBezTo>
                    <a:pt x="8588" y="2920"/>
                    <a:pt x="8869" y="3004"/>
                    <a:pt x="9118" y="3004"/>
                  </a:cubicBezTo>
                  <a:cubicBezTo>
                    <a:pt x="9390" y="3004"/>
                    <a:pt x="9623" y="2904"/>
                    <a:pt x="9695" y="2515"/>
                  </a:cubicBezTo>
                  <a:cubicBezTo>
                    <a:pt x="9851" y="1789"/>
                    <a:pt x="9142" y="1668"/>
                    <a:pt x="8641" y="1478"/>
                  </a:cubicBezTo>
                  <a:lnTo>
                    <a:pt x="6585" y="493"/>
                  </a:lnTo>
                  <a:cubicBezTo>
                    <a:pt x="5704" y="104"/>
                    <a:pt x="4803" y="1"/>
                    <a:pt x="389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17"/>
            <p:cNvSpPr/>
            <p:nvPr/>
          </p:nvSpPr>
          <p:spPr>
            <a:xfrm>
              <a:off x="3161275" y="1612775"/>
              <a:ext cx="115825" cy="115825"/>
            </a:xfrm>
            <a:custGeom>
              <a:avLst/>
              <a:gdLst/>
              <a:ahLst/>
              <a:cxnLst/>
              <a:rect l="l" t="t" r="r" b="b"/>
              <a:pathLst>
                <a:path w="4633" h="4633" extrusionOk="0">
                  <a:moveTo>
                    <a:pt x="2966" y="1"/>
                  </a:moveTo>
                  <a:cubicBezTo>
                    <a:pt x="2951" y="1"/>
                    <a:pt x="2936" y="1"/>
                    <a:pt x="2921" y="1"/>
                  </a:cubicBezTo>
                  <a:cubicBezTo>
                    <a:pt x="1729" y="36"/>
                    <a:pt x="1" y="2421"/>
                    <a:pt x="139" y="3803"/>
                  </a:cubicBezTo>
                  <a:cubicBezTo>
                    <a:pt x="139" y="4252"/>
                    <a:pt x="502" y="4615"/>
                    <a:pt x="951" y="4633"/>
                  </a:cubicBezTo>
                  <a:cubicBezTo>
                    <a:pt x="2956" y="4581"/>
                    <a:pt x="4632" y="3026"/>
                    <a:pt x="4529" y="1297"/>
                  </a:cubicBezTo>
                  <a:cubicBezTo>
                    <a:pt x="4478" y="482"/>
                    <a:pt x="3809" y="1"/>
                    <a:pt x="29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17"/>
            <p:cNvSpPr/>
            <p:nvPr/>
          </p:nvSpPr>
          <p:spPr>
            <a:xfrm>
              <a:off x="6082850" y="3458350"/>
              <a:ext cx="215350" cy="82375"/>
            </a:xfrm>
            <a:custGeom>
              <a:avLst/>
              <a:gdLst/>
              <a:ahLst/>
              <a:cxnLst/>
              <a:rect l="l" t="t" r="r" b="b"/>
              <a:pathLst>
                <a:path w="8614" h="3295" extrusionOk="0">
                  <a:moveTo>
                    <a:pt x="8412" y="834"/>
                  </a:moveTo>
                  <a:lnTo>
                    <a:pt x="8412" y="834"/>
                  </a:lnTo>
                  <a:cubicBezTo>
                    <a:pt x="8408" y="835"/>
                    <a:pt x="8404" y="836"/>
                    <a:pt x="8401" y="837"/>
                  </a:cubicBezTo>
                  <a:lnTo>
                    <a:pt x="8401" y="837"/>
                  </a:lnTo>
                  <a:cubicBezTo>
                    <a:pt x="8399" y="842"/>
                    <a:pt x="8396" y="846"/>
                    <a:pt x="8394" y="851"/>
                  </a:cubicBezTo>
                  <a:lnTo>
                    <a:pt x="8412" y="834"/>
                  </a:lnTo>
                  <a:close/>
                  <a:moveTo>
                    <a:pt x="6441" y="1"/>
                  </a:moveTo>
                  <a:cubicBezTo>
                    <a:pt x="5426" y="1"/>
                    <a:pt x="4424" y="103"/>
                    <a:pt x="3504" y="557"/>
                  </a:cubicBezTo>
                  <a:cubicBezTo>
                    <a:pt x="3268" y="683"/>
                    <a:pt x="3156" y="756"/>
                    <a:pt x="3064" y="756"/>
                  </a:cubicBezTo>
                  <a:cubicBezTo>
                    <a:pt x="2968" y="756"/>
                    <a:pt x="2895" y="675"/>
                    <a:pt x="2726" y="488"/>
                  </a:cubicBezTo>
                  <a:cubicBezTo>
                    <a:pt x="2440" y="160"/>
                    <a:pt x="2158" y="41"/>
                    <a:pt x="1882" y="41"/>
                  </a:cubicBezTo>
                  <a:cubicBezTo>
                    <a:pt x="1373" y="41"/>
                    <a:pt x="881" y="443"/>
                    <a:pt x="410" y="678"/>
                  </a:cubicBezTo>
                  <a:cubicBezTo>
                    <a:pt x="0" y="866"/>
                    <a:pt x="164" y="1612"/>
                    <a:pt x="452" y="1612"/>
                  </a:cubicBezTo>
                  <a:cubicBezTo>
                    <a:pt x="455" y="1612"/>
                    <a:pt x="459" y="1612"/>
                    <a:pt x="462" y="1612"/>
                  </a:cubicBezTo>
                  <a:cubicBezTo>
                    <a:pt x="518" y="1607"/>
                    <a:pt x="572" y="1605"/>
                    <a:pt x="625" y="1605"/>
                  </a:cubicBezTo>
                  <a:cubicBezTo>
                    <a:pt x="1895" y="1605"/>
                    <a:pt x="2508" y="2753"/>
                    <a:pt x="3504" y="3184"/>
                  </a:cubicBezTo>
                  <a:cubicBezTo>
                    <a:pt x="3665" y="3259"/>
                    <a:pt x="3818" y="3295"/>
                    <a:pt x="3955" y="3295"/>
                  </a:cubicBezTo>
                  <a:cubicBezTo>
                    <a:pt x="4389" y="3295"/>
                    <a:pt x="4667" y="2934"/>
                    <a:pt x="4575" y="2303"/>
                  </a:cubicBezTo>
                  <a:cubicBezTo>
                    <a:pt x="4523" y="1905"/>
                    <a:pt x="4541" y="1784"/>
                    <a:pt x="4973" y="1698"/>
                  </a:cubicBezTo>
                  <a:cubicBezTo>
                    <a:pt x="6127" y="1457"/>
                    <a:pt x="7264" y="1130"/>
                    <a:pt x="8401" y="837"/>
                  </a:cubicBezTo>
                  <a:lnTo>
                    <a:pt x="8401" y="837"/>
                  </a:lnTo>
                  <a:cubicBezTo>
                    <a:pt x="8535" y="525"/>
                    <a:pt x="8613" y="56"/>
                    <a:pt x="8256" y="56"/>
                  </a:cubicBezTo>
                  <a:cubicBezTo>
                    <a:pt x="7656" y="37"/>
                    <a:pt x="7046" y="1"/>
                    <a:pt x="64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17"/>
            <p:cNvSpPr/>
            <p:nvPr/>
          </p:nvSpPr>
          <p:spPr>
            <a:xfrm>
              <a:off x="5726825" y="1103850"/>
              <a:ext cx="262175" cy="54825"/>
            </a:xfrm>
            <a:custGeom>
              <a:avLst/>
              <a:gdLst/>
              <a:ahLst/>
              <a:cxnLst/>
              <a:rect l="l" t="t" r="r" b="b"/>
              <a:pathLst>
                <a:path w="10487" h="2193" extrusionOk="0">
                  <a:moveTo>
                    <a:pt x="2675" y="1"/>
                  </a:moveTo>
                  <a:cubicBezTo>
                    <a:pt x="2260" y="122"/>
                    <a:pt x="1984" y="208"/>
                    <a:pt x="1707" y="260"/>
                  </a:cubicBezTo>
                  <a:cubicBezTo>
                    <a:pt x="1625" y="276"/>
                    <a:pt x="1533" y="281"/>
                    <a:pt x="1436" y="281"/>
                  </a:cubicBezTo>
                  <a:cubicBezTo>
                    <a:pt x="1238" y="281"/>
                    <a:pt x="1018" y="259"/>
                    <a:pt x="814" y="259"/>
                  </a:cubicBezTo>
                  <a:cubicBezTo>
                    <a:pt x="370" y="259"/>
                    <a:pt x="1" y="367"/>
                    <a:pt x="83" y="1055"/>
                  </a:cubicBezTo>
                  <a:cubicBezTo>
                    <a:pt x="160" y="1671"/>
                    <a:pt x="629" y="1783"/>
                    <a:pt x="1147" y="1783"/>
                  </a:cubicBezTo>
                  <a:cubicBezTo>
                    <a:pt x="1443" y="1783"/>
                    <a:pt x="1754" y="1746"/>
                    <a:pt x="2018" y="1746"/>
                  </a:cubicBezTo>
                  <a:cubicBezTo>
                    <a:pt x="3176" y="1729"/>
                    <a:pt x="4334" y="1625"/>
                    <a:pt x="5488" y="1625"/>
                  </a:cubicBezTo>
                  <a:cubicBezTo>
                    <a:pt x="6641" y="1625"/>
                    <a:pt x="7790" y="1729"/>
                    <a:pt x="8931" y="2126"/>
                  </a:cubicBezTo>
                  <a:cubicBezTo>
                    <a:pt x="9064" y="2171"/>
                    <a:pt x="9201" y="2192"/>
                    <a:pt x="9336" y="2192"/>
                  </a:cubicBezTo>
                  <a:cubicBezTo>
                    <a:pt x="9780" y="2192"/>
                    <a:pt x="10194" y="1955"/>
                    <a:pt x="10314" y="1504"/>
                  </a:cubicBezTo>
                  <a:cubicBezTo>
                    <a:pt x="10486" y="813"/>
                    <a:pt x="9761" y="744"/>
                    <a:pt x="9294" y="606"/>
                  </a:cubicBezTo>
                  <a:cubicBezTo>
                    <a:pt x="8746" y="426"/>
                    <a:pt x="8189" y="370"/>
                    <a:pt x="7630" y="370"/>
                  </a:cubicBezTo>
                  <a:cubicBezTo>
                    <a:pt x="6715" y="370"/>
                    <a:pt x="5795" y="519"/>
                    <a:pt x="4900" y="519"/>
                  </a:cubicBezTo>
                  <a:cubicBezTo>
                    <a:pt x="4133" y="519"/>
                    <a:pt x="3384" y="409"/>
                    <a:pt x="26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17"/>
            <p:cNvSpPr/>
            <p:nvPr/>
          </p:nvSpPr>
          <p:spPr>
            <a:xfrm>
              <a:off x="6497925" y="4391525"/>
              <a:ext cx="125725" cy="97375"/>
            </a:xfrm>
            <a:custGeom>
              <a:avLst/>
              <a:gdLst/>
              <a:ahLst/>
              <a:cxnLst/>
              <a:rect l="l" t="t" r="r" b="b"/>
              <a:pathLst>
                <a:path w="5029" h="3895" extrusionOk="0">
                  <a:moveTo>
                    <a:pt x="4062" y="0"/>
                  </a:moveTo>
                  <a:cubicBezTo>
                    <a:pt x="3557" y="0"/>
                    <a:pt x="2937" y="491"/>
                    <a:pt x="2445" y="491"/>
                  </a:cubicBezTo>
                  <a:cubicBezTo>
                    <a:pt x="2234" y="491"/>
                    <a:pt x="2046" y="401"/>
                    <a:pt x="1901" y="144"/>
                  </a:cubicBezTo>
                  <a:cubicBezTo>
                    <a:pt x="0" y="403"/>
                    <a:pt x="570" y="1975"/>
                    <a:pt x="225" y="2960"/>
                  </a:cubicBezTo>
                  <a:cubicBezTo>
                    <a:pt x="38" y="3485"/>
                    <a:pt x="566" y="3894"/>
                    <a:pt x="1172" y="3894"/>
                  </a:cubicBezTo>
                  <a:cubicBezTo>
                    <a:pt x="1185" y="3894"/>
                    <a:pt x="1197" y="3894"/>
                    <a:pt x="1210" y="3894"/>
                  </a:cubicBezTo>
                  <a:cubicBezTo>
                    <a:pt x="2298" y="3876"/>
                    <a:pt x="5029" y="1630"/>
                    <a:pt x="4804" y="783"/>
                  </a:cubicBezTo>
                  <a:cubicBezTo>
                    <a:pt x="4638" y="185"/>
                    <a:pt x="4372" y="0"/>
                    <a:pt x="40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17"/>
            <p:cNvSpPr/>
            <p:nvPr/>
          </p:nvSpPr>
          <p:spPr>
            <a:xfrm>
              <a:off x="5334875" y="2906300"/>
              <a:ext cx="82100" cy="128050"/>
            </a:xfrm>
            <a:custGeom>
              <a:avLst/>
              <a:gdLst/>
              <a:ahLst/>
              <a:cxnLst/>
              <a:rect l="l" t="t" r="r" b="b"/>
              <a:pathLst>
                <a:path w="3284" h="5122" extrusionOk="0">
                  <a:moveTo>
                    <a:pt x="519" y="1"/>
                  </a:moveTo>
                  <a:lnTo>
                    <a:pt x="380" y="139"/>
                  </a:lnTo>
                  <a:cubicBezTo>
                    <a:pt x="104" y="1452"/>
                    <a:pt x="0" y="2766"/>
                    <a:pt x="380" y="4062"/>
                  </a:cubicBezTo>
                  <a:cubicBezTo>
                    <a:pt x="534" y="4660"/>
                    <a:pt x="796" y="5122"/>
                    <a:pt x="1420" y="5122"/>
                  </a:cubicBezTo>
                  <a:cubicBezTo>
                    <a:pt x="1500" y="5122"/>
                    <a:pt x="1585" y="5114"/>
                    <a:pt x="1676" y="5099"/>
                  </a:cubicBezTo>
                  <a:cubicBezTo>
                    <a:pt x="2471" y="4978"/>
                    <a:pt x="3284" y="4408"/>
                    <a:pt x="3111" y="3734"/>
                  </a:cubicBezTo>
                  <a:cubicBezTo>
                    <a:pt x="2748" y="2213"/>
                    <a:pt x="2108" y="744"/>
                    <a:pt x="5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17"/>
            <p:cNvSpPr/>
            <p:nvPr/>
          </p:nvSpPr>
          <p:spPr>
            <a:xfrm>
              <a:off x="4869125" y="997550"/>
              <a:ext cx="160750" cy="66150"/>
            </a:xfrm>
            <a:custGeom>
              <a:avLst/>
              <a:gdLst/>
              <a:ahLst/>
              <a:cxnLst/>
              <a:rect l="l" t="t" r="r" b="b"/>
              <a:pathLst>
                <a:path w="6430" h="2646" extrusionOk="0">
                  <a:moveTo>
                    <a:pt x="1040" y="1"/>
                  </a:moveTo>
                  <a:cubicBezTo>
                    <a:pt x="589" y="1"/>
                    <a:pt x="239" y="358"/>
                    <a:pt x="104" y="814"/>
                  </a:cubicBezTo>
                  <a:cubicBezTo>
                    <a:pt x="1" y="1108"/>
                    <a:pt x="191" y="1419"/>
                    <a:pt x="502" y="1470"/>
                  </a:cubicBezTo>
                  <a:cubicBezTo>
                    <a:pt x="1971" y="1885"/>
                    <a:pt x="3440" y="2283"/>
                    <a:pt x="4736" y="2646"/>
                  </a:cubicBezTo>
                  <a:cubicBezTo>
                    <a:pt x="5427" y="2611"/>
                    <a:pt x="5928" y="2611"/>
                    <a:pt x="6239" y="2127"/>
                  </a:cubicBezTo>
                  <a:cubicBezTo>
                    <a:pt x="6429" y="1851"/>
                    <a:pt x="6308" y="1470"/>
                    <a:pt x="6066" y="1419"/>
                  </a:cubicBezTo>
                  <a:cubicBezTo>
                    <a:pt x="4373" y="1021"/>
                    <a:pt x="2852" y="36"/>
                    <a:pt x="1072" y="2"/>
                  </a:cubicBezTo>
                  <a:cubicBezTo>
                    <a:pt x="1061" y="1"/>
                    <a:pt x="1051" y="1"/>
                    <a:pt x="10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17"/>
            <p:cNvSpPr/>
            <p:nvPr/>
          </p:nvSpPr>
          <p:spPr>
            <a:xfrm>
              <a:off x="3763550" y="998475"/>
              <a:ext cx="117975" cy="55725"/>
            </a:xfrm>
            <a:custGeom>
              <a:avLst/>
              <a:gdLst/>
              <a:ahLst/>
              <a:cxnLst/>
              <a:rect l="l" t="t" r="r" b="b"/>
              <a:pathLst>
                <a:path w="4719" h="2229" extrusionOk="0">
                  <a:moveTo>
                    <a:pt x="747" y="0"/>
                  </a:moveTo>
                  <a:cubicBezTo>
                    <a:pt x="407" y="0"/>
                    <a:pt x="65" y="161"/>
                    <a:pt x="18" y="690"/>
                  </a:cubicBezTo>
                  <a:cubicBezTo>
                    <a:pt x="0" y="863"/>
                    <a:pt x="190" y="1053"/>
                    <a:pt x="277" y="1243"/>
                  </a:cubicBezTo>
                  <a:lnTo>
                    <a:pt x="2333" y="2228"/>
                  </a:lnTo>
                  <a:cubicBezTo>
                    <a:pt x="2437" y="2220"/>
                    <a:pt x="2541" y="2220"/>
                    <a:pt x="2644" y="2220"/>
                  </a:cubicBezTo>
                  <a:cubicBezTo>
                    <a:pt x="2748" y="2220"/>
                    <a:pt x="2852" y="2220"/>
                    <a:pt x="2955" y="2211"/>
                  </a:cubicBezTo>
                  <a:cubicBezTo>
                    <a:pt x="3647" y="2142"/>
                    <a:pt x="4718" y="2090"/>
                    <a:pt x="4511" y="1261"/>
                  </a:cubicBezTo>
                  <a:cubicBezTo>
                    <a:pt x="4255" y="308"/>
                    <a:pt x="3582" y="187"/>
                    <a:pt x="2842" y="187"/>
                  </a:cubicBezTo>
                  <a:cubicBezTo>
                    <a:pt x="2589" y="187"/>
                    <a:pt x="2328" y="201"/>
                    <a:pt x="2074" y="201"/>
                  </a:cubicBezTo>
                  <a:cubicBezTo>
                    <a:pt x="1762" y="201"/>
                    <a:pt x="1460" y="180"/>
                    <a:pt x="1193" y="85"/>
                  </a:cubicBezTo>
                  <a:cubicBezTo>
                    <a:pt x="1066" y="36"/>
                    <a:pt x="907" y="0"/>
                    <a:pt x="74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17"/>
            <p:cNvSpPr/>
            <p:nvPr/>
          </p:nvSpPr>
          <p:spPr>
            <a:xfrm>
              <a:off x="6244750" y="3463175"/>
              <a:ext cx="127900" cy="76650"/>
            </a:xfrm>
            <a:custGeom>
              <a:avLst/>
              <a:gdLst/>
              <a:ahLst/>
              <a:cxnLst/>
              <a:rect l="l" t="t" r="r" b="b"/>
              <a:pathLst>
                <a:path w="5116" h="3066" extrusionOk="0">
                  <a:moveTo>
                    <a:pt x="4184" y="1"/>
                  </a:moveTo>
                  <a:cubicBezTo>
                    <a:pt x="4093" y="1"/>
                    <a:pt x="4000" y="13"/>
                    <a:pt x="3906" y="36"/>
                  </a:cubicBezTo>
                  <a:cubicBezTo>
                    <a:pt x="3232" y="209"/>
                    <a:pt x="2575" y="416"/>
                    <a:pt x="1918" y="641"/>
                  </a:cubicBezTo>
                  <a:lnTo>
                    <a:pt x="1936" y="641"/>
                  </a:lnTo>
                  <a:cubicBezTo>
                    <a:pt x="1659" y="848"/>
                    <a:pt x="1383" y="1038"/>
                    <a:pt x="1089" y="1194"/>
                  </a:cubicBezTo>
                  <a:cubicBezTo>
                    <a:pt x="432" y="1505"/>
                    <a:pt x="0" y="2093"/>
                    <a:pt x="311" y="2680"/>
                  </a:cubicBezTo>
                  <a:cubicBezTo>
                    <a:pt x="460" y="2964"/>
                    <a:pt x="650" y="3065"/>
                    <a:pt x="856" y="3065"/>
                  </a:cubicBezTo>
                  <a:cubicBezTo>
                    <a:pt x="1178" y="3065"/>
                    <a:pt x="1537" y="2818"/>
                    <a:pt x="1832" y="2628"/>
                  </a:cubicBezTo>
                  <a:cubicBezTo>
                    <a:pt x="2558" y="2093"/>
                    <a:pt x="3370" y="1695"/>
                    <a:pt x="4234" y="1436"/>
                  </a:cubicBezTo>
                  <a:cubicBezTo>
                    <a:pt x="4631" y="1332"/>
                    <a:pt x="5115" y="1108"/>
                    <a:pt x="4994" y="606"/>
                  </a:cubicBezTo>
                  <a:cubicBezTo>
                    <a:pt x="4883" y="203"/>
                    <a:pt x="4559" y="1"/>
                    <a:pt x="418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17"/>
            <p:cNvSpPr/>
            <p:nvPr/>
          </p:nvSpPr>
          <p:spPr>
            <a:xfrm>
              <a:off x="6286725" y="2464325"/>
              <a:ext cx="67775" cy="93850"/>
            </a:xfrm>
            <a:custGeom>
              <a:avLst/>
              <a:gdLst/>
              <a:ahLst/>
              <a:cxnLst/>
              <a:rect l="l" t="t" r="r" b="b"/>
              <a:pathLst>
                <a:path w="2711" h="3754" extrusionOk="0">
                  <a:moveTo>
                    <a:pt x="1532" y="0"/>
                  </a:moveTo>
                  <a:cubicBezTo>
                    <a:pt x="1516" y="0"/>
                    <a:pt x="1500" y="0"/>
                    <a:pt x="1484" y="1"/>
                  </a:cubicBezTo>
                  <a:cubicBezTo>
                    <a:pt x="187" y="53"/>
                    <a:pt x="239" y="1332"/>
                    <a:pt x="101" y="2265"/>
                  </a:cubicBezTo>
                  <a:cubicBezTo>
                    <a:pt x="1" y="3066"/>
                    <a:pt x="465" y="3754"/>
                    <a:pt x="1243" y="3754"/>
                  </a:cubicBezTo>
                  <a:cubicBezTo>
                    <a:pt x="1271" y="3754"/>
                    <a:pt x="1299" y="3753"/>
                    <a:pt x="1328" y="3751"/>
                  </a:cubicBezTo>
                  <a:cubicBezTo>
                    <a:pt x="2711" y="3682"/>
                    <a:pt x="1967" y="2403"/>
                    <a:pt x="2313" y="1815"/>
                  </a:cubicBezTo>
                  <a:cubicBezTo>
                    <a:pt x="2228" y="1050"/>
                    <a:pt x="2528" y="0"/>
                    <a:pt x="15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17"/>
            <p:cNvSpPr/>
            <p:nvPr/>
          </p:nvSpPr>
          <p:spPr>
            <a:xfrm>
              <a:off x="6279300" y="2861375"/>
              <a:ext cx="75625" cy="97275"/>
            </a:xfrm>
            <a:custGeom>
              <a:avLst/>
              <a:gdLst/>
              <a:ahLst/>
              <a:cxnLst/>
              <a:rect l="l" t="t" r="r" b="b"/>
              <a:pathLst>
                <a:path w="3025" h="3891" extrusionOk="0">
                  <a:moveTo>
                    <a:pt x="2403" y="1"/>
                  </a:moveTo>
                  <a:cubicBezTo>
                    <a:pt x="2178" y="1"/>
                    <a:pt x="1971" y="104"/>
                    <a:pt x="1850" y="277"/>
                  </a:cubicBezTo>
                  <a:cubicBezTo>
                    <a:pt x="1504" y="1193"/>
                    <a:pt x="882" y="1884"/>
                    <a:pt x="277" y="2610"/>
                  </a:cubicBezTo>
                  <a:cubicBezTo>
                    <a:pt x="35" y="2869"/>
                    <a:pt x="1" y="3284"/>
                    <a:pt x="208" y="3578"/>
                  </a:cubicBezTo>
                  <a:cubicBezTo>
                    <a:pt x="326" y="3766"/>
                    <a:pt x="507" y="3890"/>
                    <a:pt x="682" y="3890"/>
                  </a:cubicBezTo>
                  <a:cubicBezTo>
                    <a:pt x="764" y="3890"/>
                    <a:pt x="845" y="3863"/>
                    <a:pt x="916" y="3802"/>
                  </a:cubicBezTo>
                  <a:cubicBezTo>
                    <a:pt x="1815" y="3128"/>
                    <a:pt x="2731" y="2420"/>
                    <a:pt x="3025" y="1452"/>
                  </a:cubicBezTo>
                  <a:cubicBezTo>
                    <a:pt x="2973" y="744"/>
                    <a:pt x="2921" y="225"/>
                    <a:pt x="240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17"/>
            <p:cNvSpPr/>
            <p:nvPr/>
          </p:nvSpPr>
          <p:spPr>
            <a:xfrm>
              <a:off x="4145025" y="994975"/>
              <a:ext cx="111500" cy="47325"/>
            </a:xfrm>
            <a:custGeom>
              <a:avLst/>
              <a:gdLst/>
              <a:ahLst/>
              <a:cxnLst/>
              <a:rect l="l" t="t" r="r" b="b"/>
              <a:pathLst>
                <a:path w="4460" h="1893" extrusionOk="0">
                  <a:moveTo>
                    <a:pt x="1539" y="105"/>
                  </a:moveTo>
                  <a:cubicBezTo>
                    <a:pt x="969" y="243"/>
                    <a:pt x="139" y="1"/>
                    <a:pt x="70" y="744"/>
                  </a:cubicBezTo>
                  <a:cubicBezTo>
                    <a:pt x="1" y="1418"/>
                    <a:pt x="813" y="1418"/>
                    <a:pt x="1332" y="1556"/>
                  </a:cubicBezTo>
                  <a:cubicBezTo>
                    <a:pt x="1764" y="1677"/>
                    <a:pt x="2213" y="1764"/>
                    <a:pt x="2645" y="1815"/>
                  </a:cubicBezTo>
                  <a:cubicBezTo>
                    <a:pt x="2898" y="1847"/>
                    <a:pt x="3179" y="1893"/>
                    <a:pt x="3440" y="1893"/>
                  </a:cubicBezTo>
                  <a:cubicBezTo>
                    <a:pt x="3890" y="1893"/>
                    <a:pt x="4279" y="1756"/>
                    <a:pt x="4356" y="1176"/>
                  </a:cubicBezTo>
                  <a:cubicBezTo>
                    <a:pt x="4459" y="346"/>
                    <a:pt x="3561" y="416"/>
                    <a:pt x="2956" y="329"/>
                  </a:cubicBezTo>
                  <a:lnTo>
                    <a:pt x="1539" y="105"/>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17"/>
            <p:cNvSpPr/>
            <p:nvPr/>
          </p:nvSpPr>
          <p:spPr>
            <a:xfrm>
              <a:off x="7213625" y="3803350"/>
              <a:ext cx="74075" cy="80050"/>
            </a:xfrm>
            <a:custGeom>
              <a:avLst/>
              <a:gdLst/>
              <a:ahLst/>
              <a:cxnLst/>
              <a:rect l="l" t="t" r="r" b="b"/>
              <a:pathLst>
                <a:path w="2963" h="3202" extrusionOk="0">
                  <a:moveTo>
                    <a:pt x="573" y="1"/>
                  </a:moveTo>
                  <a:cubicBezTo>
                    <a:pt x="233" y="1"/>
                    <a:pt x="0" y="333"/>
                    <a:pt x="59" y="704"/>
                  </a:cubicBezTo>
                  <a:cubicBezTo>
                    <a:pt x="284" y="1965"/>
                    <a:pt x="1096" y="2777"/>
                    <a:pt x="2289" y="3175"/>
                  </a:cubicBezTo>
                  <a:cubicBezTo>
                    <a:pt x="2343" y="3193"/>
                    <a:pt x="2395" y="3202"/>
                    <a:pt x="2445" y="3202"/>
                  </a:cubicBezTo>
                  <a:cubicBezTo>
                    <a:pt x="2729" y="3202"/>
                    <a:pt x="2933" y="2914"/>
                    <a:pt x="2963" y="2414"/>
                  </a:cubicBezTo>
                  <a:cubicBezTo>
                    <a:pt x="2341" y="1619"/>
                    <a:pt x="1960" y="427"/>
                    <a:pt x="751" y="30"/>
                  </a:cubicBezTo>
                  <a:cubicBezTo>
                    <a:pt x="689" y="10"/>
                    <a:pt x="630" y="1"/>
                    <a:pt x="5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17"/>
            <p:cNvSpPr/>
            <p:nvPr/>
          </p:nvSpPr>
          <p:spPr>
            <a:xfrm>
              <a:off x="6542025" y="3118350"/>
              <a:ext cx="66075" cy="79800"/>
            </a:xfrm>
            <a:custGeom>
              <a:avLst/>
              <a:gdLst/>
              <a:ahLst/>
              <a:cxnLst/>
              <a:rect l="l" t="t" r="r" b="b"/>
              <a:pathLst>
                <a:path w="2643" h="3192" extrusionOk="0">
                  <a:moveTo>
                    <a:pt x="1295" y="1"/>
                  </a:moveTo>
                  <a:cubicBezTo>
                    <a:pt x="1273" y="1"/>
                    <a:pt x="1250" y="2"/>
                    <a:pt x="1226" y="4"/>
                  </a:cubicBezTo>
                  <a:cubicBezTo>
                    <a:pt x="275" y="108"/>
                    <a:pt x="51" y="954"/>
                    <a:pt x="33" y="1732"/>
                  </a:cubicBezTo>
                  <a:cubicBezTo>
                    <a:pt x="1" y="2354"/>
                    <a:pt x="200" y="3192"/>
                    <a:pt x="910" y="3192"/>
                  </a:cubicBezTo>
                  <a:cubicBezTo>
                    <a:pt x="950" y="3192"/>
                    <a:pt x="992" y="3189"/>
                    <a:pt x="1036" y="3184"/>
                  </a:cubicBezTo>
                  <a:cubicBezTo>
                    <a:pt x="2643" y="2959"/>
                    <a:pt x="1640" y="1767"/>
                    <a:pt x="1640" y="1110"/>
                  </a:cubicBezTo>
                  <a:cubicBezTo>
                    <a:pt x="1740" y="547"/>
                    <a:pt x="1792" y="1"/>
                    <a:pt x="12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17"/>
            <p:cNvSpPr/>
            <p:nvPr/>
          </p:nvSpPr>
          <p:spPr>
            <a:xfrm>
              <a:off x="4278100" y="987200"/>
              <a:ext cx="87225" cy="50150"/>
            </a:xfrm>
            <a:custGeom>
              <a:avLst/>
              <a:gdLst/>
              <a:ahLst/>
              <a:cxnLst/>
              <a:rect l="l" t="t" r="r" b="b"/>
              <a:pathLst>
                <a:path w="3489" h="2006" extrusionOk="0">
                  <a:moveTo>
                    <a:pt x="2519" y="46"/>
                  </a:moveTo>
                  <a:cubicBezTo>
                    <a:pt x="2407" y="46"/>
                    <a:pt x="2296" y="60"/>
                    <a:pt x="2195" y="87"/>
                  </a:cubicBezTo>
                  <a:cubicBezTo>
                    <a:pt x="1435" y="312"/>
                    <a:pt x="191" y="1"/>
                    <a:pt x="87" y="1107"/>
                  </a:cubicBezTo>
                  <a:cubicBezTo>
                    <a:pt x="1" y="1798"/>
                    <a:pt x="986" y="1746"/>
                    <a:pt x="1642" y="1781"/>
                  </a:cubicBezTo>
                  <a:cubicBezTo>
                    <a:pt x="2299" y="1556"/>
                    <a:pt x="3422" y="2005"/>
                    <a:pt x="3474" y="813"/>
                  </a:cubicBezTo>
                  <a:cubicBezTo>
                    <a:pt x="3488" y="284"/>
                    <a:pt x="2986" y="46"/>
                    <a:pt x="2519" y="4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17"/>
            <p:cNvSpPr/>
            <p:nvPr/>
          </p:nvSpPr>
          <p:spPr>
            <a:xfrm>
              <a:off x="6595650" y="1204100"/>
              <a:ext cx="81075" cy="41800"/>
            </a:xfrm>
            <a:custGeom>
              <a:avLst/>
              <a:gdLst/>
              <a:ahLst/>
              <a:cxnLst/>
              <a:rect l="l" t="t" r="r" b="b"/>
              <a:pathLst>
                <a:path w="3243" h="1672" extrusionOk="0">
                  <a:moveTo>
                    <a:pt x="1466" y="121"/>
                  </a:moveTo>
                  <a:cubicBezTo>
                    <a:pt x="1366" y="163"/>
                    <a:pt x="1241" y="173"/>
                    <a:pt x="1106" y="173"/>
                  </a:cubicBezTo>
                  <a:cubicBezTo>
                    <a:pt x="987" y="173"/>
                    <a:pt x="861" y="165"/>
                    <a:pt x="738" y="165"/>
                  </a:cubicBezTo>
                  <a:cubicBezTo>
                    <a:pt x="371" y="165"/>
                    <a:pt x="34" y="234"/>
                    <a:pt x="14" y="778"/>
                  </a:cubicBezTo>
                  <a:cubicBezTo>
                    <a:pt x="0" y="1593"/>
                    <a:pt x="628" y="1660"/>
                    <a:pt x="1232" y="1660"/>
                  </a:cubicBezTo>
                  <a:cubicBezTo>
                    <a:pt x="1352" y="1660"/>
                    <a:pt x="1472" y="1658"/>
                    <a:pt x="1585" y="1658"/>
                  </a:cubicBezTo>
                  <a:cubicBezTo>
                    <a:pt x="1627" y="1658"/>
                    <a:pt x="1668" y="1658"/>
                    <a:pt x="1708" y="1659"/>
                  </a:cubicBezTo>
                  <a:cubicBezTo>
                    <a:pt x="1826" y="1666"/>
                    <a:pt x="1954" y="1672"/>
                    <a:pt x="2085" y="1672"/>
                  </a:cubicBezTo>
                  <a:cubicBezTo>
                    <a:pt x="2644" y="1672"/>
                    <a:pt x="3242" y="1563"/>
                    <a:pt x="3228" y="933"/>
                  </a:cubicBezTo>
                  <a:cubicBezTo>
                    <a:pt x="3194" y="0"/>
                    <a:pt x="2209" y="207"/>
                    <a:pt x="1466" y="12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17"/>
            <p:cNvSpPr/>
            <p:nvPr/>
          </p:nvSpPr>
          <p:spPr>
            <a:xfrm>
              <a:off x="5040350" y="1034625"/>
              <a:ext cx="81550" cy="46975"/>
            </a:xfrm>
            <a:custGeom>
              <a:avLst/>
              <a:gdLst/>
              <a:ahLst/>
              <a:cxnLst/>
              <a:rect l="l" t="t" r="r" b="b"/>
              <a:pathLst>
                <a:path w="3262" h="1879" extrusionOk="0">
                  <a:moveTo>
                    <a:pt x="1625" y="1"/>
                  </a:moveTo>
                  <a:cubicBezTo>
                    <a:pt x="803" y="1"/>
                    <a:pt x="279" y="461"/>
                    <a:pt x="99" y="1249"/>
                  </a:cubicBezTo>
                  <a:cubicBezTo>
                    <a:pt x="0" y="1616"/>
                    <a:pt x="339" y="1879"/>
                    <a:pt x="645" y="1879"/>
                  </a:cubicBezTo>
                  <a:cubicBezTo>
                    <a:pt x="714" y="1879"/>
                    <a:pt x="781" y="1865"/>
                    <a:pt x="842" y="1837"/>
                  </a:cubicBezTo>
                  <a:cubicBezTo>
                    <a:pt x="1620" y="1474"/>
                    <a:pt x="2829" y="1750"/>
                    <a:pt x="3106" y="800"/>
                  </a:cubicBezTo>
                  <a:cubicBezTo>
                    <a:pt x="3261" y="229"/>
                    <a:pt x="2363" y="22"/>
                    <a:pt x="1758" y="5"/>
                  </a:cubicBezTo>
                  <a:cubicBezTo>
                    <a:pt x="1713" y="2"/>
                    <a:pt x="1668" y="1"/>
                    <a:pt x="162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17"/>
            <p:cNvSpPr/>
            <p:nvPr/>
          </p:nvSpPr>
          <p:spPr>
            <a:xfrm>
              <a:off x="6380950" y="3302475"/>
              <a:ext cx="77800" cy="40225"/>
            </a:xfrm>
            <a:custGeom>
              <a:avLst/>
              <a:gdLst/>
              <a:ahLst/>
              <a:cxnLst/>
              <a:rect l="l" t="t" r="r" b="b"/>
              <a:pathLst>
                <a:path w="3112" h="1609" extrusionOk="0">
                  <a:moveTo>
                    <a:pt x="843" y="80"/>
                  </a:moveTo>
                  <a:cubicBezTo>
                    <a:pt x="352" y="80"/>
                    <a:pt x="1" y="466"/>
                    <a:pt x="65" y="882"/>
                  </a:cubicBezTo>
                  <a:cubicBezTo>
                    <a:pt x="161" y="1545"/>
                    <a:pt x="602" y="1578"/>
                    <a:pt x="1054" y="1578"/>
                  </a:cubicBezTo>
                  <a:cubicBezTo>
                    <a:pt x="1103" y="1578"/>
                    <a:pt x="1152" y="1577"/>
                    <a:pt x="1201" y="1577"/>
                  </a:cubicBezTo>
                  <a:cubicBezTo>
                    <a:pt x="1347" y="1577"/>
                    <a:pt x="1491" y="1581"/>
                    <a:pt x="1620" y="1608"/>
                  </a:cubicBezTo>
                  <a:cubicBezTo>
                    <a:pt x="1746" y="1549"/>
                    <a:pt x="1903" y="1535"/>
                    <a:pt x="2065" y="1535"/>
                  </a:cubicBezTo>
                  <a:cubicBezTo>
                    <a:pt x="2212" y="1535"/>
                    <a:pt x="2363" y="1547"/>
                    <a:pt x="2502" y="1547"/>
                  </a:cubicBezTo>
                  <a:cubicBezTo>
                    <a:pt x="2845" y="1547"/>
                    <a:pt x="3112" y="1478"/>
                    <a:pt x="3037" y="1003"/>
                  </a:cubicBezTo>
                  <a:cubicBezTo>
                    <a:pt x="2882" y="1"/>
                    <a:pt x="1741" y="191"/>
                    <a:pt x="963" y="87"/>
                  </a:cubicBezTo>
                  <a:cubicBezTo>
                    <a:pt x="923" y="82"/>
                    <a:pt x="882" y="80"/>
                    <a:pt x="843" y="8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17"/>
            <p:cNvSpPr/>
            <p:nvPr/>
          </p:nvSpPr>
          <p:spPr>
            <a:xfrm>
              <a:off x="4384825" y="996700"/>
              <a:ext cx="62025" cy="39775"/>
            </a:xfrm>
            <a:custGeom>
              <a:avLst/>
              <a:gdLst/>
              <a:ahLst/>
              <a:cxnLst/>
              <a:rect l="l" t="t" r="r" b="b"/>
              <a:pathLst>
                <a:path w="2481" h="1591" extrusionOk="0">
                  <a:moveTo>
                    <a:pt x="1811" y="155"/>
                  </a:moveTo>
                  <a:cubicBezTo>
                    <a:pt x="1713" y="155"/>
                    <a:pt x="1613" y="168"/>
                    <a:pt x="1521" y="191"/>
                  </a:cubicBezTo>
                  <a:cubicBezTo>
                    <a:pt x="985" y="312"/>
                    <a:pt x="121" y="1"/>
                    <a:pt x="52" y="917"/>
                  </a:cubicBezTo>
                  <a:cubicBezTo>
                    <a:pt x="0" y="1487"/>
                    <a:pt x="536" y="1574"/>
                    <a:pt x="1054" y="1591"/>
                  </a:cubicBezTo>
                  <a:cubicBezTo>
                    <a:pt x="1573" y="1418"/>
                    <a:pt x="2385" y="1556"/>
                    <a:pt x="2454" y="727"/>
                  </a:cubicBezTo>
                  <a:cubicBezTo>
                    <a:pt x="2481" y="311"/>
                    <a:pt x="2153" y="155"/>
                    <a:pt x="1811" y="155"/>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17"/>
            <p:cNvSpPr/>
            <p:nvPr/>
          </p:nvSpPr>
          <p:spPr>
            <a:xfrm>
              <a:off x="2100625" y="1004500"/>
              <a:ext cx="520200" cy="95050"/>
            </a:xfrm>
            <a:custGeom>
              <a:avLst/>
              <a:gdLst/>
              <a:ahLst/>
              <a:cxnLst/>
              <a:rect l="l" t="t" r="r" b="b"/>
              <a:pathLst>
                <a:path w="20808" h="3802" extrusionOk="0">
                  <a:moveTo>
                    <a:pt x="20756" y="0"/>
                  </a:moveTo>
                  <a:lnTo>
                    <a:pt x="20738" y="17"/>
                  </a:lnTo>
                  <a:lnTo>
                    <a:pt x="20773" y="17"/>
                  </a:lnTo>
                  <a:lnTo>
                    <a:pt x="20808" y="0"/>
                  </a:lnTo>
                  <a:close/>
                  <a:moveTo>
                    <a:pt x="1" y="3785"/>
                  </a:moveTo>
                  <a:lnTo>
                    <a:pt x="1" y="3802"/>
                  </a:lnTo>
                  <a:lnTo>
                    <a:pt x="18" y="3802"/>
                  </a:lnTo>
                  <a:lnTo>
                    <a:pt x="18" y="3785"/>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17"/>
            <p:cNvSpPr/>
            <p:nvPr/>
          </p:nvSpPr>
          <p:spPr>
            <a:xfrm>
              <a:off x="233350" y="949250"/>
              <a:ext cx="3232550" cy="3802300"/>
            </a:xfrm>
            <a:custGeom>
              <a:avLst/>
              <a:gdLst/>
              <a:ahLst/>
              <a:cxnLst/>
              <a:rect l="l" t="t" r="r" b="b"/>
              <a:pathLst>
                <a:path w="129302" h="152092" extrusionOk="0">
                  <a:moveTo>
                    <a:pt x="97270" y="1644"/>
                  </a:moveTo>
                  <a:cubicBezTo>
                    <a:pt x="97347" y="1644"/>
                    <a:pt x="97424" y="1648"/>
                    <a:pt x="97503" y="1657"/>
                  </a:cubicBezTo>
                  <a:cubicBezTo>
                    <a:pt x="97555" y="1674"/>
                    <a:pt x="97607" y="1692"/>
                    <a:pt x="97642" y="1709"/>
                  </a:cubicBezTo>
                  <a:lnTo>
                    <a:pt x="95601" y="2170"/>
                  </a:lnTo>
                  <a:lnTo>
                    <a:pt x="95601" y="2170"/>
                  </a:lnTo>
                  <a:cubicBezTo>
                    <a:pt x="96129" y="1917"/>
                    <a:pt x="96661" y="1644"/>
                    <a:pt x="97270" y="1644"/>
                  </a:cubicBezTo>
                  <a:close/>
                  <a:moveTo>
                    <a:pt x="95473" y="2210"/>
                  </a:moveTo>
                  <a:lnTo>
                    <a:pt x="95447" y="2227"/>
                  </a:lnTo>
                  <a:lnTo>
                    <a:pt x="95429" y="2227"/>
                  </a:lnTo>
                  <a:lnTo>
                    <a:pt x="95464" y="2210"/>
                  </a:lnTo>
                  <a:close/>
                  <a:moveTo>
                    <a:pt x="68358" y="8951"/>
                  </a:moveTo>
                  <a:cubicBezTo>
                    <a:pt x="68553" y="8951"/>
                    <a:pt x="68761" y="9049"/>
                    <a:pt x="68989" y="9313"/>
                  </a:cubicBezTo>
                  <a:cubicBezTo>
                    <a:pt x="69208" y="9280"/>
                    <a:pt x="69420" y="9268"/>
                    <a:pt x="69634" y="9268"/>
                  </a:cubicBezTo>
                  <a:cubicBezTo>
                    <a:pt x="69758" y="9268"/>
                    <a:pt x="69882" y="9272"/>
                    <a:pt x="70008" y="9278"/>
                  </a:cubicBezTo>
                  <a:cubicBezTo>
                    <a:pt x="70061" y="9286"/>
                    <a:pt x="70117" y="9289"/>
                    <a:pt x="70177" y="9289"/>
                  </a:cubicBezTo>
                  <a:cubicBezTo>
                    <a:pt x="70522" y="9289"/>
                    <a:pt x="70965" y="9176"/>
                    <a:pt x="71318" y="9176"/>
                  </a:cubicBezTo>
                  <a:cubicBezTo>
                    <a:pt x="71841" y="9176"/>
                    <a:pt x="72167" y="9425"/>
                    <a:pt x="71685" y="10661"/>
                  </a:cubicBezTo>
                  <a:cubicBezTo>
                    <a:pt x="71581" y="10937"/>
                    <a:pt x="71823" y="11265"/>
                    <a:pt x="72151" y="11386"/>
                  </a:cubicBezTo>
                  <a:cubicBezTo>
                    <a:pt x="72428" y="11438"/>
                    <a:pt x="72722" y="11490"/>
                    <a:pt x="72998" y="11507"/>
                  </a:cubicBezTo>
                  <a:cubicBezTo>
                    <a:pt x="72652" y="11922"/>
                    <a:pt x="72359" y="12406"/>
                    <a:pt x="71927" y="12717"/>
                  </a:cubicBezTo>
                  <a:cubicBezTo>
                    <a:pt x="71831" y="12786"/>
                    <a:pt x="71741" y="12813"/>
                    <a:pt x="71654" y="12813"/>
                  </a:cubicBezTo>
                  <a:cubicBezTo>
                    <a:pt x="71349" y="12813"/>
                    <a:pt x="71090" y="12473"/>
                    <a:pt x="70821" y="12406"/>
                  </a:cubicBezTo>
                  <a:cubicBezTo>
                    <a:pt x="69127" y="11939"/>
                    <a:pt x="69334" y="10488"/>
                    <a:pt x="68989" y="9313"/>
                  </a:cubicBezTo>
                  <a:lnTo>
                    <a:pt x="67330" y="9520"/>
                  </a:lnTo>
                  <a:cubicBezTo>
                    <a:pt x="67668" y="9295"/>
                    <a:pt x="67992" y="8951"/>
                    <a:pt x="68358" y="8951"/>
                  </a:cubicBezTo>
                  <a:close/>
                  <a:moveTo>
                    <a:pt x="51546" y="12467"/>
                  </a:moveTo>
                  <a:cubicBezTo>
                    <a:pt x="51593" y="12467"/>
                    <a:pt x="51647" y="12470"/>
                    <a:pt x="51707" y="12475"/>
                  </a:cubicBezTo>
                  <a:cubicBezTo>
                    <a:pt x="51897" y="12648"/>
                    <a:pt x="52157" y="12890"/>
                    <a:pt x="52433" y="13115"/>
                  </a:cubicBezTo>
                  <a:cubicBezTo>
                    <a:pt x="52260" y="13270"/>
                    <a:pt x="52053" y="13374"/>
                    <a:pt x="51845" y="13460"/>
                  </a:cubicBezTo>
                  <a:cubicBezTo>
                    <a:pt x="51802" y="13467"/>
                    <a:pt x="51764" y="13470"/>
                    <a:pt x="51729" y="13470"/>
                  </a:cubicBezTo>
                  <a:cubicBezTo>
                    <a:pt x="51300" y="13470"/>
                    <a:pt x="51439" y="13007"/>
                    <a:pt x="51327" y="12752"/>
                  </a:cubicBezTo>
                  <a:cubicBezTo>
                    <a:pt x="51225" y="12548"/>
                    <a:pt x="51295" y="12467"/>
                    <a:pt x="51546" y="12467"/>
                  </a:cubicBezTo>
                  <a:close/>
                  <a:moveTo>
                    <a:pt x="55481" y="12549"/>
                  </a:moveTo>
                  <a:cubicBezTo>
                    <a:pt x="55526" y="12549"/>
                    <a:pt x="55570" y="12553"/>
                    <a:pt x="55613" y="12562"/>
                  </a:cubicBezTo>
                  <a:lnTo>
                    <a:pt x="54576" y="13789"/>
                  </a:lnTo>
                  <a:lnTo>
                    <a:pt x="53954" y="13184"/>
                  </a:lnTo>
                  <a:cubicBezTo>
                    <a:pt x="54420" y="12976"/>
                    <a:pt x="54870" y="12752"/>
                    <a:pt x="55336" y="12562"/>
                  </a:cubicBezTo>
                  <a:cubicBezTo>
                    <a:pt x="55388" y="12553"/>
                    <a:pt x="55436" y="12549"/>
                    <a:pt x="55481" y="12549"/>
                  </a:cubicBezTo>
                  <a:close/>
                  <a:moveTo>
                    <a:pt x="116966" y="0"/>
                  </a:moveTo>
                  <a:cubicBezTo>
                    <a:pt x="112339" y="0"/>
                    <a:pt x="107712" y="747"/>
                    <a:pt x="103085" y="1035"/>
                  </a:cubicBezTo>
                  <a:cubicBezTo>
                    <a:pt x="101910" y="1104"/>
                    <a:pt x="100735" y="983"/>
                    <a:pt x="99542" y="1260"/>
                  </a:cubicBezTo>
                  <a:cubicBezTo>
                    <a:pt x="99533" y="1262"/>
                    <a:pt x="99523" y="1263"/>
                    <a:pt x="99512" y="1263"/>
                  </a:cubicBezTo>
                  <a:cubicBezTo>
                    <a:pt x="99194" y="1263"/>
                    <a:pt x="98389" y="307"/>
                    <a:pt x="97503" y="240"/>
                  </a:cubicBezTo>
                  <a:cubicBezTo>
                    <a:pt x="96554" y="172"/>
                    <a:pt x="95607" y="143"/>
                    <a:pt x="94661" y="143"/>
                  </a:cubicBezTo>
                  <a:cubicBezTo>
                    <a:pt x="91541" y="143"/>
                    <a:pt x="88432" y="459"/>
                    <a:pt x="85303" y="724"/>
                  </a:cubicBezTo>
                  <a:cubicBezTo>
                    <a:pt x="83379" y="875"/>
                    <a:pt x="81549" y="1637"/>
                    <a:pt x="79578" y="1637"/>
                  </a:cubicBezTo>
                  <a:cubicBezTo>
                    <a:pt x="79300" y="1637"/>
                    <a:pt x="79020" y="1622"/>
                    <a:pt x="78736" y="1588"/>
                  </a:cubicBezTo>
                  <a:cubicBezTo>
                    <a:pt x="78573" y="1568"/>
                    <a:pt x="78403" y="1557"/>
                    <a:pt x="78229" y="1557"/>
                  </a:cubicBezTo>
                  <a:cubicBezTo>
                    <a:pt x="77349" y="1557"/>
                    <a:pt x="76386" y="1840"/>
                    <a:pt x="75953" y="2677"/>
                  </a:cubicBezTo>
                  <a:cubicBezTo>
                    <a:pt x="75538" y="3489"/>
                    <a:pt x="76333" y="4163"/>
                    <a:pt x="76956" y="4750"/>
                  </a:cubicBezTo>
                  <a:cubicBezTo>
                    <a:pt x="77215" y="4992"/>
                    <a:pt x="77232" y="5511"/>
                    <a:pt x="77370" y="5891"/>
                  </a:cubicBezTo>
                  <a:cubicBezTo>
                    <a:pt x="77348" y="5890"/>
                    <a:pt x="77325" y="5889"/>
                    <a:pt x="77301" y="5889"/>
                  </a:cubicBezTo>
                  <a:cubicBezTo>
                    <a:pt x="77154" y="5889"/>
                    <a:pt x="76988" y="5912"/>
                    <a:pt x="76844" y="5912"/>
                  </a:cubicBezTo>
                  <a:cubicBezTo>
                    <a:pt x="76726" y="5912"/>
                    <a:pt x="76623" y="5896"/>
                    <a:pt x="76558" y="5839"/>
                  </a:cubicBezTo>
                  <a:cubicBezTo>
                    <a:pt x="76285" y="5586"/>
                    <a:pt x="76034" y="5489"/>
                    <a:pt x="75796" y="5489"/>
                  </a:cubicBezTo>
                  <a:cubicBezTo>
                    <a:pt x="75417" y="5489"/>
                    <a:pt x="75070" y="5733"/>
                    <a:pt x="74709" y="5977"/>
                  </a:cubicBezTo>
                  <a:lnTo>
                    <a:pt x="74709" y="5995"/>
                  </a:lnTo>
                  <a:lnTo>
                    <a:pt x="74692" y="5995"/>
                  </a:lnTo>
                  <a:cubicBezTo>
                    <a:pt x="74415" y="6358"/>
                    <a:pt x="73707" y="6479"/>
                    <a:pt x="73897" y="7066"/>
                  </a:cubicBezTo>
                  <a:cubicBezTo>
                    <a:pt x="74104" y="7654"/>
                    <a:pt x="74761" y="7671"/>
                    <a:pt x="75331" y="7723"/>
                  </a:cubicBezTo>
                  <a:lnTo>
                    <a:pt x="75625" y="7723"/>
                  </a:lnTo>
                  <a:lnTo>
                    <a:pt x="77146" y="7982"/>
                  </a:lnTo>
                  <a:cubicBezTo>
                    <a:pt x="76904" y="8068"/>
                    <a:pt x="76662" y="8120"/>
                    <a:pt x="76403" y="8120"/>
                  </a:cubicBezTo>
                  <a:cubicBezTo>
                    <a:pt x="76178" y="8103"/>
                    <a:pt x="75970" y="7930"/>
                    <a:pt x="75729" y="7861"/>
                  </a:cubicBezTo>
                  <a:cubicBezTo>
                    <a:pt x="75594" y="7823"/>
                    <a:pt x="75464" y="7807"/>
                    <a:pt x="75337" y="7807"/>
                  </a:cubicBezTo>
                  <a:cubicBezTo>
                    <a:pt x="74777" y="7807"/>
                    <a:pt x="74273" y="8116"/>
                    <a:pt x="73724" y="8172"/>
                  </a:cubicBezTo>
                  <a:cubicBezTo>
                    <a:pt x="73717" y="8173"/>
                    <a:pt x="73710" y="8174"/>
                    <a:pt x="73702" y="8174"/>
                  </a:cubicBezTo>
                  <a:cubicBezTo>
                    <a:pt x="73450" y="8174"/>
                    <a:pt x="72913" y="7613"/>
                    <a:pt x="72946" y="7394"/>
                  </a:cubicBezTo>
                  <a:cubicBezTo>
                    <a:pt x="73102" y="6479"/>
                    <a:pt x="73810" y="6098"/>
                    <a:pt x="74674" y="5995"/>
                  </a:cubicBezTo>
                  <a:lnTo>
                    <a:pt x="74674" y="5977"/>
                  </a:lnTo>
                  <a:cubicBezTo>
                    <a:pt x="74726" y="5545"/>
                    <a:pt x="74830" y="5113"/>
                    <a:pt x="74951" y="4681"/>
                  </a:cubicBezTo>
                  <a:cubicBezTo>
                    <a:pt x="75072" y="4370"/>
                    <a:pt x="75435" y="4076"/>
                    <a:pt x="75124" y="3748"/>
                  </a:cubicBezTo>
                  <a:cubicBezTo>
                    <a:pt x="74832" y="3467"/>
                    <a:pt x="74483" y="3396"/>
                    <a:pt x="74119" y="3396"/>
                  </a:cubicBezTo>
                  <a:cubicBezTo>
                    <a:pt x="73856" y="3396"/>
                    <a:pt x="73587" y="3433"/>
                    <a:pt x="73326" y="3454"/>
                  </a:cubicBezTo>
                  <a:cubicBezTo>
                    <a:pt x="72946" y="3506"/>
                    <a:pt x="72756" y="3748"/>
                    <a:pt x="72704" y="4180"/>
                  </a:cubicBezTo>
                  <a:cubicBezTo>
                    <a:pt x="72601" y="5252"/>
                    <a:pt x="72134" y="6098"/>
                    <a:pt x="70959" y="6340"/>
                  </a:cubicBezTo>
                  <a:cubicBezTo>
                    <a:pt x="70855" y="6427"/>
                    <a:pt x="70769" y="6513"/>
                    <a:pt x="70665" y="6617"/>
                  </a:cubicBezTo>
                  <a:cubicBezTo>
                    <a:pt x="70786" y="6859"/>
                    <a:pt x="70924" y="7083"/>
                    <a:pt x="71097" y="7291"/>
                  </a:cubicBezTo>
                  <a:cubicBezTo>
                    <a:pt x="71304" y="7412"/>
                    <a:pt x="71546" y="7515"/>
                    <a:pt x="71788" y="7567"/>
                  </a:cubicBezTo>
                  <a:cubicBezTo>
                    <a:pt x="71650" y="7550"/>
                    <a:pt x="71512" y="7541"/>
                    <a:pt x="71374" y="7541"/>
                  </a:cubicBezTo>
                  <a:cubicBezTo>
                    <a:pt x="71235" y="7541"/>
                    <a:pt x="71097" y="7550"/>
                    <a:pt x="70959" y="7567"/>
                  </a:cubicBezTo>
                  <a:cubicBezTo>
                    <a:pt x="70569" y="7671"/>
                    <a:pt x="70173" y="7708"/>
                    <a:pt x="69775" y="7708"/>
                  </a:cubicBezTo>
                  <a:cubicBezTo>
                    <a:pt x="68812" y="7708"/>
                    <a:pt x="67832" y="7494"/>
                    <a:pt x="66868" y="7494"/>
                  </a:cubicBezTo>
                  <a:cubicBezTo>
                    <a:pt x="66108" y="7494"/>
                    <a:pt x="65357" y="7627"/>
                    <a:pt x="64634" y="8103"/>
                  </a:cubicBezTo>
                  <a:cubicBezTo>
                    <a:pt x="64271" y="8345"/>
                    <a:pt x="63580" y="8379"/>
                    <a:pt x="63666" y="8863"/>
                  </a:cubicBezTo>
                  <a:cubicBezTo>
                    <a:pt x="63752" y="9382"/>
                    <a:pt x="64167" y="9900"/>
                    <a:pt x="64547" y="10315"/>
                  </a:cubicBezTo>
                  <a:cubicBezTo>
                    <a:pt x="64666" y="10447"/>
                    <a:pt x="64798" y="10498"/>
                    <a:pt x="64939" y="10498"/>
                  </a:cubicBezTo>
                  <a:cubicBezTo>
                    <a:pt x="65148" y="10498"/>
                    <a:pt x="65375" y="10387"/>
                    <a:pt x="65602" y="10263"/>
                  </a:cubicBezTo>
                  <a:cubicBezTo>
                    <a:pt x="66124" y="9977"/>
                    <a:pt x="66711" y="9789"/>
                    <a:pt x="67269" y="9556"/>
                  </a:cubicBezTo>
                  <a:lnTo>
                    <a:pt x="67269" y="9556"/>
                  </a:lnTo>
                  <a:cubicBezTo>
                    <a:pt x="66173" y="11022"/>
                    <a:pt x="64072" y="10911"/>
                    <a:pt x="62975" y="11974"/>
                  </a:cubicBezTo>
                  <a:cubicBezTo>
                    <a:pt x="62086" y="12850"/>
                    <a:pt x="61268" y="13162"/>
                    <a:pt x="60357" y="13162"/>
                  </a:cubicBezTo>
                  <a:cubicBezTo>
                    <a:pt x="59993" y="13162"/>
                    <a:pt x="59613" y="13112"/>
                    <a:pt x="59207" y="13028"/>
                  </a:cubicBezTo>
                  <a:cubicBezTo>
                    <a:pt x="58430" y="12873"/>
                    <a:pt x="57687" y="12510"/>
                    <a:pt x="56926" y="12233"/>
                  </a:cubicBezTo>
                  <a:cubicBezTo>
                    <a:pt x="57173" y="12050"/>
                    <a:pt x="57402" y="11981"/>
                    <a:pt x="57619" y="11981"/>
                  </a:cubicBezTo>
                  <a:cubicBezTo>
                    <a:pt x="58162" y="11981"/>
                    <a:pt x="58632" y="12416"/>
                    <a:pt x="59138" y="12613"/>
                  </a:cubicBezTo>
                  <a:cubicBezTo>
                    <a:pt x="59332" y="12687"/>
                    <a:pt x="59512" y="12718"/>
                    <a:pt x="59680" y="12718"/>
                  </a:cubicBezTo>
                  <a:cubicBezTo>
                    <a:pt x="60502" y="12718"/>
                    <a:pt x="61062" y="11967"/>
                    <a:pt x="61765" y="11680"/>
                  </a:cubicBezTo>
                  <a:cubicBezTo>
                    <a:pt x="62404" y="11421"/>
                    <a:pt x="61903" y="10851"/>
                    <a:pt x="61661" y="10384"/>
                  </a:cubicBezTo>
                  <a:cubicBezTo>
                    <a:pt x="61454" y="9987"/>
                    <a:pt x="61921" y="9745"/>
                    <a:pt x="62249" y="9537"/>
                  </a:cubicBezTo>
                  <a:cubicBezTo>
                    <a:pt x="62664" y="9295"/>
                    <a:pt x="63441" y="9226"/>
                    <a:pt x="63182" y="8518"/>
                  </a:cubicBezTo>
                  <a:cubicBezTo>
                    <a:pt x="63018" y="8098"/>
                    <a:pt x="62703" y="8030"/>
                    <a:pt x="62354" y="8030"/>
                  </a:cubicBezTo>
                  <a:cubicBezTo>
                    <a:pt x="62187" y="8030"/>
                    <a:pt x="62013" y="8045"/>
                    <a:pt x="61845" y="8045"/>
                  </a:cubicBezTo>
                  <a:cubicBezTo>
                    <a:pt x="61771" y="8045"/>
                    <a:pt x="61698" y="8042"/>
                    <a:pt x="61627" y="8034"/>
                  </a:cubicBezTo>
                  <a:cubicBezTo>
                    <a:pt x="61564" y="8027"/>
                    <a:pt x="61502" y="8024"/>
                    <a:pt x="61440" y="8024"/>
                  </a:cubicBezTo>
                  <a:cubicBezTo>
                    <a:pt x="60620" y="8024"/>
                    <a:pt x="59973" y="8583"/>
                    <a:pt x="59080" y="8583"/>
                  </a:cubicBezTo>
                  <a:cubicBezTo>
                    <a:pt x="59004" y="8583"/>
                    <a:pt x="58925" y="8579"/>
                    <a:pt x="58844" y="8570"/>
                  </a:cubicBezTo>
                  <a:cubicBezTo>
                    <a:pt x="57410" y="8414"/>
                    <a:pt x="56391" y="7671"/>
                    <a:pt x="55181" y="7187"/>
                  </a:cubicBezTo>
                  <a:cubicBezTo>
                    <a:pt x="54440" y="6892"/>
                    <a:pt x="53723" y="6767"/>
                    <a:pt x="53025" y="6767"/>
                  </a:cubicBezTo>
                  <a:cubicBezTo>
                    <a:pt x="51022" y="6767"/>
                    <a:pt x="49177" y="7799"/>
                    <a:pt x="47370" y="8812"/>
                  </a:cubicBezTo>
                  <a:cubicBezTo>
                    <a:pt x="46903" y="9071"/>
                    <a:pt x="46765" y="9434"/>
                    <a:pt x="46972" y="9969"/>
                  </a:cubicBezTo>
                  <a:cubicBezTo>
                    <a:pt x="47155" y="10426"/>
                    <a:pt x="47351" y="10748"/>
                    <a:pt x="47819" y="10748"/>
                  </a:cubicBezTo>
                  <a:cubicBezTo>
                    <a:pt x="47883" y="10748"/>
                    <a:pt x="47952" y="10742"/>
                    <a:pt x="48026" y="10730"/>
                  </a:cubicBezTo>
                  <a:lnTo>
                    <a:pt x="50498" y="10280"/>
                  </a:lnTo>
                  <a:cubicBezTo>
                    <a:pt x="50618" y="10263"/>
                    <a:pt x="50739" y="10229"/>
                    <a:pt x="50878" y="10194"/>
                  </a:cubicBezTo>
                  <a:lnTo>
                    <a:pt x="50878" y="10194"/>
                  </a:lnTo>
                  <a:cubicBezTo>
                    <a:pt x="50878" y="10298"/>
                    <a:pt x="50860" y="10401"/>
                    <a:pt x="50860" y="10505"/>
                  </a:cubicBezTo>
                  <a:cubicBezTo>
                    <a:pt x="50614" y="11663"/>
                    <a:pt x="50148" y="12321"/>
                    <a:pt x="49280" y="12321"/>
                  </a:cubicBezTo>
                  <a:cubicBezTo>
                    <a:pt x="48931" y="12321"/>
                    <a:pt x="48517" y="12214"/>
                    <a:pt x="48026" y="11991"/>
                  </a:cubicBezTo>
                  <a:cubicBezTo>
                    <a:pt x="46374" y="11254"/>
                    <a:pt x="44693" y="10979"/>
                    <a:pt x="42955" y="10979"/>
                  </a:cubicBezTo>
                  <a:cubicBezTo>
                    <a:pt x="42002" y="10979"/>
                    <a:pt x="41033" y="11062"/>
                    <a:pt x="40042" y="11196"/>
                  </a:cubicBezTo>
                  <a:cubicBezTo>
                    <a:pt x="38536" y="11404"/>
                    <a:pt x="37062" y="12285"/>
                    <a:pt x="35569" y="12285"/>
                  </a:cubicBezTo>
                  <a:cubicBezTo>
                    <a:pt x="35195" y="12285"/>
                    <a:pt x="34820" y="12230"/>
                    <a:pt x="34443" y="12095"/>
                  </a:cubicBezTo>
                  <a:cubicBezTo>
                    <a:pt x="32698" y="11490"/>
                    <a:pt x="30900" y="11110"/>
                    <a:pt x="29068" y="10920"/>
                  </a:cubicBezTo>
                  <a:cubicBezTo>
                    <a:pt x="27080" y="10698"/>
                    <a:pt x="25171" y="10202"/>
                    <a:pt x="23146" y="10202"/>
                  </a:cubicBezTo>
                  <a:cubicBezTo>
                    <a:pt x="22337" y="10202"/>
                    <a:pt x="21510" y="10281"/>
                    <a:pt x="20652" y="10488"/>
                  </a:cubicBezTo>
                  <a:cubicBezTo>
                    <a:pt x="18383" y="11055"/>
                    <a:pt x="16215" y="12269"/>
                    <a:pt x="13793" y="12269"/>
                  </a:cubicBezTo>
                  <a:cubicBezTo>
                    <a:pt x="13559" y="12269"/>
                    <a:pt x="13322" y="12258"/>
                    <a:pt x="13083" y="12233"/>
                  </a:cubicBezTo>
                  <a:cubicBezTo>
                    <a:pt x="13049" y="12230"/>
                    <a:pt x="13015" y="12229"/>
                    <a:pt x="12982" y="12229"/>
                  </a:cubicBezTo>
                  <a:cubicBezTo>
                    <a:pt x="12473" y="12229"/>
                    <a:pt x="12176" y="12605"/>
                    <a:pt x="12323" y="13287"/>
                  </a:cubicBezTo>
                  <a:cubicBezTo>
                    <a:pt x="12498" y="14071"/>
                    <a:pt x="12325" y="14707"/>
                    <a:pt x="11687" y="14707"/>
                  </a:cubicBezTo>
                  <a:cubicBezTo>
                    <a:pt x="11510" y="14707"/>
                    <a:pt x="11296" y="14658"/>
                    <a:pt x="11044" y="14549"/>
                  </a:cubicBezTo>
                  <a:cubicBezTo>
                    <a:pt x="10655" y="14378"/>
                    <a:pt x="10292" y="14308"/>
                    <a:pt x="9947" y="14308"/>
                  </a:cubicBezTo>
                  <a:cubicBezTo>
                    <a:pt x="9034" y="14308"/>
                    <a:pt x="8242" y="14801"/>
                    <a:pt x="7415" y="15240"/>
                  </a:cubicBezTo>
                  <a:cubicBezTo>
                    <a:pt x="6965" y="15482"/>
                    <a:pt x="6672" y="15914"/>
                    <a:pt x="6879" y="16467"/>
                  </a:cubicBezTo>
                  <a:cubicBezTo>
                    <a:pt x="7027" y="16886"/>
                    <a:pt x="7334" y="16988"/>
                    <a:pt x="7700" y="16988"/>
                  </a:cubicBezTo>
                  <a:cubicBezTo>
                    <a:pt x="7802" y="16988"/>
                    <a:pt x="7910" y="16980"/>
                    <a:pt x="8020" y="16968"/>
                  </a:cubicBezTo>
                  <a:cubicBezTo>
                    <a:pt x="8305" y="16929"/>
                    <a:pt x="8590" y="16910"/>
                    <a:pt x="8875" y="16910"/>
                  </a:cubicBezTo>
                  <a:cubicBezTo>
                    <a:pt x="8970" y="16910"/>
                    <a:pt x="9065" y="16912"/>
                    <a:pt x="9160" y="16917"/>
                  </a:cubicBezTo>
                  <a:cubicBezTo>
                    <a:pt x="9186" y="16919"/>
                    <a:pt x="9214" y="16920"/>
                    <a:pt x="9242" y="16920"/>
                  </a:cubicBezTo>
                  <a:cubicBezTo>
                    <a:pt x="9458" y="16920"/>
                    <a:pt x="9735" y="16862"/>
                    <a:pt x="9947" y="16862"/>
                  </a:cubicBezTo>
                  <a:cubicBezTo>
                    <a:pt x="10131" y="16862"/>
                    <a:pt x="10266" y="16906"/>
                    <a:pt x="10266" y="17072"/>
                  </a:cubicBezTo>
                  <a:cubicBezTo>
                    <a:pt x="10266" y="17498"/>
                    <a:pt x="9728" y="17637"/>
                    <a:pt x="9291" y="17637"/>
                  </a:cubicBezTo>
                  <a:cubicBezTo>
                    <a:pt x="9214" y="17637"/>
                    <a:pt x="9141" y="17633"/>
                    <a:pt x="9074" y="17625"/>
                  </a:cubicBezTo>
                  <a:cubicBezTo>
                    <a:pt x="8873" y="17604"/>
                    <a:pt x="8677" y="17594"/>
                    <a:pt x="8484" y="17594"/>
                  </a:cubicBezTo>
                  <a:cubicBezTo>
                    <a:pt x="6314" y="17594"/>
                    <a:pt x="4587" y="18859"/>
                    <a:pt x="2714" y="19716"/>
                  </a:cubicBezTo>
                  <a:cubicBezTo>
                    <a:pt x="1193" y="20407"/>
                    <a:pt x="2351" y="21548"/>
                    <a:pt x="2282" y="22429"/>
                  </a:cubicBezTo>
                  <a:cubicBezTo>
                    <a:pt x="2264" y="22814"/>
                    <a:pt x="2455" y="22907"/>
                    <a:pt x="2706" y="22907"/>
                  </a:cubicBezTo>
                  <a:cubicBezTo>
                    <a:pt x="2939" y="22907"/>
                    <a:pt x="3223" y="22827"/>
                    <a:pt x="3440" y="22827"/>
                  </a:cubicBezTo>
                  <a:cubicBezTo>
                    <a:pt x="3665" y="22827"/>
                    <a:pt x="3872" y="22982"/>
                    <a:pt x="4079" y="23069"/>
                  </a:cubicBezTo>
                  <a:cubicBezTo>
                    <a:pt x="3924" y="23242"/>
                    <a:pt x="3751" y="23380"/>
                    <a:pt x="3544" y="23501"/>
                  </a:cubicBezTo>
                  <a:cubicBezTo>
                    <a:pt x="2610" y="23881"/>
                    <a:pt x="1643" y="24192"/>
                    <a:pt x="709" y="24589"/>
                  </a:cubicBezTo>
                  <a:cubicBezTo>
                    <a:pt x="329" y="24745"/>
                    <a:pt x="1" y="25142"/>
                    <a:pt x="226" y="25609"/>
                  </a:cubicBezTo>
                  <a:cubicBezTo>
                    <a:pt x="325" y="25816"/>
                    <a:pt x="462" y="25880"/>
                    <a:pt x="615" y="25880"/>
                  </a:cubicBezTo>
                  <a:cubicBezTo>
                    <a:pt x="807" y="25880"/>
                    <a:pt x="1026" y="25778"/>
                    <a:pt x="1228" y="25730"/>
                  </a:cubicBezTo>
                  <a:cubicBezTo>
                    <a:pt x="2248" y="25454"/>
                    <a:pt x="3354" y="25350"/>
                    <a:pt x="4252" y="24866"/>
                  </a:cubicBezTo>
                  <a:cubicBezTo>
                    <a:pt x="4601" y="24679"/>
                    <a:pt x="4965" y="24620"/>
                    <a:pt x="5336" y="24620"/>
                  </a:cubicBezTo>
                  <a:cubicBezTo>
                    <a:pt x="5952" y="24620"/>
                    <a:pt x="6585" y="24782"/>
                    <a:pt x="7191" y="24782"/>
                  </a:cubicBezTo>
                  <a:cubicBezTo>
                    <a:pt x="7702" y="24782"/>
                    <a:pt x="8195" y="24667"/>
                    <a:pt x="8642" y="24244"/>
                  </a:cubicBezTo>
                  <a:cubicBezTo>
                    <a:pt x="9143" y="23760"/>
                    <a:pt x="9627" y="23276"/>
                    <a:pt x="10128" y="22809"/>
                  </a:cubicBezTo>
                  <a:cubicBezTo>
                    <a:pt x="10518" y="22438"/>
                    <a:pt x="10935" y="22335"/>
                    <a:pt x="11366" y="22335"/>
                  </a:cubicBezTo>
                  <a:cubicBezTo>
                    <a:pt x="11904" y="22335"/>
                    <a:pt x="12465" y="22495"/>
                    <a:pt x="13026" y="22495"/>
                  </a:cubicBezTo>
                  <a:cubicBezTo>
                    <a:pt x="13270" y="22495"/>
                    <a:pt x="13515" y="22465"/>
                    <a:pt x="13757" y="22377"/>
                  </a:cubicBezTo>
                  <a:cubicBezTo>
                    <a:pt x="14876" y="21972"/>
                    <a:pt x="15968" y="21278"/>
                    <a:pt x="17215" y="21278"/>
                  </a:cubicBezTo>
                  <a:cubicBezTo>
                    <a:pt x="17721" y="21278"/>
                    <a:pt x="18252" y="21392"/>
                    <a:pt x="18820" y="21686"/>
                  </a:cubicBezTo>
                  <a:cubicBezTo>
                    <a:pt x="20272" y="22429"/>
                    <a:pt x="22242" y="22343"/>
                    <a:pt x="21966" y="24780"/>
                  </a:cubicBezTo>
                  <a:cubicBezTo>
                    <a:pt x="21914" y="25212"/>
                    <a:pt x="22104" y="25868"/>
                    <a:pt x="22415" y="26127"/>
                  </a:cubicBezTo>
                  <a:cubicBezTo>
                    <a:pt x="23746" y="27251"/>
                    <a:pt x="23659" y="29411"/>
                    <a:pt x="23210" y="29981"/>
                  </a:cubicBezTo>
                  <a:cubicBezTo>
                    <a:pt x="22052" y="31485"/>
                    <a:pt x="22484" y="32573"/>
                    <a:pt x="22985" y="33973"/>
                  </a:cubicBezTo>
                  <a:cubicBezTo>
                    <a:pt x="23124" y="34405"/>
                    <a:pt x="22795" y="35045"/>
                    <a:pt x="22553" y="35529"/>
                  </a:cubicBezTo>
                  <a:cubicBezTo>
                    <a:pt x="21447" y="37844"/>
                    <a:pt x="19356" y="39469"/>
                    <a:pt x="18233" y="41802"/>
                  </a:cubicBezTo>
                  <a:cubicBezTo>
                    <a:pt x="17455" y="43409"/>
                    <a:pt x="17058" y="48783"/>
                    <a:pt x="18354" y="49734"/>
                  </a:cubicBezTo>
                  <a:cubicBezTo>
                    <a:pt x="20220" y="51116"/>
                    <a:pt x="19927" y="52862"/>
                    <a:pt x="20238" y="54659"/>
                  </a:cubicBezTo>
                  <a:cubicBezTo>
                    <a:pt x="20428" y="55748"/>
                    <a:pt x="20410" y="57528"/>
                    <a:pt x="20687" y="57752"/>
                  </a:cubicBezTo>
                  <a:cubicBezTo>
                    <a:pt x="22380" y="59083"/>
                    <a:pt x="22242" y="61364"/>
                    <a:pt x="23625" y="62764"/>
                  </a:cubicBezTo>
                  <a:cubicBezTo>
                    <a:pt x="23915" y="63066"/>
                    <a:pt x="24197" y="63258"/>
                    <a:pt x="24508" y="63258"/>
                  </a:cubicBezTo>
                  <a:cubicBezTo>
                    <a:pt x="24660" y="63258"/>
                    <a:pt x="24820" y="63212"/>
                    <a:pt x="24990" y="63110"/>
                  </a:cubicBezTo>
                  <a:cubicBezTo>
                    <a:pt x="25508" y="62816"/>
                    <a:pt x="25526" y="62246"/>
                    <a:pt x="25197" y="61831"/>
                  </a:cubicBezTo>
                  <a:cubicBezTo>
                    <a:pt x="23607" y="59671"/>
                    <a:pt x="23746" y="56888"/>
                    <a:pt x="22536" y="54590"/>
                  </a:cubicBezTo>
                  <a:cubicBezTo>
                    <a:pt x="22415" y="54348"/>
                    <a:pt x="22605" y="53933"/>
                    <a:pt x="22692" y="53605"/>
                  </a:cubicBezTo>
                  <a:cubicBezTo>
                    <a:pt x="22704" y="53568"/>
                    <a:pt x="22878" y="53539"/>
                    <a:pt x="22981" y="53539"/>
                  </a:cubicBezTo>
                  <a:cubicBezTo>
                    <a:pt x="23021" y="53539"/>
                    <a:pt x="23050" y="53543"/>
                    <a:pt x="23054" y="53553"/>
                  </a:cubicBezTo>
                  <a:cubicBezTo>
                    <a:pt x="23175" y="53812"/>
                    <a:pt x="23366" y="54106"/>
                    <a:pt x="23366" y="54400"/>
                  </a:cubicBezTo>
                  <a:cubicBezTo>
                    <a:pt x="23383" y="56819"/>
                    <a:pt x="24973" y="58617"/>
                    <a:pt x="26027" y="60569"/>
                  </a:cubicBezTo>
                  <a:cubicBezTo>
                    <a:pt x="26977" y="62297"/>
                    <a:pt x="28654" y="63663"/>
                    <a:pt x="27720" y="65978"/>
                  </a:cubicBezTo>
                  <a:cubicBezTo>
                    <a:pt x="27530" y="66445"/>
                    <a:pt x="27928" y="66791"/>
                    <a:pt x="28273" y="67136"/>
                  </a:cubicBezTo>
                  <a:cubicBezTo>
                    <a:pt x="29138" y="68000"/>
                    <a:pt x="30226" y="68536"/>
                    <a:pt x="31246" y="69193"/>
                  </a:cubicBezTo>
                  <a:cubicBezTo>
                    <a:pt x="32910" y="70222"/>
                    <a:pt x="34447" y="71516"/>
                    <a:pt x="36422" y="71516"/>
                  </a:cubicBezTo>
                  <a:cubicBezTo>
                    <a:pt x="36867" y="71516"/>
                    <a:pt x="37334" y="71451"/>
                    <a:pt x="37830" y="71301"/>
                  </a:cubicBezTo>
                  <a:cubicBezTo>
                    <a:pt x="37930" y="71272"/>
                    <a:pt x="38022" y="71258"/>
                    <a:pt x="38107" y="71258"/>
                  </a:cubicBezTo>
                  <a:cubicBezTo>
                    <a:pt x="38527" y="71258"/>
                    <a:pt x="38793" y="71582"/>
                    <a:pt x="39023" y="71941"/>
                  </a:cubicBezTo>
                  <a:cubicBezTo>
                    <a:pt x="39748" y="73098"/>
                    <a:pt x="40768" y="73721"/>
                    <a:pt x="42116" y="74032"/>
                  </a:cubicBezTo>
                  <a:cubicBezTo>
                    <a:pt x="43585" y="74360"/>
                    <a:pt x="45296" y="74775"/>
                    <a:pt x="45745" y="76399"/>
                  </a:cubicBezTo>
                  <a:cubicBezTo>
                    <a:pt x="46194" y="78110"/>
                    <a:pt x="47439" y="79112"/>
                    <a:pt x="48648" y="79907"/>
                  </a:cubicBezTo>
                  <a:cubicBezTo>
                    <a:pt x="49237" y="80296"/>
                    <a:pt x="50039" y="81326"/>
                    <a:pt x="50895" y="81326"/>
                  </a:cubicBezTo>
                  <a:cubicBezTo>
                    <a:pt x="51372" y="81326"/>
                    <a:pt x="51865" y="81007"/>
                    <a:pt x="52347" y="80080"/>
                  </a:cubicBezTo>
                  <a:cubicBezTo>
                    <a:pt x="52462" y="79850"/>
                    <a:pt x="52631" y="79714"/>
                    <a:pt x="52813" y="79714"/>
                  </a:cubicBezTo>
                  <a:cubicBezTo>
                    <a:pt x="53013" y="79714"/>
                    <a:pt x="53228" y="79880"/>
                    <a:pt x="53401" y="80270"/>
                  </a:cubicBezTo>
                  <a:cubicBezTo>
                    <a:pt x="54593" y="83156"/>
                    <a:pt x="53919" y="85697"/>
                    <a:pt x="51621" y="87943"/>
                  </a:cubicBezTo>
                  <a:cubicBezTo>
                    <a:pt x="50498" y="89049"/>
                    <a:pt x="49806" y="90604"/>
                    <a:pt x="50774" y="92194"/>
                  </a:cubicBezTo>
                  <a:cubicBezTo>
                    <a:pt x="51085" y="92730"/>
                    <a:pt x="51068" y="92886"/>
                    <a:pt x="50688" y="93283"/>
                  </a:cubicBezTo>
                  <a:cubicBezTo>
                    <a:pt x="49685" y="94337"/>
                    <a:pt x="49703" y="95875"/>
                    <a:pt x="50567" y="96636"/>
                  </a:cubicBezTo>
                  <a:cubicBezTo>
                    <a:pt x="52208" y="98087"/>
                    <a:pt x="52986" y="99971"/>
                    <a:pt x="53971" y="101803"/>
                  </a:cubicBezTo>
                  <a:cubicBezTo>
                    <a:pt x="55440" y="104516"/>
                    <a:pt x="56771" y="107281"/>
                    <a:pt x="59933" y="108629"/>
                  </a:cubicBezTo>
                  <a:cubicBezTo>
                    <a:pt x="61661" y="109372"/>
                    <a:pt x="62629" y="111014"/>
                    <a:pt x="62664" y="113122"/>
                  </a:cubicBezTo>
                  <a:cubicBezTo>
                    <a:pt x="62716" y="116319"/>
                    <a:pt x="62871" y="119516"/>
                    <a:pt x="63096" y="122713"/>
                  </a:cubicBezTo>
                  <a:cubicBezTo>
                    <a:pt x="63251" y="125115"/>
                    <a:pt x="64426" y="127431"/>
                    <a:pt x="63631" y="129920"/>
                  </a:cubicBezTo>
                  <a:cubicBezTo>
                    <a:pt x="63303" y="130922"/>
                    <a:pt x="63459" y="131907"/>
                    <a:pt x="63839" y="132875"/>
                  </a:cubicBezTo>
                  <a:cubicBezTo>
                    <a:pt x="64323" y="134067"/>
                    <a:pt x="64461" y="135363"/>
                    <a:pt x="64288" y="136642"/>
                  </a:cubicBezTo>
                  <a:cubicBezTo>
                    <a:pt x="64184" y="137593"/>
                    <a:pt x="64582" y="138664"/>
                    <a:pt x="65653" y="139148"/>
                  </a:cubicBezTo>
                  <a:cubicBezTo>
                    <a:pt x="65680" y="139159"/>
                    <a:pt x="65711" y="139163"/>
                    <a:pt x="65743" y="139163"/>
                  </a:cubicBezTo>
                  <a:cubicBezTo>
                    <a:pt x="65886" y="139163"/>
                    <a:pt x="66069" y="139076"/>
                    <a:pt x="66205" y="139076"/>
                  </a:cubicBezTo>
                  <a:cubicBezTo>
                    <a:pt x="66332" y="139076"/>
                    <a:pt x="66419" y="139151"/>
                    <a:pt x="66397" y="139442"/>
                  </a:cubicBezTo>
                  <a:cubicBezTo>
                    <a:pt x="66362" y="139995"/>
                    <a:pt x="67071" y="140565"/>
                    <a:pt x="66293" y="141135"/>
                  </a:cubicBezTo>
                  <a:cubicBezTo>
                    <a:pt x="65895" y="141412"/>
                    <a:pt x="65360" y="142259"/>
                    <a:pt x="65774" y="142414"/>
                  </a:cubicBezTo>
                  <a:cubicBezTo>
                    <a:pt x="66898" y="142846"/>
                    <a:pt x="66500" y="143797"/>
                    <a:pt x="66777" y="144488"/>
                  </a:cubicBezTo>
                  <a:cubicBezTo>
                    <a:pt x="67468" y="146164"/>
                    <a:pt x="68505" y="147668"/>
                    <a:pt x="69801" y="148929"/>
                  </a:cubicBezTo>
                  <a:cubicBezTo>
                    <a:pt x="71823" y="150906"/>
                    <a:pt x="74091" y="152091"/>
                    <a:pt x="76808" y="152091"/>
                  </a:cubicBezTo>
                  <a:cubicBezTo>
                    <a:pt x="77226" y="152091"/>
                    <a:pt x="77656" y="152063"/>
                    <a:pt x="78096" y="152005"/>
                  </a:cubicBezTo>
                  <a:cubicBezTo>
                    <a:pt x="78355" y="151953"/>
                    <a:pt x="78580" y="151781"/>
                    <a:pt x="78718" y="151556"/>
                  </a:cubicBezTo>
                  <a:cubicBezTo>
                    <a:pt x="78874" y="151262"/>
                    <a:pt x="78615" y="151038"/>
                    <a:pt x="78355" y="150882"/>
                  </a:cubicBezTo>
                  <a:cubicBezTo>
                    <a:pt x="77595" y="150415"/>
                    <a:pt x="76835" y="149914"/>
                    <a:pt x="76040" y="149482"/>
                  </a:cubicBezTo>
                  <a:cubicBezTo>
                    <a:pt x="73914" y="148342"/>
                    <a:pt x="73551" y="146648"/>
                    <a:pt x="74899" y="144695"/>
                  </a:cubicBezTo>
                  <a:cubicBezTo>
                    <a:pt x="75608" y="143658"/>
                    <a:pt x="75694" y="142570"/>
                    <a:pt x="74173" y="142017"/>
                  </a:cubicBezTo>
                  <a:cubicBezTo>
                    <a:pt x="73707" y="141861"/>
                    <a:pt x="72929" y="141550"/>
                    <a:pt x="73551" y="140997"/>
                  </a:cubicBezTo>
                  <a:cubicBezTo>
                    <a:pt x="74260" y="140340"/>
                    <a:pt x="74260" y="139597"/>
                    <a:pt x="74415" y="138837"/>
                  </a:cubicBezTo>
                  <a:cubicBezTo>
                    <a:pt x="74605" y="137783"/>
                    <a:pt x="73534" y="136193"/>
                    <a:pt x="75677" y="135985"/>
                  </a:cubicBezTo>
                  <a:cubicBezTo>
                    <a:pt x="75746" y="135985"/>
                    <a:pt x="75850" y="135588"/>
                    <a:pt x="75798" y="135432"/>
                  </a:cubicBezTo>
                  <a:cubicBezTo>
                    <a:pt x="75444" y="134260"/>
                    <a:pt x="75867" y="133923"/>
                    <a:pt x="76900" y="133923"/>
                  </a:cubicBezTo>
                  <a:cubicBezTo>
                    <a:pt x="76978" y="133923"/>
                    <a:pt x="77060" y="133925"/>
                    <a:pt x="77146" y="133929"/>
                  </a:cubicBezTo>
                  <a:cubicBezTo>
                    <a:pt x="77188" y="133931"/>
                    <a:pt x="77231" y="133932"/>
                    <a:pt x="77272" y="133932"/>
                  </a:cubicBezTo>
                  <a:cubicBezTo>
                    <a:pt x="78202" y="133932"/>
                    <a:pt x="78980" y="133388"/>
                    <a:pt x="79427" y="132512"/>
                  </a:cubicBezTo>
                  <a:cubicBezTo>
                    <a:pt x="79859" y="131648"/>
                    <a:pt x="79738" y="130836"/>
                    <a:pt x="79047" y="130110"/>
                  </a:cubicBezTo>
                  <a:cubicBezTo>
                    <a:pt x="78857" y="129902"/>
                    <a:pt x="78822" y="129557"/>
                    <a:pt x="78701" y="129280"/>
                  </a:cubicBezTo>
                  <a:lnTo>
                    <a:pt x="78701" y="129280"/>
                  </a:lnTo>
                  <a:cubicBezTo>
                    <a:pt x="78977" y="129298"/>
                    <a:pt x="79237" y="129332"/>
                    <a:pt x="79513" y="129384"/>
                  </a:cubicBezTo>
                  <a:cubicBezTo>
                    <a:pt x="79669" y="129427"/>
                    <a:pt x="79830" y="129448"/>
                    <a:pt x="79991" y="129448"/>
                  </a:cubicBezTo>
                  <a:cubicBezTo>
                    <a:pt x="80347" y="129448"/>
                    <a:pt x="80702" y="129344"/>
                    <a:pt x="80999" y="129142"/>
                  </a:cubicBezTo>
                  <a:cubicBezTo>
                    <a:pt x="82900" y="128001"/>
                    <a:pt x="83350" y="125841"/>
                    <a:pt x="84473" y="124148"/>
                  </a:cubicBezTo>
                  <a:cubicBezTo>
                    <a:pt x="85216" y="123024"/>
                    <a:pt x="86149" y="121815"/>
                    <a:pt x="85544" y="120225"/>
                  </a:cubicBezTo>
                  <a:cubicBezTo>
                    <a:pt x="85026" y="118808"/>
                    <a:pt x="85959" y="118186"/>
                    <a:pt x="86927" y="117356"/>
                  </a:cubicBezTo>
                  <a:cubicBezTo>
                    <a:pt x="88258" y="116233"/>
                    <a:pt x="90314" y="116371"/>
                    <a:pt x="91230" y="115213"/>
                  </a:cubicBezTo>
                  <a:cubicBezTo>
                    <a:pt x="93096" y="112846"/>
                    <a:pt x="93788" y="109908"/>
                    <a:pt x="93874" y="106866"/>
                  </a:cubicBezTo>
                  <a:cubicBezTo>
                    <a:pt x="93909" y="105743"/>
                    <a:pt x="93563" y="104637"/>
                    <a:pt x="94635" y="103635"/>
                  </a:cubicBezTo>
                  <a:cubicBezTo>
                    <a:pt x="95637" y="102650"/>
                    <a:pt x="96432" y="101492"/>
                    <a:pt x="97002" y="100213"/>
                  </a:cubicBezTo>
                  <a:cubicBezTo>
                    <a:pt x="98350" y="97189"/>
                    <a:pt x="97555" y="95668"/>
                    <a:pt x="93770" y="93404"/>
                  </a:cubicBezTo>
                  <a:cubicBezTo>
                    <a:pt x="92864" y="92866"/>
                    <a:pt x="92012" y="92178"/>
                    <a:pt x="90923" y="92178"/>
                  </a:cubicBezTo>
                  <a:cubicBezTo>
                    <a:pt x="90787" y="92178"/>
                    <a:pt x="90648" y="92189"/>
                    <a:pt x="90504" y="92212"/>
                  </a:cubicBezTo>
                  <a:cubicBezTo>
                    <a:pt x="90375" y="92232"/>
                    <a:pt x="90250" y="92241"/>
                    <a:pt x="90128" y="92241"/>
                  </a:cubicBezTo>
                  <a:cubicBezTo>
                    <a:pt x="89316" y="92241"/>
                    <a:pt x="88640" y="91827"/>
                    <a:pt x="87964" y="91451"/>
                  </a:cubicBezTo>
                  <a:cubicBezTo>
                    <a:pt x="86720" y="90760"/>
                    <a:pt x="85423" y="90190"/>
                    <a:pt x="84076" y="89740"/>
                  </a:cubicBezTo>
                  <a:cubicBezTo>
                    <a:pt x="83419" y="89533"/>
                    <a:pt x="82365" y="89412"/>
                    <a:pt x="82226" y="88306"/>
                  </a:cubicBezTo>
                  <a:cubicBezTo>
                    <a:pt x="81898" y="85511"/>
                    <a:pt x="80349" y="82231"/>
                    <a:pt x="77208" y="82231"/>
                  </a:cubicBezTo>
                  <a:cubicBezTo>
                    <a:pt x="77047" y="82231"/>
                    <a:pt x="76883" y="82240"/>
                    <a:pt x="76714" y="82258"/>
                  </a:cubicBezTo>
                  <a:cubicBezTo>
                    <a:pt x="76610" y="82274"/>
                    <a:pt x="76507" y="82282"/>
                    <a:pt x="76405" y="82282"/>
                  </a:cubicBezTo>
                  <a:cubicBezTo>
                    <a:pt x="75873" y="82282"/>
                    <a:pt x="75365" y="82061"/>
                    <a:pt x="75003" y="81670"/>
                  </a:cubicBezTo>
                  <a:cubicBezTo>
                    <a:pt x="73810" y="80478"/>
                    <a:pt x="72722" y="79147"/>
                    <a:pt x="71356" y="78179"/>
                  </a:cubicBezTo>
                  <a:cubicBezTo>
                    <a:pt x="70652" y="77672"/>
                    <a:pt x="69937" y="76844"/>
                    <a:pt x="68958" y="76844"/>
                  </a:cubicBezTo>
                  <a:cubicBezTo>
                    <a:pt x="68735" y="76844"/>
                    <a:pt x="68499" y="76887"/>
                    <a:pt x="68246" y="76987"/>
                  </a:cubicBezTo>
                  <a:cubicBezTo>
                    <a:pt x="68013" y="77081"/>
                    <a:pt x="67785" y="77113"/>
                    <a:pt x="67562" y="77113"/>
                  </a:cubicBezTo>
                  <a:cubicBezTo>
                    <a:pt x="67089" y="77113"/>
                    <a:pt x="66635" y="76969"/>
                    <a:pt x="66189" y="76969"/>
                  </a:cubicBezTo>
                  <a:cubicBezTo>
                    <a:pt x="64783" y="76969"/>
                    <a:pt x="63941" y="75706"/>
                    <a:pt x="62605" y="75706"/>
                  </a:cubicBezTo>
                  <a:cubicBezTo>
                    <a:pt x="62579" y="75706"/>
                    <a:pt x="62552" y="75707"/>
                    <a:pt x="62525" y="75708"/>
                  </a:cubicBezTo>
                  <a:cubicBezTo>
                    <a:pt x="62280" y="75708"/>
                    <a:pt x="61828" y="76012"/>
                    <a:pt x="61511" y="76012"/>
                  </a:cubicBezTo>
                  <a:cubicBezTo>
                    <a:pt x="61248" y="76012"/>
                    <a:pt x="61077" y="75802"/>
                    <a:pt x="61195" y="75034"/>
                  </a:cubicBezTo>
                  <a:cubicBezTo>
                    <a:pt x="61232" y="74788"/>
                    <a:pt x="60883" y="74612"/>
                    <a:pt x="60617" y="74612"/>
                  </a:cubicBezTo>
                  <a:cubicBezTo>
                    <a:pt x="60509" y="74612"/>
                    <a:pt x="60415" y="74641"/>
                    <a:pt x="60365" y="74706"/>
                  </a:cubicBezTo>
                  <a:cubicBezTo>
                    <a:pt x="59225" y="76088"/>
                    <a:pt x="57099" y="76071"/>
                    <a:pt x="56166" y="77747"/>
                  </a:cubicBezTo>
                  <a:cubicBezTo>
                    <a:pt x="55842" y="78325"/>
                    <a:pt x="55457" y="78771"/>
                    <a:pt x="54917" y="78771"/>
                  </a:cubicBezTo>
                  <a:cubicBezTo>
                    <a:pt x="54649" y="78771"/>
                    <a:pt x="54343" y="78661"/>
                    <a:pt x="53988" y="78404"/>
                  </a:cubicBezTo>
                  <a:cubicBezTo>
                    <a:pt x="53637" y="78125"/>
                    <a:pt x="53206" y="77982"/>
                    <a:pt x="52772" y="77982"/>
                  </a:cubicBezTo>
                  <a:cubicBezTo>
                    <a:pt x="52480" y="77982"/>
                    <a:pt x="52186" y="78047"/>
                    <a:pt x="51915" y="78179"/>
                  </a:cubicBezTo>
                  <a:cubicBezTo>
                    <a:pt x="51373" y="78410"/>
                    <a:pt x="50918" y="78527"/>
                    <a:pt x="50541" y="78527"/>
                  </a:cubicBezTo>
                  <a:cubicBezTo>
                    <a:pt x="49618" y="78527"/>
                    <a:pt x="49166" y="77825"/>
                    <a:pt x="49080" y="76365"/>
                  </a:cubicBezTo>
                  <a:cubicBezTo>
                    <a:pt x="49046" y="75397"/>
                    <a:pt x="49184" y="74446"/>
                    <a:pt x="49478" y="73530"/>
                  </a:cubicBezTo>
                  <a:cubicBezTo>
                    <a:pt x="50012" y="71861"/>
                    <a:pt x="49095" y="70692"/>
                    <a:pt x="47366" y="70692"/>
                  </a:cubicBezTo>
                  <a:cubicBezTo>
                    <a:pt x="47305" y="70692"/>
                    <a:pt x="47243" y="70693"/>
                    <a:pt x="47179" y="70696"/>
                  </a:cubicBezTo>
                  <a:cubicBezTo>
                    <a:pt x="46730" y="70714"/>
                    <a:pt x="46281" y="70765"/>
                    <a:pt x="45814" y="70783"/>
                  </a:cubicBezTo>
                  <a:cubicBezTo>
                    <a:pt x="45755" y="70784"/>
                    <a:pt x="45699" y="70786"/>
                    <a:pt x="45645" y="70786"/>
                  </a:cubicBezTo>
                  <a:cubicBezTo>
                    <a:pt x="45148" y="70786"/>
                    <a:pt x="44886" y="70683"/>
                    <a:pt x="45088" y="69919"/>
                  </a:cubicBezTo>
                  <a:cubicBezTo>
                    <a:pt x="45469" y="68484"/>
                    <a:pt x="46143" y="67240"/>
                    <a:pt x="46886" y="65996"/>
                  </a:cubicBezTo>
                  <a:cubicBezTo>
                    <a:pt x="47214" y="65443"/>
                    <a:pt x="47231" y="64993"/>
                    <a:pt x="46747" y="64613"/>
                  </a:cubicBezTo>
                  <a:cubicBezTo>
                    <a:pt x="46406" y="64334"/>
                    <a:pt x="45929" y="64209"/>
                    <a:pt x="45417" y="64209"/>
                  </a:cubicBezTo>
                  <a:cubicBezTo>
                    <a:pt x="44221" y="64209"/>
                    <a:pt x="42833" y="64889"/>
                    <a:pt x="42531" y="65857"/>
                  </a:cubicBezTo>
                  <a:cubicBezTo>
                    <a:pt x="42161" y="67044"/>
                    <a:pt x="40793" y="67929"/>
                    <a:pt x="39553" y="67929"/>
                  </a:cubicBezTo>
                  <a:cubicBezTo>
                    <a:pt x="39113" y="67929"/>
                    <a:pt x="38689" y="67817"/>
                    <a:pt x="38331" y="67568"/>
                  </a:cubicBezTo>
                  <a:cubicBezTo>
                    <a:pt x="36966" y="66601"/>
                    <a:pt x="35998" y="64872"/>
                    <a:pt x="36517" y="63455"/>
                  </a:cubicBezTo>
                  <a:cubicBezTo>
                    <a:pt x="37571" y="60569"/>
                    <a:pt x="37986" y="56802"/>
                    <a:pt x="41822" y="56093"/>
                  </a:cubicBezTo>
                  <a:cubicBezTo>
                    <a:pt x="44259" y="55627"/>
                    <a:pt x="46696" y="55299"/>
                    <a:pt x="49167" y="55126"/>
                  </a:cubicBezTo>
                  <a:cubicBezTo>
                    <a:pt x="49252" y="55120"/>
                    <a:pt x="49338" y="55117"/>
                    <a:pt x="49425" y="55117"/>
                  </a:cubicBezTo>
                  <a:cubicBezTo>
                    <a:pt x="50819" y="55117"/>
                    <a:pt x="52364" y="55920"/>
                    <a:pt x="51811" y="58133"/>
                  </a:cubicBezTo>
                  <a:cubicBezTo>
                    <a:pt x="51707" y="58582"/>
                    <a:pt x="52087" y="59204"/>
                    <a:pt x="52329" y="59688"/>
                  </a:cubicBezTo>
                  <a:cubicBezTo>
                    <a:pt x="52602" y="60250"/>
                    <a:pt x="52992" y="60846"/>
                    <a:pt x="53666" y="60846"/>
                  </a:cubicBezTo>
                  <a:cubicBezTo>
                    <a:pt x="53675" y="60846"/>
                    <a:pt x="53685" y="60846"/>
                    <a:pt x="53695" y="60846"/>
                  </a:cubicBezTo>
                  <a:cubicBezTo>
                    <a:pt x="54455" y="60811"/>
                    <a:pt x="54628" y="60085"/>
                    <a:pt x="54852" y="59498"/>
                  </a:cubicBezTo>
                  <a:cubicBezTo>
                    <a:pt x="55146" y="58703"/>
                    <a:pt x="55146" y="57822"/>
                    <a:pt x="54887" y="57027"/>
                  </a:cubicBezTo>
                  <a:cubicBezTo>
                    <a:pt x="54127" y="54642"/>
                    <a:pt x="54922" y="53017"/>
                    <a:pt x="57116" y="51894"/>
                  </a:cubicBezTo>
                  <a:cubicBezTo>
                    <a:pt x="58291" y="51307"/>
                    <a:pt x="59328" y="50442"/>
                    <a:pt x="60469" y="49786"/>
                  </a:cubicBezTo>
                  <a:cubicBezTo>
                    <a:pt x="62128" y="48818"/>
                    <a:pt x="61575" y="46641"/>
                    <a:pt x="63096" y="45448"/>
                  </a:cubicBezTo>
                  <a:cubicBezTo>
                    <a:pt x="64720" y="44169"/>
                    <a:pt x="65757" y="42113"/>
                    <a:pt x="68194" y="42061"/>
                  </a:cubicBezTo>
                  <a:cubicBezTo>
                    <a:pt x="68574" y="42044"/>
                    <a:pt x="69006" y="41888"/>
                    <a:pt x="69075" y="41456"/>
                  </a:cubicBezTo>
                  <a:cubicBezTo>
                    <a:pt x="69369" y="39711"/>
                    <a:pt x="70924" y="39417"/>
                    <a:pt x="72151" y="38760"/>
                  </a:cubicBezTo>
                  <a:cubicBezTo>
                    <a:pt x="72321" y="38667"/>
                    <a:pt x="72565" y="38512"/>
                    <a:pt x="72753" y="38512"/>
                  </a:cubicBezTo>
                  <a:cubicBezTo>
                    <a:pt x="72950" y="38512"/>
                    <a:pt x="73086" y="38680"/>
                    <a:pt x="73015" y="39261"/>
                  </a:cubicBezTo>
                  <a:cubicBezTo>
                    <a:pt x="72956" y="39796"/>
                    <a:pt x="73330" y="40078"/>
                    <a:pt x="73743" y="40078"/>
                  </a:cubicBezTo>
                  <a:cubicBezTo>
                    <a:pt x="73931" y="40078"/>
                    <a:pt x="74127" y="40020"/>
                    <a:pt x="74294" y="39901"/>
                  </a:cubicBezTo>
                  <a:cubicBezTo>
                    <a:pt x="75746" y="38898"/>
                    <a:pt x="77457" y="38501"/>
                    <a:pt x="78995" y="37723"/>
                  </a:cubicBezTo>
                  <a:cubicBezTo>
                    <a:pt x="79738" y="37326"/>
                    <a:pt x="80291" y="36773"/>
                    <a:pt x="79790" y="35995"/>
                  </a:cubicBezTo>
                  <a:cubicBezTo>
                    <a:pt x="79597" y="35708"/>
                    <a:pt x="79414" y="35603"/>
                    <a:pt x="79239" y="35603"/>
                  </a:cubicBezTo>
                  <a:cubicBezTo>
                    <a:pt x="78865" y="35603"/>
                    <a:pt x="78524" y="36083"/>
                    <a:pt x="78183" y="36306"/>
                  </a:cubicBezTo>
                  <a:cubicBezTo>
                    <a:pt x="77820" y="36545"/>
                    <a:pt x="77447" y="36741"/>
                    <a:pt x="77083" y="36741"/>
                  </a:cubicBezTo>
                  <a:cubicBezTo>
                    <a:pt x="76789" y="36741"/>
                    <a:pt x="76501" y="36612"/>
                    <a:pt x="76230" y="36272"/>
                  </a:cubicBezTo>
                  <a:cubicBezTo>
                    <a:pt x="75677" y="35563"/>
                    <a:pt x="76126" y="35148"/>
                    <a:pt x="76731" y="34751"/>
                  </a:cubicBezTo>
                  <a:cubicBezTo>
                    <a:pt x="77318" y="34371"/>
                    <a:pt x="77284" y="33818"/>
                    <a:pt x="77025" y="33196"/>
                  </a:cubicBezTo>
                  <a:cubicBezTo>
                    <a:pt x="76921" y="32919"/>
                    <a:pt x="76161" y="33023"/>
                    <a:pt x="76593" y="32643"/>
                  </a:cubicBezTo>
                  <a:cubicBezTo>
                    <a:pt x="76708" y="32536"/>
                    <a:pt x="76805" y="32492"/>
                    <a:pt x="76888" y="32492"/>
                  </a:cubicBezTo>
                  <a:cubicBezTo>
                    <a:pt x="77143" y="32492"/>
                    <a:pt x="77279" y="32892"/>
                    <a:pt x="77474" y="33126"/>
                  </a:cubicBezTo>
                  <a:cubicBezTo>
                    <a:pt x="77830" y="33563"/>
                    <a:pt x="78559" y="33892"/>
                    <a:pt x="79019" y="33892"/>
                  </a:cubicBezTo>
                  <a:cubicBezTo>
                    <a:pt x="79251" y="33892"/>
                    <a:pt x="79415" y="33808"/>
                    <a:pt x="79427" y="33610"/>
                  </a:cubicBezTo>
                  <a:cubicBezTo>
                    <a:pt x="79485" y="32639"/>
                    <a:pt x="79866" y="32465"/>
                    <a:pt x="80317" y="32465"/>
                  </a:cubicBezTo>
                  <a:cubicBezTo>
                    <a:pt x="80569" y="32465"/>
                    <a:pt x="80843" y="32519"/>
                    <a:pt x="81095" y="32519"/>
                  </a:cubicBezTo>
                  <a:cubicBezTo>
                    <a:pt x="81194" y="32519"/>
                    <a:pt x="81290" y="32511"/>
                    <a:pt x="81380" y="32487"/>
                  </a:cubicBezTo>
                  <a:cubicBezTo>
                    <a:pt x="81894" y="32340"/>
                    <a:pt x="82271" y="31830"/>
                    <a:pt x="82830" y="31830"/>
                  </a:cubicBezTo>
                  <a:cubicBezTo>
                    <a:pt x="82928" y="31830"/>
                    <a:pt x="83031" y="31846"/>
                    <a:pt x="83142" y="31882"/>
                  </a:cubicBezTo>
                  <a:cubicBezTo>
                    <a:pt x="82658" y="32470"/>
                    <a:pt x="82192" y="33075"/>
                    <a:pt x="81708" y="33679"/>
                  </a:cubicBezTo>
                  <a:cubicBezTo>
                    <a:pt x="81604" y="33766"/>
                    <a:pt x="81483" y="33835"/>
                    <a:pt x="81362" y="33904"/>
                  </a:cubicBezTo>
                  <a:cubicBezTo>
                    <a:pt x="81034" y="34129"/>
                    <a:pt x="80775" y="34423"/>
                    <a:pt x="80878" y="34872"/>
                  </a:cubicBezTo>
                  <a:cubicBezTo>
                    <a:pt x="80999" y="35304"/>
                    <a:pt x="81380" y="35252"/>
                    <a:pt x="81673" y="35425"/>
                  </a:cubicBezTo>
                  <a:cubicBezTo>
                    <a:pt x="81973" y="35596"/>
                    <a:pt x="82292" y="35648"/>
                    <a:pt x="82615" y="35648"/>
                  </a:cubicBezTo>
                  <a:cubicBezTo>
                    <a:pt x="83130" y="35648"/>
                    <a:pt x="83658" y="35514"/>
                    <a:pt x="84141" y="35514"/>
                  </a:cubicBezTo>
                  <a:cubicBezTo>
                    <a:pt x="84489" y="35514"/>
                    <a:pt x="84814" y="35584"/>
                    <a:pt x="85095" y="35822"/>
                  </a:cubicBezTo>
                  <a:cubicBezTo>
                    <a:pt x="85535" y="36187"/>
                    <a:pt x="85875" y="36332"/>
                    <a:pt x="86134" y="36332"/>
                  </a:cubicBezTo>
                  <a:cubicBezTo>
                    <a:pt x="86710" y="36332"/>
                    <a:pt x="86887" y="35618"/>
                    <a:pt x="86875" y="35010"/>
                  </a:cubicBezTo>
                  <a:cubicBezTo>
                    <a:pt x="86858" y="34215"/>
                    <a:pt x="87601" y="32729"/>
                    <a:pt x="85665" y="32625"/>
                  </a:cubicBezTo>
                  <a:cubicBezTo>
                    <a:pt x="84991" y="32591"/>
                    <a:pt x="85130" y="31986"/>
                    <a:pt x="85596" y="31485"/>
                  </a:cubicBezTo>
                  <a:cubicBezTo>
                    <a:pt x="87186" y="29791"/>
                    <a:pt x="86650" y="27527"/>
                    <a:pt x="84508" y="26767"/>
                  </a:cubicBezTo>
                  <a:cubicBezTo>
                    <a:pt x="84006" y="26594"/>
                    <a:pt x="83557" y="26214"/>
                    <a:pt x="83661" y="25834"/>
                  </a:cubicBezTo>
                  <a:cubicBezTo>
                    <a:pt x="83972" y="24503"/>
                    <a:pt x="83039" y="23432"/>
                    <a:pt x="83090" y="22170"/>
                  </a:cubicBezTo>
                  <a:cubicBezTo>
                    <a:pt x="83108" y="21773"/>
                    <a:pt x="83073" y="21375"/>
                    <a:pt x="82624" y="21220"/>
                  </a:cubicBezTo>
                  <a:cubicBezTo>
                    <a:pt x="82529" y="21188"/>
                    <a:pt x="82437" y="21174"/>
                    <a:pt x="82348" y="21174"/>
                  </a:cubicBezTo>
                  <a:cubicBezTo>
                    <a:pt x="82049" y="21174"/>
                    <a:pt x="81787" y="21339"/>
                    <a:pt x="81587" y="21565"/>
                  </a:cubicBezTo>
                  <a:cubicBezTo>
                    <a:pt x="81086" y="22135"/>
                    <a:pt x="80464" y="22602"/>
                    <a:pt x="79755" y="22913"/>
                  </a:cubicBezTo>
                  <a:cubicBezTo>
                    <a:pt x="79583" y="22995"/>
                    <a:pt x="79411" y="23071"/>
                    <a:pt x="79247" y="23071"/>
                  </a:cubicBezTo>
                  <a:cubicBezTo>
                    <a:pt x="79097" y="23071"/>
                    <a:pt x="78954" y="23008"/>
                    <a:pt x="78822" y="22827"/>
                  </a:cubicBezTo>
                  <a:cubicBezTo>
                    <a:pt x="78563" y="22498"/>
                    <a:pt x="78753" y="22274"/>
                    <a:pt x="78960" y="22015"/>
                  </a:cubicBezTo>
                  <a:cubicBezTo>
                    <a:pt x="79496" y="21254"/>
                    <a:pt x="79254" y="20736"/>
                    <a:pt x="78459" y="20338"/>
                  </a:cubicBezTo>
                  <a:cubicBezTo>
                    <a:pt x="78131" y="20165"/>
                    <a:pt x="77837" y="19941"/>
                    <a:pt x="77578" y="19664"/>
                  </a:cubicBezTo>
                  <a:cubicBezTo>
                    <a:pt x="77168" y="19146"/>
                    <a:pt x="76356" y="18913"/>
                    <a:pt x="75491" y="18913"/>
                  </a:cubicBezTo>
                  <a:cubicBezTo>
                    <a:pt x="74278" y="18913"/>
                    <a:pt x="72961" y="19371"/>
                    <a:pt x="72497" y="20148"/>
                  </a:cubicBezTo>
                  <a:cubicBezTo>
                    <a:pt x="72065" y="20874"/>
                    <a:pt x="71788" y="21824"/>
                    <a:pt x="70803" y="22170"/>
                  </a:cubicBezTo>
                  <a:cubicBezTo>
                    <a:pt x="70354" y="22326"/>
                    <a:pt x="70043" y="22792"/>
                    <a:pt x="70337" y="23276"/>
                  </a:cubicBezTo>
                  <a:cubicBezTo>
                    <a:pt x="71356" y="25004"/>
                    <a:pt x="70043" y="25488"/>
                    <a:pt x="68902" y="26024"/>
                  </a:cubicBezTo>
                  <a:cubicBezTo>
                    <a:pt x="67693" y="26577"/>
                    <a:pt x="66241" y="26801"/>
                    <a:pt x="66345" y="28685"/>
                  </a:cubicBezTo>
                  <a:cubicBezTo>
                    <a:pt x="66379" y="29117"/>
                    <a:pt x="65895" y="29601"/>
                    <a:pt x="65584" y="30016"/>
                  </a:cubicBezTo>
                  <a:cubicBezTo>
                    <a:pt x="65442" y="30197"/>
                    <a:pt x="65232" y="30465"/>
                    <a:pt x="64983" y="30465"/>
                  </a:cubicBezTo>
                  <a:cubicBezTo>
                    <a:pt x="64899" y="30465"/>
                    <a:pt x="64811" y="30435"/>
                    <a:pt x="64720" y="30361"/>
                  </a:cubicBezTo>
                  <a:cubicBezTo>
                    <a:pt x="64409" y="30120"/>
                    <a:pt x="64288" y="29705"/>
                    <a:pt x="64409" y="29342"/>
                  </a:cubicBezTo>
                  <a:cubicBezTo>
                    <a:pt x="64893" y="27596"/>
                    <a:pt x="65083" y="25989"/>
                    <a:pt x="62508" y="25903"/>
                  </a:cubicBezTo>
                  <a:cubicBezTo>
                    <a:pt x="62249" y="25903"/>
                    <a:pt x="61938" y="25644"/>
                    <a:pt x="61748" y="25436"/>
                  </a:cubicBezTo>
                  <a:cubicBezTo>
                    <a:pt x="61084" y="24759"/>
                    <a:pt x="60400" y="24243"/>
                    <a:pt x="59552" y="24243"/>
                  </a:cubicBezTo>
                  <a:cubicBezTo>
                    <a:pt x="59252" y="24243"/>
                    <a:pt x="58932" y="24307"/>
                    <a:pt x="58585" y="24451"/>
                  </a:cubicBezTo>
                  <a:cubicBezTo>
                    <a:pt x="58566" y="24457"/>
                    <a:pt x="58545" y="24459"/>
                    <a:pt x="58523" y="24459"/>
                  </a:cubicBezTo>
                  <a:cubicBezTo>
                    <a:pt x="58409" y="24459"/>
                    <a:pt x="58269" y="24394"/>
                    <a:pt x="58153" y="24365"/>
                  </a:cubicBezTo>
                  <a:cubicBezTo>
                    <a:pt x="58758" y="23501"/>
                    <a:pt x="57687" y="22429"/>
                    <a:pt x="58827" y="21462"/>
                  </a:cubicBezTo>
                  <a:cubicBezTo>
                    <a:pt x="61800" y="18990"/>
                    <a:pt x="65757" y="18558"/>
                    <a:pt x="68781" y="16294"/>
                  </a:cubicBezTo>
                  <a:lnTo>
                    <a:pt x="69455" y="15828"/>
                  </a:lnTo>
                  <a:cubicBezTo>
                    <a:pt x="70337" y="15586"/>
                    <a:pt x="71218" y="15206"/>
                    <a:pt x="72117" y="15119"/>
                  </a:cubicBezTo>
                  <a:cubicBezTo>
                    <a:pt x="74346" y="14912"/>
                    <a:pt x="75331" y="13910"/>
                    <a:pt x="75262" y="11767"/>
                  </a:cubicBezTo>
                  <a:cubicBezTo>
                    <a:pt x="75262" y="11596"/>
                    <a:pt x="75299" y="11543"/>
                    <a:pt x="75353" y="11543"/>
                  </a:cubicBezTo>
                  <a:cubicBezTo>
                    <a:pt x="75441" y="11543"/>
                    <a:pt x="75574" y="11687"/>
                    <a:pt x="75659" y="11698"/>
                  </a:cubicBezTo>
                  <a:cubicBezTo>
                    <a:pt x="76835" y="11749"/>
                    <a:pt x="77733" y="12683"/>
                    <a:pt x="78943" y="12752"/>
                  </a:cubicBezTo>
                  <a:cubicBezTo>
                    <a:pt x="79461" y="12769"/>
                    <a:pt x="79945" y="13391"/>
                    <a:pt x="80412" y="13789"/>
                  </a:cubicBezTo>
                  <a:cubicBezTo>
                    <a:pt x="80395" y="13944"/>
                    <a:pt x="80325" y="14082"/>
                    <a:pt x="80204" y="14203"/>
                  </a:cubicBezTo>
                  <a:cubicBezTo>
                    <a:pt x="79099" y="14649"/>
                    <a:pt x="78211" y="15599"/>
                    <a:pt x="76924" y="15599"/>
                  </a:cubicBezTo>
                  <a:cubicBezTo>
                    <a:pt x="76763" y="15599"/>
                    <a:pt x="76595" y="15584"/>
                    <a:pt x="76420" y="15551"/>
                  </a:cubicBezTo>
                  <a:cubicBezTo>
                    <a:pt x="76325" y="15534"/>
                    <a:pt x="76229" y="15525"/>
                    <a:pt x="76135" y="15525"/>
                  </a:cubicBezTo>
                  <a:cubicBezTo>
                    <a:pt x="75478" y="15525"/>
                    <a:pt x="74895" y="15947"/>
                    <a:pt x="74985" y="16778"/>
                  </a:cubicBezTo>
                  <a:cubicBezTo>
                    <a:pt x="75041" y="17437"/>
                    <a:pt x="75422" y="17620"/>
                    <a:pt x="75866" y="17620"/>
                  </a:cubicBezTo>
                  <a:cubicBezTo>
                    <a:pt x="76109" y="17620"/>
                    <a:pt x="76372" y="17565"/>
                    <a:pt x="76610" y="17504"/>
                  </a:cubicBezTo>
                  <a:cubicBezTo>
                    <a:pt x="76822" y="17451"/>
                    <a:pt x="77015" y="17425"/>
                    <a:pt x="77193" y="17425"/>
                  </a:cubicBezTo>
                  <a:cubicBezTo>
                    <a:pt x="77828" y="17425"/>
                    <a:pt x="78286" y="17750"/>
                    <a:pt x="78839" y="18316"/>
                  </a:cubicBezTo>
                  <a:cubicBezTo>
                    <a:pt x="79617" y="19094"/>
                    <a:pt x="80723" y="19612"/>
                    <a:pt x="81794" y="19993"/>
                  </a:cubicBezTo>
                  <a:cubicBezTo>
                    <a:pt x="81906" y="20034"/>
                    <a:pt x="82005" y="20053"/>
                    <a:pt x="82094" y="20053"/>
                  </a:cubicBezTo>
                  <a:cubicBezTo>
                    <a:pt x="82595" y="20053"/>
                    <a:pt x="82747" y="19445"/>
                    <a:pt x="82762" y="18887"/>
                  </a:cubicBezTo>
                  <a:cubicBezTo>
                    <a:pt x="82805" y="18878"/>
                    <a:pt x="82849" y="18874"/>
                    <a:pt x="82892" y="18874"/>
                  </a:cubicBezTo>
                  <a:cubicBezTo>
                    <a:pt x="82935" y="18874"/>
                    <a:pt x="82978" y="18878"/>
                    <a:pt x="83021" y="18887"/>
                  </a:cubicBezTo>
                  <a:cubicBezTo>
                    <a:pt x="83375" y="18985"/>
                    <a:pt x="83662" y="19030"/>
                    <a:pt x="83892" y="19030"/>
                  </a:cubicBezTo>
                  <a:cubicBezTo>
                    <a:pt x="85038" y="19030"/>
                    <a:pt x="84816" y="17932"/>
                    <a:pt x="84629" y="16882"/>
                  </a:cubicBezTo>
                  <a:cubicBezTo>
                    <a:pt x="84577" y="16588"/>
                    <a:pt x="84404" y="16122"/>
                    <a:pt x="84525" y="16018"/>
                  </a:cubicBezTo>
                  <a:cubicBezTo>
                    <a:pt x="84606" y="15948"/>
                    <a:pt x="84680" y="15920"/>
                    <a:pt x="84749" y="15920"/>
                  </a:cubicBezTo>
                  <a:cubicBezTo>
                    <a:pt x="84985" y="15920"/>
                    <a:pt x="85161" y="16252"/>
                    <a:pt x="85389" y="16346"/>
                  </a:cubicBezTo>
                  <a:cubicBezTo>
                    <a:pt x="85637" y="16436"/>
                    <a:pt x="85876" y="16474"/>
                    <a:pt x="86110" y="16474"/>
                  </a:cubicBezTo>
                  <a:cubicBezTo>
                    <a:pt x="86771" y="16474"/>
                    <a:pt x="87381" y="16174"/>
                    <a:pt x="87981" y="15931"/>
                  </a:cubicBezTo>
                  <a:cubicBezTo>
                    <a:pt x="88344" y="15793"/>
                    <a:pt x="88500" y="15275"/>
                    <a:pt x="88258" y="15033"/>
                  </a:cubicBezTo>
                  <a:cubicBezTo>
                    <a:pt x="87065" y="13754"/>
                    <a:pt x="85976" y="12406"/>
                    <a:pt x="84819" y="11110"/>
                  </a:cubicBezTo>
                  <a:cubicBezTo>
                    <a:pt x="84162" y="10350"/>
                    <a:pt x="83160" y="9779"/>
                    <a:pt x="82537" y="8915"/>
                  </a:cubicBezTo>
                  <a:cubicBezTo>
                    <a:pt x="82209" y="8379"/>
                    <a:pt x="81639" y="8034"/>
                    <a:pt x="81017" y="7999"/>
                  </a:cubicBezTo>
                  <a:cubicBezTo>
                    <a:pt x="80983" y="7995"/>
                    <a:pt x="80950" y="7994"/>
                    <a:pt x="80916" y="7994"/>
                  </a:cubicBezTo>
                  <a:cubicBezTo>
                    <a:pt x="80688" y="7994"/>
                    <a:pt x="80453" y="8074"/>
                    <a:pt x="80228" y="8074"/>
                  </a:cubicBezTo>
                  <a:cubicBezTo>
                    <a:pt x="80056" y="8074"/>
                    <a:pt x="79890" y="8027"/>
                    <a:pt x="79738" y="7861"/>
                  </a:cubicBezTo>
                  <a:cubicBezTo>
                    <a:pt x="80170" y="7757"/>
                    <a:pt x="80602" y="7654"/>
                    <a:pt x="81017" y="7585"/>
                  </a:cubicBezTo>
                  <a:cubicBezTo>
                    <a:pt x="81518" y="7481"/>
                    <a:pt x="82192" y="7567"/>
                    <a:pt x="82226" y="6859"/>
                  </a:cubicBezTo>
                  <a:cubicBezTo>
                    <a:pt x="82278" y="6202"/>
                    <a:pt x="81673" y="6167"/>
                    <a:pt x="81207" y="6046"/>
                  </a:cubicBezTo>
                  <a:cubicBezTo>
                    <a:pt x="81086" y="6012"/>
                    <a:pt x="80948" y="5960"/>
                    <a:pt x="80844" y="5891"/>
                  </a:cubicBezTo>
                  <a:cubicBezTo>
                    <a:pt x="80958" y="5878"/>
                    <a:pt x="81101" y="5837"/>
                    <a:pt x="81223" y="5837"/>
                  </a:cubicBezTo>
                  <a:cubicBezTo>
                    <a:pt x="81267" y="5837"/>
                    <a:pt x="81309" y="5843"/>
                    <a:pt x="81345" y="5856"/>
                  </a:cubicBezTo>
                  <a:cubicBezTo>
                    <a:pt x="81816" y="6065"/>
                    <a:pt x="82272" y="6151"/>
                    <a:pt x="82714" y="6151"/>
                  </a:cubicBezTo>
                  <a:cubicBezTo>
                    <a:pt x="83993" y="6151"/>
                    <a:pt x="85157" y="5437"/>
                    <a:pt x="86236" y="4923"/>
                  </a:cubicBezTo>
                  <a:cubicBezTo>
                    <a:pt x="89182" y="3528"/>
                    <a:pt x="92334" y="3094"/>
                    <a:pt x="95401" y="2235"/>
                  </a:cubicBezTo>
                  <a:lnTo>
                    <a:pt x="95401" y="2235"/>
                  </a:lnTo>
                  <a:cubicBezTo>
                    <a:pt x="93986" y="3267"/>
                    <a:pt x="92263" y="3834"/>
                    <a:pt x="90504" y="3834"/>
                  </a:cubicBezTo>
                  <a:cubicBezTo>
                    <a:pt x="90401" y="3834"/>
                    <a:pt x="90295" y="3831"/>
                    <a:pt x="90191" y="3831"/>
                  </a:cubicBezTo>
                  <a:cubicBezTo>
                    <a:pt x="89827" y="3831"/>
                    <a:pt x="89479" y="3873"/>
                    <a:pt x="89277" y="4249"/>
                  </a:cubicBezTo>
                  <a:cubicBezTo>
                    <a:pt x="89018" y="4802"/>
                    <a:pt x="89467" y="5113"/>
                    <a:pt x="89744" y="5528"/>
                  </a:cubicBezTo>
                  <a:cubicBezTo>
                    <a:pt x="90251" y="6307"/>
                    <a:pt x="90887" y="6586"/>
                    <a:pt x="91608" y="6586"/>
                  </a:cubicBezTo>
                  <a:cubicBezTo>
                    <a:pt x="91943" y="6586"/>
                    <a:pt x="92297" y="6525"/>
                    <a:pt x="92664" y="6427"/>
                  </a:cubicBezTo>
                  <a:cubicBezTo>
                    <a:pt x="93037" y="6322"/>
                    <a:pt x="93404" y="6272"/>
                    <a:pt x="93755" y="6272"/>
                  </a:cubicBezTo>
                  <a:cubicBezTo>
                    <a:pt x="95314" y="6272"/>
                    <a:pt x="96561" y="7243"/>
                    <a:pt x="96518" y="8639"/>
                  </a:cubicBezTo>
                  <a:cubicBezTo>
                    <a:pt x="96501" y="9123"/>
                    <a:pt x="96000" y="9710"/>
                    <a:pt x="96155" y="10073"/>
                  </a:cubicBezTo>
                  <a:cubicBezTo>
                    <a:pt x="96656" y="11300"/>
                    <a:pt x="95758" y="12302"/>
                    <a:pt x="95378" y="13045"/>
                  </a:cubicBezTo>
                  <a:cubicBezTo>
                    <a:pt x="94393" y="15016"/>
                    <a:pt x="93649" y="16709"/>
                    <a:pt x="95412" y="18541"/>
                  </a:cubicBezTo>
                  <a:cubicBezTo>
                    <a:pt x="95602" y="18714"/>
                    <a:pt x="95723" y="18938"/>
                    <a:pt x="95758" y="19180"/>
                  </a:cubicBezTo>
                  <a:cubicBezTo>
                    <a:pt x="95810" y="21358"/>
                    <a:pt x="97901" y="20788"/>
                    <a:pt x="99007" y="21479"/>
                  </a:cubicBezTo>
                  <a:cubicBezTo>
                    <a:pt x="99192" y="21597"/>
                    <a:pt x="99367" y="21648"/>
                    <a:pt x="99531" y="21648"/>
                  </a:cubicBezTo>
                  <a:cubicBezTo>
                    <a:pt x="100207" y="21648"/>
                    <a:pt x="100708" y="20784"/>
                    <a:pt x="101098" y="20200"/>
                  </a:cubicBezTo>
                  <a:cubicBezTo>
                    <a:pt x="102256" y="18472"/>
                    <a:pt x="104088" y="17055"/>
                    <a:pt x="105729" y="16536"/>
                  </a:cubicBezTo>
                  <a:cubicBezTo>
                    <a:pt x="109220" y="15396"/>
                    <a:pt x="112486" y="13547"/>
                    <a:pt x="116254" y="13115"/>
                  </a:cubicBezTo>
                  <a:cubicBezTo>
                    <a:pt x="117965" y="12907"/>
                    <a:pt x="119935" y="12320"/>
                    <a:pt x="120021" y="9883"/>
                  </a:cubicBezTo>
                  <a:cubicBezTo>
                    <a:pt x="120021" y="9693"/>
                    <a:pt x="120349" y="9485"/>
                    <a:pt x="120557" y="9330"/>
                  </a:cubicBezTo>
                  <a:cubicBezTo>
                    <a:pt x="121663" y="8552"/>
                    <a:pt x="123132" y="8034"/>
                    <a:pt x="122631" y="6202"/>
                  </a:cubicBezTo>
                  <a:cubicBezTo>
                    <a:pt x="122594" y="6055"/>
                    <a:pt x="122626" y="6020"/>
                    <a:pt x="122682" y="6020"/>
                  </a:cubicBezTo>
                  <a:cubicBezTo>
                    <a:pt x="122731" y="6020"/>
                    <a:pt x="122799" y="6046"/>
                    <a:pt x="122855" y="6046"/>
                  </a:cubicBezTo>
                  <a:cubicBezTo>
                    <a:pt x="122928" y="6051"/>
                    <a:pt x="122998" y="6053"/>
                    <a:pt x="123064" y="6053"/>
                  </a:cubicBezTo>
                  <a:cubicBezTo>
                    <a:pt x="124269" y="6053"/>
                    <a:pt x="124381" y="5321"/>
                    <a:pt x="123840" y="4387"/>
                  </a:cubicBezTo>
                  <a:cubicBezTo>
                    <a:pt x="123581" y="3921"/>
                    <a:pt x="123875" y="3955"/>
                    <a:pt x="124048" y="3817"/>
                  </a:cubicBezTo>
                  <a:cubicBezTo>
                    <a:pt x="125240" y="2867"/>
                    <a:pt x="126640" y="2728"/>
                    <a:pt x="128092" y="2659"/>
                  </a:cubicBezTo>
                  <a:cubicBezTo>
                    <a:pt x="128575" y="2625"/>
                    <a:pt x="129180" y="2521"/>
                    <a:pt x="129249" y="1934"/>
                  </a:cubicBezTo>
                  <a:cubicBezTo>
                    <a:pt x="129301" y="1363"/>
                    <a:pt x="128714" y="1242"/>
                    <a:pt x="128299" y="1190"/>
                  </a:cubicBezTo>
                  <a:cubicBezTo>
                    <a:pt x="125707" y="948"/>
                    <a:pt x="123132" y="430"/>
                    <a:pt x="120557" y="171"/>
                  </a:cubicBezTo>
                  <a:cubicBezTo>
                    <a:pt x="119360" y="50"/>
                    <a:pt x="118163" y="0"/>
                    <a:pt x="11696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17"/>
            <p:cNvSpPr/>
            <p:nvPr/>
          </p:nvSpPr>
          <p:spPr>
            <a:xfrm>
              <a:off x="1581325" y="1051125"/>
              <a:ext cx="283000" cy="91675"/>
            </a:xfrm>
            <a:custGeom>
              <a:avLst/>
              <a:gdLst/>
              <a:ahLst/>
              <a:cxnLst/>
              <a:rect l="l" t="t" r="r" b="b"/>
              <a:pathLst>
                <a:path w="11320" h="3667" extrusionOk="0">
                  <a:moveTo>
                    <a:pt x="6214" y="0"/>
                  </a:moveTo>
                  <a:cubicBezTo>
                    <a:pt x="5926" y="0"/>
                    <a:pt x="5584" y="48"/>
                    <a:pt x="5219" y="71"/>
                  </a:cubicBezTo>
                  <a:cubicBezTo>
                    <a:pt x="5082" y="56"/>
                    <a:pt x="4943" y="49"/>
                    <a:pt x="4804" y="49"/>
                  </a:cubicBezTo>
                  <a:cubicBezTo>
                    <a:pt x="3493" y="49"/>
                    <a:pt x="2115" y="667"/>
                    <a:pt x="709" y="1073"/>
                  </a:cubicBezTo>
                  <a:cubicBezTo>
                    <a:pt x="432" y="1177"/>
                    <a:pt x="208" y="1401"/>
                    <a:pt x="69" y="1678"/>
                  </a:cubicBezTo>
                  <a:cubicBezTo>
                    <a:pt x="0" y="1781"/>
                    <a:pt x="242" y="2213"/>
                    <a:pt x="363" y="2231"/>
                  </a:cubicBezTo>
                  <a:cubicBezTo>
                    <a:pt x="2163" y="2438"/>
                    <a:pt x="3786" y="3667"/>
                    <a:pt x="5640" y="3667"/>
                  </a:cubicBezTo>
                  <a:cubicBezTo>
                    <a:pt x="6100" y="3667"/>
                    <a:pt x="6574" y="3591"/>
                    <a:pt x="7068" y="3406"/>
                  </a:cubicBezTo>
                  <a:cubicBezTo>
                    <a:pt x="7396" y="3281"/>
                    <a:pt x="7767" y="3236"/>
                    <a:pt x="8142" y="3236"/>
                  </a:cubicBezTo>
                  <a:cubicBezTo>
                    <a:pt x="8439" y="3236"/>
                    <a:pt x="8738" y="3264"/>
                    <a:pt x="9021" y="3302"/>
                  </a:cubicBezTo>
                  <a:cubicBezTo>
                    <a:pt x="9277" y="3340"/>
                    <a:pt x="9523" y="3370"/>
                    <a:pt x="9759" y="3370"/>
                  </a:cubicBezTo>
                  <a:cubicBezTo>
                    <a:pt x="10271" y="3370"/>
                    <a:pt x="10728" y="3229"/>
                    <a:pt x="11095" y="2732"/>
                  </a:cubicBezTo>
                  <a:cubicBezTo>
                    <a:pt x="11320" y="2473"/>
                    <a:pt x="11268" y="2075"/>
                    <a:pt x="10991" y="1885"/>
                  </a:cubicBezTo>
                  <a:cubicBezTo>
                    <a:pt x="10479" y="1524"/>
                    <a:pt x="10006" y="1077"/>
                    <a:pt x="9430" y="1077"/>
                  </a:cubicBezTo>
                  <a:cubicBezTo>
                    <a:pt x="9151" y="1077"/>
                    <a:pt x="8847" y="1182"/>
                    <a:pt x="8503" y="1453"/>
                  </a:cubicBezTo>
                  <a:cubicBezTo>
                    <a:pt x="8280" y="1626"/>
                    <a:pt x="7919" y="1737"/>
                    <a:pt x="7612" y="1737"/>
                  </a:cubicBezTo>
                  <a:cubicBezTo>
                    <a:pt x="7277" y="1737"/>
                    <a:pt x="7006" y="1605"/>
                    <a:pt x="7051" y="1280"/>
                  </a:cubicBezTo>
                  <a:cubicBezTo>
                    <a:pt x="7179" y="207"/>
                    <a:pt x="6812" y="0"/>
                    <a:pt x="621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17"/>
            <p:cNvSpPr/>
            <p:nvPr/>
          </p:nvSpPr>
          <p:spPr>
            <a:xfrm>
              <a:off x="3144425" y="1319375"/>
              <a:ext cx="213450" cy="95575"/>
            </a:xfrm>
            <a:custGeom>
              <a:avLst/>
              <a:gdLst/>
              <a:ahLst/>
              <a:cxnLst/>
              <a:rect l="l" t="t" r="r" b="b"/>
              <a:pathLst>
                <a:path w="8538" h="3823" extrusionOk="0">
                  <a:moveTo>
                    <a:pt x="6155" y="1"/>
                  </a:moveTo>
                  <a:cubicBezTo>
                    <a:pt x="6054" y="1"/>
                    <a:pt x="5950" y="7"/>
                    <a:pt x="5842" y="20"/>
                  </a:cubicBezTo>
                  <a:cubicBezTo>
                    <a:pt x="4846" y="139"/>
                    <a:pt x="3874" y="469"/>
                    <a:pt x="2859" y="469"/>
                  </a:cubicBezTo>
                  <a:cubicBezTo>
                    <a:pt x="2396" y="469"/>
                    <a:pt x="1923" y="400"/>
                    <a:pt x="1435" y="211"/>
                  </a:cubicBezTo>
                  <a:cubicBezTo>
                    <a:pt x="1292" y="150"/>
                    <a:pt x="1133" y="113"/>
                    <a:pt x="974" y="113"/>
                  </a:cubicBezTo>
                  <a:cubicBezTo>
                    <a:pt x="501" y="113"/>
                    <a:pt x="35" y="441"/>
                    <a:pt x="35" y="1438"/>
                  </a:cubicBezTo>
                  <a:cubicBezTo>
                    <a:pt x="1" y="3771"/>
                    <a:pt x="1573" y="3580"/>
                    <a:pt x="3025" y="3822"/>
                  </a:cubicBezTo>
                  <a:cubicBezTo>
                    <a:pt x="4338" y="3753"/>
                    <a:pt x="5617" y="3408"/>
                    <a:pt x="6792" y="2837"/>
                  </a:cubicBezTo>
                  <a:cubicBezTo>
                    <a:pt x="7415" y="2526"/>
                    <a:pt x="8538" y="2474"/>
                    <a:pt x="8192" y="1541"/>
                  </a:cubicBezTo>
                  <a:cubicBezTo>
                    <a:pt x="7892" y="720"/>
                    <a:pt x="7218" y="1"/>
                    <a:pt x="615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17"/>
            <p:cNvSpPr/>
            <p:nvPr/>
          </p:nvSpPr>
          <p:spPr>
            <a:xfrm>
              <a:off x="1453000" y="2509000"/>
              <a:ext cx="263575" cy="113100"/>
            </a:xfrm>
            <a:custGeom>
              <a:avLst/>
              <a:gdLst/>
              <a:ahLst/>
              <a:cxnLst/>
              <a:rect l="l" t="t" r="r" b="b"/>
              <a:pathLst>
                <a:path w="10543" h="4524" extrusionOk="0">
                  <a:moveTo>
                    <a:pt x="3451" y="1"/>
                  </a:moveTo>
                  <a:cubicBezTo>
                    <a:pt x="2445" y="1"/>
                    <a:pt x="1486" y="228"/>
                    <a:pt x="761" y="702"/>
                  </a:cubicBezTo>
                  <a:cubicBezTo>
                    <a:pt x="398" y="927"/>
                    <a:pt x="1" y="1186"/>
                    <a:pt x="243" y="1687"/>
                  </a:cubicBezTo>
                  <a:cubicBezTo>
                    <a:pt x="390" y="1972"/>
                    <a:pt x="609" y="2083"/>
                    <a:pt x="855" y="2083"/>
                  </a:cubicBezTo>
                  <a:cubicBezTo>
                    <a:pt x="1012" y="2083"/>
                    <a:pt x="1180" y="2038"/>
                    <a:pt x="1349" y="1964"/>
                  </a:cubicBezTo>
                  <a:cubicBezTo>
                    <a:pt x="1677" y="1828"/>
                    <a:pt x="1990" y="1776"/>
                    <a:pt x="2298" y="1776"/>
                  </a:cubicBezTo>
                  <a:cubicBezTo>
                    <a:pt x="2932" y="1776"/>
                    <a:pt x="3543" y="1997"/>
                    <a:pt x="4217" y="2171"/>
                  </a:cubicBezTo>
                  <a:cubicBezTo>
                    <a:pt x="5708" y="2540"/>
                    <a:pt x="6405" y="4523"/>
                    <a:pt x="7868" y="4523"/>
                  </a:cubicBezTo>
                  <a:cubicBezTo>
                    <a:pt x="8118" y="4523"/>
                    <a:pt x="8391" y="4465"/>
                    <a:pt x="8693" y="4332"/>
                  </a:cubicBezTo>
                  <a:cubicBezTo>
                    <a:pt x="8824" y="4337"/>
                    <a:pt x="8947" y="4340"/>
                    <a:pt x="9062" y="4340"/>
                  </a:cubicBezTo>
                  <a:cubicBezTo>
                    <a:pt x="10032" y="4340"/>
                    <a:pt x="10475" y="4144"/>
                    <a:pt x="10491" y="3727"/>
                  </a:cubicBezTo>
                  <a:cubicBezTo>
                    <a:pt x="10542" y="2897"/>
                    <a:pt x="9817" y="2724"/>
                    <a:pt x="9264" y="2517"/>
                  </a:cubicBezTo>
                  <a:cubicBezTo>
                    <a:pt x="8711" y="2292"/>
                    <a:pt x="8209" y="1964"/>
                    <a:pt x="7777" y="1567"/>
                  </a:cubicBezTo>
                  <a:cubicBezTo>
                    <a:pt x="6685" y="547"/>
                    <a:pt x="5011" y="1"/>
                    <a:pt x="34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17"/>
            <p:cNvSpPr/>
            <p:nvPr/>
          </p:nvSpPr>
          <p:spPr>
            <a:xfrm>
              <a:off x="1880725" y="1020350"/>
              <a:ext cx="162025" cy="112025"/>
            </a:xfrm>
            <a:custGeom>
              <a:avLst/>
              <a:gdLst/>
              <a:ahLst/>
              <a:cxnLst/>
              <a:rect l="l" t="t" r="r" b="b"/>
              <a:pathLst>
                <a:path w="6481" h="4481" extrusionOk="0">
                  <a:moveTo>
                    <a:pt x="4294" y="0"/>
                  </a:moveTo>
                  <a:cubicBezTo>
                    <a:pt x="4062" y="0"/>
                    <a:pt x="3818" y="44"/>
                    <a:pt x="3560" y="144"/>
                  </a:cubicBezTo>
                  <a:cubicBezTo>
                    <a:pt x="3094" y="317"/>
                    <a:pt x="2593" y="541"/>
                    <a:pt x="2886" y="1198"/>
                  </a:cubicBezTo>
                  <a:cubicBezTo>
                    <a:pt x="3042" y="1509"/>
                    <a:pt x="3232" y="1820"/>
                    <a:pt x="3457" y="2114"/>
                  </a:cubicBezTo>
                  <a:cubicBezTo>
                    <a:pt x="3147" y="2260"/>
                    <a:pt x="2851" y="2348"/>
                    <a:pt x="2545" y="2348"/>
                  </a:cubicBezTo>
                  <a:cubicBezTo>
                    <a:pt x="2270" y="2348"/>
                    <a:pt x="1987" y="2277"/>
                    <a:pt x="1677" y="2114"/>
                  </a:cubicBezTo>
                  <a:cubicBezTo>
                    <a:pt x="1531" y="2037"/>
                    <a:pt x="1393" y="2002"/>
                    <a:pt x="1262" y="2002"/>
                  </a:cubicBezTo>
                  <a:cubicBezTo>
                    <a:pt x="867" y="2002"/>
                    <a:pt x="545" y="2320"/>
                    <a:pt x="311" y="2736"/>
                  </a:cubicBezTo>
                  <a:cubicBezTo>
                    <a:pt x="0" y="3289"/>
                    <a:pt x="467" y="3479"/>
                    <a:pt x="813" y="3807"/>
                  </a:cubicBezTo>
                  <a:cubicBezTo>
                    <a:pt x="1327" y="4309"/>
                    <a:pt x="1837" y="4480"/>
                    <a:pt x="2344" y="4480"/>
                  </a:cubicBezTo>
                  <a:cubicBezTo>
                    <a:pt x="3164" y="4480"/>
                    <a:pt x="3976" y="4032"/>
                    <a:pt x="4787" y="3807"/>
                  </a:cubicBezTo>
                  <a:lnTo>
                    <a:pt x="5081" y="3514"/>
                  </a:lnTo>
                  <a:cubicBezTo>
                    <a:pt x="5237" y="2788"/>
                    <a:pt x="5098" y="1924"/>
                    <a:pt x="6204" y="1734"/>
                  </a:cubicBezTo>
                  <a:cubicBezTo>
                    <a:pt x="6464" y="1699"/>
                    <a:pt x="6481" y="1129"/>
                    <a:pt x="6222" y="921"/>
                  </a:cubicBezTo>
                  <a:cubicBezTo>
                    <a:pt x="5644" y="436"/>
                    <a:pt x="5027" y="0"/>
                    <a:pt x="42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17"/>
            <p:cNvSpPr/>
            <p:nvPr/>
          </p:nvSpPr>
          <p:spPr>
            <a:xfrm>
              <a:off x="1688900" y="2603450"/>
              <a:ext cx="165050" cy="73950"/>
            </a:xfrm>
            <a:custGeom>
              <a:avLst/>
              <a:gdLst/>
              <a:ahLst/>
              <a:cxnLst/>
              <a:rect l="l" t="t" r="r" b="b"/>
              <a:pathLst>
                <a:path w="6602" h="2958" extrusionOk="0">
                  <a:moveTo>
                    <a:pt x="2842" y="0"/>
                  </a:moveTo>
                  <a:cubicBezTo>
                    <a:pt x="2588" y="0"/>
                    <a:pt x="2332" y="28"/>
                    <a:pt x="2074" y="87"/>
                  </a:cubicBezTo>
                  <a:cubicBezTo>
                    <a:pt x="1452" y="225"/>
                    <a:pt x="1055" y="1331"/>
                    <a:pt x="225" y="1694"/>
                  </a:cubicBezTo>
                  <a:cubicBezTo>
                    <a:pt x="0" y="1798"/>
                    <a:pt x="277" y="2247"/>
                    <a:pt x="536" y="2454"/>
                  </a:cubicBezTo>
                  <a:cubicBezTo>
                    <a:pt x="957" y="2789"/>
                    <a:pt x="2162" y="2958"/>
                    <a:pt x="3373" y="2958"/>
                  </a:cubicBezTo>
                  <a:cubicBezTo>
                    <a:pt x="4599" y="2958"/>
                    <a:pt x="5830" y="2785"/>
                    <a:pt x="6256" y="2437"/>
                  </a:cubicBezTo>
                  <a:cubicBezTo>
                    <a:pt x="6395" y="2282"/>
                    <a:pt x="6515" y="2109"/>
                    <a:pt x="6602" y="1919"/>
                  </a:cubicBezTo>
                  <a:cubicBezTo>
                    <a:pt x="6481" y="1711"/>
                    <a:pt x="6429" y="1469"/>
                    <a:pt x="6291" y="1366"/>
                  </a:cubicBezTo>
                  <a:cubicBezTo>
                    <a:pt x="5231" y="636"/>
                    <a:pt x="4065" y="0"/>
                    <a:pt x="284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17"/>
            <p:cNvSpPr/>
            <p:nvPr/>
          </p:nvSpPr>
          <p:spPr>
            <a:xfrm>
              <a:off x="1922200" y="1344925"/>
              <a:ext cx="129625" cy="64525"/>
            </a:xfrm>
            <a:custGeom>
              <a:avLst/>
              <a:gdLst/>
              <a:ahLst/>
              <a:cxnLst/>
              <a:rect l="l" t="t" r="r" b="b"/>
              <a:pathLst>
                <a:path w="5185" h="2581" extrusionOk="0">
                  <a:moveTo>
                    <a:pt x="1901" y="1"/>
                  </a:moveTo>
                  <a:lnTo>
                    <a:pt x="1227" y="467"/>
                  </a:lnTo>
                  <a:cubicBezTo>
                    <a:pt x="934" y="1020"/>
                    <a:pt x="0" y="1383"/>
                    <a:pt x="415" y="2144"/>
                  </a:cubicBezTo>
                  <a:cubicBezTo>
                    <a:pt x="602" y="2475"/>
                    <a:pt x="838" y="2581"/>
                    <a:pt x="1096" y="2581"/>
                  </a:cubicBezTo>
                  <a:cubicBezTo>
                    <a:pt x="1482" y="2581"/>
                    <a:pt x="1915" y="2344"/>
                    <a:pt x="2299" y="2282"/>
                  </a:cubicBezTo>
                  <a:cubicBezTo>
                    <a:pt x="2552" y="2236"/>
                    <a:pt x="2806" y="2213"/>
                    <a:pt x="3064" y="2213"/>
                  </a:cubicBezTo>
                  <a:cubicBezTo>
                    <a:pt x="3194" y="2213"/>
                    <a:pt x="3324" y="2219"/>
                    <a:pt x="3457" y="2230"/>
                  </a:cubicBezTo>
                  <a:cubicBezTo>
                    <a:pt x="3730" y="2245"/>
                    <a:pt x="4039" y="2324"/>
                    <a:pt x="4314" y="2324"/>
                  </a:cubicBezTo>
                  <a:cubicBezTo>
                    <a:pt x="4665" y="2324"/>
                    <a:pt x="4959" y="2195"/>
                    <a:pt x="5047" y="1643"/>
                  </a:cubicBezTo>
                  <a:cubicBezTo>
                    <a:pt x="5185" y="744"/>
                    <a:pt x="4563" y="277"/>
                    <a:pt x="3768" y="122"/>
                  </a:cubicBezTo>
                  <a:cubicBezTo>
                    <a:pt x="3146" y="35"/>
                    <a:pt x="2523" y="1"/>
                    <a:pt x="190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17"/>
            <p:cNvSpPr/>
            <p:nvPr/>
          </p:nvSpPr>
          <p:spPr>
            <a:xfrm>
              <a:off x="1787825" y="1030550"/>
              <a:ext cx="94250" cy="44825"/>
            </a:xfrm>
            <a:custGeom>
              <a:avLst/>
              <a:gdLst/>
              <a:ahLst/>
              <a:cxnLst/>
              <a:rect l="l" t="t" r="r" b="b"/>
              <a:pathLst>
                <a:path w="3770" h="1793" extrusionOk="0">
                  <a:moveTo>
                    <a:pt x="2929" y="0"/>
                  </a:moveTo>
                  <a:cubicBezTo>
                    <a:pt x="2800" y="0"/>
                    <a:pt x="2676" y="17"/>
                    <a:pt x="2576" y="47"/>
                  </a:cubicBezTo>
                  <a:cubicBezTo>
                    <a:pt x="2412" y="93"/>
                    <a:pt x="2229" y="105"/>
                    <a:pt x="2039" y="105"/>
                  </a:cubicBezTo>
                  <a:cubicBezTo>
                    <a:pt x="1817" y="105"/>
                    <a:pt x="1584" y="88"/>
                    <a:pt x="1360" y="88"/>
                  </a:cubicBezTo>
                  <a:cubicBezTo>
                    <a:pt x="763" y="88"/>
                    <a:pt x="227" y="208"/>
                    <a:pt x="105" y="1084"/>
                  </a:cubicBezTo>
                  <a:cubicBezTo>
                    <a:pt x="1" y="1792"/>
                    <a:pt x="865" y="1688"/>
                    <a:pt x="1504" y="1740"/>
                  </a:cubicBezTo>
                  <a:cubicBezTo>
                    <a:pt x="2265" y="1568"/>
                    <a:pt x="3405" y="1792"/>
                    <a:pt x="3665" y="652"/>
                  </a:cubicBezTo>
                  <a:cubicBezTo>
                    <a:pt x="3769" y="167"/>
                    <a:pt x="3329" y="0"/>
                    <a:pt x="29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17"/>
            <p:cNvSpPr/>
            <p:nvPr/>
          </p:nvSpPr>
          <p:spPr>
            <a:xfrm>
              <a:off x="1870350" y="2639275"/>
              <a:ext cx="59225" cy="44325"/>
            </a:xfrm>
            <a:custGeom>
              <a:avLst/>
              <a:gdLst/>
              <a:ahLst/>
              <a:cxnLst/>
              <a:rect l="l" t="t" r="r" b="b"/>
              <a:pathLst>
                <a:path w="2369" h="1773" extrusionOk="0">
                  <a:moveTo>
                    <a:pt x="922" y="1"/>
                  </a:moveTo>
                  <a:cubicBezTo>
                    <a:pt x="435" y="1"/>
                    <a:pt x="1" y="156"/>
                    <a:pt x="1" y="762"/>
                  </a:cubicBezTo>
                  <a:cubicBezTo>
                    <a:pt x="1" y="1414"/>
                    <a:pt x="337" y="1773"/>
                    <a:pt x="982" y="1773"/>
                  </a:cubicBezTo>
                  <a:cubicBezTo>
                    <a:pt x="1038" y="1773"/>
                    <a:pt x="1097" y="1770"/>
                    <a:pt x="1158" y="1765"/>
                  </a:cubicBezTo>
                  <a:cubicBezTo>
                    <a:pt x="1711" y="1730"/>
                    <a:pt x="2368" y="1678"/>
                    <a:pt x="2299" y="901"/>
                  </a:cubicBezTo>
                  <a:cubicBezTo>
                    <a:pt x="2264" y="175"/>
                    <a:pt x="1642" y="2"/>
                    <a:pt x="1003" y="2"/>
                  </a:cubicBezTo>
                  <a:cubicBezTo>
                    <a:pt x="976" y="1"/>
                    <a:pt x="949" y="1"/>
                    <a:pt x="9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17"/>
            <p:cNvSpPr/>
            <p:nvPr/>
          </p:nvSpPr>
          <p:spPr>
            <a:xfrm>
              <a:off x="2264800" y="4630125"/>
              <a:ext cx="62675" cy="39225"/>
            </a:xfrm>
            <a:custGeom>
              <a:avLst/>
              <a:gdLst/>
              <a:ahLst/>
              <a:cxnLst/>
              <a:rect l="l" t="t" r="r" b="b"/>
              <a:pathLst>
                <a:path w="2507" h="1569" extrusionOk="0">
                  <a:moveTo>
                    <a:pt x="1176" y="52"/>
                  </a:moveTo>
                  <a:cubicBezTo>
                    <a:pt x="675" y="87"/>
                    <a:pt x="1" y="1"/>
                    <a:pt x="1" y="813"/>
                  </a:cubicBezTo>
                  <a:cubicBezTo>
                    <a:pt x="1" y="1241"/>
                    <a:pt x="341" y="1568"/>
                    <a:pt x="742" y="1568"/>
                  </a:cubicBezTo>
                  <a:cubicBezTo>
                    <a:pt x="811" y="1568"/>
                    <a:pt x="881" y="1559"/>
                    <a:pt x="951" y="1539"/>
                  </a:cubicBezTo>
                  <a:cubicBezTo>
                    <a:pt x="1077" y="1515"/>
                    <a:pt x="1221" y="1513"/>
                    <a:pt x="1369" y="1513"/>
                  </a:cubicBezTo>
                  <a:cubicBezTo>
                    <a:pt x="1403" y="1513"/>
                    <a:pt x="1437" y="1513"/>
                    <a:pt x="1471" y="1513"/>
                  </a:cubicBezTo>
                  <a:cubicBezTo>
                    <a:pt x="1947" y="1513"/>
                    <a:pt x="2434" y="1491"/>
                    <a:pt x="2472" y="830"/>
                  </a:cubicBezTo>
                  <a:cubicBezTo>
                    <a:pt x="2506" y="52"/>
                    <a:pt x="1781" y="87"/>
                    <a:pt x="1176" y="52"/>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17"/>
            <p:cNvSpPr/>
            <p:nvPr/>
          </p:nvSpPr>
          <p:spPr>
            <a:xfrm>
              <a:off x="1604225" y="2645350"/>
              <a:ext cx="56175" cy="38275"/>
            </a:xfrm>
            <a:custGeom>
              <a:avLst/>
              <a:gdLst/>
              <a:ahLst/>
              <a:cxnLst/>
              <a:rect l="l" t="t" r="r" b="b"/>
              <a:pathLst>
                <a:path w="2247" h="1531" extrusionOk="0">
                  <a:moveTo>
                    <a:pt x="1003" y="1"/>
                  </a:moveTo>
                  <a:cubicBezTo>
                    <a:pt x="536" y="35"/>
                    <a:pt x="0" y="1"/>
                    <a:pt x="17" y="554"/>
                  </a:cubicBezTo>
                  <a:cubicBezTo>
                    <a:pt x="17" y="1297"/>
                    <a:pt x="640" y="1452"/>
                    <a:pt x="1262" y="1522"/>
                  </a:cubicBezTo>
                  <a:cubicBezTo>
                    <a:pt x="1319" y="1528"/>
                    <a:pt x="1377" y="1531"/>
                    <a:pt x="1434" y="1531"/>
                  </a:cubicBezTo>
                  <a:cubicBezTo>
                    <a:pt x="1857" y="1531"/>
                    <a:pt x="2247" y="1352"/>
                    <a:pt x="2247" y="865"/>
                  </a:cubicBezTo>
                  <a:cubicBezTo>
                    <a:pt x="2247" y="18"/>
                    <a:pt x="1504" y="139"/>
                    <a:pt x="100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17"/>
            <p:cNvSpPr/>
            <p:nvPr/>
          </p:nvSpPr>
          <p:spPr>
            <a:xfrm>
              <a:off x="7045475" y="3384250"/>
              <a:ext cx="47375" cy="53550"/>
            </a:xfrm>
            <a:custGeom>
              <a:avLst/>
              <a:gdLst/>
              <a:ahLst/>
              <a:cxnLst/>
              <a:rect l="l" t="t" r="r" b="b"/>
              <a:pathLst>
                <a:path w="1895" h="2142" extrusionOk="0">
                  <a:moveTo>
                    <a:pt x="416" y="1"/>
                  </a:moveTo>
                  <a:cubicBezTo>
                    <a:pt x="93" y="1"/>
                    <a:pt x="0" y="338"/>
                    <a:pt x="63" y="618"/>
                  </a:cubicBezTo>
                  <a:cubicBezTo>
                    <a:pt x="201" y="1292"/>
                    <a:pt x="339" y="2035"/>
                    <a:pt x="1203" y="2139"/>
                  </a:cubicBezTo>
                  <a:cubicBezTo>
                    <a:pt x="1224" y="2141"/>
                    <a:pt x="1245" y="2142"/>
                    <a:pt x="1265" y="2142"/>
                  </a:cubicBezTo>
                  <a:cubicBezTo>
                    <a:pt x="1645" y="2142"/>
                    <a:pt x="1895" y="1835"/>
                    <a:pt x="1895" y="1327"/>
                  </a:cubicBezTo>
                  <a:cubicBezTo>
                    <a:pt x="1670" y="705"/>
                    <a:pt x="1273" y="169"/>
                    <a:pt x="529" y="13"/>
                  </a:cubicBezTo>
                  <a:cubicBezTo>
                    <a:pt x="489" y="5"/>
                    <a:pt x="451" y="1"/>
                    <a:pt x="41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17"/>
            <p:cNvSpPr/>
            <p:nvPr/>
          </p:nvSpPr>
          <p:spPr>
            <a:xfrm>
              <a:off x="4291500" y="1250400"/>
              <a:ext cx="54900" cy="37900"/>
            </a:xfrm>
            <a:custGeom>
              <a:avLst/>
              <a:gdLst/>
              <a:ahLst/>
              <a:cxnLst/>
              <a:rect l="l" t="t" r="r" b="b"/>
              <a:pathLst>
                <a:path w="2196" h="1516" extrusionOk="0">
                  <a:moveTo>
                    <a:pt x="1013" y="0"/>
                  </a:moveTo>
                  <a:cubicBezTo>
                    <a:pt x="676" y="0"/>
                    <a:pt x="369" y="181"/>
                    <a:pt x="190" y="464"/>
                  </a:cubicBezTo>
                  <a:cubicBezTo>
                    <a:pt x="0" y="706"/>
                    <a:pt x="35" y="1034"/>
                    <a:pt x="259" y="1224"/>
                  </a:cubicBezTo>
                  <a:cubicBezTo>
                    <a:pt x="466" y="1444"/>
                    <a:pt x="678" y="1515"/>
                    <a:pt x="892" y="1515"/>
                  </a:cubicBezTo>
                  <a:cubicBezTo>
                    <a:pt x="1233" y="1515"/>
                    <a:pt x="1579" y="1336"/>
                    <a:pt x="1919" y="1293"/>
                  </a:cubicBezTo>
                  <a:cubicBezTo>
                    <a:pt x="2195" y="567"/>
                    <a:pt x="1901" y="153"/>
                    <a:pt x="1175" y="14"/>
                  </a:cubicBezTo>
                  <a:cubicBezTo>
                    <a:pt x="1121" y="5"/>
                    <a:pt x="1066" y="0"/>
                    <a:pt x="101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17"/>
            <p:cNvSpPr/>
            <p:nvPr/>
          </p:nvSpPr>
          <p:spPr>
            <a:xfrm>
              <a:off x="6323375" y="3314875"/>
              <a:ext cx="50125" cy="37325"/>
            </a:xfrm>
            <a:custGeom>
              <a:avLst/>
              <a:gdLst/>
              <a:ahLst/>
              <a:cxnLst/>
              <a:rect l="l" t="t" r="r" b="b"/>
              <a:pathLst>
                <a:path w="2005" h="1493" extrusionOk="0">
                  <a:moveTo>
                    <a:pt x="754" y="1"/>
                  </a:moveTo>
                  <a:cubicBezTo>
                    <a:pt x="409" y="1"/>
                    <a:pt x="93" y="129"/>
                    <a:pt x="52" y="542"/>
                  </a:cubicBezTo>
                  <a:cubicBezTo>
                    <a:pt x="0" y="1198"/>
                    <a:pt x="536" y="1371"/>
                    <a:pt x="1106" y="1492"/>
                  </a:cubicBezTo>
                  <a:cubicBezTo>
                    <a:pt x="1504" y="1475"/>
                    <a:pt x="1988" y="1440"/>
                    <a:pt x="1988" y="905"/>
                  </a:cubicBezTo>
                  <a:cubicBezTo>
                    <a:pt x="2005" y="317"/>
                    <a:pt x="1504" y="110"/>
                    <a:pt x="1020" y="23"/>
                  </a:cubicBezTo>
                  <a:cubicBezTo>
                    <a:pt x="932" y="9"/>
                    <a:pt x="842" y="1"/>
                    <a:pt x="75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17"/>
            <p:cNvSpPr/>
            <p:nvPr/>
          </p:nvSpPr>
          <p:spPr>
            <a:xfrm>
              <a:off x="6680225" y="1890750"/>
              <a:ext cx="46075" cy="42200"/>
            </a:xfrm>
            <a:custGeom>
              <a:avLst/>
              <a:gdLst/>
              <a:ahLst/>
              <a:cxnLst/>
              <a:rect l="l" t="t" r="r" b="b"/>
              <a:pathLst>
                <a:path w="1843" h="1688" extrusionOk="0">
                  <a:moveTo>
                    <a:pt x="1376" y="1"/>
                  </a:moveTo>
                  <a:cubicBezTo>
                    <a:pt x="1345" y="1"/>
                    <a:pt x="1312" y="4"/>
                    <a:pt x="1280" y="11"/>
                  </a:cubicBezTo>
                  <a:cubicBezTo>
                    <a:pt x="675" y="29"/>
                    <a:pt x="156" y="478"/>
                    <a:pt x="70" y="1083"/>
                  </a:cubicBezTo>
                  <a:cubicBezTo>
                    <a:pt x="1" y="1446"/>
                    <a:pt x="208" y="1670"/>
                    <a:pt x="675" y="1688"/>
                  </a:cubicBezTo>
                  <a:cubicBezTo>
                    <a:pt x="1193" y="1480"/>
                    <a:pt x="1643" y="1135"/>
                    <a:pt x="1781" y="513"/>
                  </a:cubicBezTo>
                  <a:cubicBezTo>
                    <a:pt x="1843" y="250"/>
                    <a:pt x="1642" y="1"/>
                    <a:pt x="137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17"/>
            <p:cNvSpPr/>
            <p:nvPr/>
          </p:nvSpPr>
          <p:spPr>
            <a:xfrm>
              <a:off x="3550975" y="1955400"/>
              <a:ext cx="53600" cy="126175"/>
            </a:xfrm>
            <a:custGeom>
              <a:avLst/>
              <a:gdLst/>
              <a:ahLst/>
              <a:cxnLst/>
              <a:rect l="l" t="t" r="r" b="b"/>
              <a:pathLst>
                <a:path w="2144" h="5047" extrusionOk="0">
                  <a:moveTo>
                    <a:pt x="1297" y="0"/>
                  </a:moveTo>
                  <a:cubicBezTo>
                    <a:pt x="778" y="0"/>
                    <a:pt x="260" y="363"/>
                    <a:pt x="364" y="795"/>
                  </a:cubicBezTo>
                  <a:cubicBezTo>
                    <a:pt x="640" y="1850"/>
                    <a:pt x="122" y="2731"/>
                    <a:pt x="1" y="3491"/>
                  </a:cubicBezTo>
                  <a:cubicBezTo>
                    <a:pt x="70" y="4338"/>
                    <a:pt x="1" y="5047"/>
                    <a:pt x="951" y="5047"/>
                  </a:cubicBezTo>
                  <a:cubicBezTo>
                    <a:pt x="1781" y="5047"/>
                    <a:pt x="1971" y="4476"/>
                    <a:pt x="2040" y="3785"/>
                  </a:cubicBezTo>
                  <a:cubicBezTo>
                    <a:pt x="2144" y="2748"/>
                    <a:pt x="1642" y="1746"/>
                    <a:pt x="1936" y="692"/>
                  </a:cubicBezTo>
                  <a:cubicBezTo>
                    <a:pt x="2023" y="381"/>
                    <a:pt x="1712" y="0"/>
                    <a:pt x="129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17"/>
            <p:cNvSpPr/>
            <p:nvPr/>
          </p:nvSpPr>
          <p:spPr>
            <a:xfrm>
              <a:off x="3910000" y="2161475"/>
              <a:ext cx="93775" cy="45400"/>
            </a:xfrm>
            <a:custGeom>
              <a:avLst/>
              <a:gdLst/>
              <a:ahLst/>
              <a:cxnLst/>
              <a:rect l="l" t="t" r="r" b="b"/>
              <a:pathLst>
                <a:path w="3751" h="1816" extrusionOk="0">
                  <a:moveTo>
                    <a:pt x="1383" y="1"/>
                  </a:moveTo>
                  <a:cubicBezTo>
                    <a:pt x="778" y="87"/>
                    <a:pt x="1" y="18"/>
                    <a:pt x="122" y="640"/>
                  </a:cubicBezTo>
                  <a:cubicBezTo>
                    <a:pt x="329" y="1625"/>
                    <a:pt x="1297" y="1815"/>
                    <a:pt x="2195" y="1815"/>
                  </a:cubicBezTo>
                  <a:cubicBezTo>
                    <a:pt x="2835" y="1815"/>
                    <a:pt x="3751" y="1712"/>
                    <a:pt x="3613" y="951"/>
                  </a:cubicBezTo>
                  <a:cubicBezTo>
                    <a:pt x="3466" y="240"/>
                    <a:pt x="2970" y="188"/>
                    <a:pt x="2455" y="188"/>
                  </a:cubicBezTo>
                  <a:cubicBezTo>
                    <a:pt x="2366" y="188"/>
                    <a:pt x="2276" y="189"/>
                    <a:pt x="2187" y="189"/>
                  </a:cubicBezTo>
                  <a:cubicBezTo>
                    <a:pt x="1880" y="189"/>
                    <a:pt x="1588" y="170"/>
                    <a:pt x="138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17"/>
            <p:cNvSpPr/>
            <p:nvPr/>
          </p:nvSpPr>
          <p:spPr>
            <a:xfrm>
              <a:off x="4125600" y="2173875"/>
              <a:ext cx="50575" cy="37600"/>
            </a:xfrm>
            <a:custGeom>
              <a:avLst/>
              <a:gdLst/>
              <a:ahLst/>
              <a:cxnLst/>
              <a:rect l="l" t="t" r="r" b="b"/>
              <a:pathLst>
                <a:path w="2023" h="1504" extrusionOk="0">
                  <a:moveTo>
                    <a:pt x="1294" y="1"/>
                  </a:moveTo>
                  <a:cubicBezTo>
                    <a:pt x="1249" y="1"/>
                    <a:pt x="1204" y="3"/>
                    <a:pt x="1158" y="6"/>
                  </a:cubicBezTo>
                  <a:cubicBezTo>
                    <a:pt x="691" y="144"/>
                    <a:pt x="0" y="109"/>
                    <a:pt x="17" y="904"/>
                  </a:cubicBezTo>
                  <a:cubicBezTo>
                    <a:pt x="17" y="1352"/>
                    <a:pt x="364" y="1503"/>
                    <a:pt x="748" y="1503"/>
                  </a:cubicBezTo>
                  <a:cubicBezTo>
                    <a:pt x="809" y="1503"/>
                    <a:pt x="872" y="1499"/>
                    <a:pt x="933" y="1492"/>
                  </a:cubicBezTo>
                  <a:cubicBezTo>
                    <a:pt x="1486" y="1440"/>
                    <a:pt x="2022" y="1233"/>
                    <a:pt x="2022" y="593"/>
                  </a:cubicBezTo>
                  <a:cubicBezTo>
                    <a:pt x="2022" y="156"/>
                    <a:pt x="1711" y="1"/>
                    <a:pt x="12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17"/>
            <p:cNvSpPr/>
            <p:nvPr/>
          </p:nvSpPr>
          <p:spPr>
            <a:xfrm>
              <a:off x="3415775" y="2038325"/>
              <a:ext cx="44925" cy="38175"/>
            </a:xfrm>
            <a:custGeom>
              <a:avLst/>
              <a:gdLst/>
              <a:ahLst/>
              <a:cxnLst/>
              <a:rect l="l" t="t" r="r" b="b"/>
              <a:pathLst>
                <a:path w="1797" h="1527" extrusionOk="0">
                  <a:moveTo>
                    <a:pt x="812" y="0"/>
                  </a:moveTo>
                  <a:cubicBezTo>
                    <a:pt x="383" y="0"/>
                    <a:pt x="1" y="211"/>
                    <a:pt x="34" y="710"/>
                  </a:cubicBezTo>
                  <a:cubicBezTo>
                    <a:pt x="34" y="1164"/>
                    <a:pt x="400" y="1527"/>
                    <a:pt x="845" y="1527"/>
                  </a:cubicBezTo>
                  <a:cubicBezTo>
                    <a:pt x="874" y="1527"/>
                    <a:pt x="903" y="1525"/>
                    <a:pt x="933" y="1522"/>
                  </a:cubicBezTo>
                  <a:cubicBezTo>
                    <a:pt x="1382" y="1522"/>
                    <a:pt x="1745" y="1315"/>
                    <a:pt x="1797" y="796"/>
                  </a:cubicBezTo>
                  <a:cubicBezTo>
                    <a:pt x="1745" y="226"/>
                    <a:pt x="1330" y="19"/>
                    <a:pt x="864" y="1"/>
                  </a:cubicBezTo>
                  <a:cubicBezTo>
                    <a:pt x="847" y="1"/>
                    <a:pt x="829" y="0"/>
                    <a:pt x="81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3" name="Google Shape;203;p17"/>
          <p:cNvSpPr txBox="1">
            <a:spLocks noGrp="1"/>
          </p:cNvSpPr>
          <p:nvPr>
            <p:ph type="title"/>
          </p:nvPr>
        </p:nvSpPr>
        <p:spPr>
          <a:xfrm>
            <a:off x="710250" y="542841"/>
            <a:ext cx="7723500" cy="481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AR" dirty="0">
                <a:solidFill>
                  <a:srgbClr val="002060"/>
                </a:solidFill>
              </a:rPr>
              <a:t>Introducción a la integración económica</a:t>
            </a:r>
            <a:endParaRPr dirty="0">
              <a:solidFill>
                <a:srgbClr val="002060"/>
              </a:solidFill>
            </a:endParaRPr>
          </a:p>
        </p:txBody>
      </p:sp>
      <p:sp>
        <p:nvSpPr>
          <p:cNvPr id="205" name="Google Shape;205;p17"/>
          <p:cNvSpPr/>
          <p:nvPr/>
        </p:nvSpPr>
        <p:spPr>
          <a:xfrm>
            <a:off x="729900" y="1915650"/>
            <a:ext cx="714000" cy="714000"/>
          </a:xfrm>
          <a:prstGeom prst="ellipse">
            <a:avLst/>
          </a:prstGeom>
          <a:solidFill>
            <a:schemeClr val="accent5"/>
          </a:solidFill>
          <a:ln>
            <a:noFill/>
          </a:ln>
        </p:spPr>
        <p:txBody>
          <a:bodyPr spcFirstLastPara="1" wrap="square" lIns="0" tIns="91425" rIns="0" bIns="91425" anchor="ctr" anchorCtr="0">
            <a:noAutofit/>
          </a:bodyPr>
          <a:lstStyle/>
          <a:p>
            <a:pPr marL="0" lvl="0" indent="0" algn="ctr" rtl="0">
              <a:spcBef>
                <a:spcPts val="0"/>
              </a:spcBef>
              <a:spcAft>
                <a:spcPts val="0"/>
              </a:spcAft>
              <a:buNone/>
            </a:pPr>
            <a:endParaRPr sz="1800">
              <a:latin typeface="Fira Sans Extra Condensed"/>
              <a:ea typeface="Fira Sans Extra Condensed"/>
              <a:cs typeface="Fira Sans Extra Condensed"/>
              <a:sym typeface="Fira Sans Extra Condensed"/>
            </a:endParaRPr>
          </a:p>
        </p:txBody>
      </p:sp>
      <p:sp>
        <p:nvSpPr>
          <p:cNvPr id="208" name="Google Shape;208;p17"/>
          <p:cNvSpPr/>
          <p:nvPr/>
        </p:nvSpPr>
        <p:spPr>
          <a:xfrm>
            <a:off x="3131209" y="1461639"/>
            <a:ext cx="714000" cy="714000"/>
          </a:xfrm>
          <a:prstGeom prst="ellipse">
            <a:avLst/>
          </a:prstGeom>
          <a:solidFill>
            <a:schemeClr val="accent6"/>
          </a:solidFill>
          <a:ln>
            <a:noFill/>
          </a:ln>
        </p:spPr>
        <p:txBody>
          <a:bodyPr spcFirstLastPara="1" wrap="square" lIns="0" tIns="91425" rIns="0" bIns="91425" anchor="ctr" anchorCtr="0">
            <a:noAutofit/>
          </a:bodyPr>
          <a:lstStyle/>
          <a:p>
            <a:pPr marL="0" lvl="0" indent="0" algn="ctr" rtl="0">
              <a:spcBef>
                <a:spcPts val="0"/>
              </a:spcBef>
              <a:spcAft>
                <a:spcPts val="0"/>
              </a:spcAft>
              <a:buNone/>
            </a:pPr>
            <a:endParaRPr sz="2000"/>
          </a:p>
        </p:txBody>
      </p:sp>
      <p:sp>
        <p:nvSpPr>
          <p:cNvPr id="211" name="Google Shape;211;p17"/>
          <p:cNvSpPr/>
          <p:nvPr/>
        </p:nvSpPr>
        <p:spPr>
          <a:xfrm>
            <a:off x="5194425" y="2983264"/>
            <a:ext cx="714000" cy="714000"/>
          </a:xfrm>
          <a:prstGeom prst="ellipse">
            <a:avLst/>
          </a:prstGeom>
          <a:solidFill>
            <a:schemeClr val="accent2"/>
          </a:solidFill>
          <a:ln>
            <a:noFill/>
          </a:ln>
        </p:spPr>
        <p:txBody>
          <a:bodyPr spcFirstLastPara="1" wrap="square" lIns="0" tIns="91425" rIns="0" bIns="91425" anchor="ctr" anchorCtr="0">
            <a:noAutofit/>
          </a:bodyPr>
          <a:lstStyle/>
          <a:p>
            <a:pPr marL="0" lvl="0" indent="0" algn="ctr" rtl="0">
              <a:spcBef>
                <a:spcPts val="0"/>
              </a:spcBef>
              <a:spcAft>
                <a:spcPts val="0"/>
              </a:spcAft>
              <a:buNone/>
            </a:pPr>
            <a:endParaRPr sz="2000"/>
          </a:p>
        </p:txBody>
      </p:sp>
      <p:sp>
        <p:nvSpPr>
          <p:cNvPr id="214" name="Google Shape;214;p17"/>
          <p:cNvSpPr/>
          <p:nvPr/>
        </p:nvSpPr>
        <p:spPr>
          <a:xfrm>
            <a:off x="2273130" y="3611826"/>
            <a:ext cx="714000" cy="714000"/>
          </a:xfrm>
          <a:prstGeom prst="ellipse">
            <a:avLst/>
          </a:prstGeom>
          <a:solidFill>
            <a:schemeClr val="accent3"/>
          </a:solidFill>
          <a:ln>
            <a:noFill/>
          </a:ln>
        </p:spPr>
        <p:txBody>
          <a:bodyPr spcFirstLastPara="1" wrap="square" lIns="0" tIns="91425" rIns="0" bIns="91425" anchor="ctr" anchorCtr="0">
            <a:noAutofit/>
          </a:bodyPr>
          <a:lstStyle/>
          <a:p>
            <a:pPr marL="0" lvl="0" indent="0" algn="ctr" rtl="0">
              <a:spcBef>
                <a:spcPts val="0"/>
              </a:spcBef>
              <a:spcAft>
                <a:spcPts val="0"/>
              </a:spcAft>
              <a:buNone/>
            </a:pPr>
            <a:endParaRPr sz="2000"/>
          </a:p>
        </p:txBody>
      </p:sp>
      <p:sp>
        <p:nvSpPr>
          <p:cNvPr id="217" name="Google Shape;217;p17"/>
          <p:cNvSpPr/>
          <p:nvPr/>
        </p:nvSpPr>
        <p:spPr>
          <a:xfrm>
            <a:off x="5101780" y="1461647"/>
            <a:ext cx="714000" cy="714000"/>
          </a:xfrm>
          <a:prstGeom prst="ellipse">
            <a:avLst/>
          </a:prstGeom>
          <a:solidFill>
            <a:schemeClr val="accent4"/>
          </a:solidFill>
          <a:ln>
            <a:noFill/>
          </a:ln>
        </p:spPr>
        <p:txBody>
          <a:bodyPr spcFirstLastPara="1" wrap="square" lIns="0" tIns="91425" rIns="0" bIns="91425" anchor="ctr" anchorCtr="0">
            <a:noAutofit/>
          </a:bodyPr>
          <a:lstStyle/>
          <a:p>
            <a:pPr marL="0" lvl="0" indent="0" algn="ctr" rtl="0">
              <a:spcBef>
                <a:spcPts val="0"/>
              </a:spcBef>
              <a:spcAft>
                <a:spcPts val="0"/>
              </a:spcAft>
              <a:buNone/>
            </a:pPr>
            <a:endParaRPr sz="2000"/>
          </a:p>
        </p:txBody>
      </p:sp>
      <p:sp>
        <p:nvSpPr>
          <p:cNvPr id="2" name="CuadroTexto 1">
            <a:extLst>
              <a:ext uri="{FF2B5EF4-FFF2-40B4-BE49-F238E27FC236}">
                <a16:creationId xmlns:a16="http://schemas.microsoft.com/office/drawing/2014/main" id="{F8294225-2C5C-4854-B71D-C5EAD307528D}"/>
              </a:ext>
            </a:extLst>
          </p:cNvPr>
          <p:cNvSpPr txBox="1"/>
          <p:nvPr/>
        </p:nvSpPr>
        <p:spPr>
          <a:xfrm>
            <a:off x="5974216" y="2543102"/>
            <a:ext cx="2895823" cy="1846659"/>
          </a:xfrm>
          <a:prstGeom prst="rect">
            <a:avLst/>
          </a:prstGeom>
          <a:noFill/>
        </p:spPr>
        <p:txBody>
          <a:bodyPr wrap="square" rtlCol="0">
            <a:spAutoFit/>
          </a:bodyPr>
          <a:lstStyle/>
          <a:p>
            <a:pPr algn="l"/>
            <a:endParaRPr lang="es-AR" sz="1800" b="0" i="0" u="none" strike="noStrike" baseline="0" dirty="0">
              <a:solidFill>
                <a:srgbClr val="000000"/>
              </a:solidFill>
              <a:latin typeface="Candara" panose="020E0502030303020204" pitchFamily="34" charset="0"/>
            </a:endParaRPr>
          </a:p>
          <a:p>
            <a:pPr algn="ctr"/>
            <a:r>
              <a:rPr lang="es-AR" sz="1600" b="0" i="0" u="none" strike="noStrike" baseline="0" dirty="0">
                <a:solidFill>
                  <a:srgbClr val="002060"/>
                </a:solidFill>
                <a:latin typeface="+mn-lt"/>
              </a:rPr>
              <a:t>Se pueden definir como convenios que existen entre dos o mas países socios que tienen como objetivo liberalizar el flujo de comercio e inversión entre ellos </a:t>
            </a:r>
            <a:endParaRPr lang="es-AR" sz="1600" dirty="0">
              <a:solidFill>
                <a:srgbClr val="002060"/>
              </a:solidFill>
              <a:latin typeface="+mn-lt"/>
            </a:endParaRPr>
          </a:p>
        </p:txBody>
      </p:sp>
      <p:sp>
        <p:nvSpPr>
          <p:cNvPr id="61" name="Google Shape;203;p17">
            <a:extLst>
              <a:ext uri="{FF2B5EF4-FFF2-40B4-BE49-F238E27FC236}">
                <a16:creationId xmlns:a16="http://schemas.microsoft.com/office/drawing/2014/main" id="{D82B3963-A60A-443E-AB66-20D5FF1D861F}"/>
              </a:ext>
            </a:extLst>
          </p:cNvPr>
          <p:cNvSpPr txBox="1">
            <a:spLocks/>
          </p:cNvSpPr>
          <p:nvPr/>
        </p:nvSpPr>
        <p:spPr>
          <a:xfrm>
            <a:off x="5490120" y="2154290"/>
            <a:ext cx="3653880" cy="4812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1pPr>
            <a:lvl2pPr marR="0" lvl="1" algn="l"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2pPr>
            <a:lvl3pPr marR="0" lvl="2" algn="l"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3pPr>
            <a:lvl4pPr marR="0" lvl="3" algn="l"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4pPr>
            <a:lvl5pPr marR="0" lvl="4" algn="l"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5pPr>
            <a:lvl6pPr marR="0" lvl="5" algn="l"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6pPr>
            <a:lvl7pPr marR="0" lvl="6" algn="l"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7pPr>
            <a:lvl8pPr marR="0" lvl="7" algn="l"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8pPr>
            <a:lvl9pPr marR="0" lvl="8" algn="l"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9pPr>
          </a:lstStyle>
          <a:p>
            <a:pPr algn="ctr"/>
            <a:r>
              <a:rPr lang="es-AR" sz="2000" dirty="0">
                <a:solidFill>
                  <a:srgbClr val="002060"/>
                </a:solidFill>
              </a:rPr>
              <a:t>¿Qué son los acuerdos comerciales regionales?</a:t>
            </a:r>
          </a:p>
        </p:txBody>
      </p:sp>
    </p:spTree>
    <p:extLst>
      <p:ext uri="{BB962C8B-B14F-4D97-AF65-F5344CB8AC3E}">
        <p14:creationId xmlns:p14="http://schemas.microsoft.com/office/powerpoint/2010/main" val="25466951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87B1E0-860F-4D4D-998F-31F68200A875}"/>
              </a:ext>
            </a:extLst>
          </p:cNvPr>
          <p:cNvSpPr>
            <a:spLocks noGrp="1"/>
          </p:cNvSpPr>
          <p:nvPr>
            <p:ph type="title"/>
          </p:nvPr>
        </p:nvSpPr>
        <p:spPr/>
        <p:txBody>
          <a:bodyPr/>
          <a:lstStyle/>
          <a:p>
            <a:endParaRPr lang="es-AR" dirty="0"/>
          </a:p>
        </p:txBody>
      </p:sp>
      <p:pic>
        <p:nvPicPr>
          <p:cNvPr id="4" name="Imagen 3">
            <a:extLst>
              <a:ext uri="{FF2B5EF4-FFF2-40B4-BE49-F238E27FC236}">
                <a16:creationId xmlns:a16="http://schemas.microsoft.com/office/drawing/2014/main" id="{460442F6-45BB-4BB0-A726-C32D122AD0B5}"/>
              </a:ext>
            </a:extLst>
          </p:cNvPr>
          <p:cNvPicPr>
            <a:picLocks noChangeAspect="1"/>
          </p:cNvPicPr>
          <p:nvPr/>
        </p:nvPicPr>
        <p:blipFill rotWithShape="1">
          <a:blip r:embed="rId2"/>
          <a:srcRect l="2675" t="19774" r="27325" b="8610"/>
          <a:stretch/>
        </p:blipFill>
        <p:spPr>
          <a:xfrm>
            <a:off x="290119" y="217622"/>
            <a:ext cx="8563762" cy="4925878"/>
          </a:xfrm>
          <a:prstGeom prst="rect">
            <a:avLst/>
          </a:prstGeom>
        </p:spPr>
      </p:pic>
      <p:sp>
        <p:nvSpPr>
          <p:cNvPr id="3" name="Rectángulo 2">
            <a:extLst>
              <a:ext uri="{FF2B5EF4-FFF2-40B4-BE49-F238E27FC236}">
                <a16:creationId xmlns:a16="http://schemas.microsoft.com/office/drawing/2014/main" id="{D3103609-5999-40CF-B630-79863D08A461}"/>
              </a:ext>
            </a:extLst>
          </p:cNvPr>
          <p:cNvSpPr/>
          <p:nvPr/>
        </p:nvSpPr>
        <p:spPr>
          <a:xfrm>
            <a:off x="6666614" y="2571750"/>
            <a:ext cx="1767161" cy="6818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AR" b="1" dirty="0">
                <a:solidFill>
                  <a:srgbClr val="002060"/>
                </a:solidFill>
              </a:rPr>
              <a:t>ETAPAS DE LA INTEGRACIÓN</a:t>
            </a:r>
          </a:p>
        </p:txBody>
      </p:sp>
    </p:spTree>
    <p:extLst>
      <p:ext uri="{BB962C8B-B14F-4D97-AF65-F5344CB8AC3E}">
        <p14:creationId xmlns:p14="http://schemas.microsoft.com/office/powerpoint/2010/main" val="33407837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18CF3AF3-D1E7-4F2E-B369-94F8D116500D}"/>
              </a:ext>
            </a:extLst>
          </p:cNvPr>
          <p:cNvPicPr>
            <a:picLocks noChangeAspect="1"/>
          </p:cNvPicPr>
          <p:nvPr/>
        </p:nvPicPr>
        <p:blipFill rotWithShape="1">
          <a:blip r:embed="rId3"/>
          <a:srcRect l="9531" t="21319" r="14471" b="8371"/>
          <a:stretch/>
        </p:blipFill>
        <p:spPr>
          <a:xfrm>
            <a:off x="0" y="0"/>
            <a:ext cx="9144000" cy="5143500"/>
          </a:xfrm>
          <a:prstGeom prst="rect">
            <a:avLst/>
          </a:prstGeom>
        </p:spPr>
      </p:pic>
    </p:spTree>
    <p:extLst>
      <p:ext uri="{BB962C8B-B14F-4D97-AF65-F5344CB8AC3E}">
        <p14:creationId xmlns:p14="http://schemas.microsoft.com/office/powerpoint/2010/main" val="30148215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4460"/>
        <p:cNvGrpSpPr/>
        <p:nvPr/>
      </p:nvGrpSpPr>
      <p:grpSpPr>
        <a:xfrm>
          <a:off x="0" y="0"/>
          <a:ext cx="0" cy="0"/>
          <a:chOff x="0" y="0"/>
          <a:chExt cx="0" cy="0"/>
        </a:xfrm>
      </p:grpSpPr>
      <p:grpSp>
        <p:nvGrpSpPr>
          <p:cNvPr id="14461" name="Google Shape;14461;p45"/>
          <p:cNvGrpSpPr/>
          <p:nvPr/>
        </p:nvGrpSpPr>
        <p:grpSpPr>
          <a:xfrm>
            <a:off x="4434225" y="416650"/>
            <a:ext cx="3745209" cy="2786264"/>
            <a:chOff x="235800" y="830650"/>
            <a:chExt cx="6978450" cy="4588844"/>
          </a:xfrm>
        </p:grpSpPr>
        <p:sp>
          <p:nvSpPr>
            <p:cNvPr id="14462" name="Google Shape;14462;p45"/>
            <p:cNvSpPr/>
            <p:nvPr/>
          </p:nvSpPr>
          <p:spPr>
            <a:xfrm>
              <a:off x="235800" y="1224769"/>
              <a:ext cx="2592225" cy="4194725"/>
            </a:xfrm>
            <a:custGeom>
              <a:avLst/>
              <a:gdLst/>
              <a:ahLst/>
              <a:cxnLst/>
              <a:rect l="l" t="t" r="r" b="b"/>
              <a:pathLst>
                <a:path w="103689" h="167789" extrusionOk="0">
                  <a:moveTo>
                    <a:pt x="13807" y="0"/>
                  </a:moveTo>
                  <a:cubicBezTo>
                    <a:pt x="11526" y="0"/>
                    <a:pt x="9194" y="921"/>
                    <a:pt x="7431" y="2357"/>
                  </a:cubicBezTo>
                  <a:cubicBezTo>
                    <a:pt x="6418" y="3183"/>
                    <a:pt x="7559" y="5231"/>
                    <a:pt x="8433" y="6203"/>
                  </a:cubicBezTo>
                  <a:cubicBezTo>
                    <a:pt x="9308" y="7175"/>
                    <a:pt x="10393" y="8259"/>
                    <a:pt x="10189" y="9549"/>
                  </a:cubicBezTo>
                  <a:cubicBezTo>
                    <a:pt x="9355" y="9975"/>
                    <a:pt x="8287" y="10084"/>
                    <a:pt x="7292" y="10084"/>
                  </a:cubicBezTo>
                  <a:cubicBezTo>
                    <a:pt x="7024" y="10084"/>
                    <a:pt x="6762" y="10076"/>
                    <a:pt x="6511" y="10065"/>
                  </a:cubicBezTo>
                  <a:cubicBezTo>
                    <a:pt x="6102" y="10046"/>
                    <a:pt x="5686" y="9992"/>
                    <a:pt x="5277" y="9992"/>
                  </a:cubicBezTo>
                  <a:cubicBezTo>
                    <a:pt x="4990" y="9992"/>
                    <a:pt x="4705" y="10019"/>
                    <a:pt x="4430" y="10104"/>
                  </a:cubicBezTo>
                  <a:cubicBezTo>
                    <a:pt x="3763" y="10310"/>
                    <a:pt x="3182" y="11034"/>
                    <a:pt x="3440" y="11683"/>
                  </a:cubicBezTo>
                  <a:cubicBezTo>
                    <a:pt x="2981" y="12481"/>
                    <a:pt x="2431" y="12899"/>
                    <a:pt x="2962" y="13650"/>
                  </a:cubicBezTo>
                  <a:cubicBezTo>
                    <a:pt x="3377" y="14235"/>
                    <a:pt x="4081" y="14716"/>
                    <a:pt x="4076" y="15434"/>
                  </a:cubicBezTo>
                  <a:cubicBezTo>
                    <a:pt x="4071" y="16003"/>
                    <a:pt x="3591" y="16462"/>
                    <a:pt x="3082" y="16719"/>
                  </a:cubicBezTo>
                  <a:cubicBezTo>
                    <a:pt x="2572" y="16973"/>
                    <a:pt x="2000" y="17102"/>
                    <a:pt x="1518" y="17408"/>
                  </a:cubicBezTo>
                  <a:cubicBezTo>
                    <a:pt x="13" y="18366"/>
                    <a:pt x="0" y="20519"/>
                    <a:pt x="159" y="22295"/>
                  </a:cubicBezTo>
                  <a:cubicBezTo>
                    <a:pt x="1133" y="23491"/>
                    <a:pt x="1285" y="25550"/>
                    <a:pt x="817" y="27017"/>
                  </a:cubicBezTo>
                  <a:cubicBezTo>
                    <a:pt x="639" y="27577"/>
                    <a:pt x="351" y="28172"/>
                    <a:pt x="552" y="28724"/>
                  </a:cubicBezTo>
                  <a:cubicBezTo>
                    <a:pt x="782" y="29356"/>
                    <a:pt x="1526" y="29605"/>
                    <a:pt x="2177" y="29773"/>
                  </a:cubicBezTo>
                  <a:cubicBezTo>
                    <a:pt x="2891" y="29958"/>
                    <a:pt x="3669" y="30130"/>
                    <a:pt x="4408" y="30130"/>
                  </a:cubicBezTo>
                  <a:cubicBezTo>
                    <a:pt x="5109" y="30130"/>
                    <a:pt x="5775" y="29975"/>
                    <a:pt x="6314" y="29528"/>
                  </a:cubicBezTo>
                  <a:cubicBezTo>
                    <a:pt x="7583" y="28478"/>
                    <a:pt x="9157" y="28121"/>
                    <a:pt x="10834" y="28121"/>
                  </a:cubicBezTo>
                  <a:cubicBezTo>
                    <a:pt x="13016" y="28121"/>
                    <a:pt x="15374" y="28725"/>
                    <a:pt x="17464" y="29196"/>
                  </a:cubicBezTo>
                  <a:cubicBezTo>
                    <a:pt x="18740" y="29482"/>
                    <a:pt x="20083" y="29952"/>
                    <a:pt x="20830" y="31028"/>
                  </a:cubicBezTo>
                  <a:cubicBezTo>
                    <a:pt x="21824" y="32461"/>
                    <a:pt x="21400" y="34451"/>
                    <a:pt x="20580" y="35993"/>
                  </a:cubicBezTo>
                  <a:cubicBezTo>
                    <a:pt x="19762" y="37533"/>
                    <a:pt x="18587" y="38903"/>
                    <a:pt x="18068" y="40567"/>
                  </a:cubicBezTo>
                  <a:cubicBezTo>
                    <a:pt x="17582" y="42129"/>
                    <a:pt x="17717" y="43806"/>
                    <a:pt x="17859" y="45436"/>
                  </a:cubicBezTo>
                  <a:cubicBezTo>
                    <a:pt x="18032" y="47441"/>
                    <a:pt x="18242" y="49554"/>
                    <a:pt x="19405" y="51198"/>
                  </a:cubicBezTo>
                  <a:cubicBezTo>
                    <a:pt x="20624" y="52922"/>
                    <a:pt x="21392" y="55494"/>
                    <a:pt x="21294" y="57601"/>
                  </a:cubicBezTo>
                  <a:cubicBezTo>
                    <a:pt x="21216" y="59294"/>
                    <a:pt x="20619" y="60958"/>
                    <a:pt x="20775" y="62645"/>
                  </a:cubicBezTo>
                  <a:cubicBezTo>
                    <a:pt x="21057" y="65704"/>
                    <a:pt x="23699" y="67999"/>
                    <a:pt x="26397" y="69471"/>
                  </a:cubicBezTo>
                  <a:cubicBezTo>
                    <a:pt x="29219" y="71013"/>
                    <a:pt x="31651" y="73637"/>
                    <a:pt x="32623" y="76701"/>
                  </a:cubicBezTo>
                  <a:cubicBezTo>
                    <a:pt x="33112" y="78241"/>
                    <a:pt x="33257" y="79868"/>
                    <a:pt x="33688" y="81425"/>
                  </a:cubicBezTo>
                  <a:cubicBezTo>
                    <a:pt x="34432" y="84119"/>
                    <a:pt x="36051" y="86565"/>
                    <a:pt x="38239" y="88307"/>
                  </a:cubicBezTo>
                  <a:cubicBezTo>
                    <a:pt x="39834" y="89575"/>
                    <a:pt x="42451" y="90023"/>
                    <a:pt x="44455" y="90388"/>
                  </a:cubicBezTo>
                  <a:cubicBezTo>
                    <a:pt x="45495" y="90578"/>
                    <a:pt x="46617" y="90728"/>
                    <a:pt x="47400" y="91437"/>
                  </a:cubicBezTo>
                  <a:cubicBezTo>
                    <a:pt x="47762" y="91764"/>
                    <a:pt x="48023" y="92187"/>
                    <a:pt x="48369" y="92530"/>
                  </a:cubicBezTo>
                  <a:cubicBezTo>
                    <a:pt x="50044" y="94188"/>
                    <a:pt x="53127" y="93507"/>
                    <a:pt x="54821" y="95145"/>
                  </a:cubicBezTo>
                  <a:cubicBezTo>
                    <a:pt x="55259" y="95566"/>
                    <a:pt x="55558" y="96107"/>
                    <a:pt x="55941" y="96579"/>
                  </a:cubicBezTo>
                  <a:cubicBezTo>
                    <a:pt x="56887" y="97736"/>
                    <a:pt x="58370" y="98428"/>
                    <a:pt x="59861" y="98428"/>
                  </a:cubicBezTo>
                  <a:cubicBezTo>
                    <a:pt x="60003" y="98428"/>
                    <a:pt x="60145" y="98421"/>
                    <a:pt x="60286" y="98409"/>
                  </a:cubicBezTo>
                  <a:lnTo>
                    <a:pt x="60286" y="98409"/>
                  </a:lnTo>
                  <a:cubicBezTo>
                    <a:pt x="59905" y="99653"/>
                    <a:pt x="61397" y="101114"/>
                    <a:pt x="60936" y="102330"/>
                  </a:cubicBezTo>
                  <a:cubicBezTo>
                    <a:pt x="60565" y="103312"/>
                    <a:pt x="59445" y="103741"/>
                    <a:pt x="58674" y="104452"/>
                  </a:cubicBezTo>
                  <a:cubicBezTo>
                    <a:pt x="57337" y="105685"/>
                    <a:pt x="57129" y="107795"/>
                    <a:pt x="57705" y="109521"/>
                  </a:cubicBezTo>
                  <a:cubicBezTo>
                    <a:pt x="58282" y="111246"/>
                    <a:pt x="59498" y="112671"/>
                    <a:pt x="60717" y="114022"/>
                  </a:cubicBezTo>
                  <a:cubicBezTo>
                    <a:pt x="62978" y="116530"/>
                    <a:pt x="65696" y="117746"/>
                    <a:pt x="68148" y="120066"/>
                  </a:cubicBezTo>
                  <a:cubicBezTo>
                    <a:pt x="70420" y="122216"/>
                    <a:pt x="70937" y="125696"/>
                    <a:pt x="70438" y="128784"/>
                  </a:cubicBezTo>
                  <a:cubicBezTo>
                    <a:pt x="69938" y="131872"/>
                    <a:pt x="68585" y="134744"/>
                    <a:pt x="67620" y="137718"/>
                  </a:cubicBezTo>
                  <a:cubicBezTo>
                    <a:pt x="65814" y="143276"/>
                    <a:pt x="65376" y="149382"/>
                    <a:pt x="67102" y="154963"/>
                  </a:cubicBezTo>
                  <a:cubicBezTo>
                    <a:pt x="68828" y="160546"/>
                    <a:pt x="72869" y="165522"/>
                    <a:pt x="78283" y="167717"/>
                  </a:cubicBezTo>
                  <a:cubicBezTo>
                    <a:pt x="78404" y="167766"/>
                    <a:pt x="78530" y="167788"/>
                    <a:pt x="78658" y="167788"/>
                  </a:cubicBezTo>
                  <a:cubicBezTo>
                    <a:pt x="79167" y="167788"/>
                    <a:pt x="79705" y="167444"/>
                    <a:pt x="80056" y="167066"/>
                  </a:cubicBezTo>
                  <a:cubicBezTo>
                    <a:pt x="80495" y="166591"/>
                    <a:pt x="80589" y="165833"/>
                    <a:pt x="80281" y="165265"/>
                  </a:cubicBezTo>
                  <a:cubicBezTo>
                    <a:pt x="79304" y="163467"/>
                    <a:pt x="77566" y="161932"/>
                    <a:pt x="76298" y="160326"/>
                  </a:cubicBezTo>
                  <a:cubicBezTo>
                    <a:pt x="75898" y="159821"/>
                    <a:pt x="75478" y="159248"/>
                    <a:pt x="75530" y="158607"/>
                  </a:cubicBezTo>
                  <a:cubicBezTo>
                    <a:pt x="75589" y="157886"/>
                    <a:pt x="76208" y="157367"/>
                    <a:pt x="76666" y="156807"/>
                  </a:cubicBezTo>
                  <a:cubicBezTo>
                    <a:pt x="77361" y="155947"/>
                    <a:pt x="77729" y="154867"/>
                    <a:pt x="77704" y="153762"/>
                  </a:cubicBezTo>
                  <a:cubicBezTo>
                    <a:pt x="77674" y="152733"/>
                    <a:pt x="77075" y="151726"/>
                    <a:pt x="77111" y="150697"/>
                  </a:cubicBezTo>
                  <a:cubicBezTo>
                    <a:pt x="77146" y="149667"/>
                    <a:pt x="77701" y="148583"/>
                    <a:pt x="78676" y="148251"/>
                  </a:cubicBezTo>
                  <a:cubicBezTo>
                    <a:pt x="79120" y="148100"/>
                    <a:pt x="79614" y="148115"/>
                    <a:pt x="80042" y="147926"/>
                  </a:cubicBezTo>
                  <a:cubicBezTo>
                    <a:pt x="81453" y="147303"/>
                    <a:pt x="81228" y="145153"/>
                    <a:pt x="82249" y="143996"/>
                  </a:cubicBezTo>
                  <a:cubicBezTo>
                    <a:pt x="82722" y="143460"/>
                    <a:pt x="83419" y="143193"/>
                    <a:pt x="84064" y="142883"/>
                  </a:cubicBezTo>
                  <a:cubicBezTo>
                    <a:pt x="86792" y="141571"/>
                    <a:pt x="89035" y="138972"/>
                    <a:pt x="89283" y="135957"/>
                  </a:cubicBezTo>
                  <a:cubicBezTo>
                    <a:pt x="89483" y="133544"/>
                    <a:pt x="88605" y="130615"/>
                    <a:pt x="90438" y="129034"/>
                  </a:cubicBezTo>
                  <a:cubicBezTo>
                    <a:pt x="91238" y="128344"/>
                    <a:pt x="92244" y="128199"/>
                    <a:pt x="93314" y="128199"/>
                  </a:cubicBezTo>
                  <a:cubicBezTo>
                    <a:pt x="94087" y="128199"/>
                    <a:pt x="94894" y="128275"/>
                    <a:pt x="95682" y="128275"/>
                  </a:cubicBezTo>
                  <a:cubicBezTo>
                    <a:pt x="96098" y="128275"/>
                    <a:pt x="96509" y="128254"/>
                    <a:pt x="96908" y="128189"/>
                  </a:cubicBezTo>
                  <a:cubicBezTo>
                    <a:pt x="97800" y="128044"/>
                    <a:pt x="98396" y="127214"/>
                    <a:pt x="98814" y="126412"/>
                  </a:cubicBezTo>
                  <a:cubicBezTo>
                    <a:pt x="99231" y="125609"/>
                    <a:pt x="99280" y="124658"/>
                    <a:pt x="99129" y="123766"/>
                  </a:cubicBezTo>
                  <a:cubicBezTo>
                    <a:pt x="98945" y="122668"/>
                    <a:pt x="98473" y="121597"/>
                    <a:pt x="98577" y="120489"/>
                  </a:cubicBezTo>
                  <a:cubicBezTo>
                    <a:pt x="98723" y="118930"/>
                    <a:pt x="99942" y="117730"/>
                    <a:pt x="100886" y="116480"/>
                  </a:cubicBezTo>
                  <a:cubicBezTo>
                    <a:pt x="102003" y="114998"/>
                    <a:pt x="102797" y="113297"/>
                    <a:pt x="103214" y="111488"/>
                  </a:cubicBezTo>
                  <a:cubicBezTo>
                    <a:pt x="103689" y="109429"/>
                    <a:pt x="102371" y="106997"/>
                    <a:pt x="100524" y="105970"/>
                  </a:cubicBezTo>
                  <a:cubicBezTo>
                    <a:pt x="98677" y="104943"/>
                    <a:pt x="96462" y="104915"/>
                    <a:pt x="94350" y="104853"/>
                  </a:cubicBezTo>
                  <a:cubicBezTo>
                    <a:pt x="92237" y="104794"/>
                    <a:pt x="89999" y="104633"/>
                    <a:pt x="88273" y="103414"/>
                  </a:cubicBezTo>
                  <a:cubicBezTo>
                    <a:pt x="86692" y="102296"/>
                    <a:pt x="85799" y="100469"/>
                    <a:pt x="84550" y="98991"/>
                  </a:cubicBezTo>
                  <a:cubicBezTo>
                    <a:pt x="82441" y="96497"/>
                    <a:pt x="79375" y="95057"/>
                    <a:pt x="76410" y="93690"/>
                  </a:cubicBezTo>
                  <a:cubicBezTo>
                    <a:pt x="75559" y="93298"/>
                    <a:pt x="74630" y="92901"/>
                    <a:pt x="73720" y="92901"/>
                  </a:cubicBezTo>
                  <a:cubicBezTo>
                    <a:pt x="73431" y="92901"/>
                    <a:pt x="73144" y="92941"/>
                    <a:pt x="72862" y="93034"/>
                  </a:cubicBezTo>
                  <a:cubicBezTo>
                    <a:pt x="72400" y="93185"/>
                    <a:pt x="71985" y="93473"/>
                    <a:pt x="71508" y="93564"/>
                  </a:cubicBezTo>
                  <a:cubicBezTo>
                    <a:pt x="71390" y="93586"/>
                    <a:pt x="71274" y="93597"/>
                    <a:pt x="71159" y="93597"/>
                  </a:cubicBezTo>
                  <a:cubicBezTo>
                    <a:pt x="70006" y="93597"/>
                    <a:pt x="69033" y="92520"/>
                    <a:pt x="67966" y="91944"/>
                  </a:cubicBezTo>
                  <a:cubicBezTo>
                    <a:pt x="67424" y="91651"/>
                    <a:pt x="66830" y="91518"/>
                    <a:pt x="66231" y="91518"/>
                  </a:cubicBezTo>
                  <a:cubicBezTo>
                    <a:pt x="64138" y="91518"/>
                    <a:pt x="61986" y="93147"/>
                    <a:pt x="61817" y="95293"/>
                  </a:cubicBezTo>
                  <a:cubicBezTo>
                    <a:pt x="61476" y="95410"/>
                    <a:pt x="61056" y="95468"/>
                    <a:pt x="60611" y="95468"/>
                  </a:cubicBezTo>
                  <a:cubicBezTo>
                    <a:pt x="59413" y="95468"/>
                    <a:pt x="58031" y="95047"/>
                    <a:pt x="57510" y="94228"/>
                  </a:cubicBezTo>
                  <a:cubicBezTo>
                    <a:pt x="56995" y="93419"/>
                    <a:pt x="56789" y="92287"/>
                    <a:pt x="55904" y="91918"/>
                  </a:cubicBezTo>
                  <a:cubicBezTo>
                    <a:pt x="55432" y="91722"/>
                    <a:pt x="54840" y="91796"/>
                    <a:pt x="54455" y="91458"/>
                  </a:cubicBezTo>
                  <a:cubicBezTo>
                    <a:pt x="53818" y="90898"/>
                    <a:pt x="54313" y="89881"/>
                    <a:pt x="54428" y="89040"/>
                  </a:cubicBezTo>
                  <a:cubicBezTo>
                    <a:pt x="54609" y="87696"/>
                    <a:pt x="53607" y="86419"/>
                    <a:pt x="52383" y="85834"/>
                  </a:cubicBezTo>
                  <a:cubicBezTo>
                    <a:pt x="51161" y="85249"/>
                    <a:pt x="49761" y="85202"/>
                    <a:pt x="48407" y="85159"/>
                  </a:cubicBezTo>
                  <a:cubicBezTo>
                    <a:pt x="47051" y="85115"/>
                    <a:pt x="45649" y="85054"/>
                    <a:pt x="44436" y="84447"/>
                  </a:cubicBezTo>
                  <a:cubicBezTo>
                    <a:pt x="42077" y="83264"/>
                    <a:pt x="41111" y="80063"/>
                    <a:pt x="42146" y="77635"/>
                  </a:cubicBezTo>
                  <a:cubicBezTo>
                    <a:pt x="43156" y="75267"/>
                    <a:pt x="45760" y="73783"/>
                    <a:pt x="48337" y="73783"/>
                  </a:cubicBezTo>
                  <a:cubicBezTo>
                    <a:pt x="48401" y="73783"/>
                    <a:pt x="48464" y="73784"/>
                    <a:pt x="48528" y="73786"/>
                  </a:cubicBezTo>
                  <a:cubicBezTo>
                    <a:pt x="51112" y="73862"/>
                    <a:pt x="53842" y="75749"/>
                    <a:pt x="53870" y="78335"/>
                  </a:cubicBezTo>
                  <a:cubicBezTo>
                    <a:pt x="53875" y="78746"/>
                    <a:pt x="54287" y="78928"/>
                    <a:pt x="54735" y="78928"/>
                  </a:cubicBezTo>
                  <a:cubicBezTo>
                    <a:pt x="55004" y="78928"/>
                    <a:pt x="55285" y="78863"/>
                    <a:pt x="55498" y="78741"/>
                  </a:cubicBezTo>
                  <a:cubicBezTo>
                    <a:pt x="56067" y="78416"/>
                    <a:pt x="56365" y="77760"/>
                    <a:pt x="56505" y="77119"/>
                  </a:cubicBezTo>
                  <a:cubicBezTo>
                    <a:pt x="56645" y="76478"/>
                    <a:pt x="56664" y="75812"/>
                    <a:pt x="56860" y="75186"/>
                  </a:cubicBezTo>
                  <a:cubicBezTo>
                    <a:pt x="57310" y="73749"/>
                    <a:pt x="58757" y="72690"/>
                    <a:pt x="60261" y="72690"/>
                  </a:cubicBezTo>
                  <a:cubicBezTo>
                    <a:pt x="60273" y="72690"/>
                    <a:pt x="60285" y="72690"/>
                    <a:pt x="60297" y="72690"/>
                  </a:cubicBezTo>
                  <a:cubicBezTo>
                    <a:pt x="60306" y="72690"/>
                    <a:pt x="60314" y="72690"/>
                    <a:pt x="60323" y="72690"/>
                  </a:cubicBezTo>
                  <a:cubicBezTo>
                    <a:pt x="61893" y="72690"/>
                    <a:pt x="62998" y="71122"/>
                    <a:pt x="64116" y="70013"/>
                  </a:cubicBezTo>
                  <a:cubicBezTo>
                    <a:pt x="65241" y="68896"/>
                    <a:pt x="65913" y="67214"/>
                    <a:pt x="65469" y="65693"/>
                  </a:cubicBezTo>
                  <a:cubicBezTo>
                    <a:pt x="65229" y="64873"/>
                    <a:pt x="64683" y="64046"/>
                    <a:pt x="64956" y="63238"/>
                  </a:cubicBezTo>
                  <a:cubicBezTo>
                    <a:pt x="65170" y="62604"/>
                    <a:pt x="65822" y="62237"/>
                    <a:pt x="66438" y="61978"/>
                  </a:cubicBezTo>
                  <a:cubicBezTo>
                    <a:pt x="67992" y="61328"/>
                    <a:pt x="69657" y="60995"/>
                    <a:pt x="71338" y="60995"/>
                  </a:cubicBezTo>
                  <a:cubicBezTo>
                    <a:pt x="71514" y="60995"/>
                    <a:pt x="71689" y="60998"/>
                    <a:pt x="71865" y="61005"/>
                  </a:cubicBezTo>
                  <a:cubicBezTo>
                    <a:pt x="71916" y="61008"/>
                    <a:pt x="71966" y="61009"/>
                    <a:pt x="72016" y="61009"/>
                  </a:cubicBezTo>
                  <a:cubicBezTo>
                    <a:pt x="73530" y="61009"/>
                    <a:pt x="74333" y="60016"/>
                    <a:pt x="75129" y="58671"/>
                  </a:cubicBezTo>
                  <a:cubicBezTo>
                    <a:pt x="75724" y="57667"/>
                    <a:pt x="75988" y="56400"/>
                    <a:pt x="76935" y="55719"/>
                  </a:cubicBezTo>
                  <a:cubicBezTo>
                    <a:pt x="77461" y="55341"/>
                    <a:pt x="78061" y="55227"/>
                    <a:pt x="78697" y="55227"/>
                  </a:cubicBezTo>
                  <a:cubicBezTo>
                    <a:pt x="79669" y="55227"/>
                    <a:pt x="80723" y="55493"/>
                    <a:pt x="81724" y="55493"/>
                  </a:cubicBezTo>
                  <a:cubicBezTo>
                    <a:pt x="81835" y="55493"/>
                    <a:pt x="81945" y="55490"/>
                    <a:pt x="82055" y="55483"/>
                  </a:cubicBezTo>
                  <a:cubicBezTo>
                    <a:pt x="84597" y="55311"/>
                    <a:pt x="86582" y="52458"/>
                    <a:pt x="85860" y="50015"/>
                  </a:cubicBezTo>
                  <a:cubicBezTo>
                    <a:pt x="85517" y="48852"/>
                    <a:pt x="84704" y="47901"/>
                    <a:pt x="84043" y="46884"/>
                  </a:cubicBezTo>
                  <a:cubicBezTo>
                    <a:pt x="83131" y="45481"/>
                    <a:pt x="82492" y="43918"/>
                    <a:pt x="82159" y="42277"/>
                  </a:cubicBezTo>
                  <a:cubicBezTo>
                    <a:pt x="81854" y="40773"/>
                    <a:pt x="81767" y="39118"/>
                    <a:pt x="80776" y="37947"/>
                  </a:cubicBezTo>
                  <a:cubicBezTo>
                    <a:pt x="79227" y="38020"/>
                    <a:pt x="77350" y="37975"/>
                    <a:pt x="75971" y="38686"/>
                  </a:cubicBezTo>
                  <a:cubicBezTo>
                    <a:pt x="75699" y="37108"/>
                    <a:pt x="75398" y="35461"/>
                    <a:pt x="74423" y="34192"/>
                  </a:cubicBezTo>
                  <a:cubicBezTo>
                    <a:pt x="73732" y="33291"/>
                    <a:pt x="72587" y="32657"/>
                    <a:pt x="71488" y="32657"/>
                  </a:cubicBezTo>
                  <a:cubicBezTo>
                    <a:pt x="71039" y="32657"/>
                    <a:pt x="70597" y="32763"/>
                    <a:pt x="70198" y="32999"/>
                  </a:cubicBezTo>
                  <a:cubicBezTo>
                    <a:pt x="68851" y="33794"/>
                    <a:pt x="68559" y="35642"/>
                    <a:pt x="68807" y="37187"/>
                  </a:cubicBezTo>
                  <a:cubicBezTo>
                    <a:pt x="69057" y="38731"/>
                    <a:pt x="69698" y="40227"/>
                    <a:pt x="69655" y="41791"/>
                  </a:cubicBezTo>
                  <a:cubicBezTo>
                    <a:pt x="69615" y="43336"/>
                    <a:pt x="68552" y="45042"/>
                    <a:pt x="67017" y="45042"/>
                  </a:cubicBezTo>
                  <a:cubicBezTo>
                    <a:pt x="66998" y="45042"/>
                    <a:pt x="66979" y="45041"/>
                    <a:pt x="66960" y="45041"/>
                  </a:cubicBezTo>
                  <a:cubicBezTo>
                    <a:pt x="66146" y="45019"/>
                    <a:pt x="65416" y="44522"/>
                    <a:pt x="64843" y="43941"/>
                  </a:cubicBezTo>
                  <a:cubicBezTo>
                    <a:pt x="64022" y="43112"/>
                    <a:pt x="63372" y="42052"/>
                    <a:pt x="62317" y="41553"/>
                  </a:cubicBezTo>
                  <a:cubicBezTo>
                    <a:pt x="61507" y="41171"/>
                    <a:pt x="60577" y="41179"/>
                    <a:pt x="59704" y="40982"/>
                  </a:cubicBezTo>
                  <a:cubicBezTo>
                    <a:pt x="56728" y="40316"/>
                    <a:pt x="54688" y="36902"/>
                    <a:pt x="55510" y="33965"/>
                  </a:cubicBezTo>
                  <a:cubicBezTo>
                    <a:pt x="56182" y="31564"/>
                    <a:pt x="58657" y="29882"/>
                    <a:pt x="61117" y="29882"/>
                  </a:cubicBezTo>
                  <a:cubicBezTo>
                    <a:pt x="61664" y="29882"/>
                    <a:pt x="62211" y="29966"/>
                    <a:pt x="62737" y="30143"/>
                  </a:cubicBezTo>
                  <a:cubicBezTo>
                    <a:pt x="66237" y="28861"/>
                    <a:pt x="67660" y="24447"/>
                    <a:pt x="66265" y="20991"/>
                  </a:cubicBezTo>
                  <a:cubicBezTo>
                    <a:pt x="64868" y="17535"/>
                    <a:pt x="61115" y="15389"/>
                    <a:pt x="57392" y="15226"/>
                  </a:cubicBezTo>
                  <a:cubicBezTo>
                    <a:pt x="56302" y="15179"/>
                    <a:pt x="55191" y="15275"/>
                    <a:pt x="54134" y="15007"/>
                  </a:cubicBezTo>
                  <a:cubicBezTo>
                    <a:pt x="51145" y="14251"/>
                    <a:pt x="49582" y="10965"/>
                    <a:pt x="46980" y="9310"/>
                  </a:cubicBezTo>
                  <a:cubicBezTo>
                    <a:pt x="46287" y="8869"/>
                    <a:pt x="45224" y="8778"/>
                    <a:pt x="44079" y="8778"/>
                  </a:cubicBezTo>
                  <a:cubicBezTo>
                    <a:pt x="43277" y="8778"/>
                    <a:pt x="42435" y="8823"/>
                    <a:pt x="41651" y="8823"/>
                  </a:cubicBezTo>
                  <a:cubicBezTo>
                    <a:pt x="40795" y="8823"/>
                    <a:pt x="40007" y="8769"/>
                    <a:pt x="39418" y="8547"/>
                  </a:cubicBezTo>
                  <a:cubicBezTo>
                    <a:pt x="38499" y="8200"/>
                    <a:pt x="37525" y="8023"/>
                    <a:pt x="36546" y="8023"/>
                  </a:cubicBezTo>
                  <a:cubicBezTo>
                    <a:pt x="36275" y="8023"/>
                    <a:pt x="36003" y="8037"/>
                    <a:pt x="35731" y="8064"/>
                  </a:cubicBezTo>
                  <a:cubicBezTo>
                    <a:pt x="34635" y="9104"/>
                    <a:pt x="32585" y="9398"/>
                    <a:pt x="31077" y="9499"/>
                  </a:cubicBezTo>
                  <a:cubicBezTo>
                    <a:pt x="29526" y="7990"/>
                    <a:pt x="27655" y="6585"/>
                    <a:pt x="25725" y="5605"/>
                  </a:cubicBezTo>
                  <a:cubicBezTo>
                    <a:pt x="24435" y="4951"/>
                    <a:pt x="22930" y="4260"/>
                    <a:pt x="22532" y="2870"/>
                  </a:cubicBezTo>
                  <a:cubicBezTo>
                    <a:pt x="22012" y="1053"/>
                    <a:pt x="19376" y="125"/>
                    <a:pt x="17200" y="125"/>
                  </a:cubicBezTo>
                  <a:cubicBezTo>
                    <a:pt x="16716" y="125"/>
                    <a:pt x="16254" y="171"/>
                    <a:pt x="15844" y="263"/>
                  </a:cubicBezTo>
                  <a:cubicBezTo>
                    <a:pt x="15181" y="84"/>
                    <a:pt x="14496" y="0"/>
                    <a:pt x="13807" y="0"/>
                  </a:cubicBezTo>
                  <a:close/>
                </a:path>
              </a:pathLst>
            </a:custGeom>
            <a:solidFill>
              <a:schemeClr val="lt2"/>
            </a:solidFill>
            <a:ln w="9525" cap="flat" cmpd="sng">
              <a:solidFill>
                <a:srgbClr val="435D7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4343"/>
                </a:solidFill>
              </a:endParaRPr>
            </a:p>
          </p:txBody>
        </p:sp>
        <p:sp>
          <p:nvSpPr>
            <p:cNvPr id="14463" name="Google Shape;14463;p45"/>
            <p:cNvSpPr/>
            <p:nvPr/>
          </p:nvSpPr>
          <p:spPr>
            <a:xfrm>
              <a:off x="2370225" y="830650"/>
              <a:ext cx="1016975" cy="1158500"/>
            </a:xfrm>
            <a:custGeom>
              <a:avLst/>
              <a:gdLst/>
              <a:ahLst/>
              <a:cxnLst/>
              <a:rect l="l" t="t" r="r" b="b"/>
              <a:pathLst>
                <a:path w="40679" h="46340" extrusionOk="0">
                  <a:moveTo>
                    <a:pt x="15780" y="0"/>
                  </a:moveTo>
                  <a:cubicBezTo>
                    <a:pt x="14989" y="0"/>
                    <a:pt x="14213" y="109"/>
                    <a:pt x="13470" y="421"/>
                  </a:cubicBezTo>
                  <a:cubicBezTo>
                    <a:pt x="9879" y="1928"/>
                    <a:pt x="10933" y="5468"/>
                    <a:pt x="8580" y="7572"/>
                  </a:cubicBezTo>
                  <a:cubicBezTo>
                    <a:pt x="6546" y="9390"/>
                    <a:pt x="2788" y="7963"/>
                    <a:pt x="1150" y="10460"/>
                  </a:cubicBezTo>
                  <a:cubicBezTo>
                    <a:pt x="0" y="12215"/>
                    <a:pt x="1289" y="14606"/>
                    <a:pt x="2962" y="15871"/>
                  </a:cubicBezTo>
                  <a:cubicBezTo>
                    <a:pt x="4636" y="17135"/>
                    <a:pt x="6731" y="17894"/>
                    <a:pt x="8056" y="19522"/>
                  </a:cubicBezTo>
                  <a:cubicBezTo>
                    <a:pt x="10183" y="22136"/>
                    <a:pt x="9577" y="26004"/>
                    <a:pt x="8413" y="29169"/>
                  </a:cubicBezTo>
                  <a:cubicBezTo>
                    <a:pt x="7247" y="32332"/>
                    <a:pt x="5603" y="35532"/>
                    <a:pt x="6005" y="38881"/>
                  </a:cubicBezTo>
                  <a:cubicBezTo>
                    <a:pt x="6193" y="40459"/>
                    <a:pt x="6837" y="41956"/>
                    <a:pt x="7675" y="43307"/>
                  </a:cubicBezTo>
                  <a:cubicBezTo>
                    <a:pt x="8488" y="44615"/>
                    <a:pt x="9597" y="45873"/>
                    <a:pt x="11095" y="46235"/>
                  </a:cubicBezTo>
                  <a:cubicBezTo>
                    <a:pt x="11391" y="46306"/>
                    <a:pt x="11688" y="46339"/>
                    <a:pt x="11983" y="46339"/>
                  </a:cubicBezTo>
                  <a:cubicBezTo>
                    <a:pt x="13586" y="46339"/>
                    <a:pt x="15150" y="45367"/>
                    <a:pt x="16368" y="44250"/>
                  </a:cubicBezTo>
                  <a:cubicBezTo>
                    <a:pt x="17812" y="42927"/>
                    <a:pt x="19065" y="41325"/>
                    <a:pt x="20822" y="40465"/>
                  </a:cubicBezTo>
                  <a:cubicBezTo>
                    <a:pt x="23353" y="39224"/>
                    <a:pt x="26610" y="39686"/>
                    <a:pt x="28815" y="37929"/>
                  </a:cubicBezTo>
                  <a:cubicBezTo>
                    <a:pt x="31544" y="35754"/>
                    <a:pt x="31140" y="31606"/>
                    <a:pt x="31890" y="28199"/>
                  </a:cubicBezTo>
                  <a:cubicBezTo>
                    <a:pt x="33150" y="22476"/>
                    <a:pt x="38102" y="18249"/>
                    <a:pt x="40038" y="12718"/>
                  </a:cubicBezTo>
                  <a:cubicBezTo>
                    <a:pt x="40418" y="11636"/>
                    <a:pt x="40679" y="10499"/>
                    <a:pt x="40652" y="9352"/>
                  </a:cubicBezTo>
                  <a:cubicBezTo>
                    <a:pt x="40569" y="5649"/>
                    <a:pt x="37449" y="2571"/>
                    <a:pt x="33956" y="1339"/>
                  </a:cubicBezTo>
                  <a:cubicBezTo>
                    <a:pt x="31938" y="627"/>
                    <a:pt x="29911" y="457"/>
                    <a:pt x="27871" y="457"/>
                  </a:cubicBezTo>
                  <a:cubicBezTo>
                    <a:pt x="26007" y="457"/>
                    <a:pt x="24132" y="599"/>
                    <a:pt x="22245" y="599"/>
                  </a:cubicBezTo>
                  <a:cubicBezTo>
                    <a:pt x="21785" y="599"/>
                    <a:pt x="21325" y="591"/>
                    <a:pt x="20863" y="570"/>
                  </a:cubicBezTo>
                  <a:cubicBezTo>
                    <a:pt x="19225" y="496"/>
                    <a:pt x="17470" y="0"/>
                    <a:pt x="15780" y="0"/>
                  </a:cubicBezTo>
                  <a:close/>
                </a:path>
              </a:pathLst>
            </a:custGeom>
            <a:solidFill>
              <a:schemeClr val="lt2"/>
            </a:solidFill>
            <a:ln w="9525" cap="flat" cmpd="sng">
              <a:solidFill>
                <a:srgbClr val="435D7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4343"/>
                </a:solidFill>
              </a:endParaRPr>
            </a:p>
          </p:txBody>
        </p:sp>
        <p:sp>
          <p:nvSpPr>
            <p:cNvPr id="14464" name="Google Shape;14464;p45"/>
            <p:cNvSpPr/>
            <p:nvPr/>
          </p:nvSpPr>
          <p:spPr>
            <a:xfrm>
              <a:off x="3143325" y="1089650"/>
              <a:ext cx="4064350" cy="3503975"/>
            </a:xfrm>
            <a:custGeom>
              <a:avLst/>
              <a:gdLst/>
              <a:ahLst/>
              <a:cxnLst/>
              <a:rect l="l" t="t" r="r" b="b"/>
              <a:pathLst>
                <a:path w="162574" h="140159" extrusionOk="0">
                  <a:moveTo>
                    <a:pt x="149391" y="0"/>
                  </a:moveTo>
                  <a:cubicBezTo>
                    <a:pt x="148360" y="0"/>
                    <a:pt x="147330" y="156"/>
                    <a:pt x="146349" y="477"/>
                  </a:cubicBezTo>
                  <a:cubicBezTo>
                    <a:pt x="145329" y="812"/>
                    <a:pt x="144363" y="1309"/>
                    <a:pt x="143326" y="1583"/>
                  </a:cubicBezTo>
                  <a:cubicBezTo>
                    <a:pt x="142494" y="1801"/>
                    <a:pt x="141638" y="1870"/>
                    <a:pt x="140776" y="1870"/>
                  </a:cubicBezTo>
                  <a:cubicBezTo>
                    <a:pt x="140050" y="1870"/>
                    <a:pt x="139319" y="1821"/>
                    <a:pt x="138596" y="1772"/>
                  </a:cubicBezTo>
                  <a:lnTo>
                    <a:pt x="130106" y="1191"/>
                  </a:lnTo>
                  <a:cubicBezTo>
                    <a:pt x="129237" y="1132"/>
                    <a:pt x="128350" y="1076"/>
                    <a:pt x="127469" y="1076"/>
                  </a:cubicBezTo>
                  <a:cubicBezTo>
                    <a:pt x="125783" y="1076"/>
                    <a:pt x="124119" y="1281"/>
                    <a:pt x="122644" y="2056"/>
                  </a:cubicBezTo>
                  <a:cubicBezTo>
                    <a:pt x="119360" y="3782"/>
                    <a:pt x="117499" y="8084"/>
                    <a:pt x="113816" y="8529"/>
                  </a:cubicBezTo>
                  <a:cubicBezTo>
                    <a:pt x="113611" y="8554"/>
                    <a:pt x="113408" y="8566"/>
                    <a:pt x="113207" y="8566"/>
                  </a:cubicBezTo>
                  <a:cubicBezTo>
                    <a:pt x="110853" y="8566"/>
                    <a:pt x="108715" y="6973"/>
                    <a:pt x="106473" y="6087"/>
                  </a:cubicBezTo>
                  <a:cubicBezTo>
                    <a:pt x="105100" y="5543"/>
                    <a:pt x="103627" y="5279"/>
                    <a:pt x="102152" y="5279"/>
                  </a:cubicBezTo>
                  <a:cubicBezTo>
                    <a:pt x="99404" y="5279"/>
                    <a:pt x="96647" y="6196"/>
                    <a:pt x="94512" y="7933"/>
                  </a:cubicBezTo>
                  <a:cubicBezTo>
                    <a:pt x="93279" y="7304"/>
                    <a:pt x="93660" y="5468"/>
                    <a:pt x="93225" y="4153"/>
                  </a:cubicBezTo>
                  <a:cubicBezTo>
                    <a:pt x="92771" y="2782"/>
                    <a:pt x="91297" y="1954"/>
                    <a:pt x="89858" y="1828"/>
                  </a:cubicBezTo>
                  <a:cubicBezTo>
                    <a:pt x="89687" y="1813"/>
                    <a:pt x="89517" y="1806"/>
                    <a:pt x="89348" y="1806"/>
                  </a:cubicBezTo>
                  <a:cubicBezTo>
                    <a:pt x="88082" y="1806"/>
                    <a:pt x="86834" y="2194"/>
                    <a:pt x="85623" y="2590"/>
                  </a:cubicBezTo>
                  <a:cubicBezTo>
                    <a:pt x="82664" y="3556"/>
                    <a:pt x="79224" y="5204"/>
                    <a:pt x="78950" y="8303"/>
                  </a:cubicBezTo>
                  <a:cubicBezTo>
                    <a:pt x="78873" y="9176"/>
                    <a:pt x="79068" y="10104"/>
                    <a:pt x="78702" y="10900"/>
                  </a:cubicBezTo>
                  <a:cubicBezTo>
                    <a:pt x="78178" y="12033"/>
                    <a:pt x="76762" y="12408"/>
                    <a:pt x="75881" y="13291"/>
                  </a:cubicBezTo>
                  <a:cubicBezTo>
                    <a:pt x="74831" y="14345"/>
                    <a:pt x="74664" y="15971"/>
                    <a:pt x="74621" y="17458"/>
                  </a:cubicBezTo>
                  <a:cubicBezTo>
                    <a:pt x="74577" y="18944"/>
                    <a:pt x="74563" y="20541"/>
                    <a:pt x="73703" y="21754"/>
                  </a:cubicBezTo>
                  <a:cubicBezTo>
                    <a:pt x="73148" y="22537"/>
                    <a:pt x="71069" y="23068"/>
                    <a:pt x="69376" y="23068"/>
                  </a:cubicBezTo>
                  <a:cubicBezTo>
                    <a:pt x="68445" y="23068"/>
                    <a:pt x="67630" y="22907"/>
                    <a:pt x="67252" y="22539"/>
                  </a:cubicBezTo>
                  <a:cubicBezTo>
                    <a:pt x="66636" y="21940"/>
                    <a:pt x="65905" y="21693"/>
                    <a:pt x="65124" y="21693"/>
                  </a:cubicBezTo>
                  <a:cubicBezTo>
                    <a:pt x="63293" y="21693"/>
                    <a:pt x="61194" y="23048"/>
                    <a:pt x="59696" y="24392"/>
                  </a:cubicBezTo>
                  <a:lnTo>
                    <a:pt x="53326" y="30110"/>
                  </a:lnTo>
                  <a:cubicBezTo>
                    <a:pt x="51731" y="31541"/>
                    <a:pt x="50013" y="33034"/>
                    <a:pt x="47899" y="33389"/>
                  </a:cubicBezTo>
                  <a:cubicBezTo>
                    <a:pt x="47672" y="33427"/>
                    <a:pt x="47440" y="33446"/>
                    <a:pt x="47206" y="33446"/>
                  </a:cubicBezTo>
                  <a:cubicBezTo>
                    <a:pt x="45267" y="33446"/>
                    <a:pt x="43232" y="32171"/>
                    <a:pt x="43155" y="30259"/>
                  </a:cubicBezTo>
                  <a:cubicBezTo>
                    <a:pt x="43563" y="29875"/>
                    <a:pt x="44085" y="29761"/>
                    <a:pt x="44655" y="29761"/>
                  </a:cubicBezTo>
                  <a:cubicBezTo>
                    <a:pt x="45498" y="29761"/>
                    <a:pt x="46445" y="30012"/>
                    <a:pt x="47276" y="30012"/>
                  </a:cubicBezTo>
                  <a:cubicBezTo>
                    <a:pt x="47872" y="30012"/>
                    <a:pt x="48409" y="29883"/>
                    <a:pt x="48805" y="29438"/>
                  </a:cubicBezTo>
                  <a:cubicBezTo>
                    <a:pt x="49977" y="28121"/>
                    <a:pt x="48243" y="26238"/>
                    <a:pt x="46718" y="25356"/>
                  </a:cubicBezTo>
                  <a:cubicBezTo>
                    <a:pt x="43929" y="23744"/>
                    <a:pt x="41047" y="22101"/>
                    <a:pt x="37854" y="21667"/>
                  </a:cubicBezTo>
                  <a:cubicBezTo>
                    <a:pt x="37395" y="21605"/>
                    <a:pt x="36928" y="21573"/>
                    <a:pt x="36459" y="21573"/>
                  </a:cubicBezTo>
                  <a:cubicBezTo>
                    <a:pt x="33662" y="21573"/>
                    <a:pt x="30804" y="22696"/>
                    <a:pt x="29384" y="25062"/>
                  </a:cubicBezTo>
                  <a:cubicBezTo>
                    <a:pt x="27966" y="27426"/>
                    <a:pt x="28225" y="30512"/>
                    <a:pt x="26820" y="32884"/>
                  </a:cubicBezTo>
                  <a:cubicBezTo>
                    <a:pt x="25941" y="34369"/>
                    <a:pt x="24491" y="35431"/>
                    <a:pt x="23493" y="36839"/>
                  </a:cubicBezTo>
                  <a:cubicBezTo>
                    <a:pt x="22495" y="38247"/>
                    <a:pt x="22067" y="40372"/>
                    <a:pt x="23291" y="41591"/>
                  </a:cubicBezTo>
                  <a:cubicBezTo>
                    <a:pt x="24277" y="42574"/>
                    <a:pt x="25957" y="42576"/>
                    <a:pt x="26934" y="43568"/>
                  </a:cubicBezTo>
                  <a:cubicBezTo>
                    <a:pt x="27686" y="44334"/>
                    <a:pt x="27942" y="45612"/>
                    <a:pt x="28928" y="46032"/>
                  </a:cubicBezTo>
                  <a:cubicBezTo>
                    <a:pt x="29116" y="46112"/>
                    <a:pt x="29308" y="46149"/>
                    <a:pt x="29499" y="46149"/>
                  </a:cubicBezTo>
                  <a:cubicBezTo>
                    <a:pt x="30453" y="46149"/>
                    <a:pt x="31375" y="45228"/>
                    <a:pt x="31599" y="44232"/>
                  </a:cubicBezTo>
                  <a:cubicBezTo>
                    <a:pt x="31870" y="43035"/>
                    <a:pt x="31491" y="41803"/>
                    <a:pt x="31294" y="40594"/>
                  </a:cubicBezTo>
                  <a:cubicBezTo>
                    <a:pt x="30707" y="36976"/>
                    <a:pt x="32524" y="32527"/>
                    <a:pt x="36153" y="32010"/>
                  </a:cubicBezTo>
                  <a:cubicBezTo>
                    <a:pt x="36979" y="32041"/>
                    <a:pt x="37253" y="33221"/>
                    <a:pt x="36881" y="33960"/>
                  </a:cubicBezTo>
                  <a:cubicBezTo>
                    <a:pt x="36512" y="34700"/>
                    <a:pt x="35790" y="35213"/>
                    <a:pt x="35400" y="35941"/>
                  </a:cubicBezTo>
                  <a:cubicBezTo>
                    <a:pt x="34663" y="37314"/>
                    <a:pt x="35518" y="39272"/>
                    <a:pt x="37026" y="39667"/>
                  </a:cubicBezTo>
                  <a:cubicBezTo>
                    <a:pt x="38598" y="40078"/>
                    <a:pt x="41223" y="39748"/>
                    <a:pt x="41017" y="41358"/>
                  </a:cubicBezTo>
                  <a:cubicBezTo>
                    <a:pt x="40797" y="43068"/>
                    <a:pt x="37630" y="41948"/>
                    <a:pt x="36606" y="43336"/>
                  </a:cubicBezTo>
                  <a:cubicBezTo>
                    <a:pt x="36002" y="44155"/>
                    <a:pt x="36537" y="45296"/>
                    <a:pt x="36521" y="46313"/>
                  </a:cubicBezTo>
                  <a:cubicBezTo>
                    <a:pt x="36494" y="48303"/>
                    <a:pt x="34299" y="49599"/>
                    <a:pt x="32313" y="49739"/>
                  </a:cubicBezTo>
                  <a:cubicBezTo>
                    <a:pt x="32097" y="49755"/>
                    <a:pt x="31880" y="49762"/>
                    <a:pt x="31663" y="49762"/>
                  </a:cubicBezTo>
                  <a:cubicBezTo>
                    <a:pt x="30164" y="49762"/>
                    <a:pt x="28664" y="49439"/>
                    <a:pt x="27166" y="49439"/>
                  </a:cubicBezTo>
                  <a:cubicBezTo>
                    <a:pt x="26898" y="49439"/>
                    <a:pt x="26629" y="49449"/>
                    <a:pt x="26361" y="49474"/>
                  </a:cubicBezTo>
                  <a:cubicBezTo>
                    <a:pt x="24379" y="49654"/>
                    <a:pt x="22222" y="51058"/>
                    <a:pt x="22312" y="53044"/>
                  </a:cubicBezTo>
                  <a:cubicBezTo>
                    <a:pt x="19567" y="54331"/>
                    <a:pt x="16715" y="55374"/>
                    <a:pt x="13788" y="56164"/>
                  </a:cubicBezTo>
                  <a:cubicBezTo>
                    <a:pt x="13912" y="58317"/>
                    <a:pt x="17975" y="58517"/>
                    <a:pt x="17960" y="60675"/>
                  </a:cubicBezTo>
                  <a:cubicBezTo>
                    <a:pt x="17949" y="61887"/>
                    <a:pt x="16542" y="62556"/>
                    <a:pt x="15302" y="62556"/>
                  </a:cubicBezTo>
                  <a:cubicBezTo>
                    <a:pt x="15219" y="62556"/>
                    <a:pt x="15137" y="62553"/>
                    <a:pt x="15056" y="62547"/>
                  </a:cubicBezTo>
                  <a:cubicBezTo>
                    <a:pt x="14072" y="62475"/>
                    <a:pt x="13082" y="62160"/>
                    <a:pt x="12113" y="62160"/>
                  </a:cubicBezTo>
                  <a:cubicBezTo>
                    <a:pt x="11810" y="62160"/>
                    <a:pt x="11508" y="62191"/>
                    <a:pt x="11210" y="62270"/>
                  </a:cubicBezTo>
                  <a:cubicBezTo>
                    <a:pt x="9047" y="62839"/>
                    <a:pt x="8290" y="65880"/>
                    <a:pt x="9487" y="67769"/>
                  </a:cubicBezTo>
                  <a:cubicBezTo>
                    <a:pt x="10572" y="69481"/>
                    <a:pt x="12694" y="70258"/>
                    <a:pt x="14741" y="70258"/>
                  </a:cubicBezTo>
                  <a:cubicBezTo>
                    <a:pt x="14954" y="70258"/>
                    <a:pt x="15165" y="70249"/>
                    <a:pt x="15375" y="70233"/>
                  </a:cubicBezTo>
                  <a:cubicBezTo>
                    <a:pt x="16269" y="70162"/>
                    <a:pt x="17225" y="69924"/>
                    <a:pt x="17785" y="69223"/>
                  </a:cubicBezTo>
                  <a:cubicBezTo>
                    <a:pt x="18318" y="68554"/>
                    <a:pt x="18362" y="67634"/>
                    <a:pt x="18586" y="66808"/>
                  </a:cubicBezTo>
                  <a:cubicBezTo>
                    <a:pt x="19089" y="64960"/>
                    <a:pt x="20667" y="63445"/>
                    <a:pt x="22534" y="63019"/>
                  </a:cubicBezTo>
                  <a:cubicBezTo>
                    <a:pt x="23588" y="62778"/>
                    <a:pt x="24878" y="62758"/>
                    <a:pt x="25444" y="61839"/>
                  </a:cubicBezTo>
                  <a:cubicBezTo>
                    <a:pt x="27854" y="63143"/>
                    <a:pt x="29550" y="65685"/>
                    <a:pt x="29826" y="68413"/>
                  </a:cubicBezTo>
                  <a:cubicBezTo>
                    <a:pt x="30020" y="68663"/>
                    <a:pt x="30274" y="68770"/>
                    <a:pt x="30543" y="68770"/>
                  </a:cubicBezTo>
                  <a:cubicBezTo>
                    <a:pt x="31347" y="68770"/>
                    <a:pt x="32287" y="67809"/>
                    <a:pt x="32159" y="66868"/>
                  </a:cubicBezTo>
                  <a:cubicBezTo>
                    <a:pt x="31991" y="65614"/>
                    <a:pt x="30882" y="64743"/>
                    <a:pt x="30003" y="63834"/>
                  </a:cubicBezTo>
                  <a:cubicBezTo>
                    <a:pt x="29122" y="62923"/>
                    <a:pt x="28387" y="61510"/>
                    <a:pt x="29078" y="60448"/>
                  </a:cubicBezTo>
                  <a:lnTo>
                    <a:pt x="29078" y="60448"/>
                  </a:lnTo>
                  <a:cubicBezTo>
                    <a:pt x="33197" y="61658"/>
                    <a:pt x="36527" y="65238"/>
                    <a:pt x="37435" y="69435"/>
                  </a:cubicBezTo>
                  <a:cubicBezTo>
                    <a:pt x="38871" y="69149"/>
                    <a:pt x="39664" y="67205"/>
                    <a:pt x="38838" y="65997"/>
                  </a:cubicBezTo>
                  <a:cubicBezTo>
                    <a:pt x="39003" y="65628"/>
                    <a:pt x="39328" y="65472"/>
                    <a:pt x="39697" y="65472"/>
                  </a:cubicBezTo>
                  <a:cubicBezTo>
                    <a:pt x="40331" y="65472"/>
                    <a:pt x="41094" y="65932"/>
                    <a:pt x="41391" y="66558"/>
                  </a:cubicBezTo>
                  <a:cubicBezTo>
                    <a:pt x="41862" y="67549"/>
                    <a:pt x="41819" y="68770"/>
                    <a:pt x="42492" y="69636"/>
                  </a:cubicBezTo>
                  <a:cubicBezTo>
                    <a:pt x="43175" y="70517"/>
                    <a:pt x="44261" y="70711"/>
                    <a:pt x="45451" y="70711"/>
                  </a:cubicBezTo>
                  <a:cubicBezTo>
                    <a:pt x="46388" y="70711"/>
                    <a:pt x="47390" y="70590"/>
                    <a:pt x="48312" y="70590"/>
                  </a:cubicBezTo>
                  <a:cubicBezTo>
                    <a:pt x="49551" y="70590"/>
                    <a:pt x="50643" y="70808"/>
                    <a:pt x="51235" y="71828"/>
                  </a:cubicBezTo>
                  <a:cubicBezTo>
                    <a:pt x="52336" y="73723"/>
                    <a:pt x="49909" y="75927"/>
                    <a:pt x="47711" y="75927"/>
                  </a:cubicBezTo>
                  <a:cubicBezTo>
                    <a:pt x="47678" y="75927"/>
                    <a:pt x="47645" y="75926"/>
                    <a:pt x="47613" y="75925"/>
                  </a:cubicBezTo>
                  <a:cubicBezTo>
                    <a:pt x="45391" y="75856"/>
                    <a:pt x="43361" y="74585"/>
                    <a:pt x="41147" y="74365"/>
                  </a:cubicBezTo>
                  <a:cubicBezTo>
                    <a:pt x="40897" y="74340"/>
                    <a:pt x="40647" y="74329"/>
                    <a:pt x="40397" y="74329"/>
                  </a:cubicBezTo>
                  <a:cubicBezTo>
                    <a:pt x="38218" y="74329"/>
                    <a:pt x="36082" y="75200"/>
                    <a:pt x="33896" y="75455"/>
                  </a:cubicBezTo>
                  <a:cubicBezTo>
                    <a:pt x="33619" y="75487"/>
                    <a:pt x="33335" y="75503"/>
                    <a:pt x="33048" y="75503"/>
                  </a:cubicBezTo>
                  <a:cubicBezTo>
                    <a:pt x="30807" y="75503"/>
                    <a:pt x="28395" y="74514"/>
                    <a:pt x="27939" y="72388"/>
                  </a:cubicBezTo>
                  <a:cubicBezTo>
                    <a:pt x="27802" y="71741"/>
                    <a:pt x="27855" y="71030"/>
                    <a:pt x="27514" y="70464"/>
                  </a:cubicBezTo>
                  <a:cubicBezTo>
                    <a:pt x="27109" y="69793"/>
                    <a:pt x="26279" y="69553"/>
                    <a:pt x="25473" y="69553"/>
                  </a:cubicBezTo>
                  <a:cubicBezTo>
                    <a:pt x="25313" y="69553"/>
                    <a:pt x="25154" y="69562"/>
                    <a:pt x="24999" y="69580"/>
                  </a:cubicBezTo>
                  <a:cubicBezTo>
                    <a:pt x="21817" y="69942"/>
                    <a:pt x="18598" y="72595"/>
                    <a:pt x="15740" y="72595"/>
                  </a:cubicBezTo>
                  <a:cubicBezTo>
                    <a:pt x="14956" y="72595"/>
                    <a:pt x="14199" y="72395"/>
                    <a:pt x="13478" y="71894"/>
                  </a:cubicBezTo>
                  <a:cubicBezTo>
                    <a:pt x="11337" y="76062"/>
                    <a:pt x="6101" y="77629"/>
                    <a:pt x="3179" y="81294"/>
                  </a:cubicBezTo>
                  <a:cubicBezTo>
                    <a:pt x="0" y="85282"/>
                    <a:pt x="268" y="91440"/>
                    <a:pt x="3354" y="95500"/>
                  </a:cubicBezTo>
                  <a:cubicBezTo>
                    <a:pt x="6050" y="99045"/>
                    <a:pt x="10552" y="100957"/>
                    <a:pt x="15019" y="100957"/>
                  </a:cubicBezTo>
                  <a:cubicBezTo>
                    <a:pt x="15667" y="100957"/>
                    <a:pt x="16314" y="100917"/>
                    <a:pt x="16954" y="100836"/>
                  </a:cubicBezTo>
                  <a:cubicBezTo>
                    <a:pt x="17630" y="100750"/>
                    <a:pt x="18327" y="100626"/>
                    <a:pt x="19005" y="100626"/>
                  </a:cubicBezTo>
                  <a:cubicBezTo>
                    <a:pt x="19489" y="100626"/>
                    <a:pt x="19963" y="100690"/>
                    <a:pt x="20413" y="100875"/>
                  </a:cubicBezTo>
                  <a:cubicBezTo>
                    <a:pt x="21482" y="101317"/>
                    <a:pt x="22166" y="102352"/>
                    <a:pt x="23058" y="103088"/>
                  </a:cubicBezTo>
                  <a:cubicBezTo>
                    <a:pt x="23580" y="103519"/>
                    <a:pt x="24303" y="103823"/>
                    <a:pt x="24961" y="103823"/>
                  </a:cubicBezTo>
                  <a:cubicBezTo>
                    <a:pt x="25427" y="103823"/>
                    <a:pt x="25861" y="103670"/>
                    <a:pt x="26168" y="103301"/>
                  </a:cubicBezTo>
                  <a:lnTo>
                    <a:pt x="26168" y="103301"/>
                  </a:lnTo>
                  <a:cubicBezTo>
                    <a:pt x="25321" y="105399"/>
                    <a:pt x="25557" y="107902"/>
                    <a:pt x="26779" y="109805"/>
                  </a:cubicBezTo>
                  <a:cubicBezTo>
                    <a:pt x="28099" y="111859"/>
                    <a:pt x="30559" y="113484"/>
                    <a:pt x="30509" y="115926"/>
                  </a:cubicBezTo>
                  <a:cubicBezTo>
                    <a:pt x="30482" y="117190"/>
                    <a:pt x="29748" y="118318"/>
                    <a:pt x="29403" y="119536"/>
                  </a:cubicBezTo>
                  <a:cubicBezTo>
                    <a:pt x="27829" y="125109"/>
                    <a:pt x="34415" y="129657"/>
                    <a:pt x="35455" y="135354"/>
                  </a:cubicBezTo>
                  <a:cubicBezTo>
                    <a:pt x="35736" y="136888"/>
                    <a:pt x="35735" y="138735"/>
                    <a:pt x="37029" y="139601"/>
                  </a:cubicBezTo>
                  <a:cubicBezTo>
                    <a:pt x="37625" y="139999"/>
                    <a:pt x="38374" y="140081"/>
                    <a:pt x="39090" y="140127"/>
                  </a:cubicBezTo>
                  <a:cubicBezTo>
                    <a:pt x="39409" y="140148"/>
                    <a:pt x="39736" y="140158"/>
                    <a:pt x="40067" y="140158"/>
                  </a:cubicBezTo>
                  <a:cubicBezTo>
                    <a:pt x="43538" y="140158"/>
                    <a:pt x="47454" y="138962"/>
                    <a:pt x="48151" y="135675"/>
                  </a:cubicBezTo>
                  <a:cubicBezTo>
                    <a:pt x="48366" y="134657"/>
                    <a:pt x="48212" y="133602"/>
                    <a:pt x="48243" y="132560"/>
                  </a:cubicBezTo>
                  <a:cubicBezTo>
                    <a:pt x="48336" y="129451"/>
                    <a:pt x="50239" y="126459"/>
                    <a:pt x="53017" y="125056"/>
                  </a:cubicBezTo>
                  <a:cubicBezTo>
                    <a:pt x="53771" y="124675"/>
                    <a:pt x="54600" y="124390"/>
                    <a:pt x="55202" y="123799"/>
                  </a:cubicBezTo>
                  <a:cubicBezTo>
                    <a:pt x="56528" y="122495"/>
                    <a:pt x="56234" y="120283"/>
                    <a:pt x="55553" y="118553"/>
                  </a:cubicBezTo>
                  <a:cubicBezTo>
                    <a:pt x="54872" y="116821"/>
                    <a:pt x="53881" y="115076"/>
                    <a:pt x="54120" y="113231"/>
                  </a:cubicBezTo>
                  <a:cubicBezTo>
                    <a:pt x="54502" y="110269"/>
                    <a:pt x="57681" y="108706"/>
                    <a:pt x="60090" y="106941"/>
                  </a:cubicBezTo>
                  <a:cubicBezTo>
                    <a:pt x="63716" y="104284"/>
                    <a:pt x="66206" y="100125"/>
                    <a:pt x="66835" y="95675"/>
                  </a:cubicBezTo>
                  <a:lnTo>
                    <a:pt x="66835" y="95675"/>
                  </a:lnTo>
                  <a:cubicBezTo>
                    <a:pt x="65061" y="96232"/>
                    <a:pt x="63075" y="96745"/>
                    <a:pt x="61220" y="96745"/>
                  </a:cubicBezTo>
                  <a:cubicBezTo>
                    <a:pt x="59581" y="96745"/>
                    <a:pt x="58045" y="96344"/>
                    <a:pt x="56849" y="95215"/>
                  </a:cubicBezTo>
                  <a:cubicBezTo>
                    <a:pt x="55965" y="94380"/>
                    <a:pt x="55421" y="93259"/>
                    <a:pt x="54897" y="92162"/>
                  </a:cubicBezTo>
                  <a:lnTo>
                    <a:pt x="50173" y="82291"/>
                  </a:lnTo>
                  <a:cubicBezTo>
                    <a:pt x="49966" y="81857"/>
                    <a:pt x="49755" y="81362"/>
                    <a:pt x="49925" y="80912"/>
                  </a:cubicBezTo>
                  <a:cubicBezTo>
                    <a:pt x="50074" y="80517"/>
                    <a:pt x="50366" y="80356"/>
                    <a:pt x="50717" y="80356"/>
                  </a:cubicBezTo>
                  <a:cubicBezTo>
                    <a:pt x="51453" y="80356"/>
                    <a:pt x="52449" y="81064"/>
                    <a:pt x="52928" y="81807"/>
                  </a:cubicBezTo>
                  <a:cubicBezTo>
                    <a:pt x="55452" y="85724"/>
                    <a:pt x="57718" y="89804"/>
                    <a:pt x="59707" y="94020"/>
                  </a:cubicBezTo>
                  <a:cubicBezTo>
                    <a:pt x="63791" y="93273"/>
                    <a:pt x="67648" y="91596"/>
                    <a:pt x="70980" y="89118"/>
                  </a:cubicBezTo>
                  <a:cubicBezTo>
                    <a:pt x="72037" y="88329"/>
                    <a:pt x="73088" y="87386"/>
                    <a:pt x="73445" y="86117"/>
                  </a:cubicBezTo>
                  <a:cubicBezTo>
                    <a:pt x="73802" y="84846"/>
                    <a:pt x="73146" y="83218"/>
                    <a:pt x="71846" y="82993"/>
                  </a:cubicBezTo>
                  <a:cubicBezTo>
                    <a:pt x="71723" y="82971"/>
                    <a:pt x="71600" y="82963"/>
                    <a:pt x="71476" y="82963"/>
                  </a:cubicBezTo>
                  <a:cubicBezTo>
                    <a:pt x="71093" y="82963"/>
                    <a:pt x="70708" y="83045"/>
                    <a:pt x="70324" y="83086"/>
                  </a:cubicBezTo>
                  <a:cubicBezTo>
                    <a:pt x="70133" y="83106"/>
                    <a:pt x="69943" y="83115"/>
                    <a:pt x="69755" y="83115"/>
                  </a:cubicBezTo>
                  <a:cubicBezTo>
                    <a:pt x="66927" y="83115"/>
                    <a:pt x="64468" y="80925"/>
                    <a:pt x="62588" y="78727"/>
                  </a:cubicBezTo>
                  <a:cubicBezTo>
                    <a:pt x="63132" y="78118"/>
                    <a:pt x="63852" y="77890"/>
                    <a:pt x="64640" y="77890"/>
                  </a:cubicBezTo>
                  <a:cubicBezTo>
                    <a:pt x="65842" y="77890"/>
                    <a:pt x="67201" y="78421"/>
                    <a:pt x="68334" y="78941"/>
                  </a:cubicBezTo>
                  <a:cubicBezTo>
                    <a:pt x="71699" y="80486"/>
                    <a:pt x="75249" y="81588"/>
                    <a:pt x="78895" y="82221"/>
                  </a:cubicBezTo>
                  <a:cubicBezTo>
                    <a:pt x="79803" y="82378"/>
                    <a:pt x="80736" y="82513"/>
                    <a:pt x="81554" y="82936"/>
                  </a:cubicBezTo>
                  <a:cubicBezTo>
                    <a:pt x="82126" y="83232"/>
                    <a:pt x="82622" y="83658"/>
                    <a:pt x="83095" y="84096"/>
                  </a:cubicBezTo>
                  <a:cubicBezTo>
                    <a:pt x="87298" y="87967"/>
                    <a:pt x="90407" y="93013"/>
                    <a:pt x="91975" y="98509"/>
                  </a:cubicBezTo>
                  <a:cubicBezTo>
                    <a:pt x="92104" y="98538"/>
                    <a:pt x="92231" y="98552"/>
                    <a:pt x="92354" y="98552"/>
                  </a:cubicBezTo>
                  <a:cubicBezTo>
                    <a:pt x="93754" y="98552"/>
                    <a:pt x="94717" y="96760"/>
                    <a:pt x="94833" y="95252"/>
                  </a:cubicBezTo>
                  <a:cubicBezTo>
                    <a:pt x="94960" y="93612"/>
                    <a:pt x="94769" y="91722"/>
                    <a:pt x="95948" y="90578"/>
                  </a:cubicBezTo>
                  <a:cubicBezTo>
                    <a:pt x="96875" y="89678"/>
                    <a:pt x="98399" y="89556"/>
                    <a:pt x="99214" y="88552"/>
                  </a:cubicBezTo>
                  <a:cubicBezTo>
                    <a:pt x="100238" y="87289"/>
                    <a:pt x="99703" y="85157"/>
                    <a:pt x="100900" y="84056"/>
                  </a:cubicBezTo>
                  <a:cubicBezTo>
                    <a:pt x="101284" y="83704"/>
                    <a:pt x="101728" y="83552"/>
                    <a:pt x="102190" y="83552"/>
                  </a:cubicBezTo>
                  <a:cubicBezTo>
                    <a:pt x="103537" y="83552"/>
                    <a:pt x="105034" y="84844"/>
                    <a:pt x="105630" y="86240"/>
                  </a:cubicBezTo>
                  <a:cubicBezTo>
                    <a:pt x="106431" y="88116"/>
                    <a:pt x="106723" y="90422"/>
                    <a:pt x="108410" y="91569"/>
                  </a:cubicBezTo>
                  <a:lnTo>
                    <a:pt x="111137" y="91176"/>
                  </a:lnTo>
                  <a:cubicBezTo>
                    <a:pt x="111152" y="95778"/>
                    <a:pt x="112750" y="100362"/>
                    <a:pt x="115602" y="103975"/>
                  </a:cubicBezTo>
                  <a:cubicBezTo>
                    <a:pt x="117157" y="103161"/>
                    <a:pt x="116453" y="100795"/>
                    <a:pt x="115480" y="99330"/>
                  </a:cubicBezTo>
                  <a:cubicBezTo>
                    <a:pt x="114508" y="97866"/>
                    <a:pt x="113554" y="95681"/>
                    <a:pt x="114936" y="94596"/>
                  </a:cubicBezTo>
                  <a:lnTo>
                    <a:pt x="114936" y="94596"/>
                  </a:lnTo>
                  <a:cubicBezTo>
                    <a:pt x="116854" y="94614"/>
                    <a:pt x="117747" y="97259"/>
                    <a:pt x="119611" y="97712"/>
                  </a:cubicBezTo>
                  <a:cubicBezTo>
                    <a:pt x="119777" y="97752"/>
                    <a:pt x="119940" y="97771"/>
                    <a:pt x="120101" y="97771"/>
                  </a:cubicBezTo>
                  <a:cubicBezTo>
                    <a:pt x="121744" y="97771"/>
                    <a:pt x="123089" y="95790"/>
                    <a:pt x="122784" y="94080"/>
                  </a:cubicBezTo>
                  <a:cubicBezTo>
                    <a:pt x="122451" y="92201"/>
                    <a:pt x="120835" y="90820"/>
                    <a:pt x="119169" y="89895"/>
                  </a:cubicBezTo>
                  <a:cubicBezTo>
                    <a:pt x="117675" y="88258"/>
                    <a:pt x="119833" y="85644"/>
                    <a:pt x="122018" y="85274"/>
                  </a:cubicBezTo>
                  <a:cubicBezTo>
                    <a:pt x="122730" y="85153"/>
                    <a:pt x="123464" y="85138"/>
                    <a:pt x="124199" y="85138"/>
                  </a:cubicBezTo>
                  <a:cubicBezTo>
                    <a:pt x="124443" y="85138"/>
                    <a:pt x="124686" y="85140"/>
                    <a:pt x="124930" y="85140"/>
                  </a:cubicBezTo>
                  <a:cubicBezTo>
                    <a:pt x="126201" y="85140"/>
                    <a:pt x="127452" y="85095"/>
                    <a:pt x="128573" y="84531"/>
                  </a:cubicBezTo>
                  <a:cubicBezTo>
                    <a:pt x="130946" y="83339"/>
                    <a:pt x="131739" y="80207"/>
                    <a:pt x="131200" y="77607"/>
                  </a:cubicBezTo>
                  <a:cubicBezTo>
                    <a:pt x="130659" y="75007"/>
                    <a:pt x="129117" y="72748"/>
                    <a:pt x="127857" y="70410"/>
                  </a:cubicBezTo>
                  <a:cubicBezTo>
                    <a:pt x="126781" y="68413"/>
                    <a:pt x="126249" y="65298"/>
                    <a:pt x="128341" y="64420"/>
                  </a:cubicBezTo>
                  <a:cubicBezTo>
                    <a:pt x="128900" y="64186"/>
                    <a:pt x="129528" y="64195"/>
                    <a:pt x="130135" y="64170"/>
                  </a:cubicBezTo>
                  <a:cubicBezTo>
                    <a:pt x="138047" y="63837"/>
                    <a:pt x="144592" y="55459"/>
                    <a:pt x="143005" y="47701"/>
                  </a:cubicBezTo>
                  <a:cubicBezTo>
                    <a:pt x="142706" y="46238"/>
                    <a:pt x="142140" y="44786"/>
                    <a:pt x="141097" y="43719"/>
                  </a:cubicBezTo>
                  <a:cubicBezTo>
                    <a:pt x="139216" y="41800"/>
                    <a:pt x="136024" y="41349"/>
                    <a:pt x="134619" y="39057"/>
                  </a:cubicBezTo>
                  <a:cubicBezTo>
                    <a:pt x="132900" y="36255"/>
                    <a:pt x="135025" y="32537"/>
                    <a:pt x="137778" y="30737"/>
                  </a:cubicBezTo>
                  <a:cubicBezTo>
                    <a:pt x="140529" y="28938"/>
                    <a:pt x="143891" y="28156"/>
                    <a:pt x="146461" y="26105"/>
                  </a:cubicBezTo>
                  <a:cubicBezTo>
                    <a:pt x="147145" y="26087"/>
                    <a:pt x="147512" y="25417"/>
                    <a:pt x="147638" y="24743"/>
                  </a:cubicBezTo>
                  <a:cubicBezTo>
                    <a:pt x="147716" y="24319"/>
                    <a:pt x="147611" y="23887"/>
                    <a:pt x="147608" y="23456"/>
                  </a:cubicBezTo>
                  <a:cubicBezTo>
                    <a:pt x="147598" y="22276"/>
                    <a:pt x="148442" y="21139"/>
                    <a:pt x="149574" y="20805"/>
                  </a:cubicBezTo>
                  <a:cubicBezTo>
                    <a:pt x="149811" y="20736"/>
                    <a:pt x="150056" y="20702"/>
                    <a:pt x="150302" y="20702"/>
                  </a:cubicBezTo>
                  <a:cubicBezTo>
                    <a:pt x="151231" y="20702"/>
                    <a:pt x="152165" y="21179"/>
                    <a:pt x="152664" y="21968"/>
                  </a:cubicBezTo>
                  <a:cubicBezTo>
                    <a:pt x="153442" y="23198"/>
                    <a:pt x="153129" y="24821"/>
                    <a:pt x="152563" y="26163"/>
                  </a:cubicBezTo>
                  <a:cubicBezTo>
                    <a:pt x="151998" y="27505"/>
                    <a:pt x="151199" y="28790"/>
                    <a:pt x="151051" y="30239"/>
                  </a:cubicBezTo>
                  <a:cubicBezTo>
                    <a:pt x="150905" y="31687"/>
                    <a:pt x="151726" y="33391"/>
                    <a:pt x="153173" y="33553"/>
                  </a:cubicBezTo>
                  <a:cubicBezTo>
                    <a:pt x="153252" y="33562"/>
                    <a:pt x="153330" y="33566"/>
                    <a:pt x="153406" y="33566"/>
                  </a:cubicBezTo>
                  <a:cubicBezTo>
                    <a:pt x="155043" y="33566"/>
                    <a:pt x="156090" y="31574"/>
                    <a:pt x="156201" y="29877"/>
                  </a:cubicBezTo>
                  <a:cubicBezTo>
                    <a:pt x="156318" y="28099"/>
                    <a:pt x="155972" y="26160"/>
                    <a:pt x="156925" y="24659"/>
                  </a:cubicBezTo>
                  <a:cubicBezTo>
                    <a:pt x="158377" y="22374"/>
                    <a:pt x="162385" y="21839"/>
                    <a:pt x="162490" y="19133"/>
                  </a:cubicBezTo>
                  <a:cubicBezTo>
                    <a:pt x="162574" y="16945"/>
                    <a:pt x="159821" y="15661"/>
                    <a:pt x="159327" y="13530"/>
                  </a:cubicBezTo>
                  <a:cubicBezTo>
                    <a:pt x="159129" y="12668"/>
                    <a:pt x="159325" y="11773"/>
                    <a:pt x="159405" y="10894"/>
                  </a:cubicBezTo>
                  <a:cubicBezTo>
                    <a:pt x="159709" y="7612"/>
                    <a:pt x="158263" y="4218"/>
                    <a:pt x="155688" y="2163"/>
                  </a:cubicBezTo>
                  <a:cubicBezTo>
                    <a:pt x="153919" y="751"/>
                    <a:pt x="151652" y="0"/>
                    <a:pt x="149391" y="0"/>
                  </a:cubicBezTo>
                  <a:close/>
                </a:path>
              </a:pathLst>
            </a:custGeom>
            <a:solidFill>
              <a:schemeClr val="lt2"/>
            </a:solidFill>
            <a:ln w="9525" cap="flat" cmpd="sng">
              <a:solidFill>
                <a:srgbClr val="435D7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4343"/>
                </a:solidFill>
              </a:endParaRPr>
            </a:p>
          </p:txBody>
        </p:sp>
        <p:sp>
          <p:nvSpPr>
            <p:cNvPr id="14465" name="Google Shape;14465;p45"/>
            <p:cNvSpPr/>
            <p:nvPr/>
          </p:nvSpPr>
          <p:spPr>
            <a:xfrm>
              <a:off x="6146600" y="3671525"/>
              <a:ext cx="342925" cy="189500"/>
            </a:xfrm>
            <a:custGeom>
              <a:avLst/>
              <a:gdLst/>
              <a:ahLst/>
              <a:cxnLst/>
              <a:rect l="l" t="t" r="r" b="b"/>
              <a:pathLst>
                <a:path w="13717" h="7580" extrusionOk="0">
                  <a:moveTo>
                    <a:pt x="9951" y="0"/>
                  </a:moveTo>
                  <a:cubicBezTo>
                    <a:pt x="6355" y="0"/>
                    <a:pt x="1" y="1281"/>
                    <a:pt x="2486" y="4894"/>
                  </a:cubicBezTo>
                  <a:cubicBezTo>
                    <a:pt x="3169" y="5885"/>
                    <a:pt x="4297" y="6467"/>
                    <a:pt x="5404" y="6938"/>
                  </a:cubicBezTo>
                  <a:cubicBezTo>
                    <a:pt x="6217" y="7282"/>
                    <a:pt x="7136" y="7580"/>
                    <a:pt x="8003" y="7580"/>
                  </a:cubicBezTo>
                  <a:cubicBezTo>
                    <a:pt x="8565" y="7580"/>
                    <a:pt x="9106" y="7454"/>
                    <a:pt x="9581" y="7134"/>
                  </a:cubicBezTo>
                  <a:cubicBezTo>
                    <a:pt x="10406" y="6577"/>
                    <a:pt x="13156" y="2774"/>
                    <a:pt x="13348" y="1948"/>
                  </a:cubicBezTo>
                  <a:cubicBezTo>
                    <a:pt x="13716" y="358"/>
                    <a:pt x="13186" y="447"/>
                    <a:pt x="11597" y="126"/>
                  </a:cubicBezTo>
                  <a:cubicBezTo>
                    <a:pt x="11194" y="44"/>
                    <a:pt x="10620" y="0"/>
                    <a:pt x="9951" y="0"/>
                  </a:cubicBezTo>
                  <a:close/>
                </a:path>
              </a:pathLst>
            </a:custGeom>
            <a:solidFill>
              <a:schemeClr val="lt2"/>
            </a:solidFill>
            <a:ln w="9525" cap="flat" cmpd="sng">
              <a:solidFill>
                <a:srgbClr val="435D7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4343"/>
                </a:solidFill>
              </a:endParaRPr>
            </a:p>
          </p:txBody>
        </p:sp>
        <p:sp>
          <p:nvSpPr>
            <p:cNvPr id="14466" name="Google Shape;14466;p45"/>
            <p:cNvSpPr/>
            <p:nvPr/>
          </p:nvSpPr>
          <p:spPr>
            <a:xfrm>
              <a:off x="5901600" y="3652500"/>
              <a:ext cx="558700" cy="402875"/>
            </a:xfrm>
            <a:custGeom>
              <a:avLst/>
              <a:gdLst/>
              <a:ahLst/>
              <a:cxnLst/>
              <a:rect l="l" t="t" r="r" b="b"/>
              <a:pathLst>
                <a:path w="22348" h="16115" extrusionOk="0">
                  <a:moveTo>
                    <a:pt x="946" y="1"/>
                  </a:moveTo>
                  <a:cubicBezTo>
                    <a:pt x="616" y="1"/>
                    <a:pt x="299" y="66"/>
                    <a:pt x="1" y="208"/>
                  </a:cubicBezTo>
                  <a:cubicBezTo>
                    <a:pt x="742" y="1762"/>
                    <a:pt x="2032" y="3475"/>
                    <a:pt x="2935" y="5119"/>
                  </a:cubicBezTo>
                  <a:cubicBezTo>
                    <a:pt x="6575" y="11745"/>
                    <a:pt x="13987" y="16115"/>
                    <a:pt x="21544" y="16115"/>
                  </a:cubicBezTo>
                  <a:cubicBezTo>
                    <a:pt x="21635" y="16115"/>
                    <a:pt x="21726" y="16114"/>
                    <a:pt x="21817" y="16113"/>
                  </a:cubicBezTo>
                  <a:cubicBezTo>
                    <a:pt x="22347" y="15571"/>
                    <a:pt x="21564" y="14744"/>
                    <a:pt x="20866" y="14448"/>
                  </a:cubicBezTo>
                  <a:cubicBezTo>
                    <a:pt x="18934" y="13634"/>
                    <a:pt x="16857" y="13226"/>
                    <a:pt x="14879" y="12532"/>
                  </a:cubicBezTo>
                  <a:cubicBezTo>
                    <a:pt x="12900" y="11839"/>
                    <a:pt x="10943" y="10790"/>
                    <a:pt x="9769" y="9051"/>
                  </a:cubicBezTo>
                  <a:cubicBezTo>
                    <a:pt x="9280" y="8326"/>
                    <a:pt x="8945" y="7508"/>
                    <a:pt x="8542" y="6731"/>
                  </a:cubicBezTo>
                  <a:cubicBezTo>
                    <a:pt x="7503" y="4729"/>
                    <a:pt x="3759" y="1"/>
                    <a:pt x="946" y="1"/>
                  </a:cubicBezTo>
                  <a:close/>
                </a:path>
              </a:pathLst>
            </a:custGeom>
            <a:solidFill>
              <a:schemeClr val="lt2"/>
            </a:solidFill>
            <a:ln w="9525" cap="flat" cmpd="sng">
              <a:solidFill>
                <a:srgbClr val="435D7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4343"/>
                </a:solidFill>
              </a:endParaRPr>
            </a:p>
          </p:txBody>
        </p:sp>
        <p:sp>
          <p:nvSpPr>
            <p:cNvPr id="14467" name="Google Shape;14467;p45"/>
            <p:cNvSpPr/>
            <p:nvPr/>
          </p:nvSpPr>
          <p:spPr>
            <a:xfrm>
              <a:off x="6249675" y="4061675"/>
              <a:ext cx="964575" cy="811125"/>
            </a:xfrm>
            <a:custGeom>
              <a:avLst/>
              <a:gdLst/>
              <a:ahLst/>
              <a:cxnLst/>
              <a:rect l="l" t="t" r="r" b="b"/>
              <a:pathLst>
                <a:path w="38583" h="32445" extrusionOk="0">
                  <a:moveTo>
                    <a:pt x="17573" y="0"/>
                  </a:moveTo>
                  <a:cubicBezTo>
                    <a:pt x="14431" y="0"/>
                    <a:pt x="10968" y="2180"/>
                    <a:pt x="9011" y="4369"/>
                  </a:cubicBezTo>
                  <a:cubicBezTo>
                    <a:pt x="8028" y="5468"/>
                    <a:pt x="7111" y="6810"/>
                    <a:pt x="5676" y="7153"/>
                  </a:cubicBezTo>
                  <a:cubicBezTo>
                    <a:pt x="4830" y="7356"/>
                    <a:pt x="3925" y="7164"/>
                    <a:pt x="3076" y="7361"/>
                  </a:cubicBezTo>
                  <a:cubicBezTo>
                    <a:pt x="581" y="7938"/>
                    <a:pt x="1" y="11293"/>
                    <a:pt x="569" y="13791"/>
                  </a:cubicBezTo>
                  <a:cubicBezTo>
                    <a:pt x="1136" y="16289"/>
                    <a:pt x="2307" y="18910"/>
                    <a:pt x="1374" y="21296"/>
                  </a:cubicBezTo>
                  <a:cubicBezTo>
                    <a:pt x="1185" y="21776"/>
                    <a:pt x="913" y="22246"/>
                    <a:pt x="921" y="22762"/>
                  </a:cubicBezTo>
                  <a:cubicBezTo>
                    <a:pt x="932" y="23380"/>
                    <a:pt x="1355" y="23921"/>
                    <a:pt x="1849" y="24293"/>
                  </a:cubicBezTo>
                  <a:cubicBezTo>
                    <a:pt x="2646" y="24890"/>
                    <a:pt x="3559" y="25128"/>
                    <a:pt x="4517" y="25128"/>
                  </a:cubicBezTo>
                  <a:cubicBezTo>
                    <a:pt x="6301" y="25128"/>
                    <a:pt x="8239" y="24301"/>
                    <a:pt x="9868" y="23418"/>
                  </a:cubicBezTo>
                  <a:cubicBezTo>
                    <a:pt x="11665" y="22444"/>
                    <a:pt x="13735" y="21414"/>
                    <a:pt x="15685" y="21414"/>
                  </a:cubicBezTo>
                  <a:cubicBezTo>
                    <a:pt x="16453" y="21414"/>
                    <a:pt x="17203" y="21574"/>
                    <a:pt x="17910" y="21960"/>
                  </a:cubicBezTo>
                  <a:cubicBezTo>
                    <a:pt x="20585" y="23420"/>
                    <a:pt x="20837" y="27119"/>
                    <a:pt x="22486" y="29685"/>
                  </a:cubicBezTo>
                  <a:cubicBezTo>
                    <a:pt x="23522" y="31296"/>
                    <a:pt x="25450" y="32445"/>
                    <a:pt x="27291" y="32445"/>
                  </a:cubicBezTo>
                  <a:cubicBezTo>
                    <a:pt x="28027" y="32445"/>
                    <a:pt x="28749" y="32261"/>
                    <a:pt x="29394" y="31851"/>
                  </a:cubicBezTo>
                  <a:cubicBezTo>
                    <a:pt x="30163" y="31362"/>
                    <a:pt x="30731" y="30624"/>
                    <a:pt x="31285" y="29900"/>
                  </a:cubicBezTo>
                  <a:lnTo>
                    <a:pt x="34684" y="25460"/>
                  </a:lnTo>
                  <a:cubicBezTo>
                    <a:pt x="36183" y="23501"/>
                    <a:pt x="37736" y="21414"/>
                    <a:pt x="38025" y="18965"/>
                  </a:cubicBezTo>
                  <a:cubicBezTo>
                    <a:pt x="38582" y="14235"/>
                    <a:pt x="34390" y="10436"/>
                    <a:pt x="30609" y="7540"/>
                  </a:cubicBezTo>
                  <a:cubicBezTo>
                    <a:pt x="30407" y="6031"/>
                    <a:pt x="30190" y="4479"/>
                    <a:pt x="29421" y="3165"/>
                  </a:cubicBezTo>
                  <a:cubicBezTo>
                    <a:pt x="28683" y="1906"/>
                    <a:pt x="27576" y="1186"/>
                    <a:pt x="26718" y="1186"/>
                  </a:cubicBezTo>
                  <a:cubicBezTo>
                    <a:pt x="25783" y="1186"/>
                    <a:pt x="25141" y="2039"/>
                    <a:pt x="25589" y="3982"/>
                  </a:cubicBezTo>
                  <a:cubicBezTo>
                    <a:pt x="25561" y="3983"/>
                    <a:pt x="25533" y="3983"/>
                    <a:pt x="25505" y="3983"/>
                  </a:cubicBezTo>
                  <a:cubicBezTo>
                    <a:pt x="23077" y="3983"/>
                    <a:pt x="21095" y="399"/>
                    <a:pt x="18382" y="51"/>
                  </a:cubicBezTo>
                  <a:cubicBezTo>
                    <a:pt x="18115" y="17"/>
                    <a:pt x="17846" y="0"/>
                    <a:pt x="17573" y="0"/>
                  </a:cubicBezTo>
                  <a:close/>
                </a:path>
              </a:pathLst>
            </a:custGeom>
            <a:solidFill>
              <a:schemeClr val="lt2"/>
            </a:solidFill>
            <a:ln w="9525" cap="flat" cmpd="sng">
              <a:solidFill>
                <a:srgbClr val="435D7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4343"/>
                </a:solidFill>
              </a:endParaRPr>
            </a:p>
          </p:txBody>
        </p:sp>
      </p:grpSp>
      <p:grpSp>
        <p:nvGrpSpPr>
          <p:cNvPr id="14468" name="Google Shape;14468;p45"/>
          <p:cNvGrpSpPr/>
          <p:nvPr/>
        </p:nvGrpSpPr>
        <p:grpSpPr>
          <a:xfrm>
            <a:off x="4675764" y="947845"/>
            <a:ext cx="567600" cy="1426800"/>
            <a:chOff x="4390175" y="898000"/>
            <a:chExt cx="567600" cy="1426800"/>
          </a:xfrm>
        </p:grpSpPr>
        <p:sp>
          <p:nvSpPr>
            <p:cNvPr id="14469" name="Google Shape;14469;p45"/>
            <p:cNvSpPr/>
            <p:nvPr/>
          </p:nvSpPr>
          <p:spPr>
            <a:xfrm>
              <a:off x="4390175" y="898000"/>
              <a:ext cx="567600" cy="567600"/>
            </a:xfrm>
            <a:prstGeom prst="ellipse">
              <a:avLst/>
            </a:prstGeom>
            <a:solidFill>
              <a:schemeClr val="accent5"/>
            </a:solidFill>
            <a:ln>
              <a:noFill/>
            </a:ln>
          </p:spPr>
          <p:txBody>
            <a:bodyPr spcFirstLastPara="1" wrap="square" lIns="0" tIns="91425" rIns="0" bIns="91425" anchor="ctr" anchorCtr="0">
              <a:noAutofit/>
            </a:bodyPr>
            <a:lstStyle/>
            <a:p>
              <a:pPr marL="0" lvl="0" indent="0" algn="ctr" rtl="0">
                <a:spcBef>
                  <a:spcPts val="0"/>
                </a:spcBef>
                <a:spcAft>
                  <a:spcPts val="0"/>
                </a:spcAft>
                <a:buClr>
                  <a:schemeClr val="dk1"/>
                </a:buClr>
                <a:buSzPts val="1100"/>
                <a:buFont typeface="Arial"/>
                <a:buNone/>
              </a:pPr>
              <a:r>
                <a:rPr lang="en" sz="1700" dirty="0">
                  <a:solidFill>
                    <a:srgbClr val="FFFFFF"/>
                  </a:solidFill>
                  <a:latin typeface="Fira Sans Extra Condensed Medium"/>
                  <a:ea typeface="Fira Sans Extra Condensed Medium"/>
                  <a:cs typeface="Fira Sans Extra Condensed Medium"/>
                  <a:sym typeface="Fira Sans Extra Condensed Medium"/>
                </a:rPr>
                <a:t>100</a:t>
              </a:r>
              <a:endParaRPr dirty="0">
                <a:solidFill>
                  <a:srgbClr val="FFFFFF"/>
                </a:solidFill>
              </a:endParaRPr>
            </a:p>
          </p:txBody>
        </p:sp>
        <p:cxnSp>
          <p:nvCxnSpPr>
            <p:cNvPr id="14470" name="Google Shape;14470;p45"/>
            <p:cNvCxnSpPr>
              <a:stCxn id="14469" idx="4"/>
            </p:cNvCxnSpPr>
            <p:nvPr/>
          </p:nvCxnSpPr>
          <p:spPr>
            <a:xfrm>
              <a:off x="4673975" y="1465600"/>
              <a:ext cx="0" cy="859200"/>
            </a:xfrm>
            <a:prstGeom prst="straightConnector1">
              <a:avLst/>
            </a:prstGeom>
            <a:noFill/>
            <a:ln w="19050" cap="flat" cmpd="sng">
              <a:solidFill>
                <a:schemeClr val="accent5"/>
              </a:solidFill>
              <a:prstDash val="solid"/>
              <a:round/>
              <a:headEnd type="none" w="med" len="med"/>
              <a:tailEnd type="oval" w="med" len="med"/>
            </a:ln>
          </p:spPr>
        </p:cxnSp>
      </p:grpSp>
      <p:grpSp>
        <p:nvGrpSpPr>
          <p:cNvPr id="14471" name="Google Shape;14471;p45"/>
          <p:cNvGrpSpPr/>
          <p:nvPr/>
        </p:nvGrpSpPr>
        <p:grpSpPr>
          <a:xfrm>
            <a:off x="5672735" y="427034"/>
            <a:ext cx="567600" cy="1563900"/>
            <a:chOff x="5123229" y="796596"/>
            <a:chExt cx="567600" cy="1563900"/>
          </a:xfrm>
        </p:grpSpPr>
        <p:sp>
          <p:nvSpPr>
            <p:cNvPr id="14472" name="Google Shape;14472;p45"/>
            <p:cNvSpPr/>
            <p:nvPr/>
          </p:nvSpPr>
          <p:spPr>
            <a:xfrm>
              <a:off x="5123229" y="796596"/>
              <a:ext cx="567600" cy="567600"/>
            </a:xfrm>
            <a:prstGeom prst="ellipse">
              <a:avLst/>
            </a:prstGeom>
            <a:solidFill>
              <a:schemeClr val="accent1"/>
            </a:solidFill>
            <a:ln>
              <a:noFill/>
            </a:ln>
          </p:spPr>
          <p:txBody>
            <a:bodyPr spcFirstLastPara="1" wrap="square" lIns="0" tIns="91425" rIns="0" bIns="91425" anchor="ctr" anchorCtr="0">
              <a:noAutofit/>
            </a:bodyPr>
            <a:lstStyle/>
            <a:p>
              <a:pPr marL="0" lvl="0" indent="0" algn="ctr" rtl="0">
                <a:spcBef>
                  <a:spcPts val="0"/>
                </a:spcBef>
                <a:spcAft>
                  <a:spcPts val="0"/>
                </a:spcAft>
                <a:buClr>
                  <a:schemeClr val="dk1"/>
                </a:buClr>
                <a:buSzPts val="1100"/>
                <a:buFont typeface="Arial"/>
                <a:buNone/>
              </a:pPr>
              <a:r>
                <a:rPr lang="en" sz="1700" dirty="0">
                  <a:solidFill>
                    <a:srgbClr val="FFFFFF"/>
                  </a:solidFill>
                  <a:latin typeface="Fira Sans Extra Condensed Medium"/>
                  <a:ea typeface="Fira Sans Extra Condensed Medium"/>
                  <a:cs typeface="Fira Sans Extra Condensed Medium"/>
                  <a:sym typeface="Fira Sans Extra Condensed Medium"/>
                </a:rPr>
                <a:t>200</a:t>
              </a:r>
              <a:endParaRPr dirty="0"/>
            </a:p>
          </p:txBody>
        </p:sp>
        <p:cxnSp>
          <p:nvCxnSpPr>
            <p:cNvPr id="14473" name="Google Shape;14473;p45"/>
            <p:cNvCxnSpPr>
              <a:stCxn id="14472" idx="4"/>
            </p:cNvCxnSpPr>
            <p:nvPr/>
          </p:nvCxnSpPr>
          <p:spPr>
            <a:xfrm>
              <a:off x="5407029" y="1364196"/>
              <a:ext cx="0" cy="996300"/>
            </a:xfrm>
            <a:prstGeom prst="straightConnector1">
              <a:avLst/>
            </a:prstGeom>
            <a:noFill/>
            <a:ln w="19050" cap="flat" cmpd="sng">
              <a:solidFill>
                <a:schemeClr val="accent1"/>
              </a:solidFill>
              <a:prstDash val="solid"/>
              <a:round/>
              <a:headEnd type="none" w="med" len="med"/>
              <a:tailEnd type="oval" w="med" len="med"/>
            </a:ln>
          </p:spPr>
        </p:cxnSp>
      </p:grpSp>
      <p:grpSp>
        <p:nvGrpSpPr>
          <p:cNvPr id="14474" name="Google Shape;14474;p45"/>
          <p:cNvGrpSpPr/>
          <p:nvPr/>
        </p:nvGrpSpPr>
        <p:grpSpPr>
          <a:xfrm>
            <a:off x="6083550" y="908088"/>
            <a:ext cx="567600" cy="1800900"/>
            <a:chOff x="4390175" y="898000"/>
            <a:chExt cx="567600" cy="1800900"/>
          </a:xfrm>
        </p:grpSpPr>
        <p:sp>
          <p:nvSpPr>
            <p:cNvPr id="14475" name="Google Shape;14475;p45"/>
            <p:cNvSpPr/>
            <p:nvPr/>
          </p:nvSpPr>
          <p:spPr>
            <a:xfrm>
              <a:off x="4390175" y="898000"/>
              <a:ext cx="567600" cy="567600"/>
            </a:xfrm>
            <a:prstGeom prst="ellipse">
              <a:avLst/>
            </a:prstGeom>
            <a:solidFill>
              <a:schemeClr val="accent4"/>
            </a:solidFill>
            <a:ln>
              <a:noFill/>
            </a:ln>
          </p:spPr>
          <p:txBody>
            <a:bodyPr spcFirstLastPara="1" wrap="square" lIns="0" tIns="91425" rIns="0" bIns="91425" anchor="ctr" anchorCtr="0">
              <a:noAutofit/>
            </a:bodyPr>
            <a:lstStyle/>
            <a:p>
              <a:pPr marL="0" lvl="0" indent="0" algn="ctr" rtl="0">
                <a:spcBef>
                  <a:spcPts val="0"/>
                </a:spcBef>
                <a:spcAft>
                  <a:spcPts val="0"/>
                </a:spcAft>
                <a:buClr>
                  <a:schemeClr val="dk1"/>
                </a:buClr>
                <a:buSzPts val="1100"/>
                <a:buFont typeface="Arial"/>
                <a:buNone/>
              </a:pPr>
              <a:r>
                <a:rPr lang="en" sz="1700" dirty="0">
                  <a:solidFill>
                    <a:srgbClr val="FFFFFF"/>
                  </a:solidFill>
                  <a:latin typeface="Fira Sans Extra Condensed Medium"/>
                  <a:ea typeface="Fira Sans Extra Condensed Medium"/>
                  <a:cs typeface="Fira Sans Extra Condensed Medium"/>
                  <a:sym typeface="Fira Sans Extra Condensed Medium"/>
                </a:rPr>
                <a:t>300</a:t>
              </a:r>
              <a:endParaRPr dirty="0"/>
            </a:p>
          </p:txBody>
        </p:sp>
        <p:cxnSp>
          <p:nvCxnSpPr>
            <p:cNvPr id="14476" name="Google Shape;14476;p45"/>
            <p:cNvCxnSpPr>
              <a:stCxn id="14475" idx="4"/>
            </p:cNvCxnSpPr>
            <p:nvPr/>
          </p:nvCxnSpPr>
          <p:spPr>
            <a:xfrm>
              <a:off x="4673975" y="1465600"/>
              <a:ext cx="0" cy="1233300"/>
            </a:xfrm>
            <a:prstGeom prst="straightConnector1">
              <a:avLst/>
            </a:prstGeom>
            <a:noFill/>
            <a:ln w="19050" cap="flat" cmpd="sng">
              <a:solidFill>
                <a:schemeClr val="accent4"/>
              </a:solidFill>
              <a:prstDash val="solid"/>
              <a:round/>
              <a:headEnd type="none" w="med" len="med"/>
              <a:tailEnd type="oval" w="med" len="med"/>
            </a:ln>
          </p:spPr>
        </p:cxnSp>
      </p:grpSp>
      <p:grpSp>
        <p:nvGrpSpPr>
          <p:cNvPr id="14477" name="Google Shape;14477;p45"/>
          <p:cNvGrpSpPr/>
          <p:nvPr/>
        </p:nvGrpSpPr>
        <p:grpSpPr>
          <a:xfrm>
            <a:off x="7594788" y="1454213"/>
            <a:ext cx="567600" cy="1748700"/>
            <a:chOff x="4390175" y="898000"/>
            <a:chExt cx="567600" cy="1748700"/>
          </a:xfrm>
        </p:grpSpPr>
        <p:sp>
          <p:nvSpPr>
            <p:cNvPr id="14478" name="Google Shape;14478;p45"/>
            <p:cNvSpPr/>
            <p:nvPr/>
          </p:nvSpPr>
          <p:spPr>
            <a:xfrm>
              <a:off x="4390175" y="898000"/>
              <a:ext cx="567600" cy="567600"/>
            </a:xfrm>
            <a:prstGeom prst="ellipse">
              <a:avLst/>
            </a:prstGeom>
            <a:solidFill>
              <a:schemeClr val="accent6"/>
            </a:solidFill>
            <a:ln>
              <a:noFill/>
            </a:ln>
          </p:spPr>
          <p:txBody>
            <a:bodyPr spcFirstLastPara="1" wrap="square" lIns="0" tIns="91425" rIns="0" bIns="91425" anchor="ctr" anchorCtr="0">
              <a:noAutofit/>
            </a:bodyPr>
            <a:lstStyle/>
            <a:p>
              <a:pPr marL="0" lvl="0" indent="0" algn="ctr" rtl="0">
                <a:spcBef>
                  <a:spcPts val="0"/>
                </a:spcBef>
                <a:spcAft>
                  <a:spcPts val="0"/>
                </a:spcAft>
                <a:buClr>
                  <a:schemeClr val="dk1"/>
                </a:buClr>
                <a:buSzPts val="1100"/>
                <a:buFont typeface="Arial"/>
                <a:buNone/>
              </a:pPr>
              <a:r>
                <a:rPr lang="en" sz="1700" dirty="0">
                  <a:solidFill>
                    <a:srgbClr val="FFFFFF"/>
                  </a:solidFill>
                  <a:latin typeface="Fira Sans Extra Condensed Medium"/>
                  <a:ea typeface="Fira Sans Extra Condensed Medium"/>
                  <a:cs typeface="Fira Sans Extra Condensed Medium"/>
                  <a:sym typeface="Fira Sans Extra Condensed Medium"/>
                </a:rPr>
                <a:t>400</a:t>
              </a:r>
              <a:endParaRPr dirty="0"/>
            </a:p>
          </p:txBody>
        </p:sp>
        <p:cxnSp>
          <p:nvCxnSpPr>
            <p:cNvPr id="14479" name="Google Shape;14479;p45"/>
            <p:cNvCxnSpPr>
              <a:stCxn id="14478" idx="4"/>
            </p:cNvCxnSpPr>
            <p:nvPr/>
          </p:nvCxnSpPr>
          <p:spPr>
            <a:xfrm>
              <a:off x="4673975" y="1465600"/>
              <a:ext cx="0" cy="1181100"/>
            </a:xfrm>
            <a:prstGeom prst="straightConnector1">
              <a:avLst/>
            </a:prstGeom>
            <a:noFill/>
            <a:ln w="19050" cap="flat" cmpd="sng">
              <a:solidFill>
                <a:schemeClr val="accent6"/>
              </a:solidFill>
              <a:prstDash val="solid"/>
              <a:round/>
              <a:headEnd type="none" w="med" len="med"/>
              <a:tailEnd type="oval" w="med" len="med"/>
            </a:ln>
          </p:spPr>
        </p:cxnSp>
      </p:grpSp>
      <p:sp>
        <p:nvSpPr>
          <p:cNvPr id="14492" name="Google Shape;14492;p45"/>
          <p:cNvSpPr txBox="1"/>
          <p:nvPr/>
        </p:nvSpPr>
        <p:spPr>
          <a:xfrm>
            <a:off x="92968" y="1423347"/>
            <a:ext cx="4595634" cy="2772308"/>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AR" sz="2000" dirty="0">
                <a:solidFill>
                  <a:srgbClr val="002060"/>
                </a:solidFill>
                <a:latin typeface="Fira Sans Extra Condensed Medium"/>
                <a:ea typeface="Fira Sans Extra Condensed Medium"/>
                <a:cs typeface="Fira Sans Extra Condensed Medium"/>
                <a:sym typeface="Fira Sans Extra Condensed Medium"/>
              </a:rPr>
              <a:t>Razones que impulsan a los países a negociar acuerdos:</a:t>
            </a:r>
          </a:p>
          <a:p>
            <a:pPr marL="457200" lvl="0" indent="-457200" rtl="0">
              <a:spcBef>
                <a:spcPts val="0"/>
              </a:spcBef>
              <a:spcAft>
                <a:spcPts val="0"/>
              </a:spcAft>
              <a:buAutoNum type="arabicPeriod"/>
            </a:pPr>
            <a:r>
              <a:rPr lang="es-AR" dirty="0">
                <a:solidFill>
                  <a:srgbClr val="002060"/>
                </a:solidFill>
                <a:latin typeface="+mn-lt"/>
                <a:ea typeface="Fira Sans Extra Condensed Medium"/>
                <a:cs typeface="Fira Sans Extra Condensed Medium"/>
                <a:sym typeface="Fira Sans Extra Condensed Medium"/>
              </a:rPr>
              <a:t>Acceso preferencial a mercados</a:t>
            </a:r>
          </a:p>
          <a:p>
            <a:pPr marL="457200" lvl="0" indent="-457200" rtl="0">
              <a:spcBef>
                <a:spcPts val="0"/>
              </a:spcBef>
              <a:spcAft>
                <a:spcPts val="0"/>
              </a:spcAft>
              <a:buAutoNum type="arabicPeriod"/>
            </a:pPr>
            <a:r>
              <a:rPr lang="es-AR" dirty="0">
                <a:solidFill>
                  <a:srgbClr val="002060"/>
                </a:solidFill>
                <a:latin typeface="+mn-lt"/>
                <a:ea typeface="Fira Sans Extra Condensed Medium"/>
                <a:cs typeface="Fira Sans Extra Condensed Medium"/>
                <a:sym typeface="Fira Sans Extra Condensed Medium"/>
              </a:rPr>
              <a:t>Atracción de inversiones</a:t>
            </a:r>
          </a:p>
          <a:p>
            <a:pPr marL="457200" lvl="0" indent="-457200" rtl="0">
              <a:spcBef>
                <a:spcPts val="0"/>
              </a:spcBef>
              <a:spcAft>
                <a:spcPts val="0"/>
              </a:spcAft>
              <a:buAutoNum type="arabicPeriod"/>
            </a:pPr>
            <a:r>
              <a:rPr lang="es-AR" dirty="0">
                <a:solidFill>
                  <a:srgbClr val="002060"/>
                </a:solidFill>
                <a:latin typeface="+mn-lt"/>
                <a:ea typeface="Fira Sans Extra Condensed Medium"/>
                <a:cs typeface="Fira Sans Extra Condensed Medium"/>
                <a:sym typeface="Fira Sans Extra Condensed Medium"/>
              </a:rPr>
              <a:t>Alternativa al multilateralismo</a:t>
            </a:r>
          </a:p>
          <a:p>
            <a:pPr marL="457200" lvl="0" indent="-457200" rtl="0">
              <a:spcBef>
                <a:spcPts val="0"/>
              </a:spcBef>
              <a:spcAft>
                <a:spcPts val="0"/>
              </a:spcAft>
              <a:buAutoNum type="arabicPeriod"/>
            </a:pPr>
            <a:r>
              <a:rPr lang="es-AR" dirty="0">
                <a:solidFill>
                  <a:srgbClr val="002060"/>
                </a:solidFill>
                <a:latin typeface="+mn-lt"/>
                <a:ea typeface="Fira Sans Extra Condensed Medium"/>
                <a:cs typeface="Fira Sans Extra Condensed Medium"/>
                <a:sym typeface="Fira Sans Extra Condensed Medium"/>
              </a:rPr>
              <a:t>Establecimiento de relaciones pacíficas</a:t>
            </a:r>
          </a:p>
          <a:p>
            <a:pPr marL="457200" lvl="0" indent="-457200" rtl="0">
              <a:spcBef>
                <a:spcPts val="0"/>
              </a:spcBef>
              <a:spcAft>
                <a:spcPts val="0"/>
              </a:spcAft>
              <a:buAutoNum type="arabicPeriod"/>
            </a:pPr>
            <a:r>
              <a:rPr lang="es-AR" dirty="0">
                <a:solidFill>
                  <a:srgbClr val="002060"/>
                </a:solidFill>
                <a:latin typeface="+mn-lt"/>
                <a:ea typeface="Fira Sans Extra Condensed Medium"/>
                <a:cs typeface="Fira Sans Extra Condensed Medium"/>
                <a:sym typeface="Fira Sans Extra Condensed Medium"/>
              </a:rPr>
              <a:t>Incremento del poder de negociación en la esfera internacional</a:t>
            </a:r>
            <a:endParaRPr dirty="0">
              <a:solidFill>
                <a:srgbClr val="002060"/>
              </a:solidFill>
              <a:latin typeface="+mn-lt"/>
              <a:ea typeface="Fira Sans Extra Condensed Medium"/>
              <a:cs typeface="Fira Sans Extra Condensed Medium"/>
              <a:sym typeface="Fira Sans Extra Condensed Medium"/>
            </a:endParaRPr>
          </a:p>
        </p:txBody>
      </p:sp>
    </p:spTree>
    <p:extLst>
      <p:ext uri="{BB962C8B-B14F-4D97-AF65-F5344CB8AC3E}">
        <p14:creationId xmlns:p14="http://schemas.microsoft.com/office/powerpoint/2010/main" val="1549303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492"/>
                                        </p:tgtEl>
                                        <p:attrNameLst>
                                          <p:attrName>style.visibility</p:attrName>
                                        </p:attrNameLst>
                                      </p:cBhvr>
                                      <p:to>
                                        <p:strVal val="visible"/>
                                      </p:to>
                                    </p:set>
                                    <p:anim calcmode="lin" valueType="num">
                                      <p:cBhvr additive="base">
                                        <p:cTn id="7" dur="500" fill="hold"/>
                                        <p:tgtEl>
                                          <p:spTgt spid="14492"/>
                                        </p:tgtEl>
                                        <p:attrNameLst>
                                          <p:attrName>ppt_x</p:attrName>
                                        </p:attrNameLst>
                                      </p:cBhvr>
                                      <p:tavLst>
                                        <p:tav tm="0">
                                          <p:val>
                                            <p:strVal val="#ppt_x"/>
                                          </p:val>
                                        </p:tav>
                                        <p:tav tm="100000">
                                          <p:val>
                                            <p:strVal val="#ppt_x"/>
                                          </p:val>
                                        </p:tav>
                                      </p:tavLst>
                                    </p:anim>
                                    <p:anim calcmode="lin" valueType="num">
                                      <p:cBhvr additive="base">
                                        <p:cTn id="8" dur="500" fill="hold"/>
                                        <p:tgtEl>
                                          <p:spTgt spid="1449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49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4460"/>
        <p:cNvGrpSpPr/>
        <p:nvPr/>
      </p:nvGrpSpPr>
      <p:grpSpPr>
        <a:xfrm>
          <a:off x="0" y="0"/>
          <a:ext cx="0" cy="0"/>
          <a:chOff x="0" y="0"/>
          <a:chExt cx="0" cy="0"/>
        </a:xfrm>
      </p:grpSpPr>
      <p:grpSp>
        <p:nvGrpSpPr>
          <p:cNvPr id="14461" name="Google Shape;14461;p45"/>
          <p:cNvGrpSpPr/>
          <p:nvPr/>
        </p:nvGrpSpPr>
        <p:grpSpPr>
          <a:xfrm>
            <a:off x="5050451" y="2021813"/>
            <a:ext cx="3745209" cy="2786264"/>
            <a:chOff x="235800" y="830650"/>
            <a:chExt cx="6978450" cy="4588844"/>
          </a:xfrm>
        </p:grpSpPr>
        <p:sp>
          <p:nvSpPr>
            <p:cNvPr id="14462" name="Google Shape;14462;p45"/>
            <p:cNvSpPr/>
            <p:nvPr/>
          </p:nvSpPr>
          <p:spPr>
            <a:xfrm>
              <a:off x="235800" y="1224769"/>
              <a:ext cx="2592225" cy="4194725"/>
            </a:xfrm>
            <a:custGeom>
              <a:avLst/>
              <a:gdLst/>
              <a:ahLst/>
              <a:cxnLst/>
              <a:rect l="l" t="t" r="r" b="b"/>
              <a:pathLst>
                <a:path w="103689" h="167789" extrusionOk="0">
                  <a:moveTo>
                    <a:pt x="13807" y="0"/>
                  </a:moveTo>
                  <a:cubicBezTo>
                    <a:pt x="11526" y="0"/>
                    <a:pt x="9194" y="921"/>
                    <a:pt x="7431" y="2357"/>
                  </a:cubicBezTo>
                  <a:cubicBezTo>
                    <a:pt x="6418" y="3183"/>
                    <a:pt x="7559" y="5231"/>
                    <a:pt x="8433" y="6203"/>
                  </a:cubicBezTo>
                  <a:cubicBezTo>
                    <a:pt x="9308" y="7175"/>
                    <a:pt x="10393" y="8259"/>
                    <a:pt x="10189" y="9549"/>
                  </a:cubicBezTo>
                  <a:cubicBezTo>
                    <a:pt x="9355" y="9975"/>
                    <a:pt x="8287" y="10084"/>
                    <a:pt x="7292" y="10084"/>
                  </a:cubicBezTo>
                  <a:cubicBezTo>
                    <a:pt x="7024" y="10084"/>
                    <a:pt x="6762" y="10076"/>
                    <a:pt x="6511" y="10065"/>
                  </a:cubicBezTo>
                  <a:cubicBezTo>
                    <a:pt x="6102" y="10046"/>
                    <a:pt x="5686" y="9992"/>
                    <a:pt x="5277" y="9992"/>
                  </a:cubicBezTo>
                  <a:cubicBezTo>
                    <a:pt x="4990" y="9992"/>
                    <a:pt x="4705" y="10019"/>
                    <a:pt x="4430" y="10104"/>
                  </a:cubicBezTo>
                  <a:cubicBezTo>
                    <a:pt x="3763" y="10310"/>
                    <a:pt x="3182" y="11034"/>
                    <a:pt x="3440" y="11683"/>
                  </a:cubicBezTo>
                  <a:cubicBezTo>
                    <a:pt x="2981" y="12481"/>
                    <a:pt x="2431" y="12899"/>
                    <a:pt x="2962" y="13650"/>
                  </a:cubicBezTo>
                  <a:cubicBezTo>
                    <a:pt x="3377" y="14235"/>
                    <a:pt x="4081" y="14716"/>
                    <a:pt x="4076" y="15434"/>
                  </a:cubicBezTo>
                  <a:cubicBezTo>
                    <a:pt x="4071" y="16003"/>
                    <a:pt x="3591" y="16462"/>
                    <a:pt x="3082" y="16719"/>
                  </a:cubicBezTo>
                  <a:cubicBezTo>
                    <a:pt x="2572" y="16973"/>
                    <a:pt x="2000" y="17102"/>
                    <a:pt x="1518" y="17408"/>
                  </a:cubicBezTo>
                  <a:cubicBezTo>
                    <a:pt x="13" y="18366"/>
                    <a:pt x="0" y="20519"/>
                    <a:pt x="159" y="22295"/>
                  </a:cubicBezTo>
                  <a:cubicBezTo>
                    <a:pt x="1133" y="23491"/>
                    <a:pt x="1285" y="25550"/>
                    <a:pt x="817" y="27017"/>
                  </a:cubicBezTo>
                  <a:cubicBezTo>
                    <a:pt x="639" y="27577"/>
                    <a:pt x="351" y="28172"/>
                    <a:pt x="552" y="28724"/>
                  </a:cubicBezTo>
                  <a:cubicBezTo>
                    <a:pt x="782" y="29356"/>
                    <a:pt x="1526" y="29605"/>
                    <a:pt x="2177" y="29773"/>
                  </a:cubicBezTo>
                  <a:cubicBezTo>
                    <a:pt x="2891" y="29958"/>
                    <a:pt x="3669" y="30130"/>
                    <a:pt x="4408" y="30130"/>
                  </a:cubicBezTo>
                  <a:cubicBezTo>
                    <a:pt x="5109" y="30130"/>
                    <a:pt x="5775" y="29975"/>
                    <a:pt x="6314" y="29528"/>
                  </a:cubicBezTo>
                  <a:cubicBezTo>
                    <a:pt x="7583" y="28478"/>
                    <a:pt x="9157" y="28121"/>
                    <a:pt x="10834" y="28121"/>
                  </a:cubicBezTo>
                  <a:cubicBezTo>
                    <a:pt x="13016" y="28121"/>
                    <a:pt x="15374" y="28725"/>
                    <a:pt x="17464" y="29196"/>
                  </a:cubicBezTo>
                  <a:cubicBezTo>
                    <a:pt x="18740" y="29482"/>
                    <a:pt x="20083" y="29952"/>
                    <a:pt x="20830" y="31028"/>
                  </a:cubicBezTo>
                  <a:cubicBezTo>
                    <a:pt x="21824" y="32461"/>
                    <a:pt x="21400" y="34451"/>
                    <a:pt x="20580" y="35993"/>
                  </a:cubicBezTo>
                  <a:cubicBezTo>
                    <a:pt x="19762" y="37533"/>
                    <a:pt x="18587" y="38903"/>
                    <a:pt x="18068" y="40567"/>
                  </a:cubicBezTo>
                  <a:cubicBezTo>
                    <a:pt x="17582" y="42129"/>
                    <a:pt x="17717" y="43806"/>
                    <a:pt x="17859" y="45436"/>
                  </a:cubicBezTo>
                  <a:cubicBezTo>
                    <a:pt x="18032" y="47441"/>
                    <a:pt x="18242" y="49554"/>
                    <a:pt x="19405" y="51198"/>
                  </a:cubicBezTo>
                  <a:cubicBezTo>
                    <a:pt x="20624" y="52922"/>
                    <a:pt x="21392" y="55494"/>
                    <a:pt x="21294" y="57601"/>
                  </a:cubicBezTo>
                  <a:cubicBezTo>
                    <a:pt x="21216" y="59294"/>
                    <a:pt x="20619" y="60958"/>
                    <a:pt x="20775" y="62645"/>
                  </a:cubicBezTo>
                  <a:cubicBezTo>
                    <a:pt x="21057" y="65704"/>
                    <a:pt x="23699" y="67999"/>
                    <a:pt x="26397" y="69471"/>
                  </a:cubicBezTo>
                  <a:cubicBezTo>
                    <a:pt x="29219" y="71013"/>
                    <a:pt x="31651" y="73637"/>
                    <a:pt x="32623" y="76701"/>
                  </a:cubicBezTo>
                  <a:cubicBezTo>
                    <a:pt x="33112" y="78241"/>
                    <a:pt x="33257" y="79868"/>
                    <a:pt x="33688" y="81425"/>
                  </a:cubicBezTo>
                  <a:cubicBezTo>
                    <a:pt x="34432" y="84119"/>
                    <a:pt x="36051" y="86565"/>
                    <a:pt x="38239" y="88307"/>
                  </a:cubicBezTo>
                  <a:cubicBezTo>
                    <a:pt x="39834" y="89575"/>
                    <a:pt x="42451" y="90023"/>
                    <a:pt x="44455" y="90388"/>
                  </a:cubicBezTo>
                  <a:cubicBezTo>
                    <a:pt x="45495" y="90578"/>
                    <a:pt x="46617" y="90728"/>
                    <a:pt x="47400" y="91437"/>
                  </a:cubicBezTo>
                  <a:cubicBezTo>
                    <a:pt x="47762" y="91764"/>
                    <a:pt x="48023" y="92187"/>
                    <a:pt x="48369" y="92530"/>
                  </a:cubicBezTo>
                  <a:cubicBezTo>
                    <a:pt x="50044" y="94188"/>
                    <a:pt x="53127" y="93507"/>
                    <a:pt x="54821" y="95145"/>
                  </a:cubicBezTo>
                  <a:cubicBezTo>
                    <a:pt x="55259" y="95566"/>
                    <a:pt x="55558" y="96107"/>
                    <a:pt x="55941" y="96579"/>
                  </a:cubicBezTo>
                  <a:cubicBezTo>
                    <a:pt x="56887" y="97736"/>
                    <a:pt x="58370" y="98428"/>
                    <a:pt x="59861" y="98428"/>
                  </a:cubicBezTo>
                  <a:cubicBezTo>
                    <a:pt x="60003" y="98428"/>
                    <a:pt x="60145" y="98421"/>
                    <a:pt x="60286" y="98409"/>
                  </a:cubicBezTo>
                  <a:lnTo>
                    <a:pt x="60286" y="98409"/>
                  </a:lnTo>
                  <a:cubicBezTo>
                    <a:pt x="59905" y="99653"/>
                    <a:pt x="61397" y="101114"/>
                    <a:pt x="60936" y="102330"/>
                  </a:cubicBezTo>
                  <a:cubicBezTo>
                    <a:pt x="60565" y="103312"/>
                    <a:pt x="59445" y="103741"/>
                    <a:pt x="58674" y="104452"/>
                  </a:cubicBezTo>
                  <a:cubicBezTo>
                    <a:pt x="57337" y="105685"/>
                    <a:pt x="57129" y="107795"/>
                    <a:pt x="57705" y="109521"/>
                  </a:cubicBezTo>
                  <a:cubicBezTo>
                    <a:pt x="58282" y="111246"/>
                    <a:pt x="59498" y="112671"/>
                    <a:pt x="60717" y="114022"/>
                  </a:cubicBezTo>
                  <a:cubicBezTo>
                    <a:pt x="62978" y="116530"/>
                    <a:pt x="65696" y="117746"/>
                    <a:pt x="68148" y="120066"/>
                  </a:cubicBezTo>
                  <a:cubicBezTo>
                    <a:pt x="70420" y="122216"/>
                    <a:pt x="70937" y="125696"/>
                    <a:pt x="70438" y="128784"/>
                  </a:cubicBezTo>
                  <a:cubicBezTo>
                    <a:pt x="69938" y="131872"/>
                    <a:pt x="68585" y="134744"/>
                    <a:pt x="67620" y="137718"/>
                  </a:cubicBezTo>
                  <a:cubicBezTo>
                    <a:pt x="65814" y="143276"/>
                    <a:pt x="65376" y="149382"/>
                    <a:pt x="67102" y="154963"/>
                  </a:cubicBezTo>
                  <a:cubicBezTo>
                    <a:pt x="68828" y="160546"/>
                    <a:pt x="72869" y="165522"/>
                    <a:pt x="78283" y="167717"/>
                  </a:cubicBezTo>
                  <a:cubicBezTo>
                    <a:pt x="78404" y="167766"/>
                    <a:pt x="78530" y="167788"/>
                    <a:pt x="78658" y="167788"/>
                  </a:cubicBezTo>
                  <a:cubicBezTo>
                    <a:pt x="79167" y="167788"/>
                    <a:pt x="79705" y="167444"/>
                    <a:pt x="80056" y="167066"/>
                  </a:cubicBezTo>
                  <a:cubicBezTo>
                    <a:pt x="80495" y="166591"/>
                    <a:pt x="80589" y="165833"/>
                    <a:pt x="80281" y="165265"/>
                  </a:cubicBezTo>
                  <a:cubicBezTo>
                    <a:pt x="79304" y="163467"/>
                    <a:pt x="77566" y="161932"/>
                    <a:pt x="76298" y="160326"/>
                  </a:cubicBezTo>
                  <a:cubicBezTo>
                    <a:pt x="75898" y="159821"/>
                    <a:pt x="75478" y="159248"/>
                    <a:pt x="75530" y="158607"/>
                  </a:cubicBezTo>
                  <a:cubicBezTo>
                    <a:pt x="75589" y="157886"/>
                    <a:pt x="76208" y="157367"/>
                    <a:pt x="76666" y="156807"/>
                  </a:cubicBezTo>
                  <a:cubicBezTo>
                    <a:pt x="77361" y="155947"/>
                    <a:pt x="77729" y="154867"/>
                    <a:pt x="77704" y="153762"/>
                  </a:cubicBezTo>
                  <a:cubicBezTo>
                    <a:pt x="77674" y="152733"/>
                    <a:pt x="77075" y="151726"/>
                    <a:pt x="77111" y="150697"/>
                  </a:cubicBezTo>
                  <a:cubicBezTo>
                    <a:pt x="77146" y="149667"/>
                    <a:pt x="77701" y="148583"/>
                    <a:pt x="78676" y="148251"/>
                  </a:cubicBezTo>
                  <a:cubicBezTo>
                    <a:pt x="79120" y="148100"/>
                    <a:pt x="79614" y="148115"/>
                    <a:pt x="80042" y="147926"/>
                  </a:cubicBezTo>
                  <a:cubicBezTo>
                    <a:pt x="81453" y="147303"/>
                    <a:pt x="81228" y="145153"/>
                    <a:pt x="82249" y="143996"/>
                  </a:cubicBezTo>
                  <a:cubicBezTo>
                    <a:pt x="82722" y="143460"/>
                    <a:pt x="83419" y="143193"/>
                    <a:pt x="84064" y="142883"/>
                  </a:cubicBezTo>
                  <a:cubicBezTo>
                    <a:pt x="86792" y="141571"/>
                    <a:pt x="89035" y="138972"/>
                    <a:pt x="89283" y="135957"/>
                  </a:cubicBezTo>
                  <a:cubicBezTo>
                    <a:pt x="89483" y="133544"/>
                    <a:pt x="88605" y="130615"/>
                    <a:pt x="90438" y="129034"/>
                  </a:cubicBezTo>
                  <a:cubicBezTo>
                    <a:pt x="91238" y="128344"/>
                    <a:pt x="92244" y="128199"/>
                    <a:pt x="93314" y="128199"/>
                  </a:cubicBezTo>
                  <a:cubicBezTo>
                    <a:pt x="94087" y="128199"/>
                    <a:pt x="94894" y="128275"/>
                    <a:pt x="95682" y="128275"/>
                  </a:cubicBezTo>
                  <a:cubicBezTo>
                    <a:pt x="96098" y="128275"/>
                    <a:pt x="96509" y="128254"/>
                    <a:pt x="96908" y="128189"/>
                  </a:cubicBezTo>
                  <a:cubicBezTo>
                    <a:pt x="97800" y="128044"/>
                    <a:pt x="98396" y="127214"/>
                    <a:pt x="98814" y="126412"/>
                  </a:cubicBezTo>
                  <a:cubicBezTo>
                    <a:pt x="99231" y="125609"/>
                    <a:pt x="99280" y="124658"/>
                    <a:pt x="99129" y="123766"/>
                  </a:cubicBezTo>
                  <a:cubicBezTo>
                    <a:pt x="98945" y="122668"/>
                    <a:pt x="98473" y="121597"/>
                    <a:pt x="98577" y="120489"/>
                  </a:cubicBezTo>
                  <a:cubicBezTo>
                    <a:pt x="98723" y="118930"/>
                    <a:pt x="99942" y="117730"/>
                    <a:pt x="100886" y="116480"/>
                  </a:cubicBezTo>
                  <a:cubicBezTo>
                    <a:pt x="102003" y="114998"/>
                    <a:pt x="102797" y="113297"/>
                    <a:pt x="103214" y="111488"/>
                  </a:cubicBezTo>
                  <a:cubicBezTo>
                    <a:pt x="103689" y="109429"/>
                    <a:pt x="102371" y="106997"/>
                    <a:pt x="100524" y="105970"/>
                  </a:cubicBezTo>
                  <a:cubicBezTo>
                    <a:pt x="98677" y="104943"/>
                    <a:pt x="96462" y="104915"/>
                    <a:pt x="94350" y="104853"/>
                  </a:cubicBezTo>
                  <a:cubicBezTo>
                    <a:pt x="92237" y="104794"/>
                    <a:pt x="89999" y="104633"/>
                    <a:pt x="88273" y="103414"/>
                  </a:cubicBezTo>
                  <a:cubicBezTo>
                    <a:pt x="86692" y="102296"/>
                    <a:pt x="85799" y="100469"/>
                    <a:pt x="84550" y="98991"/>
                  </a:cubicBezTo>
                  <a:cubicBezTo>
                    <a:pt x="82441" y="96497"/>
                    <a:pt x="79375" y="95057"/>
                    <a:pt x="76410" y="93690"/>
                  </a:cubicBezTo>
                  <a:cubicBezTo>
                    <a:pt x="75559" y="93298"/>
                    <a:pt x="74630" y="92901"/>
                    <a:pt x="73720" y="92901"/>
                  </a:cubicBezTo>
                  <a:cubicBezTo>
                    <a:pt x="73431" y="92901"/>
                    <a:pt x="73144" y="92941"/>
                    <a:pt x="72862" y="93034"/>
                  </a:cubicBezTo>
                  <a:cubicBezTo>
                    <a:pt x="72400" y="93185"/>
                    <a:pt x="71985" y="93473"/>
                    <a:pt x="71508" y="93564"/>
                  </a:cubicBezTo>
                  <a:cubicBezTo>
                    <a:pt x="71390" y="93586"/>
                    <a:pt x="71274" y="93597"/>
                    <a:pt x="71159" y="93597"/>
                  </a:cubicBezTo>
                  <a:cubicBezTo>
                    <a:pt x="70006" y="93597"/>
                    <a:pt x="69033" y="92520"/>
                    <a:pt x="67966" y="91944"/>
                  </a:cubicBezTo>
                  <a:cubicBezTo>
                    <a:pt x="67424" y="91651"/>
                    <a:pt x="66830" y="91518"/>
                    <a:pt x="66231" y="91518"/>
                  </a:cubicBezTo>
                  <a:cubicBezTo>
                    <a:pt x="64138" y="91518"/>
                    <a:pt x="61986" y="93147"/>
                    <a:pt x="61817" y="95293"/>
                  </a:cubicBezTo>
                  <a:cubicBezTo>
                    <a:pt x="61476" y="95410"/>
                    <a:pt x="61056" y="95468"/>
                    <a:pt x="60611" y="95468"/>
                  </a:cubicBezTo>
                  <a:cubicBezTo>
                    <a:pt x="59413" y="95468"/>
                    <a:pt x="58031" y="95047"/>
                    <a:pt x="57510" y="94228"/>
                  </a:cubicBezTo>
                  <a:cubicBezTo>
                    <a:pt x="56995" y="93419"/>
                    <a:pt x="56789" y="92287"/>
                    <a:pt x="55904" y="91918"/>
                  </a:cubicBezTo>
                  <a:cubicBezTo>
                    <a:pt x="55432" y="91722"/>
                    <a:pt x="54840" y="91796"/>
                    <a:pt x="54455" y="91458"/>
                  </a:cubicBezTo>
                  <a:cubicBezTo>
                    <a:pt x="53818" y="90898"/>
                    <a:pt x="54313" y="89881"/>
                    <a:pt x="54428" y="89040"/>
                  </a:cubicBezTo>
                  <a:cubicBezTo>
                    <a:pt x="54609" y="87696"/>
                    <a:pt x="53607" y="86419"/>
                    <a:pt x="52383" y="85834"/>
                  </a:cubicBezTo>
                  <a:cubicBezTo>
                    <a:pt x="51161" y="85249"/>
                    <a:pt x="49761" y="85202"/>
                    <a:pt x="48407" y="85159"/>
                  </a:cubicBezTo>
                  <a:cubicBezTo>
                    <a:pt x="47051" y="85115"/>
                    <a:pt x="45649" y="85054"/>
                    <a:pt x="44436" y="84447"/>
                  </a:cubicBezTo>
                  <a:cubicBezTo>
                    <a:pt x="42077" y="83264"/>
                    <a:pt x="41111" y="80063"/>
                    <a:pt x="42146" y="77635"/>
                  </a:cubicBezTo>
                  <a:cubicBezTo>
                    <a:pt x="43156" y="75267"/>
                    <a:pt x="45760" y="73783"/>
                    <a:pt x="48337" y="73783"/>
                  </a:cubicBezTo>
                  <a:cubicBezTo>
                    <a:pt x="48401" y="73783"/>
                    <a:pt x="48464" y="73784"/>
                    <a:pt x="48528" y="73786"/>
                  </a:cubicBezTo>
                  <a:cubicBezTo>
                    <a:pt x="51112" y="73862"/>
                    <a:pt x="53842" y="75749"/>
                    <a:pt x="53870" y="78335"/>
                  </a:cubicBezTo>
                  <a:cubicBezTo>
                    <a:pt x="53875" y="78746"/>
                    <a:pt x="54287" y="78928"/>
                    <a:pt x="54735" y="78928"/>
                  </a:cubicBezTo>
                  <a:cubicBezTo>
                    <a:pt x="55004" y="78928"/>
                    <a:pt x="55285" y="78863"/>
                    <a:pt x="55498" y="78741"/>
                  </a:cubicBezTo>
                  <a:cubicBezTo>
                    <a:pt x="56067" y="78416"/>
                    <a:pt x="56365" y="77760"/>
                    <a:pt x="56505" y="77119"/>
                  </a:cubicBezTo>
                  <a:cubicBezTo>
                    <a:pt x="56645" y="76478"/>
                    <a:pt x="56664" y="75812"/>
                    <a:pt x="56860" y="75186"/>
                  </a:cubicBezTo>
                  <a:cubicBezTo>
                    <a:pt x="57310" y="73749"/>
                    <a:pt x="58757" y="72690"/>
                    <a:pt x="60261" y="72690"/>
                  </a:cubicBezTo>
                  <a:cubicBezTo>
                    <a:pt x="60273" y="72690"/>
                    <a:pt x="60285" y="72690"/>
                    <a:pt x="60297" y="72690"/>
                  </a:cubicBezTo>
                  <a:cubicBezTo>
                    <a:pt x="60306" y="72690"/>
                    <a:pt x="60314" y="72690"/>
                    <a:pt x="60323" y="72690"/>
                  </a:cubicBezTo>
                  <a:cubicBezTo>
                    <a:pt x="61893" y="72690"/>
                    <a:pt x="62998" y="71122"/>
                    <a:pt x="64116" y="70013"/>
                  </a:cubicBezTo>
                  <a:cubicBezTo>
                    <a:pt x="65241" y="68896"/>
                    <a:pt x="65913" y="67214"/>
                    <a:pt x="65469" y="65693"/>
                  </a:cubicBezTo>
                  <a:cubicBezTo>
                    <a:pt x="65229" y="64873"/>
                    <a:pt x="64683" y="64046"/>
                    <a:pt x="64956" y="63238"/>
                  </a:cubicBezTo>
                  <a:cubicBezTo>
                    <a:pt x="65170" y="62604"/>
                    <a:pt x="65822" y="62237"/>
                    <a:pt x="66438" y="61978"/>
                  </a:cubicBezTo>
                  <a:cubicBezTo>
                    <a:pt x="67992" y="61328"/>
                    <a:pt x="69657" y="60995"/>
                    <a:pt x="71338" y="60995"/>
                  </a:cubicBezTo>
                  <a:cubicBezTo>
                    <a:pt x="71514" y="60995"/>
                    <a:pt x="71689" y="60998"/>
                    <a:pt x="71865" y="61005"/>
                  </a:cubicBezTo>
                  <a:cubicBezTo>
                    <a:pt x="71916" y="61008"/>
                    <a:pt x="71966" y="61009"/>
                    <a:pt x="72016" y="61009"/>
                  </a:cubicBezTo>
                  <a:cubicBezTo>
                    <a:pt x="73530" y="61009"/>
                    <a:pt x="74333" y="60016"/>
                    <a:pt x="75129" y="58671"/>
                  </a:cubicBezTo>
                  <a:cubicBezTo>
                    <a:pt x="75724" y="57667"/>
                    <a:pt x="75988" y="56400"/>
                    <a:pt x="76935" y="55719"/>
                  </a:cubicBezTo>
                  <a:cubicBezTo>
                    <a:pt x="77461" y="55341"/>
                    <a:pt x="78061" y="55227"/>
                    <a:pt x="78697" y="55227"/>
                  </a:cubicBezTo>
                  <a:cubicBezTo>
                    <a:pt x="79669" y="55227"/>
                    <a:pt x="80723" y="55493"/>
                    <a:pt x="81724" y="55493"/>
                  </a:cubicBezTo>
                  <a:cubicBezTo>
                    <a:pt x="81835" y="55493"/>
                    <a:pt x="81945" y="55490"/>
                    <a:pt x="82055" y="55483"/>
                  </a:cubicBezTo>
                  <a:cubicBezTo>
                    <a:pt x="84597" y="55311"/>
                    <a:pt x="86582" y="52458"/>
                    <a:pt x="85860" y="50015"/>
                  </a:cubicBezTo>
                  <a:cubicBezTo>
                    <a:pt x="85517" y="48852"/>
                    <a:pt x="84704" y="47901"/>
                    <a:pt x="84043" y="46884"/>
                  </a:cubicBezTo>
                  <a:cubicBezTo>
                    <a:pt x="83131" y="45481"/>
                    <a:pt x="82492" y="43918"/>
                    <a:pt x="82159" y="42277"/>
                  </a:cubicBezTo>
                  <a:cubicBezTo>
                    <a:pt x="81854" y="40773"/>
                    <a:pt x="81767" y="39118"/>
                    <a:pt x="80776" y="37947"/>
                  </a:cubicBezTo>
                  <a:cubicBezTo>
                    <a:pt x="79227" y="38020"/>
                    <a:pt x="77350" y="37975"/>
                    <a:pt x="75971" y="38686"/>
                  </a:cubicBezTo>
                  <a:cubicBezTo>
                    <a:pt x="75699" y="37108"/>
                    <a:pt x="75398" y="35461"/>
                    <a:pt x="74423" y="34192"/>
                  </a:cubicBezTo>
                  <a:cubicBezTo>
                    <a:pt x="73732" y="33291"/>
                    <a:pt x="72587" y="32657"/>
                    <a:pt x="71488" y="32657"/>
                  </a:cubicBezTo>
                  <a:cubicBezTo>
                    <a:pt x="71039" y="32657"/>
                    <a:pt x="70597" y="32763"/>
                    <a:pt x="70198" y="32999"/>
                  </a:cubicBezTo>
                  <a:cubicBezTo>
                    <a:pt x="68851" y="33794"/>
                    <a:pt x="68559" y="35642"/>
                    <a:pt x="68807" y="37187"/>
                  </a:cubicBezTo>
                  <a:cubicBezTo>
                    <a:pt x="69057" y="38731"/>
                    <a:pt x="69698" y="40227"/>
                    <a:pt x="69655" y="41791"/>
                  </a:cubicBezTo>
                  <a:cubicBezTo>
                    <a:pt x="69615" y="43336"/>
                    <a:pt x="68552" y="45042"/>
                    <a:pt x="67017" y="45042"/>
                  </a:cubicBezTo>
                  <a:cubicBezTo>
                    <a:pt x="66998" y="45042"/>
                    <a:pt x="66979" y="45041"/>
                    <a:pt x="66960" y="45041"/>
                  </a:cubicBezTo>
                  <a:cubicBezTo>
                    <a:pt x="66146" y="45019"/>
                    <a:pt x="65416" y="44522"/>
                    <a:pt x="64843" y="43941"/>
                  </a:cubicBezTo>
                  <a:cubicBezTo>
                    <a:pt x="64022" y="43112"/>
                    <a:pt x="63372" y="42052"/>
                    <a:pt x="62317" y="41553"/>
                  </a:cubicBezTo>
                  <a:cubicBezTo>
                    <a:pt x="61507" y="41171"/>
                    <a:pt x="60577" y="41179"/>
                    <a:pt x="59704" y="40982"/>
                  </a:cubicBezTo>
                  <a:cubicBezTo>
                    <a:pt x="56728" y="40316"/>
                    <a:pt x="54688" y="36902"/>
                    <a:pt x="55510" y="33965"/>
                  </a:cubicBezTo>
                  <a:cubicBezTo>
                    <a:pt x="56182" y="31564"/>
                    <a:pt x="58657" y="29882"/>
                    <a:pt x="61117" y="29882"/>
                  </a:cubicBezTo>
                  <a:cubicBezTo>
                    <a:pt x="61664" y="29882"/>
                    <a:pt x="62211" y="29966"/>
                    <a:pt x="62737" y="30143"/>
                  </a:cubicBezTo>
                  <a:cubicBezTo>
                    <a:pt x="66237" y="28861"/>
                    <a:pt x="67660" y="24447"/>
                    <a:pt x="66265" y="20991"/>
                  </a:cubicBezTo>
                  <a:cubicBezTo>
                    <a:pt x="64868" y="17535"/>
                    <a:pt x="61115" y="15389"/>
                    <a:pt x="57392" y="15226"/>
                  </a:cubicBezTo>
                  <a:cubicBezTo>
                    <a:pt x="56302" y="15179"/>
                    <a:pt x="55191" y="15275"/>
                    <a:pt x="54134" y="15007"/>
                  </a:cubicBezTo>
                  <a:cubicBezTo>
                    <a:pt x="51145" y="14251"/>
                    <a:pt x="49582" y="10965"/>
                    <a:pt x="46980" y="9310"/>
                  </a:cubicBezTo>
                  <a:cubicBezTo>
                    <a:pt x="46287" y="8869"/>
                    <a:pt x="45224" y="8778"/>
                    <a:pt x="44079" y="8778"/>
                  </a:cubicBezTo>
                  <a:cubicBezTo>
                    <a:pt x="43277" y="8778"/>
                    <a:pt x="42435" y="8823"/>
                    <a:pt x="41651" y="8823"/>
                  </a:cubicBezTo>
                  <a:cubicBezTo>
                    <a:pt x="40795" y="8823"/>
                    <a:pt x="40007" y="8769"/>
                    <a:pt x="39418" y="8547"/>
                  </a:cubicBezTo>
                  <a:cubicBezTo>
                    <a:pt x="38499" y="8200"/>
                    <a:pt x="37525" y="8023"/>
                    <a:pt x="36546" y="8023"/>
                  </a:cubicBezTo>
                  <a:cubicBezTo>
                    <a:pt x="36275" y="8023"/>
                    <a:pt x="36003" y="8037"/>
                    <a:pt x="35731" y="8064"/>
                  </a:cubicBezTo>
                  <a:cubicBezTo>
                    <a:pt x="34635" y="9104"/>
                    <a:pt x="32585" y="9398"/>
                    <a:pt x="31077" y="9499"/>
                  </a:cubicBezTo>
                  <a:cubicBezTo>
                    <a:pt x="29526" y="7990"/>
                    <a:pt x="27655" y="6585"/>
                    <a:pt x="25725" y="5605"/>
                  </a:cubicBezTo>
                  <a:cubicBezTo>
                    <a:pt x="24435" y="4951"/>
                    <a:pt x="22930" y="4260"/>
                    <a:pt x="22532" y="2870"/>
                  </a:cubicBezTo>
                  <a:cubicBezTo>
                    <a:pt x="22012" y="1053"/>
                    <a:pt x="19376" y="125"/>
                    <a:pt x="17200" y="125"/>
                  </a:cubicBezTo>
                  <a:cubicBezTo>
                    <a:pt x="16716" y="125"/>
                    <a:pt x="16254" y="171"/>
                    <a:pt x="15844" y="263"/>
                  </a:cubicBezTo>
                  <a:cubicBezTo>
                    <a:pt x="15181" y="84"/>
                    <a:pt x="14496" y="0"/>
                    <a:pt x="13807" y="0"/>
                  </a:cubicBezTo>
                  <a:close/>
                </a:path>
              </a:pathLst>
            </a:custGeom>
            <a:solidFill>
              <a:schemeClr val="lt2"/>
            </a:solidFill>
            <a:ln w="9525" cap="flat" cmpd="sng">
              <a:solidFill>
                <a:srgbClr val="435D7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4343"/>
                </a:solidFill>
              </a:endParaRPr>
            </a:p>
          </p:txBody>
        </p:sp>
        <p:sp>
          <p:nvSpPr>
            <p:cNvPr id="14463" name="Google Shape;14463;p45"/>
            <p:cNvSpPr/>
            <p:nvPr/>
          </p:nvSpPr>
          <p:spPr>
            <a:xfrm>
              <a:off x="2370225" y="830650"/>
              <a:ext cx="1016975" cy="1158500"/>
            </a:xfrm>
            <a:custGeom>
              <a:avLst/>
              <a:gdLst/>
              <a:ahLst/>
              <a:cxnLst/>
              <a:rect l="l" t="t" r="r" b="b"/>
              <a:pathLst>
                <a:path w="40679" h="46340" extrusionOk="0">
                  <a:moveTo>
                    <a:pt x="15780" y="0"/>
                  </a:moveTo>
                  <a:cubicBezTo>
                    <a:pt x="14989" y="0"/>
                    <a:pt x="14213" y="109"/>
                    <a:pt x="13470" y="421"/>
                  </a:cubicBezTo>
                  <a:cubicBezTo>
                    <a:pt x="9879" y="1928"/>
                    <a:pt x="10933" y="5468"/>
                    <a:pt x="8580" y="7572"/>
                  </a:cubicBezTo>
                  <a:cubicBezTo>
                    <a:pt x="6546" y="9390"/>
                    <a:pt x="2788" y="7963"/>
                    <a:pt x="1150" y="10460"/>
                  </a:cubicBezTo>
                  <a:cubicBezTo>
                    <a:pt x="0" y="12215"/>
                    <a:pt x="1289" y="14606"/>
                    <a:pt x="2962" y="15871"/>
                  </a:cubicBezTo>
                  <a:cubicBezTo>
                    <a:pt x="4636" y="17135"/>
                    <a:pt x="6731" y="17894"/>
                    <a:pt x="8056" y="19522"/>
                  </a:cubicBezTo>
                  <a:cubicBezTo>
                    <a:pt x="10183" y="22136"/>
                    <a:pt x="9577" y="26004"/>
                    <a:pt x="8413" y="29169"/>
                  </a:cubicBezTo>
                  <a:cubicBezTo>
                    <a:pt x="7247" y="32332"/>
                    <a:pt x="5603" y="35532"/>
                    <a:pt x="6005" y="38881"/>
                  </a:cubicBezTo>
                  <a:cubicBezTo>
                    <a:pt x="6193" y="40459"/>
                    <a:pt x="6837" y="41956"/>
                    <a:pt x="7675" y="43307"/>
                  </a:cubicBezTo>
                  <a:cubicBezTo>
                    <a:pt x="8488" y="44615"/>
                    <a:pt x="9597" y="45873"/>
                    <a:pt x="11095" y="46235"/>
                  </a:cubicBezTo>
                  <a:cubicBezTo>
                    <a:pt x="11391" y="46306"/>
                    <a:pt x="11688" y="46339"/>
                    <a:pt x="11983" y="46339"/>
                  </a:cubicBezTo>
                  <a:cubicBezTo>
                    <a:pt x="13586" y="46339"/>
                    <a:pt x="15150" y="45367"/>
                    <a:pt x="16368" y="44250"/>
                  </a:cubicBezTo>
                  <a:cubicBezTo>
                    <a:pt x="17812" y="42927"/>
                    <a:pt x="19065" y="41325"/>
                    <a:pt x="20822" y="40465"/>
                  </a:cubicBezTo>
                  <a:cubicBezTo>
                    <a:pt x="23353" y="39224"/>
                    <a:pt x="26610" y="39686"/>
                    <a:pt x="28815" y="37929"/>
                  </a:cubicBezTo>
                  <a:cubicBezTo>
                    <a:pt x="31544" y="35754"/>
                    <a:pt x="31140" y="31606"/>
                    <a:pt x="31890" y="28199"/>
                  </a:cubicBezTo>
                  <a:cubicBezTo>
                    <a:pt x="33150" y="22476"/>
                    <a:pt x="38102" y="18249"/>
                    <a:pt x="40038" y="12718"/>
                  </a:cubicBezTo>
                  <a:cubicBezTo>
                    <a:pt x="40418" y="11636"/>
                    <a:pt x="40679" y="10499"/>
                    <a:pt x="40652" y="9352"/>
                  </a:cubicBezTo>
                  <a:cubicBezTo>
                    <a:pt x="40569" y="5649"/>
                    <a:pt x="37449" y="2571"/>
                    <a:pt x="33956" y="1339"/>
                  </a:cubicBezTo>
                  <a:cubicBezTo>
                    <a:pt x="31938" y="627"/>
                    <a:pt x="29911" y="457"/>
                    <a:pt x="27871" y="457"/>
                  </a:cubicBezTo>
                  <a:cubicBezTo>
                    <a:pt x="26007" y="457"/>
                    <a:pt x="24132" y="599"/>
                    <a:pt x="22245" y="599"/>
                  </a:cubicBezTo>
                  <a:cubicBezTo>
                    <a:pt x="21785" y="599"/>
                    <a:pt x="21325" y="591"/>
                    <a:pt x="20863" y="570"/>
                  </a:cubicBezTo>
                  <a:cubicBezTo>
                    <a:pt x="19225" y="496"/>
                    <a:pt x="17470" y="0"/>
                    <a:pt x="15780" y="0"/>
                  </a:cubicBezTo>
                  <a:close/>
                </a:path>
              </a:pathLst>
            </a:custGeom>
            <a:solidFill>
              <a:schemeClr val="lt2"/>
            </a:solidFill>
            <a:ln w="9525" cap="flat" cmpd="sng">
              <a:solidFill>
                <a:srgbClr val="435D7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4343"/>
                </a:solidFill>
              </a:endParaRPr>
            </a:p>
          </p:txBody>
        </p:sp>
        <p:sp>
          <p:nvSpPr>
            <p:cNvPr id="14464" name="Google Shape;14464;p45"/>
            <p:cNvSpPr/>
            <p:nvPr/>
          </p:nvSpPr>
          <p:spPr>
            <a:xfrm>
              <a:off x="3143325" y="1089650"/>
              <a:ext cx="4064350" cy="3503975"/>
            </a:xfrm>
            <a:custGeom>
              <a:avLst/>
              <a:gdLst/>
              <a:ahLst/>
              <a:cxnLst/>
              <a:rect l="l" t="t" r="r" b="b"/>
              <a:pathLst>
                <a:path w="162574" h="140159" extrusionOk="0">
                  <a:moveTo>
                    <a:pt x="149391" y="0"/>
                  </a:moveTo>
                  <a:cubicBezTo>
                    <a:pt x="148360" y="0"/>
                    <a:pt x="147330" y="156"/>
                    <a:pt x="146349" y="477"/>
                  </a:cubicBezTo>
                  <a:cubicBezTo>
                    <a:pt x="145329" y="812"/>
                    <a:pt x="144363" y="1309"/>
                    <a:pt x="143326" y="1583"/>
                  </a:cubicBezTo>
                  <a:cubicBezTo>
                    <a:pt x="142494" y="1801"/>
                    <a:pt x="141638" y="1870"/>
                    <a:pt x="140776" y="1870"/>
                  </a:cubicBezTo>
                  <a:cubicBezTo>
                    <a:pt x="140050" y="1870"/>
                    <a:pt x="139319" y="1821"/>
                    <a:pt x="138596" y="1772"/>
                  </a:cubicBezTo>
                  <a:lnTo>
                    <a:pt x="130106" y="1191"/>
                  </a:lnTo>
                  <a:cubicBezTo>
                    <a:pt x="129237" y="1132"/>
                    <a:pt x="128350" y="1076"/>
                    <a:pt x="127469" y="1076"/>
                  </a:cubicBezTo>
                  <a:cubicBezTo>
                    <a:pt x="125783" y="1076"/>
                    <a:pt x="124119" y="1281"/>
                    <a:pt x="122644" y="2056"/>
                  </a:cubicBezTo>
                  <a:cubicBezTo>
                    <a:pt x="119360" y="3782"/>
                    <a:pt x="117499" y="8084"/>
                    <a:pt x="113816" y="8529"/>
                  </a:cubicBezTo>
                  <a:cubicBezTo>
                    <a:pt x="113611" y="8554"/>
                    <a:pt x="113408" y="8566"/>
                    <a:pt x="113207" y="8566"/>
                  </a:cubicBezTo>
                  <a:cubicBezTo>
                    <a:pt x="110853" y="8566"/>
                    <a:pt x="108715" y="6973"/>
                    <a:pt x="106473" y="6087"/>
                  </a:cubicBezTo>
                  <a:cubicBezTo>
                    <a:pt x="105100" y="5543"/>
                    <a:pt x="103627" y="5279"/>
                    <a:pt x="102152" y="5279"/>
                  </a:cubicBezTo>
                  <a:cubicBezTo>
                    <a:pt x="99404" y="5279"/>
                    <a:pt x="96647" y="6196"/>
                    <a:pt x="94512" y="7933"/>
                  </a:cubicBezTo>
                  <a:cubicBezTo>
                    <a:pt x="93279" y="7304"/>
                    <a:pt x="93660" y="5468"/>
                    <a:pt x="93225" y="4153"/>
                  </a:cubicBezTo>
                  <a:cubicBezTo>
                    <a:pt x="92771" y="2782"/>
                    <a:pt x="91297" y="1954"/>
                    <a:pt x="89858" y="1828"/>
                  </a:cubicBezTo>
                  <a:cubicBezTo>
                    <a:pt x="89687" y="1813"/>
                    <a:pt x="89517" y="1806"/>
                    <a:pt x="89348" y="1806"/>
                  </a:cubicBezTo>
                  <a:cubicBezTo>
                    <a:pt x="88082" y="1806"/>
                    <a:pt x="86834" y="2194"/>
                    <a:pt x="85623" y="2590"/>
                  </a:cubicBezTo>
                  <a:cubicBezTo>
                    <a:pt x="82664" y="3556"/>
                    <a:pt x="79224" y="5204"/>
                    <a:pt x="78950" y="8303"/>
                  </a:cubicBezTo>
                  <a:cubicBezTo>
                    <a:pt x="78873" y="9176"/>
                    <a:pt x="79068" y="10104"/>
                    <a:pt x="78702" y="10900"/>
                  </a:cubicBezTo>
                  <a:cubicBezTo>
                    <a:pt x="78178" y="12033"/>
                    <a:pt x="76762" y="12408"/>
                    <a:pt x="75881" y="13291"/>
                  </a:cubicBezTo>
                  <a:cubicBezTo>
                    <a:pt x="74831" y="14345"/>
                    <a:pt x="74664" y="15971"/>
                    <a:pt x="74621" y="17458"/>
                  </a:cubicBezTo>
                  <a:cubicBezTo>
                    <a:pt x="74577" y="18944"/>
                    <a:pt x="74563" y="20541"/>
                    <a:pt x="73703" y="21754"/>
                  </a:cubicBezTo>
                  <a:cubicBezTo>
                    <a:pt x="73148" y="22537"/>
                    <a:pt x="71069" y="23068"/>
                    <a:pt x="69376" y="23068"/>
                  </a:cubicBezTo>
                  <a:cubicBezTo>
                    <a:pt x="68445" y="23068"/>
                    <a:pt x="67630" y="22907"/>
                    <a:pt x="67252" y="22539"/>
                  </a:cubicBezTo>
                  <a:cubicBezTo>
                    <a:pt x="66636" y="21940"/>
                    <a:pt x="65905" y="21693"/>
                    <a:pt x="65124" y="21693"/>
                  </a:cubicBezTo>
                  <a:cubicBezTo>
                    <a:pt x="63293" y="21693"/>
                    <a:pt x="61194" y="23048"/>
                    <a:pt x="59696" y="24392"/>
                  </a:cubicBezTo>
                  <a:lnTo>
                    <a:pt x="53326" y="30110"/>
                  </a:lnTo>
                  <a:cubicBezTo>
                    <a:pt x="51731" y="31541"/>
                    <a:pt x="50013" y="33034"/>
                    <a:pt x="47899" y="33389"/>
                  </a:cubicBezTo>
                  <a:cubicBezTo>
                    <a:pt x="47672" y="33427"/>
                    <a:pt x="47440" y="33446"/>
                    <a:pt x="47206" y="33446"/>
                  </a:cubicBezTo>
                  <a:cubicBezTo>
                    <a:pt x="45267" y="33446"/>
                    <a:pt x="43232" y="32171"/>
                    <a:pt x="43155" y="30259"/>
                  </a:cubicBezTo>
                  <a:cubicBezTo>
                    <a:pt x="43563" y="29875"/>
                    <a:pt x="44085" y="29761"/>
                    <a:pt x="44655" y="29761"/>
                  </a:cubicBezTo>
                  <a:cubicBezTo>
                    <a:pt x="45498" y="29761"/>
                    <a:pt x="46445" y="30012"/>
                    <a:pt x="47276" y="30012"/>
                  </a:cubicBezTo>
                  <a:cubicBezTo>
                    <a:pt x="47872" y="30012"/>
                    <a:pt x="48409" y="29883"/>
                    <a:pt x="48805" y="29438"/>
                  </a:cubicBezTo>
                  <a:cubicBezTo>
                    <a:pt x="49977" y="28121"/>
                    <a:pt x="48243" y="26238"/>
                    <a:pt x="46718" y="25356"/>
                  </a:cubicBezTo>
                  <a:cubicBezTo>
                    <a:pt x="43929" y="23744"/>
                    <a:pt x="41047" y="22101"/>
                    <a:pt x="37854" y="21667"/>
                  </a:cubicBezTo>
                  <a:cubicBezTo>
                    <a:pt x="37395" y="21605"/>
                    <a:pt x="36928" y="21573"/>
                    <a:pt x="36459" y="21573"/>
                  </a:cubicBezTo>
                  <a:cubicBezTo>
                    <a:pt x="33662" y="21573"/>
                    <a:pt x="30804" y="22696"/>
                    <a:pt x="29384" y="25062"/>
                  </a:cubicBezTo>
                  <a:cubicBezTo>
                    <a:pt x="27966" y="27426"/>
                    <a:pt x="28225" y="30512"/>
                    <a:pt x="26820" y="32884"/>
                  </a:cubicBezTo>
                  <a:cubicBezTo>
                    <a:pt x="25941" y="34369"/>
                    <a:pt x="24491" y="35431"/>
                    <a:pt x="23493" y="36839"/>
                  </a:cubicBezTo>
                  <a:cubicBezTo>
                    <a:pt x="22495" y="38247"/>
                    <a:pt x="22067" y="40372"/>
                    <a:pt x="23291" y="41591"/>
                  </a:cubicBezTo>
                  <a:cubicBezTo>
                    <a:pt x="24277" y="42574"/>
                    <a:pt x="25957" y="42576"/>
                    <a:pt x="26934" y="43568"/>
                  </a:cubicBezTo>
                  <a:cubicBezTo>
                    <a:pt x="27686" y="44334"/>
                    <a:pt x="27942" y="45612"/>
                    <a:pt x="28928" y="46032"/>
                  </a:cubicBezTo>
                  <a:cubicBezTo>
                    <a:pt x="29116" y="46112"/>
                    <a:pt x="29308" y="46149"/>
                    <a:pt x="29499" y="46149"/>
                  </a:cubicBezTo>
                  <a:cubicBezTo>
                    <a:pt x="30453" y="46149"/>
                    <a:pt x="31375" y="45228"/>
                    <a:pt x="31599" y="44232"/>
                  </a:cubicBezTo>
                  <a:cubicBezTo>
                    <a:pt x="31870" y="43035"/>
                    <a:pt x="31491" y="41803"/>
                    <a:pt x="31294" y="40594"/>
                  </a:cubicBezTo>
                  <a:cubicBezTo>
                    <a:pt x="30707" y="36976"/>
                    <a:pt x="32524" y="32527"/>
                    <a:pt x="36153" y="32010"/>
                  </a:cubicBezTo>
                  <a:cubicBezTo>
                    <a:pt x="36979" y="32041"/>
                    <a:pt x="37253" y="33221"/>
                    <a:pt x="36881" y="33960"/>
                  </a:cubicBezTo>
                  <a:cubicBezTo>
                    <a:pt x="36512" y="34700"/>
                    <a:pt x="35790" y="35213"/>
                    <a:pt x="35400" y="35941"/>
                  </a:cubicBezTo>
                  <a:cubicBezTo>
                    <a:pt x="34663" y="37314"/>
                    <a:pt x="35518" y="39272"/>
                    <a:pt x="37026" y="39667"/>
                  </a:cubicBezTo>
                  <a:cubicBezTo>
                    <a:pt x="38598" y="40078"/>
                    <a:pt x="41223" y="39748"/>
                    <a:pt x="41017" y="41358"/>
                  </a:cubicBezTo>
                  <a:cubicBezTo>
                    <a:pt x="40797" y="43068"/>
                    <a:pt x="37630" y="41948"/>
                    <a:pt x="36606" y="43336"/>
                  </a:cubicBezTo>
                  <a:cubicBezTo>
                    <a:pt x="36002" y="44155"/>
                    <a:pt x="36537" y="45296"/>
                    <a:pt x="36521" y="46313"/>
                  </a:cubicBezTo>
                  <a:cubicBezTo>
                    <a:pt x="36494" y="48303"/>
                    <a:pt x="34299" y="49599"/>
                    <a:pt x="32313" y="49739"/>
                  </a:cubicBezTo>
                  <a:cubicBezTo>
                    <a:pt x="32097" y="49755"/>
                    <a:pt x="31880" y="49762"/>
                    <a:pt x="31663" y="49762"/>
                  </a:cubicBezTo>
                  <a:cubicBezTo>
                    <a:pt x="30164" y="49762"/>
                    <a:pt x="28664" y="49439"/>
                    <a:pt x="27166" y="49439"/>
                  </a:cubicBezTo>
                  <a:cubicBezTo>
                    <a:pt x="26898" y="49439"/>
                    <a:pt x="26629" y="49449"/>
                    <a:pt x="26361" y="49474"/>
                  </a:cubicBezTo>
                  <a:cubicBezTo>
                    <a:pt x="24379" y="49654"/>
                    <a:pt x="22222" y="51058"/>
                    <a:pt x="22312" y="53044"/>
                  </a:cubicBezTo>
                  <a:cubicBezTo>
                    <a:pt x="19567" y="54331"/>
                    <a:pt x="16715" y="55374"/>
                    <a:pt x="13788" y="56164"/>
                  </a:cubicBezTo>
                  <a:cubicBezTo>
                    <a:pt x="13912" y="58317"/>
                    <a:pt x="17975" y="58517"/>
                    <a:pt x="17960" y="60675"/>
                  </a:cubicBezTo>
                  <a:cubicBezTo>
                    <a:pt x="17949" y="61887"/>
                    <a:pt x="16542" y="62556"/>
                    <a:pt x="15302" y="62556"/>
                  </a:cubicBezTo>
                  <a:cubicBezTo>
                    <a:pt x="15219" y="62556"/>
                    <a:pt x="15137" y="62553"/>
                    <a:pt x="15056" y="62547"/>
                  </a:cubicBezTo>
                  <a:cubicBezTo>
                    <a:pt x="14072" y="62475"/>
                    <a:pt x="13082" y="62160"/>
                    <a:pt x="12113" y="62160"/>
                  </a:cubicBezTo>
                  <a:cubicBezTo>
                    <a:pt x="11810" y="62160"/>
                    <a:pt x="11508" y="62191"/>
                    <a:pt x="11210" y="62270"/>
                  </a:cubicBezTo>
                  <a:cubicBezTo>
                    <a:pt x="9047" y="62839"/>
                    <a:pt x="8290" y="65880"/>
                    <a:pt x="9487" y="67769"/>
                  </a:cubicBezTo>
                  <a:cubicBezTo>
                    <a:pt x="10572" y="69481"/>
                    <a:pt x="12694" y="70258"/>
                    <a:pt x="14741" y="70258"/>
                  </a:cubicBezTo>
                  <a:cubicBezTo>
                    <a:pt x="14954" y="70258"/>
                    <a:pt x="15165" y="70249"/>
                    <a:pt x="15375" y="70233"/>
                  </a:cubicBezTo>
                  <a:cubicBezTo>
                    <a:pt x="16269" y="70162"/>
                    <a:pt x="17225" y="69924"/>
                    <a:pt x="17785" y="69223"/>
                  </a:cubicBezTo>
                  <a:cubicBezTo>
                    <a:pt x="18318" y="68554"/>
                    <a:pt x="18362" y="67634"/>
                    <a:pt x="18586" y="66808"/>
                  </a:cubicBezTo>
                  <a:cubicBezTo>
                    <a:pt x="19089" y="64960"/>
                    <a:pt x="20667" y="63445"/>
                    <a:pt x="22534" y="63019"/>
                  </a:cubicBezTo>
                  <a:cubicBezTo>
                    <a:pt x="23588" y="62778"/>
                    <a:pt x="24878" y="62758"/>
                    <a:pt x="25444" y="61839"/>
                  </a:cubicBezTo>
                  <a:cubicBezTo>
                    <a:pt x="27854" y="63143"/>
                    <a:pt x="29550" y="65685"/>
                    <a:pt x="29826" y="68413"/>
                  </a:cubicBezTo>
                  <a:cubicBezTo>
                    <a:pt x="30020" y="68663"/>
                    <a:pt x="30274" y="68770"/>
                    <a:pt x="30543" y="68770"/>
                  </a:cubicBezTo>
                  <a:cubicBezTo>
                    <a:pt x="31347" y="68770"/>
                    <a:pt x="32287" y="67809"/>
                    <a:pt x="32159" y="66868"/>
                  </a:cubicBezTo>
                  <a:cubicBezTo>
                    <a:pt x="31991" y="65614"/>
                    <a:pt x="30882" y="64743"/>
                    <a:pt x="30003" y="63834"/>
                  </a:cubicBezTo>
                  <a:cubicBezTo>
                    <a:pt x="29122" y="62923"/>
                    <a:pt x="28387" y="61510"/>
                    <a:pt x="29078" y="60448"/>
                  </a:cubicBezTo>
                  <a:lnTo>
                    <a:pt x="29078" y="60448"/>
                  </a:lnTo>
                  <a:cubicBezTo>
                    <a:pt x="33197" y="61658"/>
                    <a:pt x="36527" y="65238"/>
                    <a:pt x="37435" y="69435"/>
                  </a:cubicBezTo>
                  <a:cubicBezTo>
                    <a:pt x="38871" y="69149"/>
                    <a:pt x="39664" y="67205"/>
                    <a:pt x="38838" y="65997"/>
                  </a:cubicBezTo>
                  <a:cubicBezTo>
                    <a:pt x="39003" y="65628"/>
                    <a:pt x="39328" y="65472"/>
                    <a:pt x="39697" y="65472"/>
                  </a:cubicBezTo>
                  <a:cubicBezTo>
                    <a:pt x="40331" y="65472"/>
                    <a:pt x="41094" y="65932"/>
                    <a:pt x="41391" y="66558"/>
                  </a:cubicBezTo>
                  <a:cubicBezTo>
                    <a:pt x="41862" y="67549"/>
                    <a:pt x="41819" y="68770"/>
                    <a:pt x="42492" y="69636"/>
                  </a:cubicBezTo>
                  <a:cubicBezTo>
                    <a:pt x="43175" y="70517"/>
                    <a:pt x="44261" y="70711"/>
                    <a:pt x="45451" y="70711"/>
                  </a:cubicBezTo>
                  <a:cubicBezTo>
                    <a:pt x="46388" y="70711"/>
                    <a:pt x="47390" y="70590"/>
                    <a:pt x="48312" y="70590"/>
                  </a:cubicBezTo>
                  <a:cubicBezTo>
                    <a:pt x="49551" y="70590"/>
                    <a:pt x="50643" y="70808"/>
                    <a:pt x="51235" y="71828"/>
                  </a:cubicBezTo>
                  <a:cubicBezTo>
                    <a:pt x="52336" y="73723"/>
                    <a:pt x="49909" y="75927"/>
                    <a:pt x="47711" y="75927"/>
                  </a:cubicBezTo>
                  <a:cubicBezTo>
                    <a:pt x="47678" y="75927"/>
                    <a:pt x="47645" y="75926"/>
                    <a:pt x="47613" y="75925"/>
                  </a:cubicBezTo>
                  <a:cubicBezTo>
                    <a:pt x="45391" y="75856"/>
                    <a:pt x="43361" y="74585"/>
                    <a:pt x="41147" y="74365"/>
                  </a:cubicBezTo>
                  <a:cubicBezTo>
                    <a:pt x="40897" y="74340"/>
                    <a:pt x="40647" y="74329"/>
                    <a:pt x="40397" y="74329"/>
                  </a:cubicBezTo>
                  <a:cubicBezTo>
                    <a:pt x="38218" y="74329"/>
                    <a:pt x="36082" y="75200"/>
                    <a:pt x="33896" y="75455"/>
                  </a:cubicBezTo>
                  <a:cubicBezTo>
                    <a:pt x="33619" y="75487"/>
                    <a:pt x="33335" y="75503"/>
                    <a:pt x="33048" y="75503"/>
                  </a:cubicBezTo>
                  <a:cubicBezTo>
                    <a:pt x="30807" y="75503"/>
                    <a:pt x="28395" y="74514"/>
                    <a:pt x="27939" y="72388"/>
                  </a:cubicBezTo>
                  <a:cubicBezTo>
                    <a:pt x="27802" y="71741"/>
                    <a:pt x="27855" y="71030"/>
                    <a:pt x="27514" y="70464"/>
                  </a:cubicBezTo>
                  <a:cubicBezTo>
                    <a:pt x="27109" y="69793"/>
                    <a:pt x="26279" y="69553"/>
                    <a:pt x="25473" y="69553"/>
                  </a:cubicBezTo>
                  <a:cubicBezTo>
                    <a:pt x="25313" y="69553"/>
                    <a:pt x="25154" y="69562"/>
                    <a:pt x="24999" y="69580"/>
                  </a:cubicBezTo>
                  <a:cubicBezTo>
                    <a:pt x="21817" y="69942"/>
                    <a:pt x="18598" y="72595"/>
                    <a:pt x="15740" y="72595"/>
                  </a:cubicBezTo>
                  <a:cubicBezTo>
                    <a:pt x="14956" y="72595"/>
                    <a:pt x="14199" y="72395"/>
                    <a:pt x="13478" y="71894"/>
                  </a:cubicBezTo>
                  <a:cubicBezTo>
                    <a:pt x="11337" y="76062"/>
                    <a:pt x="6101" y="77629"/>
                    <a:pt x="3179" y="81294"/>
                  </a:cubicBezTo>
                  <a:cubicBezTo>
                    <a:pt x="0" y="85282"/>
                    <a:pt x="268" y="91440"/>
                    <a:pt x="3354" y="95500"/>
                  </a:cubicBezTo>
                  <a:cubicBezTo>
                    <a:pt x="6050" y="99045"/>
                    <a:pt x="10552" y="100957"/>
                    <a:pt x="15019" y="100957"/>
                  </a:cubicBezTo>
                  <a:cubicBezTo>
                    <a:pt x="15667" y="100957"/>
                    <a:pt x="16314" y="100917"/>
                    <a:pt x="16954" y="100836"/>
                  </a:cubicBezTo>
                  <a:cubicBezTo>
                    <a:pt x="17630" y="100750"/>
                    <a:pt x="18327" y="100626"/>
                    <a:pt x="19005" y="100626"/>
                  </a:cubicBezTo>
                  <a:cubicBezTo>
                    <a:pt x="19489" y="100626"/>
                    <a:pt x="19963" y="100690"/>
                    <a:pt x="20413" y="100875"/>
                  </a:cubicBezTo>
                  <a:cubicBezTo>
                    <a:pt x="21482" y="101317"/>
                    <a:pt x="22166" y="102352"/>
                    <a:pt x="23058" y="103088"/>
                  </a:cubicBezTo>
                  <a:cubicBezTo>
                    <a:pt x="23580" y="103519"/>
                    <a:pt x="24303" y="103823"/>
                    <a:pt x="24961" y="103823"/>
                  </a:cubicBezTo>
                  <a:cubicBezTo>
                    <a:pt x="25427" y="103823"/>
                    <a:pt x="25861" y="103670"/>
                    <a:pt x="26168" y="103301"/>
                  </a:cubicBezTo>
                  <a:lnTo>
                    <a:pt x="26168" y="103301"/>
                  </a:lnTo>
                  <a:cubicBezTo>
                    <a:pt x="25321" y="105399"/>
                    <a:pt x="25557" y="107902"/>
                    <a:pt x="26779" y="109805"/>
                  </a:cubicBezTo>
                  <a:cubicBezTo>
                    <a:pt x="28099" y="111859"/>
                    <a:pt x="30559" y="113484"/>
                    <a:pt x="30509" y="115926"/>
                  </a:cubicBezTo>
                  <a:cubicBezTo>
                    <a:pt x="30482" y="117190"/>
                    <a:pt x="29748" y="118318"/>
                    <a:pt x="29403" y="119536"/>
                  </a:cubicBezTo>
                  <a:cubicBezTo>
                    <a:pt x="27829" y="125109"/>
                    <a:pt x="34415" y="129657"/>
                    <a:pt x="35455" y="135354"/>
                  </a:cubicBezTo>
                  <a:cubicBezTo>
                    <a:pt x="35736" y="136888"/>
                    <a:pt x="35735" y="138735"/>
                    <a:pt x="37029" y="139601"/>
                  </a:cubicBezTo>
                  <a:cubicBezTo>
                    <a:pt x="37625" y="139999"/>
                    <a:pt x="38374" y="140081"/>
                    <a:pt x="39090" y="140127"/>
                  </a:cubicBezTo>
                  <a:cubicBezTo>
                    <a:pt x="39409" y="140148"/>
                    <a:pt x="39736" y="140158"/>
                    <a:pt x="40067" y="140158"/>
                  </a:cubicBezTo>
                  <a:cubicBezTo>
                    <a:pt x="43538" y="140158"/>
                    <a:pt x="47454" y="138962"/>
                    <a:pt x="48151" y="135675"/>
                  </a:cubicBezTo>
                  <a:cubicBezTo>
                    <a:pt x="48366" y="134657"/>
                    <a:pt x="48212" y="133602"/>
                    <a:pt x="48243" y="132560"/>
                  </a:cubicBezTo>
                  <a:cubicBezTo>
                    <a:pt x="48336" y="129451"/>
                    <a:pt x="50239" y="126459"/>
                    <a:pt x="53017" y="125056"/>
                  </a:cubicBezTo>
                  <a:cubicBezTo>
                    <a:pt x="53771" y="124675"/>
                    <a:pt x="54600" y="124390"/>
                    <a:pt x="55202" y="123799"/>
                  </a:cubicBezTo>
                  <a:cubicBezTo>
                    <a:pt x="56528" y="122495"/>
                    <a:pt x="56234" y="120283"/>
                    <a:pt x="55553" y="118553"/>
                  </a:cubicBezTo>
                  <a:cubicBezTo>
                    <a:pt x="54872" y="116821"/>
                    <a:pt x="53881" y="115076"/>
                    <a:pt x="54120" y="113231"/>
                  </a:cubicBezTo>
                  <a:cubicBezTo>
                    <a:pt x="54502" y="110269"/>
                    <a:pt x="57681" y="108706"/>
                    <a:pt x="60090" y="106941"/>
                  </a:cubicBezTo>
                  <a:cubicBezTo>
                    <a:pt x="63716" y="104284"/>
                    <a:pt x="66206" y="100125"/>
                    <a:pt x="66835" y="95675"/>
                  </a:cubicBezTo>
                  <a:lnTo>
                    <a:pt x="66835" y="95675"/>
                  </a:lnTo>
                  <a:cubicBezTo>
                    <a:pt x="65061" y="96232"/>
                    <a:pt x="63075" y="96745"/>
                    <a:pt x="61220" y="96745"/>
                  </a:cubicBezTo>
                  <a:cubicBezTo>
                    <a:pt x="59581" y="96745"/>
                    <a:pt x="58045" y="96344"/>
                    <a:pt x="56849" y="95215"/>
                  </a:cubicBezTo>
                  <a:cubicBezTo>
                    <a:pt x="55965" y="94380"/>
                    <a:pt x="55421" y="93259"/>
                    <a:pt x="54897" y="92162"/>
                  </a:cubicBezTo>
                  <a:lnTo>
                    <a:pt x="50173" y="82291"/>
                  </a:lnTo>
                  <a:cubicBezTo>
                    <a:pt x="49966" y="81857"/>
                    <a:pt x="49755" y="81362"/>
                    <a:pt x="49925" y="80912"/>
                  </a:cubicBezTo>
                  <a:cubicBezTo>
                    <a:pt x="50074" y="80517"/>
                    <a:pt x="50366" y="80356"/>
                    <a:pt x="50717" y="80356"/>
                  </a:cubicBezTo>
                  <a:cubicBezTo>
                    <a:pt x="51453" y="80356"/>
                    <a:pt x="52449" y="81064"/>
                    <a:pt x="52928" y="81807"/>
                  </a:cubicBezTo>
                  <a:cubicBezTo>
                    <a:pt x="55452" y="85724"/>
                    <a:pt x="57718" y="89804"/>
                    <a:pt x="59707" y="94020"/>
                  </a:cubicBezTo>
                  <a:cubicBezTo>
                    <a:pt x="63791" y="93273"/>
                    <a:pt x="67648" y="91596"/>
                    <a:pt x="70980" y="89118"/>
                  </a:cubicBezTo>
                  <a:cubicBezTo>
                    <a:pt x="72037" y="88329"/>
                    <a:pt x="73088" y="87386"/>
                    <a:pt x="73445" y="86117"/>
                  </a:cubicBezTo>
                  <a:cubicBezTo>
                    <a:pt x="73802" y="84846"/>
                    <a:pt x="73146" y="83218"/>
                    <a:pt x="71846" y="82993"/>
                  </a:cubicBezTo>
                  <a:cubicBezTo>
                    <a:pt x="71723" y="82971"/>
                    <a:pt x="71600" y="82963"/>
                    <a:pt x="71476" y="82963"/>
                  </a:cubicBezTo>
                  <a:cubicBezTo>
                    <a:pt x="71093" y="82963"/>
                    <a:pt x="70708" y="83045"/>
                    <a:pt x="70324" y="83086"/>
                  </a:cubicBezTo>
                  <a:cubicBezTo>
                    <a:pt x="70133" y="83106"/>
                    <a:pt x="69943" y="83115"/>
                    <a:pt x="69755" y="83115"/>
                  </a:cubicBezTo>
                  <a:cubicBezTo>
                    <a:pt x="66927" y="83115"/>
                    <a:pt x="64468" y="80925"/>
                    <a:pt x="62588" y="78727"/>
                  </a:cubicBezTo>
                  <a:cubicBezTo>
                    <a:pt x="63132" y="78118"/>
                    <a:pt x="63852" y="77890"/>
                    <a:pt x="64640" y="77890"/>
                  </a:cubicBezTo>
                  <a:cubicBezTo>
                    <a:pt x="65842" y="77890"/>
                    <a:pt x="67201" y="78421"/>
                    <a:pt x="68334" y="78941"/>
                  </a:cubicBezTo>
                  <a:cubicBezTo>
                    <a:pt x="71699" y="80486"/>
                    <a:pt x="75249" y="81588"/>
                    <a:pt x="78895" y="82221"/>
                  </a:cubicBezTo>
                  <a:cubicBezTo>
                    <a:pt x="79803" y="82378"/>
                    <a:pt x="80736" y="82513"/>
                    <a:pt x="81554" y="82936"/>
                  </a:cubicBezTo>
                  <a:cubicBezTo>
                    <a:pt x="82126" y="83232"/>
                    <a:pt x="82622" y="83658"/>
                    <a:pt x="83095" y="84096"/>
                  </a:cubicBezTo>
                  <a:cubicBezTo>
                    <a:pt x="87298" y="87967"/>
                    <a:pt x="90407" y="93013"/>
                    <a:pt x="91975" y="98509"/>
                  </a:cubicBezTo>
                  <a:cubicBezTo>
                    <a:pt x="92104" y="98538"/>
                    <a:pt x="92231" y="98552"/>
                    <a:pt x="92354" y="98552"/>
                  </a:cubicBezTo>
                  <a:cubicBezTo>
                    <a:pt x="93754" y="98552"/>
                    <a:pt x="94717" y="96760"/>
                    <a:pt x="94833" y="95252"/>
                  </a:cubicBezTo>
                  <a:cubicBezTo>
                    <a:pt x="94960" y="93612"/>
                    <a:pt x="94769" y="91722"/>
                    <a:pt x="95948" y="90578"/>
                  </a:cubicBezTo>
                  <a:cubicBezTo>
                    <a:pt x="96875" y="89678"/>
                    <a:pt x="98399" y="89556"/>
                    <a:pt x="99214" y="88552"/>
                  </a:cubicBezTo>
                  <a:cubicBezTo>
                    <a:pt x="100238" y="87289"/>
                    <a:pt x="99703" y="85157"/>
                    <a:pt x="100900" y="84056"/>
                  </a:cubicBezTo>
                  <a:cubicBezTo>
                    <a:pt x="101284" y="83704"/>
                    <a:pt x="101728" y="83552"/>
                    <a:pt x="102190" y="83552"/>
                  </a:cubicBezTo>
                  <a:cubicBezTo>
                    <a:pt x="103537" y="83552"/>
                    <a:pt x="105034" y="84844"/>
                    <a:pt x="105630" y="86240"/>
                  </a:cubicBezTo>
                  <a:cubicBezTo>
                    <a:pt x="106431" y="88116"/>
                    <a:pt x="106723" y="90422"/>
                    <a:pt x="108410" y="91569"/>
                  </a:cubicBezTo>
                  <a:lnTo>
                    <a:pt x="111137" y="91176"/>
                  </a:lnTo>
                  <a:cubicBezTo>
                    <a:pt x="111152" y="95778"/>
                    <a:pt x="112750" y="100362"/>
                    <a:pt x="115602" y="103975"/>
                  </a:cubicBezTo>
                  <a:cubicBezTo>
                    <a:pt x="117157" y="103161"/>
                    <a:pt x="116453" y="100795"/>
                    <a:pt x="115480" y="99330"/>
                  </a:cubicBezTo>
                  <a:cubicBezTo>
                    <a:pt x="114508" y="97866"/>
                    <a:pt x="113554" y="95681"/>
                    <a:pt x="114936" y="94596"/>
                  </a:cubicBezTo>
                  <a:lnTo>
                    <a:pt x="114936" y="94596"/>
                  </a:lnTo>
                  <a:cubicBezTo>
                    <a:pt x="116854" y="94614"/>
                    <a:pt x="117747" y="97259"/>
                    <a:pt x="119611" y="97712"/>
                  </a:cubicBezTo>
                  <a:cubicBezTo>
                    <a:pt x="119777" y="97752"/>
                    <a:pt x="119940" y="97771"/>
                    <a:pt x="120101" y="97771"/>
                  </a:cubicBezTo>
                  <a:cubicBezTo>
                    <a:pt x="121744" y="97771"/>
                    <a:pt x="123089" y="95790"/>
                    <a:pt x="122784" y="94080"/>
                  </a:cubicBezTo>
                  <a:cubicBezTo>
                    <a:pt x="122451" y="92201"/>
                    <a:pt x="120835" y="90820"/>
                    <a:pt x="119169" y="89895"/>
                  </a:cubicBezTo>
                  <a:cubicBezTo>
                    <a:pt x="117675" y="88258"/>
                    <a:pt x="119833" y="85644"/>
                    <a:pt x="122018" y="85274"/>
                  </a:cubicBezTo>
                  <a:cubicBezTo>
                    <a:pt x="122730" y="85153"/>
                    <a:pt x="123464" y="85138"/>
                    <a:pt x="124199" y="85138"/>
                  </a:cubicBezTo>
                  <a:cubicBezTo>
                    <a:pt x="124443" y="85138"/>
                    <a:pt x="124686" y="85140"/>
                    <a:pt x="124930" y="85140"/>
                  </a:cubicBezTo>
                  <a:cubicBezTo>
                    <a:pt x="126201" y="85140"/>
                    <a:pt x="127452" y="85095"/>
                    <a:pt x="128573" y="84531"/>
                  </a:cubicBezTo>
                  <a:cubicBezTo>
                    <a:pt x="130946" y="83339"/>
                    <a:pt x="131739" y="80207"/>
                    <a:pt x="131200" y="77607"/>
                  </a:cubicBezTo>
                  <a:cubicBezTo>
                    <a:pt x="130659" y="75007"/>
                    <a:pt x="129117" y="72748"/>
                    <a:pt x="127857" y="70410"/>
                  </a:cubicBezTo>
                  <a:cubicBezTo>
                    <a:pt x="126781" y="68413"/>
                    <a:pt x="126249" y="65298"/>
                    <a:pt x="128341" y="64420"/>
                  </a:cubicBezTo>
                  <a:cubicBezTo>
                    <a:pt x="128900" y="64186"/>
                    <a:pt x="129528" y="64195"/>
                    <a:pt x="130135" y="64170"/>
                  </a:cubicBezTo>
                  <a:cubicBezTo>
                    <a:pt x="138047" y="63837"/>
                    <a:pt x="144592" y="55459"/>
                    <a:pt x="143005" y="47701"/>
                  </a:cubicBezTo>
                  <a:cubicBezTo>
                    <a:pt x="142706" y="46238"/>
                    <a:pt x="142140" y="44786"/>
                    <a:pt x="141097" y="43719"/>
                  </a:cubicBezTo>
                  <a:cubicBezTo>
                    <a:pt x="139216" y="41800"/>
                    <a:pt x="136024" y="41349"/>
                    <a:pt x="134619" y="39057"/>
                  </a:cubicBezTo>
                  <a:cubicBezTo>
                    <a:pt x="132900" y="36255"/>
                    <a:pt x="135025" y="32537"/>
                    <a:pt x="137778" y="30737"/>
                  </a:cubicBezTo>
                  <a:cubicBezTo>
                    <a:pt x="140529" y="28938"/>
                    <a:pt x="143891" y="28156"/>
                    <a:pt x="146461" y="26105"/>
                  </a:cubicBezTo>
                  <a:cubicBezTo>
                    <a:pt x="147145" y="26087"/>
                    <a:pt x="147512" y="25417"/>
                    <a:pt x="147638" y="24743"/>
                  </a:cubicBezTo>
                  <a:cubicBezTo>
                    <a:pt x="147716" y="24319"/>
                    <a:pt x="147611" y="23887"/>
                    <a:pt x="147608" y="23456"/>
                  </a:cubicBezTo>
                  <a:cubicBezTo>
                    <a:pt x="147598" y="22276"/>
                    <a:pt x="148442" y="21139"/>
                    <a:pt x="149574" y="20805"/>
                  </a:cubicBezTo>
                  <a:cubicBezTo>
                    <a:pt x="149811" y="20736"/>
                    <a:pt x="150056" y="20702"/>
                    <a:pt x="150302" y="20702"/>
                  </a:cubicBezTo>
                  <a:cubicBezTo>
                    <a:pt x="151231" y="20702"/>
                    <a:pt x="152165" y="21179"/>
                    <a:pt x="152664" y="21968"/>
                  </a:cubicBezTo>
                  <a:cubicBezTo>
                    <a:pt x="153442" y="23198"/>
                    <a:pt x="153129" y="24821"/>
                    <a:pt x="152563" y="26163"/>
                  </a:cubicBezTo>
                  <a:cubicBezTo>
                    <a:pt x="151998" y="27505"/>
                    <a:pt x="151199" y="28790"/>
                    <a:pt x="151051" y="30239"/>
                  </a:cubicBezTo>
                  <a:cubicBezTo>
                    <a:pt x="150905" y="31687"/>
                    <a:pt x="151726" y="33391"/>
                    <a:pt x="153173" y="33553"/>
                  </a:cubicBezTo>
                  <a:cubicBezTo>
                    <a:pt x="153252" y="33562"/>
                    <a:pt x="153330" y="33566"/>
                    <a:pt x="153406" y="33566"/>
                  </a:cubicBezTo>
                  <a:cubicBezTo>
                    <a:pt x="155043" y="33566"/>
                    <a:pt x="156090" y="31574"/>
                    <a:pt x="156201" y="29877"/>
                  </a:cubicBezTo>
                  <a:cubicBezTo>
                    <a:pt x="156318" y="28099"/>
                    <a:pt x="155972" y="26160"/>
                    <a:pt x="156925" y="24659"/>
                  </a:cubicBezTo>
                  <a:cubicBezTo>
                    <a:pt x="158377" y="22374"/>
                    <a:pt x="162385" y="21839"/>
                    <a:pt x="162490" y="19133"/>
                  </a:cubicBezTo>
                  <a:cubicBezTo>
                    <a:pt x="162574" y="16945"/>
                    <a:pt x="159821" y="15661"/>
                    <a:pt x="159327" y="13530"/>
                  </a:cubicBezTo>
                  <a:cubicBezTo>
                    <a:pt x="159129" y="12668"/>
                    <a:pt x="159325" y="11773"/>
                    <a:pt x="159405" y="10894"/>
                  </a:cubicBezTo>
                  <a:cubicBezTo>
                    <a:pt x="159709" y="7612"/>
                    <a:pt x="158263" y="4218"/>
                    <a:pt x="155688" y="2163"/>
                  </a:cubicBezTo>
                  <a:cubicBezTo>
                    <a:pt x="153919" y="751"/>
                    <a:pt x="151652" y="0"/>
                    <a:pt x="149391" y="0"/>
                  </a:cubicBezTo>
                  <a:close/>
                </a:path>
              </a:pathLst>
            </a:custGeom>
            <a:solidFill>
              <a:schemeClr val="lt2"/>
            </a:solidFill>
            <a:ln w="9525" cap="flat" cmpd="sng">
              <a:solidFill>
                <a:srgbClr val="435D7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4343"/>
                </a:solidFill>
              </a:endParaRPr>
            </a:p>
          </p:txBody>
        </p:sp>
        <p:sp>
          <p:nvSpPr>
            <p:cNvPr id="14465" name="Google Shape;14465;p45"/>
            <p:cNvSpPr/>
            <p:nvPr/>
          </p:nvSpPr>
          <p:spPr>
            <a:xfrm>
              <a:off x="6146600" y="3671525"/>
              <a:ext cx="342925" cy="189500"/>
            </a:xfrm>
            <a:custGeom>
              <a:avLst/>
              <a:gdLst/>
              <a:ahLst/>
              <a:cxnLst/>
              <a:rect l="l" t="t" r="r" b="b"/>
              <a:pathLst>
                <a:path w="13717" h="7580" extrusionOk="0">
                  <a:moveTo>
                    <a:pt x="9951" y="0"/>
                  </a:moveTo>
                  <a:cubicBezTo>
                    <a:pt x="6355" y="0"/>
                    <a:pt x="1" y="1281"/>
                    <a:pt x="2486" y="4894"/>
                  </a:cubicBezTo>
                  <a:cubicBezTo>
                    <a:pt x="3169" y="5885"/>
                    <a:pt x="4297" y="6467"/>
                    <a:pt x="5404" y="6938"/>
                  </a:cubicBezTo>
                  <a:cubicBezTo>
                    <a:pt x="6217" y="7282"/>
                    <a:pt x="7136" y="7580"/>
                    <a:pt x="8003" y="7580"/>
                  </a:cubicBezTo>
                  <a:cubicBezTo>
                    <a:pt x="8565" y="7580"/>
                    <a:pt x="9106" y="7454"/>
                    <a:pt x="9581" y="7134"/>
                  </a:cubicBezTo>
                  <a:cubicBezTo>
                    <a:pt x="10406" y="6577"/>
                    <a:pt x="13156" y="2774"/>
                    <a:pt x="13348" y="1948"/>
                  </a:cubicBezTo>
                  <a:cubicBezTo>
                    <a:pt x="13716" y="358"/>
                    <a:pt x="13186" y="447"/>
                    <a:pt x="11597" y="126"/>
                  </a:cubicBezTo>
                  <a:cubicBezTo>
                    <a:pt x="11194" y="44"/>
                    <a:pt x="10620" y="0"/>
                    <a:pt x="9951" y="0"/>
                  </a:cubicBezTo>
                  <a:close/>
                </a:path>
              </a:pathLst>
            </a:custGeom>
            <a:solidFill>
              <a:schemeClr val="lt2"/>
            </a:solidFill>
            <a:ln w="9525" cap="flat" cmpd="sng">
              <a:solidFill>
                <a:srgbClr val="435D7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4343"/>
                </a:solidFill>
              </a:endParaRPr>
            </a:p>
          </p:txBody>
        </p:sp>
        <p:sp>
          <p:nvSpPr>
            <p:cNvPr id="14466" name="Google Shape;14466;p45"/>
            <p:cNvSpPr/>
            <p:nvPr/>
          </p:nvSpPr>
          <p:spPr>
            <a:xfrm>
              <a:off x="5901600" y="3652500"/>
              <a:ext cx="558700" cy="402875"/>
            </a:xfrm>
            <a:custGeom>
              <a:avLst/>
              <a:gdLst/>
              <a:ahLst/>
              <a:cxnLst/>
              <a:rect l="l" t="t" r="r" b="b"/>
              <a:pathLst>
                <a:path w="22348" h="16115" extrusionOk="0">
                  <a:moveTo>
                    <a:pt x="946" y="1"/>
                  </a:moveTo>
                  <a:cubicBezTo>
                    <a:pt x="616" y="1"/>
                    <a:pt x="299" y="66"/>
                    <a:pt x="1" y="208"/>
                  </a:cubicBezTo>
                  <a:cubicBezTo>
                    <a:pt x="742" y="1762"/>
                    <a:pt x="2032" y="3475"/>
                    <a:pt x="2935" y="5119"/>
                  </a:cubicBezTo>
                  <a:cubicBezTo>
                    <a:pt x="6575" y="11745"/>
                    <a:pt x="13987" y="16115"/>
                    <a:pt x="21544" y="16115"/>
                  </a:cubicBezTo>
                  <a:cubicBezTo>
                    <a:pt x="21635" y="16115"/>
                    <a:pt x="21726" y="16114"/>
                    <a:pt x="21817" y="16113"/>
                  </a:cubicBezTo>
                  <a:cubicBezTo>
                    <a:pt x="22347" y="15571"/>
                    <a:pt x="21564" y="14744"/>
                    <a:pt x="20866" y="14448"/>
                  </a:cubicBezTo>
                  <a:cubicBezTo>
                    <a:pt x="18934" y="13634"/>
                    <a:pt x="16857" y="13226"/>
                    <a:pt x="14879" y="12532"/>
                  </a:cubicBezTo>
                  <a:cubicBezTo>
                    <a:pt x="12900" y="11839"/>
                    <a:pt x="10943" y="10790"/>
                    <a:pt x="9769" y="9051"/>
                  </a:cubicBezTo>
                  <a:cubicBezTo>
                    <a:pt x="9280" y="8326"/>
                    <a:pt x="8945" y="7508"/>
                    <a:pt x="8542" y="6731"/>
                  </a:cubicBezTo>
                  <a:cubicBezTo>
                    <a:pt x="7503" y="4729"/>
                    <a:pt x="3759" y="1"/>
                    <a:pt x="946" y="1"/>
                  </a:cubicBezTo>
                  <a:close/>
                </a:path>
              </a:pathLst>
            </a:custGeom>
            <a:solidFill>
              <a:schemeClr val="lt2"/>
            </a:solidFill>
            <a:ln w="9525" cap="flat" cmpd="sng">
              <a:solidFill>
                <a:srgbClr val="435D7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4343"/>
                </a:solidFill>
              </a:endParaRPr>
            </a:p>
          </p:txBody>
        </p:sp>
        <p:sp>
          <p:nvSpPr>
            <p:cNvPr id="14467" name="Google Shape;14467;p45"/>
            <p:cNvSpPr/>
            <p:nvPr/>
          </p:nvSpPr>
          <p:spPr>
            <a:xfrm>
              <a:off x="6249675" y="4061675"/>
              <a:ext cx="964575" cy="811125"/>
            </a:xfrm>
            <a:custGeom>
              <a:avLst/>
              <a:gdLst/>
              <a:ahLst/>
              <a:cxnLst/>
              <a:rect l="l" t="t" r="r" b="b"/>
              <a:pathLst>
                <a:path w="38583" h="32445" extrusionOk="0">
                  <a:moveTo>
                    <a:pt x="17573" y="0"/>
                  </a:moveTo>
                  <a:cubicBezTo>
                    <a:pt x="14431" y="0"/>
                    <a:pt x="10968" y="2180"/>
                    <a:pt x="9011" y="4369"/>
                  </a:cubicBezTo>
                  <a:cubicBezTo>
                    <a:pt x="8028" y="5468"/>
                    <a:pt x="7111" y="6810"/>
                    <a:pt x="5676" y="7153"/>
                  </a:cubicBezTo>
                  <a:cubicBezTo>
                    <a:pt x="4830" y="7356"/>
                    <a:pt x="3925" y="7164"/>
                    <a:pt x="3076" y="7361"/>
                  </a:cubicBezTo>
                  <a:cubicBezTo>
                    <a:pt x="581" y="7938"/>
                    <a:pt x="1" y="11293"/>
                    <a:pt x="569" y="13791"/>
                  </a:cubicBezTo>
                  <a:cubicBezTo>
                    <a:pt x="1136" y="16289"/>
                    <a:pt x="2307" y="18910"/>
                    <a:pt x="1374" y="21296"/>
                  </a:cubicBezTo>
                  <a:cubicBezTo>
                    <a:pt x="1185" y="21776"/>
                    <a:pt x="913" y="22246"/>
                    <a:pt x="921" y="22762"/>
                  </a:cubicBezTo>
                  <a:cubicBezTo>
                    <a:pt x="932" y="23380"/>
                    <a:pt x="1355" y="23921"/>
                    <a:pt x="1849" y="24293"/>
                  </a:cubicBezTo>
                  <a:cubicBezTo>
                    <a:pt x="2646" y="24890"/>
                    <a:pt x="3559" y="25128"/>
                    <a:pt x="4517" y="25128"/>
                  </a:cubicBezTo>
                  <a:cubicBezTo>
                    <a:pt x="6301" y="25128"/>
                    <a:pt x="8239" y="24301"/>
                    <a:pt x="9868" y="23418"/>
                  </a:cubicBezTo>
                  <a:cubicBezTo>
                    <a:pt x="11665" y="22444"/>
                    <a:pt x="13735" y="21414"/>
                    <a:pt x="15685" y="21414"/>
                  </a:cubicBezTo>
                  <a:cubicBezTo>
                    <a:pt x="16453" y="21414"/>
                    <a:pt x="17203" y="21574"/>
                    <a:pt x="17910" y="21960"/>
                  </a:cubicBezTo>
                  <a:cubicBezTo>
                    <a:pt x="20585" y="23420"/>
                    <a:pt x="20837" y="27119"/>
                    <a:pt x="22486" y="29685"/>
                  </a:cubicBezTo>
                  <a:cubicBezTo>
                    <a:pt x="23522" y="31296"/>
                    <a:pt x="25450" y="32445"/>
                    <a:pt x="27291" y="32445"/>
                  </a:cubicBezTo>
                  <a:cubicBezTo>
                    <a:pt x="28027" y="32445"/>
                    <a:pt x="28749" y="32261"/>
                    <a:pt x="29394" y="31851"/>
                  </a:cubicBezTo>
                  <a:cubicBezTo>
                    <a:pt x="30163" y="31362"/>
                    <a:pt x="30731" y="30624"/>
                    <a:pt x="31285" y="29900"/>
                  </a:cubicBezTo>
                  <a:lnTo>
                    <a:pt x="34684" y="25460"/>
                  </a:lnTo>
                  <a:cubicBezTo>
                    <a:pt x="36183" y="23501"/>
                    <a:pt x="37736" y="21414"/>
                    <a:pt x="38025" y="18965"/>
                  </a:cubicBezTo>
                  <a:cubicBezTo>
                    <a:pt x="38582" y="14235"/>
                    <a:pt x="34390" y="10436"/>
                    <a:pt x="30609" y="7540"/>
                  </a:cubicBezTo>
                  <a:cubicBezTo>
                    <a:pt x="30407" y="6031"/>
                    <a:pt x="30190" y="4479"/>
                    <a:pt x="29421" y="3165"/>
                  </a:cubicBezTo>
                  <a:cubicBezTo>
                    <a:pt x="28683" y="1906"/>
                    <a:pt x="27576" y="1186"/>
                    <a:pt x="26718" y="1186"/>
                  </a:cubicBezTo>
                  <a:cubicBezTo>
                    <a:pt x="25783" y="1186"/>
                    <a:pt x="25141" y="2039"/>
                    <a:pt x="25589" y="3982"/>
                  </a:cubicBezTo>
                  <a:cubicBezTo>
                    <a:pt x="25561" y="3983"/>
                    <a:pt x="25533" y="3983"/>
                    <a:pt x="25505" y="3983"/>
                  </a:cubicBezTo>
                  <a:cubicBezTo>
                    <a:pt x="23077" y="3983"/>
                    <a:pt x="21095" y="399"/>
                    <a:pt x="18382" y="51"/>
                  </a:cubicBezTo>
                  <a:cubicBezTo>
                    <a:pt x="18115" y="17"/>
                    <a:pt x="17846" y="0"/>
                    <a:pt x="17573" y="0"/>
                  </a:cubicBezTo>
                  <a:close/>
                </a:path>
              </a:pathLst>
            </a:custGeom>
            <a:solidFill>
              <a:schemeClr val="lt2"/>
            </a:solidFill>
            <a:ln w="9525" cap="flat" cmpd="sng">
              <a:solidFill>
                <a:srgbClr val="435D7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4343"/>
                </a:solidFill>
              </a:endParaRPr>
            </a:p>
          </p:txBody>
        </p:sp>
      </p:grpSp>
      <p:grpSp>
        <p:nvGrpSpPr>
          <p:cNvPr id="14468" name="Google Shape;14468;p45"/>
          <p:cNvGrpSpPr/>
          <p:nvPr/>
        </p:nvGrpSpPr>
        <p:grpSpPr>
          <a:xfrm>
            <a:off x="5290410" y="2790484"/>
            <a:ext cx="567600" cy="1426800"/>
            <a:chOff x="4390175" y="898000"/>
            <a:chExt cx="567600" cy="1426800"/>
          </a:xfrm>
        </p:grpSpPr>
        <p:sp>
          <p:nvSpPr>
            <p:cNvPr id="14469" name="Google Shape;14469;p45"/>
            <p:cNvSpPr/>
            <p:nvPr/>
          </p:nvSpPr>
          <p:spPr>
            <a:xfrm>
              <a:off x="4390175" y="898000"/>
              <a:ext cx="567600" cy="567600"/>
            </a:xfrm>
            <a:prstGeom prst="ellipse">
              <a:avLst/>
            </a:prstGeom>
            <a:solidFill>
              <a:schemeClr val="accent5"/>
            </a:solidFill>
            <a:ln>
              <a:noFill/>
            </a:ln>
          </p:spPr>
          <p:txBody>
            <a:bodyPr spcFirstLastPara="1" wrap="square" lIns="0" tIns="91425" rIns="0" bIns="91425" anchor="ctr" anchorCtr="0">
              <a:noAutofit/>
            </a:bodyPr>
            <a:lstStyle/>
            <a:p>
              <a:pPr marL="0" lvl="0" indent="0" algn="ctr" rtl="0">
                <a:spcBef>
                  <a:spcPts val="0"/>
                </a:spcBef>
                <a:spcAft>
                  <a:spcPts val="0"/>
                </a:spcAft>
                <a:buClr>
                  <a:schemeClr val="dk1"/>
                </a:buClr>
                <a:buSzPts val="1100"/>
                <a:buFont typeface="Arial"/>
                <a:buNone/>
              </a:pPr>
              <a:r>
                <a:rPr lang="en" sz="1700" dirty="0">
                  <a:solidFill>
                    <a:srgbClr val="FFFFFF"/>
                  </a:solidFill>
                  <a:latin typeface="Fira Sans Extra Condensed Medium"/>
                  <a:ea typeface="Fira Sans Extra Condensed Medium"/>
                  <a:cs typeface="Fira Sans Extra Condensed Medium"/>
                  <a:sym typeface="Fira Sans Extra Condensed Medium"/>
                </a:rPr>
                <a:t>100</a:t>
              </a:r>
              <a:endParaRPr dirty="0">
                <a:solidFill>
                  <a:srgbClr val="FFFFFF"/>
                </a:solidFill>
              </a:endParaRPr>
            </a:p>
          </p:txBody>
        </p:sp>
        <p:cxnSp>
          <p:nvCxnSpPr>
            <p:cNvPr id="14470" name="Google Shape;14470;p45"/>
            <p:cNvCxnSpPr>
              <a:stCxn id="14469" idx="4"/>
            </p:cNvCxnSpPr>
            <p:nvPr/>
          </p:nvCxnSpPr>
          <p:spPr>
            <a:xfrm>
              <a:off x="4673975" y="1465600"/>
              <a:ext cx="0" cy="859200"/>
            </a:xfrm>
            <a:prstGeom prst="straightConnector1">
              <a:avLst/>
            </a:prstGeom>
            <a:noFill/>
            <a:ln w="19050" cap="flat" cmpd="sng">
              <a:solidFill>
                <a:schemeClr val="accent5"/>
              </a:solidFill>
              <a:prstDash val="solid"/>
              <a:round/>
              <a:headEnd type="none" w="med" len="med"/>
              <a:tailEnd type="oval" w="med" len="med"/>
            </a:ln>
          </p:spPr>
        </p:cxnSp>
      </p:grpSp>
      <p:grpSp>
        <p:nvGrpSpPr>
          <p:cNvPr id="14471" name="Google Shape;14471;p45"/>
          <p:cNvGrpSpPr/>
          <p:nvPr/>
        </p:nvGrpSpPr>
        <p:grpSpPr>
          <a:xfrm>
            <a:off x="6196096" y="2100543"/>
            <a:ext cx="567600" cy="1563900"/>
            <a:chOff x="5123229" y="796596"/>
            <a:chExt cx="567600" cy="1563900"/>
          </a:xfrm>
        </p:grpSpPr>
        <p:sp>
          <p:nvSpPr>
            <p:cNvPr id="14472" name="Google Shape;14472;p45"/>
            <p:cNvSpPr/>
            <p:nvPr/>
          </p:nvSpPr>
          <p:spPr>
            <a:xfrm>
              <a:off x="5123229" y="796596"/>
              <a:ext cx="567600" cy="567600"/>
            </a:xfrm>
            <a:prstGeom prst="ellipse">
              <a:avLst/>
            </a:prstGeom>
            <a:solidFill>
              <a:schemeClr val="accent1"/>
            </a:solidFill>
            <a:ln>
              <a:noFill/>
            </a:ln>
          </p:spPr>
          <p:txBody>
            <a:bodyPr spcFirstLastPara="1" wrap="square" lIns="0" tIns="91425" rIns="0" bIns="91425" anchor="ctr" anchorCtr="0">
              <a:noAutofit/>
            </a:bodyPr>
            <a:lstStyle/>
            <a:p>
              <a:pPr marL="0" lvl="0" indent="0" algn="ctr" rtl="0">
                <a:spcBef>
                  <a:spcPts val="0"/>
                </a:spcBef>
                <a:spcAft>
                  <a:spcPts val="0"/>
                </a:spcAft>
                <a:buClr>
                  <a:schemeClr val="dk1"/>
                </a:buClr>
                <a:buSzPts val="1100"/>
                <a:buFont typeface="Arial"/>
                <a:buNone/>
              </a:pPr>
              <a:r>
                <a:rPr lang="en" sz="1700" dirty="0">
                  <a:solidFill>
                    <a:srgbClr val="FFFFFF"/>
                  </a:solidFill>
                  <a:latin typeface="Fira Sans Extra Condensed Medium"/>
                  <a:ea typeface="Fira Sans Extra Condensed Medium"/>
                  <a:cs typeface="Fira Sans Extra Condensed Medium"/>
                  <a:sym typeface="Fira Sans Extra Condensed Medium"/>
                </a:rPr>
                <a:t>200</a:t>
              </a:r>
              <a:endParaRPr dirty="0"/>
            </a:p>
          </p:txBody>
        </p:sp>
        <p:cxnSp>
          <p:nvCxnSpPr>
            <p:cNvPr id="14473" name="Google Shape;14473;p45"/>
            <p:cNvCxnSpPr>
              <a:stCxn id="14472" idx="4"/>
            </p:cNvCxnSpPr>
            <p:nvPr/>
          </p:nvCxnSpPr>
          <p:spPr>
            <a:xfrm>
              <a:off x="5407029" y="1364196"/>
              <a:ext cx="0" cy="996300"/>
            </a:xfrm>
            <a:prstGeom prst="straightConnector1">
              <a:avLst/>
            </a:prstGeom>
            <a:noFill/>
            <a:ln w="19050" cap="flat" cmpd="sng">
              <a:solidFill>
                <a:schemeClr val="accent1"/>
              </a:solidFill>
              <a:prstDash val="solid"/>
              <a:round/>
              <a:headEnd type="none" w="med" len="med"/>
              <a:tailEnd type="oval" w="med" len="med"/>
            </a:ln>
          </p:spPr>
        </p:cxnSp>
      </p:grpSp>
      <p:grpSp>
        <p:nvGrpSpPr>
          <p:cNvPr id="14474" name="Google Shape;14474;p45"/>
          <p:cNvGrpSpPr/>
          <p:nvPr/>
        </p:nvGrpSpPr>
        <p:grpSpPr>
          <a:xfrm>
            <a:off x="6901698" y="3490930"/>
            <a:ext cx="567600" cy="1800900"/>
            <a:chOff x="4390175" y="898000"/>
            <a:chExt cx="567600" cy="1800900"/>
          </a:xfrm>
        </p:grpSpPr>
        <p:sp>
          <p:nvSpPr>
            <p:cNvPr id="14475" name="Google Shape;14475;p45"/>
            <p:cNvSpPr/>
            <p:nvPr/>
          </p:nvSpPr>
          <p:spPr>
            <a:xfrm>
              <a:off x="4390175" y="898000"/>
              <a:ext cx="567600" cy="567600"/>
            </a:xfrm>
            <a:prstGeom prst="ellipse">
              <a:avLst/>
            </a:prstGeom>
            <a:solidFill>
              <a:schemeClr val="accent4"/>
            </a:solidFill>
            <a:ln>
              <a:noFill/>
            </a:ln>
          </p:spPr>
          <p:txBody>
            <a:bodyPr spcFirstLastPara="1" wrap="square" lIns="0" tIns="91425" rIns="0" bIns="91425" anchor="ctr" anchorCtr="0">
              <a:noAutofit/>
            </a:bodyPr>
            <a:lstStyle/>
            <a:p>
              <a:pPr marL="0" lvl="0" indent="0" algn="ctr" rtl="0">
                <a:spcBef>
                  <a:spcPts val="0"/>
                </a:spcBef>
                <a:spcAft>
                  <a:spcPts val="0"/>
                </a:spcAft>
                <a:buClr>
                  <a:schemeClr val="dk1"/>
                </a:buClr>
                <a:buSzPts val="1100"/>
                <a:buFont typeface="Arial"/>
                <a:buNone/>
              </a:pPr>
              <a:r>
                <a:rPr lang="en" sz="1700" dirty="0">
                  <a:solidFill>
                    <a:srgbClr val="FFFFFF"/>
                  </a:solidFill>
                  <a:latin typeface="Fira Sans Extra Condensed Medium"/>
                  <a:ea typeface="Fira Sans Extra Condensed Medium"/>
                  <a:cs typeface="Fira Sans Extra Condensed Medium"/>
                  <a:sym typeface="Fira Sans Extra Condensed Medium"/>
                </a:rPr>
                <a:t>300</a:t>
              </a:r>
              <a:endParaRPr dirty="0"/>
            </a:p>
          </p:txBody>
        </p:sp>
        <p:cxnSp>
          <p:nvCxnSpPr>
            <p:cNvPr id="14476" name="Google Shape;14476;p45"/>
            <p:cNvCxnSpPr>
              <a:stCxn id="14475" idx="4"/>
            </p:cNvCxnSpPr>
            <p:nvPr/>
          </p:nvCxnSpPr>
          <p:spPr>
            <a:xfrm>
              <a:off x="4673975" y="1465600"/>
              <a:ext cx="0" cy="1233300"/>
            </a:xfrm>
            <a:prstGeom prst="straightConnector1">
              <a:avLst/>
            </a:prstGeom>
            <a:noFill/>
            <a:ln w="19050" cap="flat" cmpd="sng">
              <a:solidFill>
                <a:schemeClr val="accent4"/>
              </a:solidFill>
              <a:prstDash val="solid"/>
              <a:round/>
              <a:headEnd type="none" w="med" len="med"/>
              <a:tailEnd type="oval" w="med" len="med"/>
            </a:ln>
          </p:spPr>
        </p:cxnSp>
      </p:grpSp>
      <p:grpSp>
        <p:nvGrpSpPr>
          <p:cNvPr id="14477" name="Google Shape;14477;p45"/>
          <p:cNvGrpSpPr/>
          <p:nvPr/>
        </p:nvGrpSpPr>
        <p:grpSpPr>
          <a:xfrm>
            <a:off x="7969225" y="2929921"/>
            <a:ext cx="567600" cy="1748700"/>
            <a:chOff x="4390175" y="898000"/>
            <a:chExt cx="567600" cy="1748700"/>
          </a:xfrm>
        </p:grpSpPr>
        <p:sp>
          <p:nvSpPr>
            <p:cNvPr id="14478" name="Google Shape;14478;p45"/>
            <p:cNvSpPr/>
            <p:nvPr/>
          </p:nvSpPr>
          <p:spPr>
            <a:xfrm>
              <a:off x="4390175" y="898000"/>
              <a:ext cx="567600" cy="567600"/>
            </a:xfrm>
            <a:prstGeom prst="ellipse">
              <a:avLst/>
            </a:prstGeom>
            <a:solidFill>
              <a:schemeClr val="accent6"/>
            </a:solidFill>
            <a:ln>
              <a:noFill/>
            </a:ln>
          </p:spPr>
          <p:txBody>
            <a:bodyPr spcFirstLastPara="1" wrap="square" lIns="0" tIns="91425" rIns="0" bIns="91425" anchor="ctr" anchorCtr="0">
              <a:noAutofit/>
            </a:bodyPr>
            <a:lstStyle/>
            <a:p>
              <a:pPr marL="0" lvl="0" indent="0" algn="ctr" rtl="0">
                <a:spcBef>
                  <a:spcPts val="0"/>
                </a:spcBef>
                <a:spcAft>
                  <a:spcPts val="0"/>
                </a:spcAft>
                <a:buClr>
                  <a:schemeClr val="dk1"/>
                </a:buClr>
                <a:buSzPts val="1100"/>
                <a:buFont typeface="Arial"/>
                <a:buNone/>
              </a:pPr>
              <a:r>
                <a:rPr lang="en" sz="1700" dirty="0">
                  <a:solidFill>
                    <a:srgbClr val="FFFFFF"/>
                  </a:solidFill>
                  <a:latin typeface="Fira Sans Extra Condensed Medium"/>
                  <a:ea typeface="Fira Sans Extra Condensed Medium"/>
                  <a:cs typeface="Fira Sans Extra Condensed Medium"/>
                  <a:sym typeface="Fira Sans Extra Condensed Medium"/>
                </a:rPr>
                <a:t>400</a:t>
              </a:r>
              <a:endParaRPr dirty="0"/>
            </a:p>
          </p:txBody>
        </p:sp>
        <p:cxnSp>
          <p:nvCxnSpPr>
            <p:cNvPr id="14479" name="Google Shape;14479;p45"/>
            <p:cNvCxnSpPr>
              <a:stCxn id="14478" idx="4"/>
            </p:cNvCxnSpPr>
            <p:nvPr/>
          </p:nvCxnSpPr>
          <p:spPr>
            <a:xfrm>
              <a:off x="4673975" y="1465600"/>
              <a:ext cx="0" cy="1181100"/>
            </a:xfrm>
            <a:prstGeom prst="straightConnector1">
              <a:avLst/>
            </a:prstGeom>
            <a:noFill/>
            <a:ln w="19050" cap="flat" cmpd="sng">
              <a:solidFill>
                <a:schemeClr val="accent6"/>
              </a:solidFill>
              <a:prstDash val="solid"/>
              <a:round/>
              <a:headEnd type="none" w="med" len="med"/>
              <a:tailEnd type="oval" w="med" len="med"/>
            </a:ln>
          </p:spPr>
        </p:cxnSp>
      </p:grpSp>
      <p:sp>
        <p:nvSpPr>
          <p:cNvPr id="14492" name="Google Shape;14492;p45"/>
          <p:cNvSpPr txBox="1"/>
          <p:nvPr/>
        </p:nvSpPr>
        <p:spPr>
          <a:xfrm>
            <a:off x="92968" y="1423347"/>
            <a:ext cx="4595634" cy="2772308"/>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solidFill>
                <a:srgbClr val="002060"/>
              </a:solidFill>
              <a:latin typeface="+mn-lt"/>
              <a:ea typeface="Fira Sans Extra Condensed Medium"/>
              <a:cs typeface="Fira Sans Extra Condensed Medium"/>
              <a:sym typeface="Fira Sans Extra Condensed Medium"/>
            </a:endParaRPr>
          </a:p>
        </p:txBody>
      </p:sp>
      <p:sp>
        <p:nvSpPr>
          <p:cNvPr id="22" name="Google Shape;203;p17">
            <a:extLst>
              <a:ext uri="{FF2B5EF4-FFF2-40B4-BE49-F238E27FC236}">
                <a16:creationId xmlns:a16="http://schemas.microsoft.com/office/drawing/2014/main" id="{CBBCCCBB-198A-4698-875E-ABBA0237F479}"/>
              </a:ext>
            </a:extLst>
          </p:cNvPr>
          <p:cNvSpPr txBox="1">
            <a:spLocks noGrp="1"/>
          </p:cNvSpPr>
          <p:nvPr>
            <p:ph type="title"/>
          </p:nvPr>
        </p:nvSpPr>
        <p:spPr>
          <a:xfrm>
            <a:off x="710250" y="542841"/>
            <a:ext cx="7723500" cy="481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AR" dirty="0">
                <a:solidFill>
                  <a:srgbClr val="002060"/>
                </a:solidFill>
              </a:rPr>
              <a:t>El efecto cambiante de los acuerdos en América Latina</a:t>
            </a:r>
            <a:endParaRPr dirty="0">
              <a:solidFill>
                <a:srgbClr val="002060"/>
              </a:solidFill>
            </a:endParaRPr>
          </a:p>
        </p:txBody>
      </p:sp>
      <p:pic>
        <p:nvPicPr>
          <p:cNvPr id="3" name="Imagen 2">
            <a:extLst>
              <a:ext uri="{FF2B5EF4-FFF2-40B4-BE49-F238E27FC236}">
                <a16:creationId xmlns:a16="http://schemas.microsoft.com/office/drawing/2014/main" id="{860F2CC8-0697-487C-9A32-EDCFAFBB46AC}"/>
              </a:ext>
            </a:extLst>
          </p:cNvPr>
          <p:cNvPicPr>
            <a:picLocks noChangeAspect="1"/>
          </p:cNvPicPr>
          <p:nvPr/>
        </p:nvPicPr>
        <p:blipFill rotWithShape="1">
          <a:blip r:embed="rId3"/>
          <a:srcRect l="9744" t="42689" r="52282" b="17992"/>
          <a:stretch/>
        </p:blipFill>
        <p:spPr>
          <a:xfrm>
            <a:off x="295242" y="1545877"/>
            <a:ext cx="4720178" cy="2747712"/>
          </a:xfrm>
          <a:prstGeom prst="rect">
            <a:avLst/>
          </a:prstGeom>
        </p:spPr>
      </p:pic>
    </p:spTree>
    <p:extLst>
      <p:ext uri="{BB962C8B-B14F-4D97-AF65-F5344CB8AC3E}">
        <p14:creationId xmlns:p14="http://schemas.microsoft.com/office/powerpoint/2010/main" val="12529121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FD665B37-5B7D-40EC-8E49-D49A246E6907}"/>
              </a:ext>
            </a:extLst>
          </p:cNvPr>
          <p:cNvSpPr/>
          <p:nvPr/>
        </p:nvSpPr>
        <p:spPr>
          <a:xfrm>
            <a:off x="829917" y="593861"/>
            <a:ext cx="7484165" cy="84482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s-AR" sz="1800" b="0" i="0" u="none" strike="noStrike" baseline="0" dirty="0">
              <a:solidFill>
                <a:srgbClr val="000000"/>
              </a:solidFill>
              <a:latin typeface="Candara" panose="020E0502030303020204" pitchFamily="34" charset="0"/>
            </a:endParaRPr>
          </a:p>
          <a:p>
            <a:r>
              <a:rPr lang="es-AR" sz="1800" b="1" dirty="0">
                <a:solidFill>
                  <a:srgbClr val="002060"/>
                </a:solidFill>
              </a:rPr>
              <a:t>Acuerdos Subregionales </a:t>
            </a:r>
            <a:r>
              <a:rPr lang="es-AR" sz="1800" dirty="0">
                <a:solidFill>
                  <a:srgbClr val="002060"/>
                </a:solidFill>
              </a:rPr>
              <a:t>e</a:t>
            </a:r>
            <a:r>
              <a:rPr lang="es-AR" sz="1800" b="0" i="0" u="none" strike="noStrike" baseline="0" dirty="0">
                <a:solidFill>
                  <a:srgbClr val="002060"/>
                </a:solidFill>
              </a:rPr>
              <a:t>ntre países que comparten un espacio geográfico y tienen afinidad política . Ejemplo: Unión Europea. </a:t>
            </a:r>
            <a:endParaRPr lang="es-AR" dirty="0">
              <a:solidFill>
                <a:srgbClr val="002060"/>
              </a:solidFill>
            </a:endParaRPr>
          </a:p>
        </p:txBody>
      </p:sp>
      <p:sp>
        <p:nvSpPr>
          <p:cNvPr id="5" name="Rectángulo 4">
            <a:extLst>
              <a:ext uri="{FF2B5EF4-FFF2-40B4-BE49-F238E27FC236}">
                <a16:creationId xmlns:a16="http://schemas.microsoft.com/office/drawing/2014/main" id="{ECE2F2FC-F34D-486D-B787-E60176EE7B9B}"/>
              </a:ext>
            </a:extLst>
          </p:cNvPr>
          <p:cNvSpPr/>
          <p:nvPr/>
        </p:nvSpPr>
        <p:spPr>
          <a:xfrm>
            <a:off x="811693" y="1663147"/>
            <a:ext cx="7484165" cy="84482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s-AR" sz="1800" b="1" i="0" u="none" strike="noStrike" baseline="0" dirty="0">
                <a:solidFill>
                  <a:srgbClr val="002060"/>
                </a:solidFill>
                <a:latin typeface="+mj-lt"/>
              </a:rPr>
              <a:t>AC Interhemisféricos</a:t>
            </a:r>
            <a:r>
              <a:rPr lang="es-AR" sz="1800" b="0" i="0" u="none" strike="noStrike" baseline="0" dirty="0">
                <a:solidFill>
                  <a:srgbClr val="002060"/>
                </a:solidFill>
                <a:latin typeface="+mj-lt"/>
              </a:rPr>
              <a:t>: Países en regiones o subregiones cercanas con asimetría económica, se unen y conforman una región ejemplo. NAFTA</a:t>
            </a:r>
          </a:p>
        </p:txBody>
      </p:sp>
      <p:sp>
        <p:nvSpPr>
          <p:cNvPr id="6" name="Rectángulo 5">
            <a:extLst>
              <a:ext uri="{FF2B5EF4-FFF2-40B4-BE49-F238E27FC236}">
                <a16:creationId xmlns:a16="http://schemas.microsoft.com/office/drawing/2014/main" id="{CD8630B6-4F8D-4CE2-90CB-02172DF27255}"/>
              </a:ext>
            </a:extLst>
          </p:cNvPr>
          <p:cNvSpPr/>
          <p:nvPr/>
        </p:nvSpPr>
        <p:spPr>
          <a:xfrm>
            <a:off x="829917" y="2635526"/>
            <a:ext cx="7484165" cy="84482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s-AR" sz="1800" b="1" i="0" u="none" strike="noStrike" baseline="0" dirty="0">
                <a:solidFill>
                  <a:srgbClr val="002060"/>
                </a:solidFill>
                <a:latin typeface="+mj-lt"/>
              </a:rPr>
              <a:t>AC Transcontinentales</a:t>
            </a:r>
            <a:r>
              <a:rPr lang="es-AR" sz="1800" b="0" i="0" u="none" strike="noStrike" baseline="0" dirty="0">
                <a:solidFill>
                  <a:srgbClr val="002060"/>
                </a:solidFill>
                <a:latin typeface="+mj-lt"/>
              </a:rPr>
              <a:t>: Países diferentes continentes. TLC Colombia-Corea del Sur</a:t>
            </a:r>
          </a:p>
        </p:txBody>
      </p:sp>
      <p:sp>
        <p:nvSpPr>
          <p:cNvPr id="7" name="Rectángulo 6">
            <a:extLst>
              <a:ext uri="{FF2B5EF4-FFF2-40B4-BE49-F238E27FC236}">
                <a16:creationId xmlns:a16="http://schemas.microsoft.com/office/drawing/2014/main" id="{ED9039FD-0CEB-4729-A735-D7D93CEA25CB}"/>
              </a:ext>
            </a:extLst>
          </p:cNvPr>
          <p:cNvSpPr/>
          <p:nvPr/>
        </p:nvSpPr>
        <p:spPr>
          <a:xfrm>
            <a:off x="811693" y="3801719"/>
            <a:ext cx="7484165" cy="84482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s-AR" sz="1800" b="1" i="0" u="none" strike="noStrike" baseline="0" dirty="0">
                <a:solidFill>
                  <a:srgbClr val="002060"/>
                </a:solidFill>
                <a:latin typeface="+mj-lt"/>
              </a:rPr>
              <a:t>AC de última generación</a:t>
            </a:r>
            <a:r>
              <a:rPr lang="es-AR" sz="1800" b="0" i="0" u="none" strike="noStrike" baseline="0" dirty="0">
                <a:solidFill>
                  <a:srgbClr val="002060"/>
                </a:solidFill>
                <a:latin typeface="+mj-lt"/>
              </a:rPr>
              <a:t>: Más allá de los planteamientos expuestos en la teoría de la integración: CETA, El Acuerdo Económico y Comercial Global Canadá. UE</a:t>
            </a:r>
          </a:p>
        </p:txBody>
      </p:sp>
    </p:spTree>
    <p:extLst>
      <p:ext uri="{BB962C8B-B14F-4D97-AF65-F5344CB8AC3E}">
        <p14:creationId xmlns:p14="http://schemas.microsoft.com/office/powerpoint/2010/main" val="1635911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BB62AE7A-24E1-42C2-ABF4-E88F8D7CE32D}"/>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20000" contrast="40000"/>
                    </a14:imgEffect>
                  </a14:imgLayer>
                </a14:imgProps>
              </a:ext>
            </a:extLst>
          </a:blip>
          <a:srcRect l="9674" t="26656" r="27391" b="10414"/>
          <a:stretch/>
        </p:blipFill>
        <p:spPr>
          <a:xfrm>
            <a:off x="-1" y="0"/>
            <a:ext cx="9149087" cy="5143500"/>
          </a:xfrm>
          <a:prstGeom prst="rect">
            <a:avLst/>
          </a:prstGeom>
        </p:spPr>
      </p:pic>
    </p:spTree>
    <p:extLst>
      <p:ext uri="{BB962C8B-B14F-4D97-AF65-F5344CB8AC3E}">
        <p14:creationId xmlns:p14="http://schemas.microsoft.com/office/powerpoint/2010/main" val="35093922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2DE94E5C-4C88-4DA2-91A4-6C9D57B78BC0}"/>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20000" contrast="40000"/>
                    </a14:imgEffect>
                  </a14:imgLayer>
                </a14:imgProps>
              </a:ext>
            </a:extLst>
          </a:blip>
          <a:srcRect l="19648" t="37432" r="37647" b="16951"/>
          <a:stretch/>
        </p:blipFill>
        <p:spPr>
          <a:xfrm>
            <a:off x="1409253" y="1026442"/>
            <a:ext cx="5755340" cy="3456375"/>
          </a:xfrm>
          <a:prstGeom prst="rect">
            <a:avLst/>
          </a:prstGeom>
        </p:spPr>
      </p:pic>
      <p:sp>
        <p:nvSpPr>
          <p:cNvPr id="5" name="Google Shape;203;p17">
            <a:extLst>
              <a:ext uri="{FF2B5EF4-FFF2-40B4-BE49-F238E27FC236}">
                <a16:creationId xmlns:a16="http://schemas.microsoft.com/office/drawing/2014/main" id="{67081034-ED27-4468-AD04-9129C51F0844}"/>
              </a:ext>
            </a:extLst>
          </p:cNvPr>
          <p:cNvSpPr txBox="1">
            <a:spLocks noGrp="1"/>
          </p:cNvSpPr>
          <p:nvPr>
            <p:ph type="title"/>
          </p:nvPr>
        </p:nvSpPr>
        <p:spPr>
          <a:xfrm>
            <a:off x="710250" y="542841"/>
            <a:ext cx="7723500" cy="481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AR" dirty="0">
                <a:solidFill>
                  <a:srgbClr val="002060"/>
                </a:solidFill>
              </a:rPr>
              <a:t>Repercusiones de los acuerdos comerciales regionales</a:t>
            </a:r>
            <a:endParaRPr dirty="0">
              <a:solidFill>
                <a:srgbClr val="002060"/>
              </a:solidFill>
            </a:endParaRPr>
          </a:p>
        </p:txBody>
      </p:sp>
    </p:spTree>
    <p:extLst>
      <p:ext uri="{BB962C8B-B14F-4D97-AF65-F5344CB8AC3E}">
        <p14:creationId xmlns:p14="http://schemas.microsoft.com/office/powerpoint/2010/main" val="3128190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5E43D65-F323-41A2-AE94-D1D0052FA223}"/>
              </a:ext>
            </a:extLst>
          </p:cNvPr>
          <p:cNvSpPr>
            <a:spLocks noGrp="1"/>
          </p:cNvSpPr>
          <p:nvPr>
            <p:ph type="title"/>
          </p:nvPr>
        </p:nvSpPr>
        <p:spPr/>
        <p:txBody>
          <a:bodyPr/>
          <a:lstStyle/>
          <a:p>
            <a:endParaRPr lang="es-AR" dirty="0"/>
          </a:p>
        </p:txBody>
      </p:sp>
      <p:pic>
        <p:nvPicPr>
          <p:cNvPr id="7" name="Imagen 6">
            <a:extLst>
              <a:ext uri="{FF2B5EF4-FFF2-40B4-BE49-F238E27FC236}">
                <a16:creationId xmlns:a16="http://schemas.microsoft.com/office/drawing/2014/main" id="{9F4C2E58-C9C5-4BAA-BBA9-D9DDCC8553C3}"/>
              </a:ext>
            </a:extLst>
          </p:cNvPr>
          <p:cNvPicPr>
            <a:picLocks noChangeAspect="1"/>
          </p:cNvPicPr>
          <p:nvPr/>
        </p:nvPicPr>
        <p:blipFill rotWithShape="1">
          <a:blip r:embed="rId2"/>
          <a:srcRect l="1278" t="19774" r="27383" b="8610"/>
          <a:stretch/>
        </p:blipFill>
        <p:spPr>
          <a:xfrm>
            <a:off x="275422" y="249510"/>
            <a:ext cx="8714342" cy="4756783"/>
          </a:xfrm>
          <a:prstGeom prst="rect">
            <a:avLst/>
          </a:prstGeom>
        </p:spPr>
      </p:pic>
    </p:spTree>
    <p:extLst>
      <p:ext uri="{BB962C8B-B14F-4D97-AF65-F5344CB8AC3E}">
        <p14:creationId xmlns:p14="http://schemas.microsoft.com/office/powerpoint/2010/main" val="41702829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FD9CBD-452F-49DE-860C-9328D501A0D0}"/>
              </a:ext>
            </a:extLst>
          </p:cNvPr>
          <p:cNvSpPr>
            <a:spLocks noGrp="1"/>
          </p:cNvSpPr>
          <p:nvPr>
            <p:ph type="title"/>
          </p:nvPr>
        </p:nvSpPr>
        <p:spPr/>
        <p:txBody>
          <a:bodyPr/>
          <a:lstStyle/>
          <a:p>
            <a:r>
              <a:rPr lang="es-AR" dirty="0"/>
              <a:t>Recomendado</a:t>
            </a:r>
          </a:p>
        </p:txBody>
      </p:sp>
      <p:sp>
        <p:nvSpPr>
          <p:cNvPr id="3" name="CuadroTexto 2">
            <a:extLst>
              <a:ext uri="{FF2B5EF4-FFF2-40B4-BE49-F238E27FC236}">
                <a16:creationId xmlns:a16="http://schemas.microsoft.com/office/drawing/2014/main" id="{7DF93C9F-19DE-4E4F-8AD1-17DD31FF0FBF}"/>
              </a:ext>
            </a:extLst>
          </p:cNvPr>
          <p:cNvSpPr txBox="1"/>
          <p:nvPr/>
        </p:nvSpPr>
        <p:spPr>
          <a:xfrm>
            <a:off x="893135" y="1212112"/>
            <a:ext cx="6772939" cy="1169551"/>
          </a:xfrm>
          <a:prstGeom prst="rect">
            <a:avLst/>
          </a:prstGeom>
          <a:noFill/>
        </p:spPr>
        <p:txBody>
          <a:bodyPr wrap="square" rtlCol="0">
            <a:spAutoFit/>
          </a:bodyPr>
          <a:lstStyle/>
          <a:p>
            <a:r>
              <a:rPr lang="es-AR" u="sng" dirty="0">
                <a:solidFill>
                  <a:schemeClr val="tx1"/>
                </a:solidFill>
                <a:hlinkClick r:id="rId3">
                  <a:extLst>
                    <a:ext uri="{A12FA001-AC4F-418D-AE19-62706E023703}">
                      <ahyp:hlinkClr xmlns:ahyp="http://schemas.microsoft.com/office/drawing/2018/hyperlinkcolor" val="tx"/>
                    </a:ext>
                  </a:extLst>
                </a:hlinkClick>
              </a:rPr>
              <a:t>Acuerdos comerciales regionales de Colombia y el mundo</a:t>
            </a:r>
          </a:p>
          <a:p>
            <a:endParaRPr lang="es-AR" u="sng" dirty="0">
              <a:solidFill>
                <a:schemeClr val="tx1"/>
              </a:solidFill>
              <a:hlinkClick r:id="rId3">
                <a:extLst>
                  <a:ext uri="{A12FA001-AC4F-418D-AE19-62706E023703}">
                    <ahyp:hlinkClr xmlns:ahyp="http://schemas.microsoft.com/office/drawing/2018/hyperlinkcolor" val="tx"/>
                  </a:ext>
                </a:extLst>
              </a:hlinkClick>
            </a:endParaRPr>
          </a:p>
          <a:p>
            <a:r>
              <a:rPr lang="es-AR" dirty="0">
                <a:solidFill>
                  <a:srgbClr val="0097A7"/>
                </a:solidFill>
                <a:hlinkClick r:id="rId3">
                  <a:extLst>
                    <a:ext uri="{A12FA001-AC4F-418D-AE19-62706E023703}">
                      <ahyp:hlinkClr xmlns:ahyp="http://schemas.microsoft.com/office/drawing/2018/hyperlinkcolor" val="tx"/>
                    </a:ext>
                  </a:extLst>
                </a:hlinkClick>
              </a:rPr>
              <a:t>http://www.tlc.gov.co/#:~:text=Un%20Tratado%20de%20Libre%20Comercio,pa%C3%ADses%20participantes%20del%20mencionado%20acuerdo</a:t>
            </a:r>
            <a:r>
              <a:rPr lang="es-AR" dirty="0"/>
              <a:t>.</a:t>
            </a:r>
          </a:p>
          <a:p>
            <a:endParaRPr lang="es-AR" dirty="0"/>
          </a:p>
        </p:txBody>
      </p:sp>
    </p:spTree>
    <p:extLst>
      <p:ext uri="{BB962C8B-B14F-4D97-AF65-F5344CB8AC3E}">
        <p14:creationId xmlns:p14="http://schemas.microsoft.com/office/powerpoint/2010/main" val="16866895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BC0AAFD1-3238-45A6-A7C9-4DE0A1E55778}"/>
              </a:ext>
            </a:extLst>
          </p:cNvPr>
          <p:cNvPicPr>
            <a:picLocks noChangeAspect="1"/>
          </p:cNvPicPr>
          <p:nvPr/>
        </p:nvPicPr>
        <p:blipFill rotWithShape="1">
          <a:blip r:embed="rId3"/>
          <a:srcRect l="25000" t="17762" r="790" b="23088"/>
          <a:stretch/>
        </p:blipFill>
        <p:spPr>
          <a:xfrm>
            <a:off x="508475" y="776176"/>
            <a:ext cx="8541414" cy="3827722"/>
          </a:xfrm>
          <a:prstGeom prst="rect">
            <a:avLst/>
          </a:prstGeom>
        </p:spPr>
      </p:pic>
    </p:spTree>
    <p:extLst>
      <p:ext uri="{BB962C8B-B14F-4D97-AF65-F5344CB8AC3E}">
        <p14:creationId xmlns:p14="http://schemas.microsoft.com/office/powerpoint/2010/main" val="20612461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D14286BB-08BD-488A-A84B-3B3261E60208}"/>
              </a:ext>
            </a:extLst>
          </p:cNvPr>
          <p:cNvPicPr>
            <a:picLocks noChangeAspect="1"/>
          </p:cNvPicPr>
          <p:nvPr/>
        </p:nvPicPr>
        <p:blipFill rotWithShape="1">
          <a:blip r:embed="rId2"/>
          <a:srcRect l="2442" t="17554" r="29651" b="6542"/>
          <a:stretch/>
        </p:blipFill>
        <p:spPr>
          <a:xfrm>
            <a:off x="786810" y="435934"/>
            <a:ext cx="6344770" cy="3987210"/>
          </a:xfrm>
          <a:prstGeom prst="rect">
            <a:avLst/>
          </a:prstGeom>
        </p:spPr>
      </p:pic>
    </p:spTree>
    <p:extLst>
      <p:ext uri="{BB962C8B-B14F-4D97-AF65-F5344CB8AC3E}">
        <p14:creationId xmlns:p14="http://schemas.microsoft.com/office/powerpoint/2010/main" val="20796719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EA0E01B-D093-46AD-8DA9-41813E753A7F}"/>
              </a:ext>
            </a:extLst>
          </p:cNvPr>
          <p:cNvSpPr>
            <a:spLocks noGrp="1"/>
          </p:cNvSpPr>
          <p:nvPr>
            <p:ph type="title"/>
          </p:nvPr>
        </p:nvSpPr>
        <p:spPr/>
        <p:txBody>
          <a:bodyPr/>
          <a:lstStyle/>
          <a:p>
            <a:pPr algn="ctr"/>
            <a:r>
              <a:rPr lang="es-AR" dirty="0">
                <a:solidFill>
                  <a:srgbClr val="002060"/>
                </a:solidFill>
              </a:rPr>
              <a:t>¿POR QUÉ COMERCIAN LOS PAÍSES?</a:t>
            </a:r>
          </a:p>
        </p:txBody>
      </p:sp>
      <p:pic>
        <p:nvPicPr>
          <p:cNvPr id="4" name="Imagen 3">
            <a:extLst>
              <a:ext uri="{FF2B5EF4-FFF2-40B4-BE49-F238E27FC236}">
                <a16:creationId xmlns:a16="http://schemas.microsoft.com/office/drawing/2014/main" id="{01EF583D-D878-4686-B9D4-8944F94CC445}"/>
              </a:ext>
            </a:extLst>
          </p:cNvPr>
          <p:cNvPicPr>
            <a:picLocks noChangeAspect="1"/>
          </p:cNvPicPr>
          <p:nvPr/>
        </p:nvPicPr>
        <p:blipFill rotWithShape="1">
          <a:blip r:embed="rId3"/>
          <a:srcRect l="12559" t="39271" r="13721" b="13988"/>
          <a:stretch/>
        </p:blipFill>
        <p:spPr>
          <a:xfrm>
            <a:off x="955324" y="2094614"/>
            <a:ext cx="7606042" cy="2711303"/>
          </a:xfrm>
          <a:prstGeom prst="rect">
            <a:avLst/>
          </a:prstGeom>
        </p:spPr>
      </p:pic>
      <p:sp>
        <p:nvSpPr>
          <p:cNvPr id="3" name="CuadroTexto 2">
            <a:extLst>
              <a:ext uri="{FF2B5EF4-FFF2-40B4-BE49-F238E27FC236}">
                <a16:creationId xmlns:a16="http://schemas.microsoft.com/office/drawing/2014/main" id="{06BE684A-B9C8-4ABE-9928-9EFF4AA7CEAB}"/>
              </a:ext>
            </a:extLst>
          </p:cNvPr>
          <p:cNvSpPr txBox="1"/>
          <p:nvPr/>
        </p:nvSpPr>
        <p:spPr>
          <a:xfrm>
            <a:off x="1265273" y="1294622"/>
            <a:ext cx="6794206" cy="523220"/>
          </a:xfrm>
          <a:prstGeom prst="rect">
            <a:avLst/>
          </a:prstGeom>
          <a:noFill/>
        </p:spPr>
        <p:txBody>
          <a:bodyPr wrap="square" rtlCol="0">
            <a:spAutoFit/>
          </a:bodyPr>
          <a:lstStyle/>
          <a:p>
            <a:pPr marL="342900" indent="-342900">
              <a:buAutoNum type="arabicPeriod"/>
            </a:pPr>
            <a:r>
              <a:rPr lang="es-AR" dirty="0"/>
              <a:t>Ningún país es autosuficiente</a:t>
            </a:r>
          </a:p>
          <a:p>
            <a:pPr marL="342900" indent="-342900">
              <a:buAutoNum type="arabicPeriod"/>
            </a:pPr>
            <a:r>
              <a:rPr lang="es-AR" dirty="0"/>
              <a:t>El intercambio mejora el bienestar de los habitantes al interior de los países</a:t>
            </a:r>
          </a:p>
        </p:txBody>
      </p:sp>
    </p:spTree>
    <p:extLst>
      <p:ext uri="{BB962C8B-B14F-4D97-AF65-F5344CB8AC3E}">
        <p14:creationId xmlns:p14="http://schemas.microsoft.com/office/powerpoint/2010/main" val="3817879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additive="base">
                                        <p:cTn id="14" dur="500" fill="hold"/>
                                        <p:tgtEl>
                                          <p:spTgt spid="3"/>
                                        </p:tgtEl>
                                        <p:attrNameLst>
                                          <p:attrName>ppt_x</p:attrName>
                                        </p:attrNameLst>
                                      </p:cBhvr>
                                      <p:tavLst>
                                        <p:tav tm="0">
                                          <p:val>
                                            <p:strVal val="#ppt_x"/>
                                          </p:val>
                                        </p:tav>
                                        <p:tav tm="100000">
                                          <p:val>
                                            <p:strVal val="#ppt_x"/>
                                          </p:val>
                                        </p:tav>
                                      </p:tavLst>
                                    </p:anim>
                                    <p:anim calcmode="lin" valueType="num">
                                      <p:cBhvr additive="base">
                                        <p:cTn id="15"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additive="base">
                                        <p:cTn id="20" dur="500" fill="hold"/>
                                        <p:tgtEl>
                                          <p:spTgt spid="4"/>
                                        </p:tgtEl>
                                        <p:attrNameLst>
                                          <p:attrName>ppt_x</p:attrName>
                                        </p:attrNameLst>
                                      </p:cBhvr>
                                      <p:tavLst>
                                        <p:tav tm="0">
                                          <p:val>
                                            <p:strVal val="#ppt_x"/>
                                          </p:val>
                                        </p:tav>
                                        <p:tav tm="100000">
                                          <p:val>
                                            <p:strVal val="#ppt_x"/>
                                          </p:val>
                                        </p:tav>
                                      </p:tavLst>
                                    </p:anim>
                                    <p:anim calcmode="lin" valueType="num">
                                      <p:cBhvr additive="base">
                                        <p:cTn id="21"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460"/>
        <p:cNvGrpSpPr/>
        <p:nvPr/>
      </p:nvGrpSpPr>
      <p:grpSpPr>
        <a:xfrm>
          <a:off x="0" y="0"/>
          <a:ext cx="0" cy="0"/>
          <a:chOff x="0" y="0"/>
          <a:chExt cx="0" cy="0"/>
        </a:xfrm>
      </p:grpSpPr>
      <p:grpSp>
        <p:nvGrpSpPr>
          <p:cNvPr id="14461" name="Google Shape;14461;p45"/>
          <p:cNvGrpSpPr/>
          <p:nvPr/>
        </p:nvGrpSpPr>
        <p:grpSpPr>
          <a:xfrm>
            <a:off x="3341275" y="416649"/>
            <a:ext cx="4838159" cy="3181445"/>
            <a:chOff x="235800" y="830650"/>
            <a:chExt cx="6978450" cy="4588844"/>
          </a:xfrm>
        </p:grpSpPr>
        <p:sp>
          <p:nvSpPr>
            <p:cNvPr id="14462" name="Google Shape;14462;p45"/>
            <p:cNvSpPr/>
            <p:nvPr/>
          </p:nvSpPr>
          <p:spPr>
            <a:xfrm>
              <a:off x="235800" y="1224769"/>
              <a:ext cx="2592225" cy="4194725"/>
            </a:xfrm>
            <a:custGeom>
              <a:avLst/>
              <a:gdLst/>
              <a:ahLst/>
              <a:cxnLst/>
              <a:rect l="l" t="t" r="r" b="b"/>
              <a:pathLst>
                <a:path w="103689" h="167789" extrusionOk="0">
                  <a:moveTo>
                    <a:pt x="13807" y="0"/>
                  </a:moveTo>
                  <a:cubicBezTo>
                    <a:pt x="11526" y="0"/>
                    <a:pt x="9194" y="921"/>
                    <a:pt x="7431" y="2357"/>
                  </a:cubicBezTo>
                  <a:cubicBezTo>
                    <a:pt x="6418" y="3183"/>
                    <a:pt x="7559" y="5231"/>
                    <a:pt x="8433" y="6203"/>
                  </a:cubicBezTo>
                  <a:cubicBezTo>
                    <a:pt x="9308" y="7175"/>
                    <a:pt x="10393" y="8259"/>
                    <a:pt x="10189" y="9549"/>
                  </a:cubicBezTo>
                  <a:cubicBezTo>
                    <a:pt x="9355" y="9975"/>
                    <a:pt x="8287" y="10084"/>
                    <a:pt x="7292" y="10084"/>
                  </a:cubicBezTo>
                  <a:cubicBezTo>
                    <a:pt x="7024" y="10084"/>
                    <a:pt x="6762" y="10076"/>
                    <a:pt x="6511" y="10065"/>
                  </a:cubicBezTo>
                  <a:cubicBezTo>
                    <a:pt x="6102" y="10046"/>
                    <a:pt x="5686" y="9992"/>
                    <a:pt x="5277" y="9992"/>
                  </a:cubicBezTo>
                  <a:cubicBezTo>
                    <a:pt x="4990" y="9992"/>
                    <a:pt x="4705" y="10019"/>
                    <a:pt x="4430" y="10104"/>
                  </a:cubicBezTo>
                  <a:cubicBezTo>
                    <a:pt x="3763" y="10310"/>
                    <a:pt x="3182" y="11034"/>
                    <a:pt x="3440" y="11683"/>
                  </a:cubicBezTo>
                  <a:cubicBezTo>
                    <a:pt x="2981" y="12481"/>
                    <a:pt x="2431" y="12899"/>
                    <a:pt x="2962" y="13650"/>
                  </a:cubicBezTo>
                  <a:cubicBezTo>
                    <a:pt x="3377" y="14235"/>
                    <a:pt x="4081" y="14716"/>
                    <a:pt x="4076" y="15434"/>
                  </a:cubicBezTo>
                  <a:cubicBezTo>
                    <a:pt x="4071" y="16003"/>
                    <a:pt x="3591" y="16462"/>
                    <a:pt x="3082" y="16719"/>
                  </a:cubicBezTo>
                  <a:cubicBezTo>
                    <a:pt x="2572" y="16973"/>
                    <a:pt x="2000" y="17102"/>
                    <a:pt x="1518" y="17408"/>
                  </a:cubicBezTo>
                  <a:cubicBezTo>
                    <a:pt x="13" y="18366"/>
                    <a:pt x="0" y="20519"/>
                    <a:pt x="159" y="22295"/>
                  </a:cubicBezTo>
                  <a:cubicBezTo>
                    <a:pt x="1133" y="23491"/>
                    <a:pt x="1285" y="25550"/>
                    <a:pt x="817" y="27017"/>
                  </a:cubicBezTo>
                  <a:cubicBezTo>
                    <a:pt x="639" y="27577"/>
                    <a:pt x="351" y="28172"/>
                    <a:pt x="552" y="28724"/>
                  </a:cubicBezTo>
                  <a:cubicBezTo>
                    <a:pt x="782" y="29356"/>
                    <a:pt x="1526" y="29605"/>
                    <a:pt x="2177" y="29773"/>
                  </a:cubicBezTo>
                  <a:cubicBezTo>
                    <a:pt x="2891" y="29958"/>
                    <a:pt x="3669" y="30130"/>
                    <a:pt x="4408" y="30130"/>
                  </a:cubicBezTo>
                  <a:cubicBezTo>
                    <a:pt x="5109" y="30130"/>
                    <a:pt x="5775" y="29975"/>
                    <a:pt x="6314" y="29528"/>
                  </a:cubicBezTo>
                  <a:cubicBezTo>
                    <a:pt x="7583" y="28478"/>
                    <a:pt x="9157" y="28121"/>
                    <a:pt x="10834" y="28121"/>
                  </a:cubicBezTo>
                  <a:cubicBezTo>
                    <a:pt x="13016" y="28121"/>
                    <a:pt x="15374" y="28725"/>
                    <a:pt x="17464" y="29196"/>
                  </a:cubicBezTo>
                  <a:cubicBezTo>
                    <a:pt x="18740" y="29482"/>
                    <a:pt x="20083" y="29952"/>
                    <a:pt x="20830" y="31028"/>
                  </a:cubicBezTo>
                  <a:cubicBezTo>
                    <a:pt x="21824" y="32461"/>
                    <a:pt x="21400" y="34451"/>
                    <a:pt x="20580" y="35993"/>
                  </a:cubicBezTo>
                  <a:cubicBezTo>
                    <a:pt x="19762" y="37533"/>
                    <a:pt x="18587" y="38903"/>
                    <a:pt x="18068" y="40567"/>
                  </a:cubicBezTo>
                  <a:cubicBezTo>
                    <a:pt x="17582" y="42129"/>
                    <a:pt x="17717" y="43806"/>
                    <a:pt x="17859" y="45436"/>
                  </a:cubicBezTo>
                  <a:cubicBezTo>
                    <a:pt x="18032" y="47441"/>
                    <a:pt x="18242" y="49554"/>
                    <a:pt x="19405" y="51198"/>
                  </a:cubicBezTo>
                  <a:cubicBezTo>
                    <a:pt x="20624" y="52922"/>
                    <a:pt x="21392" y="55494"/>
                    <a:pt x="21294" y="57601"/>
                  </a:cubicBezTo>
                  <a:cubicBezTo>
                    <a:pt x="21216" y="59294"/>
                    <a:pt x="20619" y="60958"/>
                    <a:pt x="20775" y="62645"/>
                  </a:cubicBezTo>
                  <a:cubicBezTo>
                    <a:pt x="21057" y="65704"/>
                    <a:pt x="23699" y="67999"/>
                    <a:pt x="26397" y="69471"/>
                  </a:cubicBezTo>
                  <a:cubicBezTo>
                    <a:pt x="29219" y="71013"/>
                    <a:pt x="31651" y="73637"/>
                    <a:pt x="32623" y="76701"/>
                  </a:cubicBezTo>
                  <a:cubicBezTo>
                    <a:pt x="33112" y="78241"/>
                    <a:pt x="33257" y="79868"/>
                    <a:pt x="33688" y="81425"/>
                  </a:cubicBezTo>
                  <a:cubicBezTo>
                    <a:pt x="34432" y="84119"/>
                    <a:pt x="36051" y="86565"/>
                    <a:pt x="38239" y="88307"/>
                  </a:cubicBezTo>
                  <a:cubicBezTo>
                    <a:pt x="39834" y="89575"/>
                    <a:pt x="42451" y="90023"/>
                    <a:pt x="44455" y="90388"/>
                  </a:cubicBezTo>
                  <a:cubicBezTo>
                    <a:pt x="45495" y="90578"/>
                    <a:pt x="46617" y="90728"/>
                    <a:pt x="47400" y="91437"/>
                  </a:cubicBezTo>
                  <a:cubicBezTo>
                    <a:pt x="47762" y="91764"/>
                    <a:pt x="48023" y="92187"/>
                    <a:pt x="48369" y="92530"/>
                  </a:cubicBezTo>
                  <a:cubicBezTo>
                    <a:pt x="50044" y="94188"/>
                    <a:pt x="53127" y="93507"/>
                    <a:pt x="54821" y="95145"/>
                  </a:cubicBezTo>
                  <a:cubicBezTo>
                    <a:pt x="55259" y="95566"/>
                    <a:pt x="55558" y="96107"/>
                    <a:pt x="55941" y="96579"/>
                  </a:cubicBezTo>
                  <a:cubicBezTo>
                    <a:pt x="56887" y="97736"/>
                    <a:pt x="58370" y="98428"/>
                    <a:pt x="59861" y="98428"/>
                  </a:cubicBezTo>
                  <a:cubicBezTo>
                    <a:pt x="60003" y="98428"/>
                    <a:pt x="60145" y="98421"/>
                    <a:pt x="60286" y="98409"/>
                  </a:cubicBezTo>
                  <a:lnTo>
                    <a:pt x="60286" y="98409"/>
                  </a:lnTo>
                  <a:cubicBezTo>
                    <a:pt x="59905" y="99653"/>
                    <a:pt x="61397" y="101114"/>
                    <a:pt x="60936" y="102330"/>
                  </a:cubicBezTo>
                  <a:cubicBezTo>
                    <a:pt x="60565" y="103312"/>
                    <a:pt x="59445" y="103741"/>
                    <a:pt x="58674" y="104452"/>
                  </a:cubicBezTo>
                  <a:cubicBezTo>
                    <a:pt x="57337" y="105685"/>
                    <a:pt x="57129" y="107795"/>
                    <a:pt x="57705" y="109521"/>
                  </a:cubicBezTo>
                  <a:cubicBezTo>
                    <a:pt x="58282" y="111246"/>
                    <a:pt x="59498" y="112671"/>
                    <a:pt x="60717" y="114022"/>
                  </a:cubicBezTo>
                  <a:cubicBezTo>
                    <a:pt x="62978" y="116530"/>
                    <a:pt x="65696" y="117746"/>
                    <a:pt x="68148" y="120066"/>
                  </a:cubicBezTo>
                  <a:cubicBezTo>
                    <a:pt x="70420" y="122216"/>
                    <a:pt x="70937" y="125696"/>
                    <a:pt x="70438" y="128784"/>
                  </a:cubicBezTo>
                  <a:cubicBezTo>
                    <a:pt x="69938" y="131872"/>
                    <a:pt x="68585" y="134744"/>
                    <a:pt x="67620" y="137718"/>
                  </a:cubicBezTo>
                  <a:cubicBezTo>
                    <a:pt x="65814" y="143276"/>
                    <a:pt x="65376" y="149382"/>
                    <a:pt x="67102" y="154963"/>
                  </a:cubicBezTo>
                  <a:cubicBezTo>
                    <a:pt x="68828" y="160546"/>
                    <a:pt x="72869" y="165522"/>
                    <a:pt x="78283" y="167717"/>
                  </a:cubicBezTo>
                  <a:cubicBezTo>
                    <a:pt x="78404" y="167766"/>
                    <a:pt x="78530" y="167788"/>
                    <a:pt x="78658" y="167788"/>
                  </a:cubicBezTo>
                  <a:cubicBezTo>
                    <a:pt x="79167" y="167788"/>
                    <a:pt x="79705" y="167444"/>
                    <a:pt x="80056" y="167066"/>
                  </a:cubicBezTo>
                  <a:cubicBezTo>
                    <a:pt x="80495" y="166591"/>
                    <a:pt x="80589" y="165833"/>
                    <a:pt x="80281" y="165265"/>
                  </a:cubicBezTo>
                  <a:cubicBezTo>
                    <a:pt x="79304" y="163467"/>
                    <a:pt x="77566" y="161932"/>
                    <a:pt x="76298" y="160326"/>
                  </a:cubicBezTo>
                  <a:cubicBezTo>
                    <a:pt x="75898" y="159821"/>
                    <a:pt x="75478" y="159248"/>
                    <a:pt x="75530" y="158607"/>
                  </a:cubicBezTo>
                  <a:cubicBezTo>
                    <a:pt x="75589" y="157886"/>
                    <a:pt x="76208" y="157367"/>
                    <a:pt x="76666" y="156807"/>
                  </a:cubicBezTo>
                  <a:cubicBezTo>
                    <a:pt x="77361" y="155947"/>
                    <a:pt x="77729" y="154867"/>
                    <a:pt x="77704" y="153762"/>
                  </a:cubicBezTo>
                  <a:cubicBezTo>
                    <a:pt x="77674" y="152733"/>
                    <a:pt x="77075" y="151726"/>
                    <a:pt x="77111" y="150697"/>
                  </a:cubicBezTo>
                  <a:cubicBezTo>
                    <a:pt x="77146" y="149667"/>
                    <a:pt x="77701" y="148583"/>
                    <a:pt x="78676" y="148251"/>
                  </a:cubicBezTo>
                  <a:cubicBezTo>
                    <a:pt x="79120" y="148100"/>
                    <a:pt x="79614" y="148115"/>
                    <a:pt x="80042" y="147926"/>
                  </a:cubicBezTo>
                  <a:cubicBezTo>
                    <a:pt x="81453" y="147303"/>
                    <a:pt x="81228" y="145153"/>
                    <a:pt x="82249" y="143996"/>
                  </a:cubicBezTo>
                  <a:cubicBezTo>
                    <a:pt x="82722" y="143460"/>
                    <a:pt x="83419" y="143193"/>
                    <a:pt x="84064" y="142883"/>
                  </a:cubicBezTo>
                  <a:cubicBezTo>
                    <a:pt x="86792" y="141571"/>
                    <a:pt x="89035" y="138972"/>
                    <a:pt x="89283" y="135957"/>
                  </a:cubicBezTo>
                  <a:cubicBezTo>
                    <a:pt x="89483" y="133544"/>
                    <a:pt x="88605" y="130615"/>
                    <a:pt x="90438" y="129034"/>
                  </a:cubicBezTo>
                  <a:cubicBezTo>
                    <a:pt x="91238" y="128344"/>
                    <a:pt x="92244" y="128199"/>
                    <a:pt x="93314" y="128199"/>
                  </a:cubicBezTo>
                  <a:cubicBezTo>
                    <a:pt x="94087" y="128199"/>
                    <a:pt x="94894" y="128275"/>
                    <a:pt x="95682" y="128275"/>
                  </a:cubicBezTo>
                  <a:cubicBezTo>
                    <a:pt x="96098" y="128275"/>
                    <a:pt x="96509" y="128254"/>
                    <a:pt x="96908" y="128189"/>
                  </a:cubicBezTo>
                  <a:cubicBezTo>
                    <a:pt x="97800" y="128044"/>
                    <a:pt x="98396" y="127214"/>
                    <a:pt x="98814" y="126412"/>
                  </a:cubicBezTo>
                  <a:cubicBezTo>
                    <a:pt x="99231" y="125609"/>
                    <a:pt x="99280" y="124658"/>
                    <a:pt x="99129" y="123766"/>
                  </a:cubicBezTo>
                  <a:cubicBezTo>
                    <a:pt x="98945" y="122668"/>
                    <a:pt x="98473" y="121597"/>
                    <a:pt x="98577" y="120489"/>
                  </a:cubicBezTo>
                  <a:cubicBezTo>
                    <a:pt x="98723" y="118930"/>
                    <a:pt x="99942" y="117730"/>
                    <a:pt x="100886" y="116480"/>
                  </a:cubicBezTo>
                  <a:cubicBezTo>
                    <a:pt x="102003" y="114998"/>
                    <a:pt x="102797" y="113297"/>
                    <a:pt x="103214" y="111488"/>
                  </a:cubicBezTo>
                  <a:cubicBezTo>
                    <a:pt x="103689" y="109429"/>
                    <a:pt x="102371" y="106997"/>
                    <a:pt x="100524" y="105970"/>
                  </a:cubicBezTo>
                  <a:cubicBezTo>
                    <a:pt x="98677" y="104943"/>
                    <a:pt x="96462" y="104915"/>
                    <a:pt x="94350" y="104853"/>
                  </a:cubicBezTo>
                  <a:cubicBezTo>
                    <a:pt x="92237" y="104794"/>
                    <a:pt x="89999" y="104633"/>
                    <a:pt x="88273" y="103414"/>
                  </a:cubicBezTo>
                  <a:cubicBezTo>
                    <a:pt x="86692" y="102296"/>
                    <a:pt x="85799" y="100469"/>
                    <a:pt x="84550" y="98991"/>
                  </a:cubicBezTo>
                  <a:cubicBezTo>
                    <a:pt x="82441" y="96497"/>
                    <a:pt x="79375" y="95057"/>
                    <a:pt x="76410" y="93690"/>
                  </a:cubicBezTo>
                  <a:cubicBezTo>
                    <a:pt x="75559" y="93298"/>
                    <a:pt x="74630" y="92901"/>
                    <a:pt x="73720" y="92901"/>
                  </a:cubicBezTo>
                  <a:cubicBezTo>
                    <a:pt x="73431" y="92901"/>
                    <a:pt x="73144" y="92941"/>
                    <a:pt x="72862" y="93034"/>
                  </a:cubicBezTo>
                  <a:cubicBezTo>
                    <a:pt x="72400" y="93185"/>
                    <a:pt x="71985" y="93473"/>
                    <a:pt x="71508" y="93564"/>
                  </a:cubicBezTo>
                  <a:cubicBezTo>
                    <a:pt x="71390" y="93586"/>
                    <a:pt x="71274" y="93597"/>
                    <a:pt x="71159" y="93597"/>
                  </a:cubicBezTo>
                  <a:cubicBezTo>
                    <a:pt x="70006" y="93597"/>
                    <a:pt x="69033" y="92520"/>
                    <a:pt x="67966" y="91944"/>
                  </a:cubicBezTo>
                  <a:cubicBezTo>
                    <a:pt x="67424" y="91651"/>
                    <a:pt x="66830" y="91518"/>
                    <a:pt x="66231" y="91518"/>
                  </a:cubicBezTo>
                  <a:cubicBezTo>
                    <a:pt x="64138" y="91518"/>
                    <a:pt x="61986" y="93147"/>
                    <a:pt x="61817" y="95293"/>
                  </a:cubicBezTo>
                  <a:cubicBezTo>
                    <a:pt x="61476" y="95410"/>
                    <a:pt x="61056" y="95468"/>
                    <a:pt x="60611" y="95468"/>
                  </a:cubicBezTo>
                  <a:cubicBezTo>
                    <a:pt x="59413" y="95468"/>
                    <a:pt x="58031" y="95047"/>
                    <a:pt x="57510" y="94228"/>
                  </a:cubicBezTo>
                  <a:cubicBezTo>
                    <a:pt x="56995" y="93419"/>
                    <a:pt x="56789" y="92287"/>
                    <a:pt x="55904" y="91918"/>
                  </a:cubicBezTo>
                  <a:cubicBezTo>
                    <a:pt x="55432" y="91722"/>
                    <a:pt x="54840" y="91796"/>
                    <a:pt x="54455" y="91458"/>
                  </a:cubicBezTo>
                  <a:cubicBezTo>
                    <a:pt x="53818" y="90898"/>
                    <a:pt x="54313" y="89881"/>
                    <a:pt x="54428" y="89040"/>
                  </a:cubicBezTo>
                  <a:cubicBezTo>
                    <a:pt x="54609" y="87696"/>
                    <a:pt x="53607" y="86419"/>
                    <a:pt x="52383" y="85834"/>
                  </a:cubicBezTo>
                  <a:cubicBezTo>
                    <a:pt x="51161" y="85249"/>
                    <a:pt x="49761" y="85202"/>
                    <a:pt x="48407" y="85159"/>
                  </a:cubicBezTo>
                  <a:cubicBezTo>
                    <a:pt x="47051" y="85115"/>
                    <a:pt x="45649" y="85054"/>
                    <a:pt x="44436" y="84447"/>
                  </a:cubicBezTo>
                  <a:cubicBezTo>
                    <a:pt x="42077" y="83264"/>
                    <a:pt x="41111" y="80063"/>
                    <a:pt x="42146" y="77635"/>
                  </a:cubicBezTo>
                  <a:cubicBezTo>
                    <a:pt x="43156" y="75267"/>
                    <a:pt x="45760" y="73783"/>
                    <a:pt x="48337" y="73783"/>
                  </a:cubicBezTo>
                  <a:cubicBezTo>
                    <a:pt x="48401" y="73783"/>
                    <a:pt x="48464" y="73784"/>
                    <a:pt x="48528" y="73786"/>
                  </a:cubicBezTo>
                  <a:cubicBezTo>
                    <a:pt x="51112" y="73862"/>
                    <a:pt x="53842" y="75749"/>
                    <a:pt x="53870" y="78335"/>
                  </a:cubicBezTo>
                  <a:cubicBezTo>
                    <a:pt x="53875" y="78746"/>
                    <a:pt x="54287" y="78928"/>
                    <a:pt x="54735" y="78928"/>
                  </a:cubicBezTo>
                  <a:cubicBezTo>
                    <a:pt x="55004" y="78928"/>
                    <a:pt x="55285" y="78863"/>
                    <a:pt x="55498" y="78741"/>
                  </a:cubicBezTo>
                  <a:cubicBezTo>
                    <a:pt x="56067" y="78416"/>
                    <a:pt x="56365" y="77760"/>
                    <a:pt x="56505" y="77119"/>
                  </a:cubicBezTo>
                  <a:cubicBezTo>
                    <a:pt x="56645" y="76478"/>
                    <a:pt x="56664" y="75812"/>
                    <a:pt x="56860" y="75186"/>
                  </a:cubicBezTo>
                  <a:cubicBezTo>
                    <a:pt x="57310" y="73749"/>
                    <a:pt x="58757" y="72690"/>
                    <a:pt x="60261" y="72690"/>
                  </a:cubicBezTo>
                  <a:cubicBezTo>
                    <a:pt x="60273" y="72690"/>
                    <a:pt x="60285" y="72690"/>
                    <a:pt x="60297" y="72690"/>
                  </a:cubicBezTo>
                  <a:cubicBezTo>
                    <a:pt x="60306" y="72690"/>
                    <a:pt x="60314" y="72690"/>
                    <a:pt x="60323" y="72690"/>
                  </a:cubicBezTo>
                  <a:cubicBezTo>
                    <a:pt x="61893" y="72690"/>
                    <a:pt x="62998" y="71122"/>
                    <a:pt x="64116" y="70013"/>
                  </a:cubicBezTo>
                  <a:cubicBezTo>
                    <a:pt x="65241" y="68896"/>
                    <a:pt x="65913" y="67214"/>
                    <a:pt x="65469" y="65693"/>
                  </a:cubicBezTo>
                  <a:cubicBezTo>
                    <a:pt x="65229" y="64873"/>
                    <a:pt x="64683" y="64046"/>
                    <a:pt x="64956" y="63238"/>
                  </a:cubicBezTo>
                  <a:cubicBezTo>
                    <a:pt x="65170" y="62604"/>
                    <a:pt x="65822" y="62237"/>
                    <a:pt x="66438" y="61978"/>
                  </a:cubicBezTo>
                  <a:cubicBezTo>
                    <a:pt x="67992" y="61328"/>
                    <a:pt x="69657" y="60995"/>
                    <a:pt x="71338" y="60995"/>
                  </a:cubicBezTo>
                  <a:cubicBezTo>
                    <a:pt x="71514" y="60995"/>
                    <a:pt x="71689" y="60998"/>
                    <a:pt x="71865" y="61005"/>
                  </a:cubicBezTo>
                  <a:cubicBezTo>
                    <a:pt x="71916" y="61008"/>
                    <a:pt x="71966" y="61009"/>
                    <a:pt x="72016" y="61009"/>
                  </a:cubicBezTo>
                  <a:cubicBezTo>
                    <a:pt x="73530" y="61009"/>
                    <a:pt x="74333" y="60016"/>
                    <a:pt x="75129" y="58671"/>
                  </a:cubicBezTo>
                  <a:cubicBezTo>
                    <a:pt x="75724" y="57667"/>
                    <a:pt x="75988" y="56400"/>
                    <a:pt x="76935" y="55719"/>
                  </a:cubicBezTo>
                  <a:cubicBezTo>
                    <a:pt x="77461" y="55341"/>
                    <a:pt x="78061" y="55227"/>
                    <a:pt x="78697" y="55227"/>
                  </a:cubicBezTo>
                  <a:cubicBezTo>
                    <a:pt x="79669" y="55227"/>
                    <a:pt x="80723" y="55493"/>
                    <a:pt x="81724" y="55493"/>
                  </a:cubicBezTo>
                  <a:cubicBezTo>
                    <a:pt x="81835" y="55493"/>
                    <a:pt x="81945" y="55490"/>
                    <a:pt x="82055" y="55483"/>
                  </a:cubicBezTo>
                  <a:cubicBezTo>
                    <a:pt x="84597" y="55311"/>
                    <a:pt x="86582" y="52458"/>
                    <a:pt x="85860" y="50015"/>
                  </a:cubicBezTo>
                  <a:cubicBezTo>
                    <a:pt x="85517" y="48852"/>
                    <a:pt x="84704" y="47901"/>
                    <a:pt x="84043" y="46884"/>
                  </a:cubicBezTo>
                  <a:cubicBezTo>
                    <a:pt x="83131" y="45481"/>
                    <a:pt x="82492" y="43918"/>
                    <a:pt x="82159" y="42277"/>
                  </a:cubicBezTo>
                  <a:cubicBezTo>
                    <a:pt x="81854" y="40773"/>
                    <a:pt x="81767" y="39118"/>
                    <a:pt x="80776" y="37947"/>
                  </a:cubicBezTo>
                  <a:cubicBezTo>
                    <a:pt x="79227" y="38020"/>
                    <a:pt x="77350" y="37975"/>
                    <a:pt x="75971" y="38686"/>
                  </a:cubicBezTo>
                  <a:cubicBezTo>
                    <a:pt x="75699" y="37108"/>
                    <a:pt x="75398" y="35461"/>
                    <a:pt x="74423" y="34192"/>
                  </a:cubicBezTo>
                  <a:cubicBezTo>
                    <a:pt x="73732" y="33291"/>
                    <a:pt x="72587" y="32657"/>
                    <a:pt x="71488" y="32657"/>
                  </a:cubicBezTo>
                  <a:cubicBezTo>
                    <a:pt x="71039" y="32657"/>
                    <a:pt x="70597" y="32763"/>
                    <a:pt x="70198" y="32999"/>
                  </a:cubicBezTo>
                  <a:cubicBezTo>
                    <a:pt x="68851" y="33794"/>
                    <a:pt x="68559" y="35642"/>
                    <a:pt x="68807" y="37187"/>
                  </a:cubicBezTo>
                  <a:cubicBezTo>
                    <a:pt x="69057" y="38731"/>
                    <a:pt x="69698" y="40227"/>
                    <a:pt x="69655" y="41791"/>
                  </a:cubicBezTo>
                  <a:cubicBezTo>
                    <a:pt x="69615" y="43336"/>
                    <a:pt x="68552" y="45042"/>
                    <a:pt x="67017" y="45042"/>
                  </a:cubicBezTo>
                  <a:cubicBezTo>
                    <a:pt x="66998" y="45042"/>
                    <a:pt x="66979" y="45041"/>
                    <a:pt x="66960" y="45041"/>
                  </a:cubicBezTo>
                  <a:cubicBezTo>
                    <a:pt x="66146" y="45019"/>
                    <a:pt x="65416" y="44522"/>
                    <a:pt x="64843" y="43941"/>
                  </a:cubicBezTo>
                  <a:cubicBezTo>
                    <a:pt x="64022" y="43112"/>
                    <a:pt x="63372" y="42052"/>
                    <a:pt x="62317" y="41553"/>
                  </a:cubicBezTo>
                  <a:cubicBezTo>
                    <a:pt x="61507" y="41171"/>
                    <a:pt x="60577" y="41179"/>
                    <a:pt x="59704" y="40982"/>
                  </a:cubicBezTo>
                  <a:cubicBezTo>
                    <a:pt x="56728" y="40316"/>
                    <a:pt x="54688" y="36902"/>
                    <a:pt x="55510" y="33965"/>
                  </a:cubicBezTo>
                  <a:cubicBezTo>
                    <a:pt x="56182" y="31564"/>
                    <a:pt x="58657" y="29882"/>
                    <a:pt x="61117" y="29882"/>
                  </a:cubicBezTo>
                  <a:cubicBezTo>
                    <a:pt x="61664" y="29882"/>
                    <a:pt x="62211" y="29966"/>
                    <a:pt x="62737" y="30143"/>
                  </a:cubicBezTo>
                  <a:cubicBezTo>
                    <a:pt x="66237" y="28861"/>
                    <a:pt x="67660" y="24447"/>
                    <a:pt x="66265" y="20991"/>
                  </a:cubicBezTo>
                  <a:cubicBezTo>
                    <a:pt x="64868" y="17535"/>
                    <a:pt x="61115" y="15389"/>
                    <a:pt x="57392" y="15226"/>
                  </a:cubicBezTo>
                  <a:cubicBezTo>
                    <a:pt x="56302" y="15179"/>
                    <a:pt x="55191" y="15275"/>
                    <a:pt x="54134" y="15007"/>
                  </a:cubicBezTo>
                  <a:cubicBezTo>
                    <a:pt x="51145" y="14251"/>
                    <a:pt x="49582" y="10965"/>
                    <a:pt x="46980" y="9310"/>
                  </a:cubicBezTo>
                  <a:cubicBezTo>
                    <a:pt x="46287" y="8869"/>
                    <a:pt x="45224" y="8778"/>
                    <a:pt x="44079" y="8778"/>
                  </a:cubicBezTo>
                  <a:cubicBezTo>
                    <a:pt x="43277" y="8778"/>
                    <a:pt x="42435" y="8823"/>
                    <a:pt x="41651" y="8823"/>
                  </a:cubicBezTo>
                  <a:cubicBezTo>
                    <a:pt x="40795" y="8823"/>
                    <a:pt x="40007" y="8769"/>
                    <a:pt x="39418" y="8547"/>
                  </a:cubicBezTo>
                  <a:cubicBezTo>
                    <a:pt x="38499" y="8200"/>
                    <a:pt x="37525" y="8023"/>
                    <a:pt x="36546" y="8023"/>
                  </a:cubicBezTo>
                  <a:cubicBezTo>
                    <a:pt x="36275" y="8023"/>
                    <a:pt x="36003" y="8037"/>
                    <a:pt x="35731" y="8064"/>
                  </a:cubicBezTo>
                  <a:cubicBezTo>
                    <a:pt x="34635" y="9104"/>
                    <a:pt x="32585" y="9398"/>
                    <a:pt x="31077" y="9499"/>
                  </a:cubicBezTo>
                  <a:cubicBezTo>
                    <a:pt x="29526" y="7990"/>
                    <a:pt x="27655" y="6585"/>
                    <a:pt x="25725" y="5605"/>
                  </a:cubicBezTo>
                  <a:cubicBezTo>
                    <a:pt x="24435" y="4951"/>
                    <a:pt x="22930" y="4260"/>
                    <a:pt x="22532" y="2870"/>
                  </a:cubicBezTo>
                  <a:cubicBezTo>
                    <a:pt x="22012" y="1053"/>
                    <a:pt x="19376" y="125"/>
                    <a:pt x="17200" y="125"/>
                  </a:cubicBezTo>
                  <a:cubicBezTo>
                    <a:pt x="16716" y="125"/>
                    <a:pt x="16254" y="171"/>
                    <a:pt x="15844" y="263"/>
                  </a:cubicBezTo>
                  <a:cubicBezTo>
                    <a:pt x="15181" y="84"/>
                    <a:pt x="14496" y="0"/>
                    <a:pt x="13807" y="0"/>
                  </a:cubicBezTo>
                  <a:close/>
                </a:path>
              </a:pathLst>
            </a:custGeom>
            <a:solidFill>
              <a:schemeClr val="lt2"/>
            </a:solidFill>
            <a:ln w="9525" cap="flat" cmpd="sng">
              <a:solidFill>
                <a:srgbClr val="435D7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4343"/>
                </a:solidFill>
              </a:endParaRPr>
            </a:p>
          </p:txBody>
        </p:sp>
        <p:sp>
          <p:nvSpPr>
            <p:cNvPr id="14463" name="Google Shape;14463;p45"/>
            <p:cNvSpPr/>
            <p:nvPr/>
          </p:nvSpPr>
          <p:spPr>
            <a:xfrm>
              <a:off x="2370225" y="830650"/>
              <a:ext cx="1016975" cy="1158500"/>
            </a:xfrm>
            <a:custGeom>
              <a:avLst/>
              <a:gdLst/>
              <a:ahLst/>
              <a:cxnLst/>
              <a:rect l="l" t="t" r="r" b="b"/>
              <a:pathLst>
                <a:path w="40679" h="46340" extrusionOk="0">
                  <a:moveTo>
                    <a:pt x="15780" y="0"/>
                  </a:moveTo>
                  <a:cubicBezTo>
                    <a:pt x="14989" y="0"/>
                    <a:pt x="14213" y="109"/>
                    <a:pt x="13470" y="421"/>
                  </a:cubicBezTo>
                  <a:cubicBezTo>
                    <a:pt x="9879" y="1928"/>
                    <a:pt x="10933" y="5468"/>
                    <a:pt x="8580" y="7572"/>
                  </a:cubicBezTo>
                  <a:cubicBezTo>
                    <a:pt x="6546" y="9390"/>
                    <a:pt x="2788" y="7963"/>
                    <a:pt x="1150" y="10460"/>
                  </a:cubicBezTo>
                  <a:cubicBezTo>
                    <a:pt x="0" y="12215"/>
                    <a:pt x="1289" y="14606"/>
                    <a:pt x="2962" y="15871"/>
                  </a:cubicBezTo>
                  <a:cubicBezTo>
                    <a:pt x="4636" y="17135"/>
                    <a:pt x="6731" y="17894"/>
                    <a:pt x="8056" y="19522"/>
                  </a:cubicBezTo>
                  <a:cubicBezTo>
                    <a:pt x="10183" y="22136"/>
                    <a:pt x="9577" y="26004"/>
                    <a:pt x="8413" y="29169"/>
                  </a:cubicBezTo>
                  <a:cubicBezTo>
                    <a:pt x="7247" y="32332"/>
                    <a:pt x="5603" y="35532"/>
                    <a:pt x="6005" y="38881"/>
                  </a:cubicBezTo>
                  <a:cubicBezTo>
                    <a:pt x="6193" y="40459"/>
                    <a:pt x="6837" y="41956"/>
                    <a:pt x="7675" y="43307"/>
                  </a:cubicBezTo>
                  <a:cubicBezTo>
                    <a:pt x="8488" y="44615"/>
                    <a:pt x="9597" y="45873"/>
                    <a:pt x="11095" y="46235"/>
                  </a:cubicBezTo>
                  <a:cubicBezTo>
                    <a:pt x="11391" y="46306"/>
                    <a:pt x="11688" y="46339"/>
                    <a:pt x="11983" y="46339"/>
                  </a:cubicBezTo>
                  <a:cubicBezTo>
                    <a:pt x="13586" y="46339"/>
                    <a:pt x="15150" y="45367"/>
                    <a:pt x="16368" y="44250"/>
                  </a:cubicBezTo>
                  <a:cubicBezTo>
                    <a:pt x="17812" y="42927"/>
                    <a:pt x="19065" y="41325"/>
                    <a:pt x="20822" y="40465"/>
                  </a:cubicBezTo>
                  <a:cubicBezTo>
                    <a:pt x="23353" y="39224"/>
                    <a:pt x="26610" y="39686"/>
                    <a:pt x="28815" y="37929"/>
                  </a:cubicBezTo>
                  <a:cubicBezTo>
                    <a:pt x="31544" y="35754"/>
                    <a:pt x="31140" y="31606"/>
                    <a:pt x="31890" y="28199"/>
                  </a:cubicBezTo>
                  <a:cubicBezTo>
                    <a:pt x="33150" y="22476"/>
                    <a:pt x="38102" y="18249"/>
                    <a:pt x="40038" y="12718"/>
                  </a:cubicBezTo>
                  <a:cubicBezTo>
                    <a:pt x="40418" y="11636"/>
                    <a:pt x="40679" y="10499"/>
                    <a:pt x="40652" y="9352"/>
                  </a:cubicBezTo>
                  <a:cubicBezTo>
                    <a:pt x="40569" y="5649"/>
                    <a:pt x="37449" y="2571"/>
                    <a:pt x="33956" y="1339"/>
                  </a:cubicBezTo>
                  <a:cubicBezTo>
                    <a:pt x="31938" y="627"/>
                    <a:pt x="29911" y="457"/>
                    <a:pt x="27871" y="457"/>
                  </a:cubicBezTo>
                  <a:cubicBezTo>
                    <a:pt x="26007" y="457"/>
                    <a:pt x="24132" y="599"/>
                    <a:pt x="22245" y="599"/>
                  </a:cubicBezTo>
                  <a:cubicBezTo>
                    <a:pt x="21785" y="599"/>
                    <a:pt x="21325" y="591"/>
                    <a:pt x="20863" y="570"/>
                  </a:cubicBezTo>
                  <a:cubicBezTo>
                    <a:pt x="19225" y="496"/>
                    <a:pt x="17470" y="0"/>
                    <a:pt x="15780" y="0"/>
                  </a:cubicBezTo>
                  <a:close/>
                </a:path>
              </a:pathLst>
            </a:custGeom>
            <a:solidFill>
              <a:schemeClr val="lt2"/>
            </a:solidFill>
            <a:ln w="9525" cap="flat" cmpd="sng">
              <a:solidFill>
                <a:srgbClr val="435D7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4343"/>
                </a:solidFill>
              </a:endParaRPr>
            </a:p>
          </p:txBody>
        </p:sp>
        <p:sp>
          <p:nvSpPr>
            <p:cNvPr id="14464" name="Google Shape;14464;p45"/>
            <p:cNvSpPr/>
            <p:nvPr/>
          </p:nvSpPr>
          <p:spPr>
            <a:xfrm>
              <a:off x="3143325" y="1089650"/>
              <a:ext cx="4064350" cy="3503975"/>
            </a:xfrm>
            <a:custGeom>
              <a:avLst/>
              <a:gdLst/>
              <a:ahLst/>
              <a:cxnLst/>
              <a:rect l="l" t="t" r="r" b="b"/>
              <a:pathLst>
                <a:path w="162574" h="140159" extrusionOk="0">
                  <a:moveTo>
                    <a:pt x="149391" y="0"/>
                  </a:moveTo>
                  <a:cubicBezTo>
                    <a:pt x="148360" y="0"/>
                    <a:pt x="147330" y="156"/>
                    <a:pt x="146349" y="477"/>
                  </a:cubicBezTo>
                  <a:cubicBezTo>
                    <a:pt x="145329" y="812"/>
                    <a:pt x="144363" y="1309"/>
                    <a:pt x="143326" y="1583"/>
                  </a:cubicBezTo>
                  <a:cubicBezTo>
                    <a:pt x="142494" y="1801"/>
                    <a:pt x="141638" y="1870"/>
                    <a:pt x="140776" y="1870"/>
                  </a:cubicBezTo>
                  <a:cubicBezTo>
                    <a:pt x="140050" y="1870"/>
                    <a:pt x="139319" y="1821"/>
                    <a:pt x="138596" y="1772"/>
                  </a:cubicBezTo>
                  <a:lnTo>
                    <a:pt x="130106" y="1191"/>
                  </a:lnTo>
                  <a:cubicBezTo>
                    <a:pt x="129237" y="1132"/>
                    <a:pt x="128350" y="1076"/>
                    <a:pt x="127469" y="1076"/>
                  </a:cubicBezTo>
                  <a:cubicBezTo>
                    <a:pt x="125783" y="1076"/>
                    <a:pt x="124119" y="1281"/>
                    <a:pt x="122644" y="2056"/>
                  </a:cubicBezTo>
                  <a:cubicBezTo>
                    <a:pt x="119360" y="3782"/>
                    <a:pt x="117499" y="8084"/>
                    <a:pt x="113816" y="8529"/>
                  </a:cubicBezTo>
                  <a:cubicBezTo>
                    <a:pt x="113611" y="8554"/>
                    <a:pt x="113408" y="8566"/>
                    <a:pt x="113207" y="8566"/>
                  </a:cubicBezTo>
                  <a:cubicBezTo>
                    <a:pt x="110853" y="8566"/>
                    <a:pt x="108715" y="6973"/>
                    <a:pt x="106473" y="6087"/>
                  </a:cubicBezTo>
                  <a:cubicBezTo>
                    <a:pt x="105100" y="5543"/>
                    <a:pt x="103627" y="5279"/>
                    <a:pt x="102152" y="5279"/>
                  </a:cubicBezTo>
                  <a:cubicBezTo>
                    <a:pt x="99404" y="5279"/>
                    <a:pt x="96647" y="6196"/>
                    <a:pt x="94512" y="7933"/>
                  </a:cubicBezTo>
                  <a:cubicBezTo>
                    <a:pt x="93279" y="7304"/>
                    <a:pt x="93660" y="5468"/>
                    <a:pt x="93225" y="4153"/>
                  </a:cubicBezTo>
                  <a:cubicBezTo>
                    <a:pt x="92771" y="2782"/>
                    <a:pt x="91297" y="1954"/>
                    <a:pt x="89858" y="1828"/>
                  </a:cubicBezTo>
                  <a:cubicBezTo>
                    <a:pt x="89687" y="1813"/>
                    <a:pt x="89517" y="1806"/>
                    <a:pt x="89348" y="1806"/>
                  </a:cubicBezTo>
                  <a:cubicBezTo>
                    <a:pt x="88082" y="1806"/>
                    <a:pt x="86834" y="2194"/>
                    <a:pt x="85623" y="2590"/>
                  </a:cubicBezTo>
                  <a:cubicBezTo>
                    <a:pt x="82664" y="3556"/>
                    <a:pt x="79224" y="5204"/>
                    <a:pt x="78950" y="8303"/>
                  </a:cubicBezTo>
                  <a:cubicBezTo>
                    <a:pt x="78873" y="9176"/>
                    <a:pt x="79068" y="10104"/>
                    <a:pt x="78702" y="10900"/>
                  </a:cubicBezTo>
                  <a:cubicBezTo>
                    <a:pt x="78178" y="12033"/>
                    <a:pt x="76762" y="12408"/>
                    <a:pt x="75881" y="13291"/>
                  </a:cubicBezTo>
                  <a:cubicBezTo>
                    <a:pt x="74831" y="14345"/>
                    <a:pt x="74664" y="15971"/>
                    <a:pt x="74621" y="17458"/>
                  </a:cubicBezTo>
                  <a:cubicBezTo>
                    <a:pt x="74577" y="18944"/>
                    <a:pt x="74563" y="20541"/>
                    <a:pt x="73703" y="21754"/>
                  </a:cubicBezTo>
                  <a:cubicBezTo>
                    <a:pt x="73148" y="22537"/>
                    <a:pt x="71069" y="23068"/>
                    <a:pt x="69376" y="23068"/>
                  </a:cubicBezTo>
                  <a:cubicBezTo>
                    <a:pt x="68445" y="23068"/>
                    <a:pt x="67630" y="22907"/>
                    <a:pt x="67252" y="22539"/>
                  </a:cubicBezTo>
                  <a:cubicBezTo>
                    <a:pt x="66636" y="21940"/>
                    <a:pt x="65905" y="21693"/>
                    <a:pt x="65124" y="21693"/>
                  </a:cubicBezTo>
                  <a:cubicBezTo>
                    <a:pt x="63293" y="21693"/>
                    <a:pt x="61194" y="23048"/>
                    <a:pt x="59696" y="24392"/>
                  </a:cubicBezTo>
                  <a:lnTo>
                    <a:pt x="53326" y="30110"/>
                  </a:lnTo>
                  <a:cubicBezTo>
                    <a:pt x="51731" y="31541"/>
                    <a:pt x="50013" y="33034"/>
                    <a:pt x="47899" y="33389"/>
                  </a:cubicBezTo>
                  <a:cubicBezTo>
                    <a:pt x="47672" y="33427"/>
                    <a:pt x="47440" y="33446"/>
                    <a:pt x="47206" y="33446"/>
                  </a:cubicBezTo>
                  <a:cubicBezTo>
                    <a:pt x="45267" y="33446"/>
                    <a:pt x="43232" y="32171"/>
                    <a:pt x="43155" y="30259"/>
                  </a:cubicBezTo>
                  <a:cubicBezTo>
                    <a:pt x="43563" y="29875"/>
                    <a:pt x="44085" y="29761"/>
                    <a:pt x="44655" y="29761"/>
                  </a:cubicBezTo>
                  <a:cubicBezTo>
                    <a:pt x="45498" y="29761"/>
                    <a:pt x="46445" y="30012"/>
                    <a:pt x="47276" y="30012"/>
                  </a:cubicBezTo>
                  <a:cubicBezTo>
                    <a:pt x="47872" y="30012"/>
                    <a:pt x="48409" y="29883"/>
                    <a:pt x="48805" y="29438"/>
                  </a:cubicBezTo>
                  <a:cubicBezTo>
                    <a:pt x="49977" y="28121"/>
                    <a:pt x="48243" y="26238"/>
                    <a:pt x="46718" y="25356"/>
                  </a:cubicBezTo>
                  <a:cubicBezTo>
                    <a:pt x="43929" y="23744"/>
                    <a:pt x="41047" y="22101"/>
                    <a:pt x="37854" y="21667"/>
                  </a:cubicBezTo>
                  <a:cubicBezTo>
                    <a:pt x="37395" y="21605"/>
                    <a:pt x="36928" y="21573"/>
                    <a:pt x="36459" y="21573"/>
                  </a:cubicBezTo>
                  <a:cubicBezTo>
                    <a:pt x="33662" y="21573"/>
                    <a:pt x="30804" y="22696"/>
                    <a:pt x="29384" y="25062"/>
                  </a:cubicBezTo>
                  <a:cubicBezTo>
                    <a:pt x="27966" y="27426"/>
                    <a:pt x="28225" y="30512"/>
                    <a:pt x="26820" y="32884"/>
                  </a:cubicBezTo>
                  <a:cubicBezTo>
                    <a:pt x="25941" y="34369"/>
                    <a:pt x="24491" y="35431"/>
                    <a:pt x="23493" y="36839"/>
                  </a:cubicBezTo>
                  <a:cubicBezTo>
                    <a:pt x="22495" y="38247"/>
                    <a:pt x="22067" y="40372"/>
                    <a:pt x="23291" y="41591"/>
                  </a:cubicBezTo>
                  <a:cubicBezTo>
                    <a:pt x="24277" y="42574"/>
                    <a:pt x="25957" y="42576"/>
                    <a:pt x="26934" y="43568"/>
                  </a:cubicBezTo>
                  <a:cubicBezTo>
                    <a:pt x="27686" y="44334"/>
                    <a:pt x="27942" y="45612"/>
                    <a:pt x="28928" y="46032"/>
                  </a:cubicBezTo>
                  <a:cubicBezTo>
                    <a:pt x="29116" y="46112"/>
                    <a:pt x="29308" y="46149"/>
                    <a:pt x="29499" y="46149"/>
                  </a:cubicBezTo>
                  <a:cubicBezTo>
                    <a:pt x="30453" y="46149"/>
                    <a:pt x="31375" y="45228"/>
                    <a:pt x="31599" y="44232"/>
                  </a:cubicBezTo>
                  <a:cubicBezTo>
                    <a:pt x="31870" y="43035"/>
                    <a:pt x="31491" y="41803"/>
                    <a:pt x="31294" y="40594"/>
                  </a:cubicBezTo>
                  <a:cubicBezTo>
                    <a:pt x="30707" y="36976"/>
                    <a:pt x="32524" y="32527"/>
                    <a:pt x="36153" y="32010"/>
                  </a:cubicBezTo>
                  <a:cubicBezTo>
                    <a:pt x="36979" y="32041"/>
                    <a:pt x="37253" y="33221"/>
                    <a:pt x="36881" y="33960"/>
                  </a:cubicBezTo>
                  <a:cubicBezTo>
                    <a:pt x="36512" y="34700"/>
                    <a:pt x="35790" y="35213"/>
                    <a:pt x="35400" y="35941"/>
                  </a:cubicBezTo>
                  <a:cubicBezTo>
                    <a:pt x="34663" y="37314"/>
                    <a:pt x="35518" y="39272"/>
                    <a:pt x="37026" y="39667"/>
                  </a:cubicBezTo>
                  <a:cubicBezTo>
                    <a:pt x="38598" y="40078"/>
                    <a:pt x="41223" y="39748"/>
                    <a:pt x="41017" y="41358"/>
                  </a:cubicBezTo>
                  <a:cubicBezTo>
                    <a:pt x="40797" y="43068"/>
                    <a:pt x="37630" y="41948"/>
                    <a:pt x="36606" y="43336"/>
                  </a:cubicBezTo>
                  <a:cubicBezTo>
                    <a:pt x="36002" y="44155"/>
                    <a:pt x="36537" y="45296"/>
                    <a:pt x="36521" y="46313"/>
                  </a:cubicBezTo>
                  <a:cubicBezTo>
                    <a:pt x="36494" y="48303"/>
                    <a:pt x="34299" y="49599"/>
                    <a:pt x="32313" y="49739"/>
                  </a:cubicBezTo>
                  <a:cubicBezTo>
                    <a:pt x="32097" y="49755"/>
                    <a:pt x="31880" y="49762"/>
                    <a:pt x="31663" y="49762"/>
                  </a:cubicBezTo>
                  <a:cubicBezTo>
                    <a:pt x="30164" y="49762"/>
                    <a:pt x="28664" y="49439"/>
                    <a:pt x="27166" y="49439"/>
                  </a:cubicBezTo>
                  <a:cubicBezTo>
                    <a:pt x="26898" y="49439"/>
                    <a:pt x="26629" y="49449"/>
                    <a:pt x="26361" y="49474"/>
                  </a:cubicBezTo>
                  <a:cubicBezTo>
                    <a:pt x="24379" y="49654"/>
                    <a:pt x="22222" y="51058"/>
                    <a:pt x="22312" y="53044"/>
                  </a:cubicBezTo>
                  <a:cubicBezTo>
                    <a:pt x="19567" y="54331"/>
                    <a:pt x="16715" y="55374"/>
                    <a:pt x="13788" y="56164"/>
                  </a:cubicBezTo>
                  <a:cubicBezTo>
                    <a:pt x="13912" y="58317"/>
                    <a:pt x="17975" y="58517"/>
                    <a:pt x="17960" y="60675"/>
                  </a:cubicBezTo>
                  <a:cubicBezTo>
                    <a:pt x="17949" y="61887"/>
                    <a:pt x="16542" y="62556"/>
                    <a:pt x="15302" y="62556"/>
                  </a:cubicBezTo>
                  <a:cubicBezTo>
                    <a:pt x="15219" y="62556"/>
                    <a:pt x="15137" y="62553"/>
                    <a:pt x="15056" y="62547"/>
                  </a:cubicBezTo>
                  <a:cubicBezTo>
                    <a:pt x="14072" y="62475"/>
                    <a:pt x="13082" y="62160"/>
                    <a:pt x="12113" y="62160"/>
                  </a:cubicBezTo>
                  <a:cubicBezTo>
                    <a:pt x="11810" y="62160"/>
                    <a:pt x="11508" y="62191"/>
                    <a:pt x="11210" y="62270"/>
                  </a:cubicBezTo>
                  <a:cubicBezTo>
                    <a:pt x="9047" y="62839"/>
                    <a:pt x="8290" y="65880"/>
                    <a:pt x="9487" y="67769"/>
                  </a:cubicBezTo>
                  <a:cubicBezTo>
                    <a:pt x="10572" y="69481"/>
                    <a:pt x="12694" y="70258"/>
                    <a:pt x="14741" y="70258"/>
                  </a:cubicBezTo>
                  <a:cubicBezTo>
                    <a:pt x="14954" y="70258"/>
                    <a:pt x="15165" y="70249"/>
                    <a:pt x="15375" y="70233"/>
                  </a:cubicBezTo>
                  <a:cubicBezTo>
                    <a:pt x="16269" y="70162"/>
                    <a:pt x="17225" y="69924"/>
                    <a:pt x="17785" y="69223"/>
                  </a:cubicBezTo>
                  <a:cubicBezTo>
                    <a:pt x="18318" y="68554"/>
                    <a:pt x="18362" y="67634"/>
                    <a:pt x="18586" y="66808"/>
                  </a:cubicBezTo>
                  <a:cubicBezTo>
                    <a:pt x="19089" y="64960"/>
                    <a:pt x="20667" y="63445"/>
                    <a:pt x="22534" y="63019"/>
                  </a:cubicBezTo>
                  <a:cubicBezTo>
                    <a:pt x="23588" y="62778"/>
                    <a:pt x="24878" y="62758"/>
                    <a:pt x="25444" y="61839"/>
                  </a:cubicBezTo>
                  <a:cubicBezTo>
                    <a:pt x="27854" y="63143"/>
                    <a:pt x="29550" y="65685"/>
                    <a:pt x="29826" y="68413"/>
                  </a:cubicBezTo>
                  <a:cubicBezTo>
                    <a:pt x="30020" y="68663"/>
                    <a:pt x="30274" y="68770"/>
                    <a:pt x="30543" y="68770"/>
                  </a:cubicBezTo>
                  <a:cubicBezTo>
                    <a:pt x="31347" y="68770"/>
                    <a:pt x="32287" y="67809"/>
                    <a:pt x="32159" y="66868"/>
                  </a:cubicBezTo>
                  <a:cubicBezTo>
                    <a:pt x="31991" y="65614"/>
                    <a:pt x="30882" y="64743"/>
                    <a:pt x="30003" y="63834"/>
                  </a:cubicBezTo>
                  <a:cubicBezTo>
                    <a:pt x="29122" y="62923"/>
                    <a:pt x="28387" y="61510"/>
                    <a:pt x="29078" y="60448"/>
                  </a:cubicBezTo>
                  <a:lnTo>
                    <a:pt x="29078" y="60448"/>
                  </a:lnTo>
                  <a:cubicBezTo>
                    <a:pt x="33197" y="61658"/>
                    <a:pt x="36527" y="65238"/>
                    <a:pt x="37435" y="69435"/>
                  </a:cubicBezTo>
                  <a:cubicBezTo>
                    <a:pt x="38871" y="69149"/>
                    <a:pt x="39664" y="67205"/>
                    <a:pt x="38838" y="65997"/>
                  </a:cubicBezTo>
                  <a:cubicBezTo>
                    <a:pt x="39003" y="65628"/>
                    <a:pt x="39328" y="65472"/>
                    <a:pt x="39697" y="65472"/>
                  </a:cubicBezTo>
                  <a:cubicBezTo>
                    <a:pt x="40331" y="65472"/>
                    <a:pt x="41094" y="65932"/>
                    <a:pt x="41391" y="66558"/>
                  </a:cubicBezTo>
                  <a:cubicBezTo>
                    <a:pt x="41862" y="67549"/>
                    <a:pt x="41819" y="68770"/>
                    <a:pt x="42492" y="69636"/>
                  </a:cubicBezTo>
                  <a:cubicBezTo>
                    <a:pt x="43175" y="70517"/>
                    <a:pt x="44261" y="70711"/>
                    <a:pt x="45451" y="70711"/>
                  </a:cubicBezTo>
                  <a:cubicBezTo>
                    <a:pt x="46388" y="70711"/>
                    <a:pt x="47390" y="70590"/>
                    <a:pt x="48312" y="70590"/>
                  </a:cubicBezTo>
                  <a:cubicBezTo>
                    <a:pt x="49551" y="70590"/>
                    <a:pt x="50643" y="70808"/>
                    <a:pt x="51235" y="71828"/>
                  </a:cubicBezTo>
                  <a:cubicBezTo>
                    <a:pt x="52336" y="73723"/>
                    <a:pt x="49909" y="75927"/>
                    <a:pt x="47711" y="75927"/>
                  </a:cubicBezTo>
                  <a:cubicBezTo>
                    <a:pt x="47678" y="75927"/>
                    <a:pt x="47645" y="75926"/>
                    <a:pt x="47613" y="75925"/>
                  </a:cubicBezTo>
                  <a:cubicBezTo>
                    <a:pt x="45391" y="75856"/>
                    <a:pt x="43361" y="74585"/>
                    <a:pt x="41147" y="74365"/>
                  </a:cubicBezTo>
                  <a:cubicBezTo>
                    <a:pt x="40897" y="74340"/>
                    <a:pt x="40647" y="74329"/>
                    <a:pt x="40397" y="74329"/>
                  </a:cubicBezTo>
                  <a:cubicBezTo>
                    <a:pt x="38218" y="74329"/>
                    <a:pt x="36082" y="75200"/>
                    <a:pt x="33896" y="75455"/>
                  </a:cubicBezTo>
                  <a:cubicBezTo>
                    <a:pt x="33619" y="75487"/>
                    <a:pt x="33335" y="75503"/>
                    <a:pt x="33048" y="75503"/>
                  </a:cubicBezTo>
                  <a:cubicBezTo>
                    <a:pt x="30807" y="75503"/>
                    <a:pt x="28395" y="74514"/>
                    <a:pt x="27939" y="72388"/>
                  </a:cubicBezTo>
                  <a:cubicBezTo>
                    <a:pt x="27802" y="71741"/>
                    <a:pt x="27855" y="71030"/>
                    <a:pt x="27514" y="70464"/>
                  </a:cubicBezTo>
                  <a:cubicBezTo>
                    <a:pt x="27109" y="69793"/>
                    <a:pt x="26279" y="69553"/>
                    <a:pt x="25473" y="69553"/>
                  </a:cubicBezTo>
                  <a:cubicBezTo>
                    <a:pt x="25313" y="69553"/>
                    <a:pt x="25154" y="69562"/>
                    <a:pt x="24999" y="69580"/>
                  </a:cubicBezTo>
                  <a:cubicBezTo>
                    <a:pt x="21817" y="69942"/>
                    <a:pt x="18598" y="72595"/>
                    <a:pt x="15740" y="72595"/>
                  </a:cubicBezTo>
                  <a:cubicBezTo>
                    <a:pt x="14956" y="72595"/>
                    <a:pt x="14199" y="72395"/>
                    <a:pt x="13478" y="71894"/>
                  </a:cubicBezTo>
                  <a:cubicBezTo>
                    <a:pt x="11337" y="76062"/>
                    <a:pt x="6101" y="77629"/>
                    <a:pt x="3179" y="81294"/>
                  </a:cubicBezTo>
                  <a:cubicBezTo>
                    <a:pt x="0" y="85282"/>
                    <a:pt x="268" y="91440"/>
                    <a:pt x="3354" y="95500"/>
                  </a:cubicBezTo>
                  <a:cubicBezTo>
                    <a:pt x="6050" y="99045"/>
                    <a:pt x="10552" y="100957"/>
                    <a:pt x="15019" y="100957"/>
                  </a:cubicBezTo>
                  <a:cubicBezTo>
                    <a:pt x="15667" y="100957"/>
                    <a:pt x="16314" y="100917"/>
                    <a:pt x="16954" y="100836"/>
                  </a:cubicBezTo>
                  <a:cubicBezTo>
                    <a:pt x="17630" y="100750"/>
                    <a:pt x="18327" y="100626"/>
                    <a:pt x="19005" y="100626"/>
                  </a:cubicBezTo>
                  <a:cubicBezTo>
                    <a:pt x="19489" y="100626"/>
                    <a:pt x="19963" y="100690"/>
                    <a:pt x="20413" y="100875"/>
                  </a:cubicBezTo>
                  <a:cubicBezTo>
                    <a:pt x="21482" y="101317"/>
                    <a:pt x="22166" y="102352"/>
                    <a:pt x="23058" y="103088"/>
                  </a:cubicBezTo>
                  <a:cubicBezTo>
                    <a:pt x="23580" y="103519"/>
                    <a:pt x="24303" y="103823"/>
                    <a:pt x="24961" y="103823"/>
                  </a:cubicBezTo>
                  <a:cubicBezTo>
                    <a:pt x="25427" y="103823"/>
                    <a:pt x="25861" y="103670"/>
                    <a:pt x="26168" y="103301"/>
                  </a:cubicBezTo>
                  <a:lnTo>
                    <a:pt x="26168" y="103301"/>
                  </a:lnTo>
                  <a:cubicBezTo>
                    <a:pt x="25321" y="105399"/>
                    <a:pt x="25557" y="107902"/>
                    <a:pt x="26779" y="109805"/>
                  </a:cubicBezTo>
                  <a:cubicBezTo>
                    <a:pt x="28099" y="111859"/>
                    <a:pt x="30559" y="113484"/>
                    <a:pt x="30509" y="115926"/>
                  </a:cubicBezTo>
                  <a:cubicBezTo>
                    <a:pt x="30482" y="117190"/>
                    <a:pt x="29748" y="118318"/>
                    <a:pt x="29403" y="119536"/>
                  </a:cubicBezTo>
                  <a:cubicBezTo>
                    <a:pt x="27829" y="125109"/>
                    <a:pt x="34415" y="129657"/>
                    <a:pt x="35455" y="135354"/>
                  </a:cubicBezTo>
                  <a:cubicBezTo>
                    <a:pt x="35736" y="136888"/>
                    <a:pt x="35735" y="138735"/>
                    <a:pt x="37029" y="139601"/>
                  </a:cubicBezTo>
                  <a:cubicBezTo>
                    <a:pt x="37625" y="139999"/>
                    <a:pt x="38374" y="140081"/>
                    <a:pt x="39090" y="140127"/>
                  </a:cubicBezTo>
                  <a:cubicBezTo>
                    <a:pt x="39409" y="140148"/>
                    <a:pt x="39736" y="140158"/>
                    <a:pt x="40067" y="140158"/>
                  </a:cubicBezTo>
                  <a:cubicBezTo>
                    <a:pt x="43538" y="140158"/>
                    <a:pt x="47454" y="138962"/>
                    <a:pt x="48151" y="135675"/>
                  </a:cubicBezTo>
                  <a:cubicBezTo>
                    <a:pt x="48366" y="134657"/>
                    <a:pt x="48212" y="133602"/>
                    <a:pt x="48243" y="132560"/>
                  </a:cubicBezTo>
                  <a:cubicBezTo>
                    <a:pt x="48336" y="129451"/>
                    <a:pt x="50239" y="126459"/>
                    <a:pt x="53017" y="125056"/>
                  </a:cubicBezTo>
                  <a:cubicBezTo>
                    <a:pt x="53771" y="124675"/>
                    <a:pt x="54600" y="124390"/>
                    <a:pt x="55202" y="123799"/>
                  </a:cubicBezTo>
                  <a:cubicBezTo>
                    <a:pt x="56528" y="122495"/>
                    <a:pt x="56234" y="120283"/>
                    <a:pt x="55553" y="118553"/>
                  </a:cubicBezTo>
                  <a:cubicBezTo>
                    <a:pt x="54872" y="116821"/>
                    <a:pt x="53881" y="115076"/>
                    <a:pt x="54120" y="113231"/>
                  </a:cubicBezTo>
                  <a:cubicBezTo>
                    <a:pt x="54502" y="110269"/>
                    <a:pt x="57681" y="108706"/>
                    <a:pt x="60090" y="106941"/>
                  </a:cubicBezTo>
                  <a:cubicBezTo>
                    <a:pt x="63716" y="104284"/>
                    <a:pt x="66206" y="100125"/>
                    <a:pt x="66835" y="95675"/>
                  </a:cubicBezTo>
                  <a:lnTo>
                    <a:pt x="66835" y="95675"/>
                  </a:lnTo>
                  <a:cubicBezTo>
                    <a:pt x="65061" y="96232"/>
                    <a:pt x="63075" y="96745"/>
                    <a:pt x="61220" y="96745"/>
                  </a:cubicBezTo>
                  <a:cubicBezTo>
                    <a:pt x="59581" y="96745"/>
                    <a:pt x="58045" y="96344"/>
                    <a:pt x="56849" y="95215"/>
                  </a:cubicBezTo>
                  <a:cubicBezTo>
                    <a:pt x="55965" y="94380"/>
                    <a:pt x="55421" y="93259"/>
                    <a:pt x="54897" y="92162"/>
                  </a:cubicBezTo>
                  <a:lnTo>
                    <a:pt x="50173" y="82291"/>
                  </a:lnTo>
                  <a:cubicBezTo>
                    <a:pt x="49966" y="81857"/>
                    <a:pt x="49755" y="81362"/>
                    <a:pt x="49925" y="80912"/>
                  </a:cubicBezTo>
                  <a:cubicBezTo>
                    <a:pt x="50074" y="80517"/>
                    <a:pt x="50366" y="80356"/>
                    <a:pt x="50717" y="80356"/>
                  </a:cubicBezTo>
                  <a:cubicBezTo>
                    <a:pt x="51453" y="80356"/>
                    <a:pt x="52449" y="81064"/>
                    <a:pt x="52928" y="81807"/>
                  </a:cubicBezTo>
                  <a:cubicBezTo>
                    <a:pt x="55452" y="85724"/>
                    <a:pt x="57718" y="89804"/>
                    <a:pt x="59707" y="94020"/>
                  </a:cubicBezTo>
                  <a:cubicBezTo>
                    <a:pt x="63791" y="93273"/>
                    <a:pt x="67648" y="91596"/>
                    <a:pt x="70980" y="89118"/>
                  </a:cubicBezTo>
                  <a:cubicBezTo>
                    <a:pt x="72037" y="88329"/>
                    <a:pt x="73088" y="87386"/>
                    <a:pt x="73445" y="86117"/>
                  </a:cubicBezTo>
                  <a:cubicBezTo>
                    <a:pt x="73802" y="84846"/>
                    <a:pt x="73146" y="83218"/>
                    <a:pt x="71846" y="82993"/>
                  </a:cubicBezTo>
                  <a:cubicBezTo>
                    <a:pt x="71723" y="82971"/>
                    <a:pt x="71600" y="82963"/>
                    <a:pt x="71476" y="82963"/>
                  </a:cubicBezTo>
                  <a:cubicBezTo>
                    <a:pt x="71093" y="82963"/>
                    <a:pt x="70708" y="83045"/>
                    <a:pt x="70324" y="83086"/>
                  </a:cubicBezTo>
                  <a:cubicBezTo>
                    <a:pt x="70133" y="83106"/>
                    <a:pt x="69943" y="83115"/>
                    <a:pt x="69755" y="83115"/>
                  </a:cubicBezTo>
                  <a:cubicBezTo>
                    <a:pt x="66927" y="83115"/>
                    <a:pt x="64468" y="80925"/>
                    <a:pt x="62588" y="78727"/>
                  </a:cubicBezTo>
                  <a:cubicBezTo>
                    <a:pt x="63132" y="78118"/>
                    <a:pt x="63852" y="77890"/>
                    <a:pt x="64640" y="77890"/>
                  </a:cubicBezTo>
                  <a:cubicBezTo>
                    <a:pt x="65842" y="77890"/>
                    <a:pt x="67201" y="78421"/>
                    <a:pt x="68334" y="78941"/>
                  </a:cubicBezTo>
                  <a:cubicBezTo>
                    <a:pt x="71699" y="80486"/>
                    <a:pt x="75249" y="81588"/>
                    <a:pt x="78895" y="82221"/>
                  </a:cubicBezTo>
                  <a:cubicBezTo>
                    <a:pt x="79803" y="82378"/>
                    <a:pt x="80736" y="82513"/>
                    <a:pt x="81554" y="82936"/>
                  </a:cubicBezTo>
                  <a:cubicBezTo>
                    <a:pt x="82126" y="83232"/>
                    <a:pt x="82622" y="83658"/>
                    <a:pt x="83095" y="84096"/>
                  </a:cubicBezTo>
                  <a:cubicBezTo>
                    <a:pt x="87298" y="87967"/>
                    <a:pt x="90407" y="93013"/>
                    <a:pt x="91975" y="98509"/>
                  </a:cubicBezTo>
                  <a:cubicBezTo>
                    <a:pt x="92104" y="98538"/>
                    <a:pt x="92231" y="98552"/>
                    <a:pt x="92354" y="98552"/>
                  </a:cubicBezTo>
                  <a:cubicBezTo>
                    <a:pt x="93754" y="98552"/>
                    <a:pt x="94717" y="96760"/>
                    <a:pt x="94833" y="95252"/>
                  </a:cubicBezTo>
                  <a:cubicBezTo>
                    <a:pt x="94960" y="93612"/>
                    <a:pt x="94769" y="91722"/>
                    <a:pt x="95948" y="90578"/>
                  </a:cubicBezTo>
                  <a:cubicBezTo>
                    <a:pt x="96875" y="89678"/>
                    <a:pt x="98399" y="89556"/>
                    <a:pt x="99214" y="88552"/>
                  </a:cubicBezTo>
                  <a:cubicBezTo>
                    <a:pt x="100238" y="87289"/>
                    <a:pt x="99703" y="85157"/>
                    <a:pt x="100900" y="84056"/>
                  </a:cubicBezTo>
                  <a:cubicBezTo>
                    <a:pt x="101284" y="83704"/>
                    <a:pt x="101728" y="83552"/>
                    <a:pt x="102190" y="83552"/>
                  </a:cubicBezTo>
                  <a:cubicBezTo>
                    <a:pt x="103537" y="83552"/>
                    <a:pt x="105034" y="84844"/>
                    <a:pt x="105630" y="86240"/>
                  </a:cubicBezTo>
                  <a:cubicBezTo>
                    <a:pt x="106431" y="88116"/>
                    <a:pt x="106723" y="90422"/>
                    <a:pt x="108410" y="91569"/>
                  </a:cubicBezTo>
                  <a:lnTo>
                    <a:pt x="111137" y="91176"/>
                  </a:lnTo>
                  <a:cubicBezTo>
                    <a:pt x="111152" y="95778"/>
                    <a:pt x="112750" y="100362"/>
                    <a:pt x="115602" y="103975"/>
                  </a:cubicBezTo>
                  <a:cubicBezTo>
                    <a:pt x="117157" y="103161"/>
                    <a:pt x="116453" y="100795"/>
                    <a:pt x="115480" y="99330"/>
                  </a:cubicBezTo>
                  <a:cubicBezTo>
                    <a:pt x="114508" y="97866"/>
                    <a:pt x="113554" y="95681"/>
                    <a:pt x="114936" y="94596"/>
                  </a:cubicBezTo>
                  <a:lnTo>
                    <a:pt x="114936" y="94596"/>
                  </a:lnTo>
                  <a:cubicBezTo>
                    <a:pt x="116854" y="94614"/>
                    <a:pt x="117747" y="97259"/>
                    <a:pt x="119611" y="97712"/>
                  </a:cubicBezTo>
                  <a:cubicBezTo>
                    <a:pt x="119777" y="97752"/>
                    <a:pt x="119940" y="97771"/>
                    <a:pt x="120101" y="97771"/>
                  </a:cubicBezTo>
                  <a:cubicBezTo>
                    <a:pt x="121744" y="97771"/>
                    <a:pt x="123089" y="95790"/>
                    <a:pt x="122784" y="94080"/>
                  </a:cubicBezTo>
                  <a:cubicBezTo>
                    <a:pt x="122451" y="92201"/>
                    <a:pt x="120835" y="90820"/>
                    <a:pt x="119169" y="89895"/>
                  </a:cubicBezTo>
                  <a:cubicBezTo>
                    <a:pt x="117675" y="88258"/>
                    <a:pt x="119833" y="85644"/>
                    <a:pt x="122018" y="85274"/>
                  </a:cubicBezTo>
                  <a:cubicBezTo>
                    <a:pt x="122730" y="85153"/>
                    <a:pt x="123464" y="85138"/>
                    <a:pt x="124199" y="85138"/>
                  </a:cubicBezTo>
                  <a:cubicBezTo>
                    <a:pt x="124443" y="85138"/>
                    <a:pt x="124686" y="85140"/>
                    <a:pt x="124930" y="85140"/>
                  </a:cubicBezTo>
                  <a:cubicBezTo>
                    <a:pt x="126201" y="85140"/>
                    <a:pt x="127452" y="85095"/>
                    <a:pt x="128573" y="84531"/>
                  </a:cubicBezTo>
                  <a:cubicBezTo>
                    <a:pt x="130946" y="83339"/>
                    <a:pt x="131739" y="80207"/>
                    <a:pt x="131200" y="77607"/>
                  </a:cubicBezTo>
                  <a:cubicBezTo>
                    <a:pt x="130659" y="75007"/>
                    <a:pt x="129117" y="72748"/>
                    <a:pt x="127857" y="70410"/>
                  </a:cubicBezTo>
                  <a:cubicBezTo>
                    <a:pt x="126781" y="68413"/>
                    <a:pt x="126249" y="65298"/>
                    <a:pt x="128341" y="64420"/>
                  </a:cubicBezTo>
                  <a:cubicBezTo>
                    <a:pt x="128900" y="64186"/>
                    <a:pt x="129528" y="64195"/>
                    <a:pt x="130135" y="64170"/>
                  </a:cubicBezTo>
                  <a:cubicBezTo>
                    <a:pt x="138047" y="63837"/>
                    <a:pt x="144592" y="55459"/>
                    <a:pt x="143005" y="47701"/>
                  </a:cubicBezTo>
                  <a:cubicBezTo>
                    <a:pt x="142706" y="46238"/>
                    <a:pt x="142140" y="44786"/>
                    <a:pt x="141097" y="43719"/>
                  </a:cubicBezTo>
                  <a:cubicBezTo>
                    <a:pt x="139216" y="41800"/>
                    <a:pt x="136024" y="41349"/>
                    <a:pt x="134619" y="39057"/>
                  </a:cubicBezTo>
                  <a:cubicBezTo>
                    <a:pt x="132900" y="36255"/>
                    <a:pt x="135025" y="32537"/>
                    <a:pt x="137778" y="30737"/>
                  </a:cubicBezTo>
                  <a:cubicBezTo>
                    <a:pt x="140529" y="28938"/>
                    <a:pt x="143891" y="28156"/>
                    <a:pt x="146461" y="26105"/>
                  </a:cubicBezTo>
                  <a:cubicBezTo>
                    <a:pt x="147145" y="26087"/>
                    <a:pt x="147512" y="25417"/>
                    <a:pt x="147638" y="24743"/>
                  </a:cubicBezTo>
                  <a:cubicBezTo>
                    <a:pt x="147716" y="24319"/>
                    <a:pt x="147611" y="23887"/>
                    <a:pt x="147608" y="23456"/>
                  </a:cubicBezTo>
                  <a:cubicBezTo>
                    <a:pt x="147598" y="22276"/>
                    <a:pt x="148442" y="21139"/>
                    <a:pt x="149574" y="20805"/>
                  </a:cubicBezTo>
                  <a:cubicBezTo>
                    <a:pt x="149811" y="20736"/>
                    <a:pt x="150056" y="20702"/>
                    <a:pt x="150302" y="20702"/>
                  </a:cubicBezTo>
                  <a:cubicBezTo>
                    <a:pt x="151231" y="20702"/>
                    <a:pt x="152165" y="21179"/>
                    <a:pt x="152664" y="21968"/>
                  </a:cubicBezTo>
                  <a:cubicBezTo>
                    <a:pt x="153442" y="23198"/>
                    <a:pt x="153129" y="24821"/>
                    <a:pt x="152563" y="26163"/>
                  </a:cubicBezTo>
                  <a:cubicBezTo>
                    <a:pt x="151998" y="27505"/>
                    <a:pt x="151199" y="28790"/>
                    <a:pt x="151051" y="30239"/>
                  </a:cubicBezTo>
                  <a:cubicBezTo>
                    <a:pt x="150905" y="31687"/>
                    <a:pt x="151726" y="33391"/>
                    <a:pt x="153173" y="33553"/>
                  </a:cubicBezTo>
                  <a:cubicBezTo>
                    <a:pt x="153252" y="33562"/>
                    <a:pt x="153330" y="33566"/>
                    <a:pt x="153406" y="33566"/>
                  </a:cubicBezTo>
                  <a:cubicBezTo>
                    <a:pt x="155043" y="33566"/>
                    <a:pt x="156090" y="31574"/>
                    <a:pt x="156201" y="29877"/>
                  </a:cubicBezTo>
                  <a:cubicBezTo>
                    <a:pt x="156318" y="28099"/>
                    <a:pt x="155972" y="26160"/>
                    <a:pt x="156925" y="24659"/>
                  </a:cubicBezTo>
                  <a:cubicBezTo>
                    <a:pt x="158377" y="22374"/>
                    <a:pt x="162385" y="21839"/>
                    <a:pt x="162490" y="19133"/>
                  </a:cubicBezTo>
                  <a:cubicBezTo>
                    <a:pt x="162574" y="16945"/>
                    <a:pt x="159821" y="15661"/>
                    <a:pt x="159327" y="13530"/>
                  </a:cubicBezTo>
                  <a:cubicBezTo>
                    <a:pt x="159129" y="12668"/>
                    <a:pt x="159325" y="11773"/>
                    <a:pt x="159405" y="10894"/>
                  </a:cubicBezTo>
                  <a:cubicBezTo>
                    <a:pt x="159709" y="7612"/>
                    <a:pt x="158263" y="4218"/>
                    <a:pt x="155688" y="2163"/>
                  </a:cubicBezTo>
                  <a:cubicBezTo>
                    <a:pt x="153919" y="751"/>
                    <a:pt x="151652" y="0"/>
                    <a:pt x="149391" y="0"/>
                  </a:cubicBezTo>
                  <a:close/>
                </a:path>
              </a:pathLst>
            </a:custGeom>
            <a:solidFill>
              <a:schemeClr val="lt2"/>
            </a:solidFill>
            <a:ln w="9525" cap="flat" cmpd="sng">
              <a:solidFill>
                <a:srgbClr val="435D7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4343"/>
                </a:solidFill>
              </a:endParaRPr>
            </a:p>
          </p:txBody>
        </p:sp>
        <p:sp>
          <p:nvSpPr>
            <p:cNvPr id="14465" name="Google Shape;14465;p45"/>
            <p:cNvSpPr/>
            <p:nvPr/>
          </p:nvSpPr>
          <p:spPr>
            <a:xfrm>
              <a:off x="6146600" y="3671525"/>
              <a:ext cx="342925" cy="189500"/>
            </a:xfrm>
            <a:custGeom>
              <a:avLst/>
              <a:gdLst/>
              <a:ahLst/>
              <a:cxnLst/>
              <a:rect l="l" t="t" r="r" b="b"/>
              <a:pathLst>
                <a:path w="13717" h="7580" extrusionOk="0">
                  <a:moveTo>
                    <a:pt x="9951" y="0"/>
                  </a:moveTo>
                  <a:cubicBezTo>
                    <a:pt x="6355" y="0"/>
                    <a:pt x="1" y="1281"/>
                    <a:pt x="2486" y="4894"/>
                  </a:cubicBezTo>
                  <a:cubicBezTo>
                    <a:pt x="3169" y="5885"/>
                    <a:pt x="4297" y="6467"/>
                    <a:pt x="5404" y="6938"/>
                  </a:cubicBezTo>
                  <a:cubicBezTo>
                    <a:pt x="6217" y="7282"/>
                    <a:pt x="7136" y="7580"/>
                    <a:pt x="8003" y="7580"/>
                  </a:cubicBezTo>
                  <a:cubicBezTo>
                    <a:pt x="8565" y="7580"/>
                    <a:pt x="9106" y="7454"/>
                    <a:pt x="9581" y="7134"/>
                  </a:cubicBezTo>
                  <a:cubicBezTo>
                    <a:pt x="10406" y="6577"/>
                    <a:pt x="13156" y="2774"/>
                    <a:pt x="13348" y="1948"/>
                  </a:cubicBezTo>
                  <a:cubicBezTo>
                    <a:pt x="13716" y="358"/>
                    <a:pt x="13186" y="447"/>
                    <a:pt x="11597" y="126"/>
                  </a:cubicBezTo>
                  <a:cubicBezTo>
                    <a:pt x="11194" y="44"/>
                    <a:pt x="10620" y="0"/>
                    <a:pt x="9951" y="0"/>
                  </a:cubicBezTo>
                  <a:close/>
                </a:path>
              </a:pathLst>
            </a:custGeom>
            <a:solidFill>
              <a:schemeClr val="lt2"/>
            </a:solidFill>
            <a:ln w="9525" cap="flat" cmpd="sng">
              <a:solidFill>
                <a:srgbClr val="435D7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4343"/>
                </a:solidFill>
              </a:endParaRPr>
            </a:p>
          </p:txBody>
        </p:sp>
        <p:sp>
          <p:nvSpPr>
            <p:cNvPr id="14466" name="Google Shape;14466;p45"/>
            <p:cNvSpPr/>
            <p:nvPr/>
          </p:nvSpPr>
          <p:spPr>
            <a:xfrm>
              <a:off x="5901600" y="3652500"/>
              <a:ext cx="558700" cy="402875"/>
            </a:xfrm>
            <a:custGeom>
              <a:avLst/>
              <a:gdLst/>
              <a:ahLst/>
              <a:cxnLst/>
              <a:rect l="l" t="t" r="r" b="b"/>
              <a:pathLst>
                <a:path w="22348" h="16115" extrusionOk="0">
                  <a:moveTo>
                    <a:pt x="946" y="1"/>
                  </a:moveTo>
                  <a:cubicBezTo>
                    <a:pt x="616" y="1"/>
                    <a:pt x="299" y="66"/>
                    <a:pt x="1" y="208"/>
                  </a:cubicBezTo>
                  <a:cubicBezTo>
                    <a:pt x="742" y="1762"/>
                    <a:pt x="2032" y="3475"/>
                    <a:pt x="2935" y="5119"/>
                  </a:cubicBezTo>
                  <a:cubicBezTo>
                    <a:pt x="6575" y="11745"/>
                    <a:pt x="13987" y="16115"/>
                    <a:pt x="21544" y="16115"/>
                  </a:cubicBezTo>
                  <a:cubicBezTo>
                    <a:pt x="21635" y="16115"/>
                    <a:pt x="21726" y="16114"/>
                    <a:pt x="21817" y="16113"/>
                  </a:cubicBezTo>
                  <a:cubicBezTo>
                    <a:pt x="22347" y="15571"/>
                    <a:pt x="21564" y="14744"/>
                    <a:pt x="20866" y="14448"/>
                  </a:cubicBezTo>
                  <a:cubicBezTo>
                    <a:pt x="18934" y="13634"/>
                    <a:pt x="16857" y="13226"/>
                    <a:pt x="14879" y="12532"/>
                  </a:cubicBezTo>
                  <a:cubicBezTo>
                    <a:pt x="12900" y="11839"/>
                    <a:pt x="10943" y="10790"/>
                    <a:pt x="9769" y="9051"/>
                  </a:cubicBezTo>
                  <a:cubicBezTo>
                    <a:pt x="9280" y="8326"/>
                    <a:pt x="8945" y="7508"/>
                    <a:pt x="8542" y="6731"/>
                  </a:cubicBezTo>
                  <a:cubicBezTo>
                    <a:pt x="7503" y="4729"/>
                    <a:pt x="3759" y="1"/>
                    <a:pt x="946" y="1"/>
                  </a:cubicBezTo>
                  <a:close/>
                </a:path>
              </a:pathLst>
            </a:custGeom>
            <a:solidFill>
              <a:schemeClr val="lt2"/>
            </a:solidFill>
            <a:ln w="9525" cap="flat" cmpd="sng">
              <a:solidFill>
                <a:srgbClr val="435D7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4343"/>
                </a:solidFill>
              </a:endParaRPr>
            </a:p>
          </p:txBody>
        </p:sp>
        <p:sp>
          <p:nvSpPr>
            <p:cNvPr id="14467" name="Google Shape;14467;p45"/>
            <p:cNvSpPr/>
            <p:nvPr/>
          </p:nvSpPr>
          <p:spPr>
            <a:xfrm>
              <a:off x="6249675" y="4061675"/>
              <a:ext cx="964575" cy="811125"/>
            </a:xfrm>
            <a:custGeom>
              <a:avLst/>
              <a:gdLst/>
              <a:ahLst/>
              <a:cxnLst/>
              <a:rect l="l" t="t" r="r" b="b"/>
              <a:pathLst>
                <a:path w="38583" h="32445" extrusionOk="0">
                  <a:moveTo>
                    <a:pt x="17573" y="0"/>
                  </a:moveTo>
                  <a:cubicBezTo>
                    <a:pt x="14431" y="0"/>
                    <a:pt x="10968" y="2180"/>
                    <a:pt x="9011" y="4369"/>
                  </a:cubicBezTo>
                  <a:cubicBezTo>
                    <a:pt x="8028" y="5468"/>
                    <a:pt x="7111" y="6810"/>
                    <a:pt x="5676" y="7153"/>
                  </a:cubicBezTo>
                  <a:cubicBezTo>
                    <a:pt x="4830" y="7356"/>
                    <a:pt x="3925" y="7164"/>
                    <a:pt x="3076" y="7361"/>
                  </a:cubicBezTo>
                  <a:cubicBezTo>
                    <a:pt x="581" y="7938"/>
                    <a:pt x="1" y="11293"/>
                    <a:pt x="569" y="13791"/>
                  </a:cubicBezTo>
                  <a:cubicBezTo>
                    <a:pt x="1136" y="16289"/>
                    <a:pt x="2307" y="18910"/>
                    <a:pt x="1374" y="21296"/>
                  </a:cubicBezTo>
                  <a:cubicBezTo>
                    <a:pt x="1185" y="21776"/>
                    <a:pt x="913" y="22246"/>
                    <a:pt x="921" y="22762"/>
                  </a:cubicBezTo>
                  <a:cubicBezTo>
                    <a:pt x="932" y="23380"/>
                    <a:pt x="1355" y="23921"/>
                    <a:pt x="1849" y="24293"/>
                  </a:cubicBezTo>
                  <a:cubicBezTo>
                    <a:pt x="2646" y="24890"/>
                    <a:pt x="3559" y="25128"/>
                    <a:pt x="4517" y="25128"/>
                  </a:cubicBezTo>
                  <a:cubicBezTo>
                    <a:pt x="6301" y="25128"/>
                    <a:pt x="8239" y="24301"/>
                    <a:pt x="9868" y="23418"/>
                  </a:cubicBezTo>
                  <a:cubicBezTo>
                    <a:pt x="11665" y="22444"/>
                    <a:pt x="13735" y="21414"/>
                    <a:pt x="15685" y="21414"/>
                  </a:cubicBezTo>
                  <a:cubicBezTo>
                    <a:pt x="16453" y="21414"/>
                    <a:pt x="17203" y="21574"/>
                    <a:pt x="17910" y="21960"/>
                  </a:cubicBezTo>
                  <a:cubicBezTo>
                    <a:pt x="20585" y="23420"/>
                    <a:pt x="20837" y="27119"/>
                    <a:pt x="22486" y="29685"/>
                  </a:cubicBezTo>
                  <a:cubicBezTo>
                    <a:pt x="23522" y="31296"/>
                    <a:pt x="25450" y="32445"/>
                    <a:pt x="27291" y="32445"/>
                  </a:cubicBezTo>
                  <a:cubicBezTo>
                    <a:pt x="28027" y="32445"/>
                    <a:pt x="28749" y="32261"/>
                    <a:pt x="29394" y="31851"/>
                  </a:cubicBezTo>
                  <a:cubicBezTo>
                    <a:pt x="30163" y="31362"/>
                    <a:pt x="30731" y="30624"/>
                    <a:pt x="31285" y="29900"/>
                  </a:cubicBezTo>
                  <a:lnTo>
                    <a:pt x="34684" y="25460"/>
                  </a:lnTo>
                  <a:cubicBezTo>
                    <a:pt x="36183" y="23501"/>
                    <a:pt x="37736" y="21414"/>
                    <a:pt x="38025" y="18965"/>
                  </a:cubicBezTo>
                  <a:cubicBezTo>
                    <a:pt x="38582" y="14235"/>
                    <a:pt x="34390" y="10436"/>
                    <a:pt x="30609" y="7540"/>
                  </a:cubicBezTo>
                  <a:cubicBezTo>
                    <a:pt x="30407" y="6031"/>
                    <a:pt x="30190" y="4479"/>
                    <a:pt x="29421" y="3165"/>
                  </a:cubicBezTo>
                  <a:cubicBezTo>
                    <a:pt x="28683" y="1906"/>
                    <a:pt x="27576" y="1186"/>
                    <a:pt x="26718" y="1186"/>
                  </a:cubicBezTo>
                  <a:cubicBezTo>
                    <a:pt x="25783" y="1186"/>
                    <a:pt x="25141" y="2039"/>
                    <a:pt x="25589" y="3982"/>
                  </a:cubicBezTo>
                  <a:cubicBezTo>
                    <a:pt x="25561" y="3983"/>
                    <a:pt x="25533" y="3983"/>
                    <a:pt x="25505" y="3983"/>
                  </a:cubicBezTo>
                  <a:cubicBezTo>
                    <a:pt x="23077" y="3983"/>
                    <a:pt x="21095" y="399"/>
                    <a:pt x="18382" y="51"/>
                  </a:cubicBezTo>
                  <a:cubicBezTo>
                    <a:pt x="18115" y="17"/>
                    <a:pt x="17846" y="0"/>
                    <a:pt x="17573" y="0"/>
                  </a:cubicBezTo>
                  <a:close/>
                </a:path>
              </a:pathLst>
            </a:custGeom>
            <a:solidFill>
              <a:schemeClr val="lt2"/>
            </a:solidFill>
            <a:ln w="9525" cap="flat" cmpd="sng">
              <a:solidFill>
                <a:srgbClr val="435D7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4343"/>
                </a:solidFill>
              </a:endParaRPr>
            </a:p>
          </p:txBody>
        </p:sp>
      </p:grpSp>
      <p:grpSp>
        <p:nvGrpSpPr>
          <p:cNvPr id="14468" name="Google Shape;14468;p45"/>
          <p:cNvGrpSpPr/>
          <p:nvPr/>
        </p:nvGrpSpPr>
        <p:grpSpPr>
          <a:xfrm>
            <a:off x="3866625" y="908088"/>
            <a:ext cx="567600" cy="1426800"/>
            <a:chOff x="4390175" y="898000"/>
            <a:chExt cx="567600" cy="1426800"/>
          </a:xfrm>
        </p:grpSpPr>
        <p:sp>
          <p:nvSpPr>
            <p:cNvPr id="14469" name="Google Shape;14469;p45"/>
            <p:cNvSpPr/>
            <p:nvPr/>
          </p:nvSpPr>
          <p:spPr>
            <a:xfrm>
              <a:off x="4390175" y="898000"/>
              <a:ext cx="567600" cy="567600"/>
            </a:xfrm>
            <a:prstGeom prst="ellipse">
              <a:avLst/>
            </a:prstGeom>
            <a:solidFill>
              <a:schemeClr val="accent5"/>
            </a:solidFill>
            <a:ln>
              <a:noFill/>
            </a:ln>
          </p:spPr>
          <p:txBody>
            <a:bodyPr spcFirstLastPara="1" wrap="square" lIns="0" tIns="91425" rIns="0" bIns="91425" anchor="ctr" anchorCtr="0">
              <a:noAutofit/>
            </a:bodyPr>
            <a:lstStyle/>
            <a:p>
              <a:pPr marL="0" lvl="0" indent="0" algn="ctr" rtl="0">
                <a:spcBef>
                  <a:spcPts val="0"/>
                </a:spcBef>
                <a:spcAft>
                  <a:spcPts val="0"/>
                </a:spcAft>
                <a:buClr>
                  <a:schemeClr val="dk1"/>
                </a:buClr>
                <a:buSzPts val="1100"/>
                <a:buFont typeface="Arial"/>
                <a:buNone/>
              </a:pPr>
              <a:r>
                <a:rPr lang="en" sz="1700" dirty="0">
                  <a:solidFill>
                    <a:srgbClr val="FFFFFF"/>
                  </a:solidFill>
                  <a:latin typeface="Fira Sans Extra Condensed Medium"/>
                  <a:ea typeface="Fira Sans Extra Condensed Medium"/>
                  <a:cs typeface="Fira Sans Extra Condensed Medium"/>
                  <a:sym typeface="Fira Sans Extra Condensed Medium"/>
                </a:rPr>
                <a:t>100</a:t>
              </a:r>
              <a:endParaRPr dirty="0">
                <a:solidFill>
                  <a:srgbClr val="FFFFFF"/>
                </a:solidFill>
              </a:endParaRPr>
            </a:p>
          </p:txBody>
        </p:sp>
        <p:cxnSp>
          <p:nvCxnSpPr>
            <p:cNvPr id="14470" name="Google Shape;14470;p45"/>
            <p:cNvCxnSpPr>
              <a:stCxn id="14469" idx="4"/>
            </p:cNvCxnSpPr>
            <p:nvPr/>
          </p:nvCxnSpPr>
          <p:spPr>
            <a:xfrm>
              <a:off x="4673975" y="1465600"/>
              <a:ext cx="0" cy="859200"/>
            </a:xfrm>
            <a:prstGeom prst="straightConnector1">
              <a:avLst/>
            </a:prstGeom>
            <a:noFill/>
            <a:ln w="19050" cap="flat" cmpd="sng">
              <a:solidFill>
                <a:schemeClr val="accent5"/>
              </a:solidFill>
              <a:prstDash val="solid"/>
              <a:round/>
              <a:headEnd type="none" w="med" len="med"/>
              <a:tailEnd type="oval" w="med" len="med"/>
            </a:ln>
          </p:spPr>
        </p:cxnSp>
      </p:grpSp>
      <p:grpSp>
        <p:nvGrpSpPr>
          <p:cNvPr id="14471" name="Google Shape;14471;p45"/>
          <p:cNvGrpSpPr/>
          <p:nvPr/>
        </p:nvGrpSpPr>
        <p:grpSpPr>
          <a:xfrm>
            <a:off x="4889806" y="528438"/>
            <a:ext cx="567600" cy="1563900"/>
            <a:chOff x="4340300" y="898000"/>
            <a:chExt cx="567600" cy="1563900"/>
          </a:xfrm>
        </p:grpSpPr>
        <p:sp>
          <p:nvSpPr>
            <p:cNvPr id="14472" name="Google Shape;14472;p45"/>
            <p:cNvSpPr/>
            <p:nvPr/>
          </p:nvSpPr>
          <p:spPr>
            <a:xfrm>
              <a:off x="4340300" y="898000"/>
              <a:ext cx="567600" cy="567600"/>
            </a:xfrm>
            <a:prstGeom prst="ellipse">
              <a:avLst/>
            </a:prstGeom>
            <a:solidFill>
              <a:schemeClr val="accent1"/>
            </a:solidFill>
            <a:ln>
              <a:noFill/>
            </a:ln>
          </p:spPr>
          <p:txBody>
            <a:bodyPr spcFirstLastPara="1" wrap="square" lIns="0" tIns="91425" rIns="0" bIns="91425" anchor="ctr" anchorCtr="0">
              <a:noAutofit/>
            </a:bodyPr>
            <a:lstStyle/>
            <a:p>
              <a:pPr marL="0" lvl="0" indent="0" algn="ctr" rtl="0">
                <a:spcBef>
                  <a:spcPts val="0"/>
                </a:spcBef>
                <a:spcAft>
                  <a:spcPts val="0"/>
                </a:spcAft>
                <a:buClr>
                  <a:schemeClr val="dk1"/>
                </a:buClr>
                <a:buSzPts val="1100"/>
                <a:buFont typeface="Arial"/>
                <a:buNone/>
              </a:pPr>
              <a:r>
                <a:rPr lang="en" sz="1700" dirty="0">
                  <a:solidFill>
                    <a:srgbClr val="FFFFFF"/>
                  </a:solidFill>
                  <a:latin typeface="Fira Sans Extra Condensed Medium"/>
                  <a:ea typeface="Fira Sans Extra Condensed Medium"/>
                  <a:cs typeface="Fira Sans Extra Condensed Medium"/>
                  <a:sym typeface="Fira Sans Extra Condensed Medium"/>
                </a:rPr>
                <a:t>200</a:t>
              </a:r>
              <a:endParaRPr dirty="0"/>
            </a:p>
          </p:txBody>
        </p:sp>
        <p:cxnSp>
          <p:nvCxnSpPr>
            <p:cNvPr id="14473" name="Google Shape;14473;p45"/>
            <p:cNvCxnSpPr>
              <a:stCxn id="14472" idx="4"/>
            </p:cNvCxnSpPr>
            <p:nvPr/>
          </p:nvCxnSpPr>
          <p:spPr>
            <a:xfrm>
              <a:off x="4624100" y="1465600"/>
              <a:ext cx="0" cy="996300"/>
            </a:xfrm>
            <a:prstGeom prst="straightConnector1">
              <a:avLst/>
            </a:prstGeom>
            <a:noFill/>
            <a:ln w="19050" cap="flat" cmpd="sng">
              <a:solidFill>
                <a:schemeClr val="accent1"/>
              </a:solidFill>
              <a:prstDash val="solid"/>
              <a:round/>
              <a:headEnd type="none" w="med" len="med"/>
              <a:tailEnd type="oval" w="med" len="med"/>
            </a:ln>
          </p:spPr>
        </p:cxnSp>
      </p:grpSp>
      <p:grpSp>
        <p:nvGrpSpPr>
          <p:cNvPr id="14474" name="Google Shape;14474;p45"/>
          <p:cNvGrpSpPr/>
          <p:nvPr/>
        </p:nvGrpSpPr>
        <p:grpSpPr>
          <a:xfrm>
            <a:off x="6083550" y="908088"/>
            <a:ext cx="567600" cy="1800900"/>
            <a:chOff x="4390175" y="898000"/>
            <a:chExt cx="567600" cy="1800900"/>
          </a:xfrm>
        </p:grpSpPr>
        <p:sp>
          <p:nvSpPr>
            <p:cNvPr id="14475" name="Google Shape;14475;p45"/>
            <p:cNvSpPr/>
            <p:nvPr/>
          </p:nvSpPr>
          <p:spPr>
            <a:xfrm>
              <a:off x="4390175" y="898000"/>
              <a:ext cx="567600" cy="567600"/>
            </a:xfrm>
            <a:prstGeom prst="ellipse">
              <a:avLst/>
            </a:prstGeom>
            <a:solidFill>
              <a:schemeClr val="accent4"/>
            </a:solidFill>
            <a:ln>
              <a:noFill/>
            </a:ln>
          </p:spPr>
          <p:txBody>
            <a:bodyPr spcFirstLastPara="1" wrap="square" lIns="0" tIns="91425" rIns="0" bIns="91425" anchor="ctr" anchorCtr="0">
              <a:noAutofit/>
            </a:bodyPr>
            <a:lstStyle/>
            <a:p>
              <a:pPr marL="0" lvl="0" indent="0" algn="ctr" rtl="0">
                <a:spcBef>
                  <a:spcPts val="0"/>
                </a:spcBef>
                <a:spcAft>
                  <a:spcPts val="0"/>
                </a:spcAft>
                <a:buClr>
                  <a:schemeClr val="dk1"/>
                </a:buClr>
                <a:buSzPts val="1100"/>
                <a:buFont typeface="Arial"/>
                <a:buNone/>
              </a:pPr>
              <a:r>
                <a:rPr lang="en" sz="1700">
                  <a:solidFill>
                    <a:srgbClr val="FFFFFF"/>
                  </a:solidFill>
                  <a:latin typeface="Fira Sans Extra Condensed Medium"/>
                  <a:ea typeface="Fira Sans Extra Condensed Medium"/>
                  <a:cs typeface="Fira Sans Extra Condensed Medium"/>
                  <a:sym typeface="Fira Sans Extra Condensed Medium"/>
                </a:rPr>
                <a:t>300</a:t>
              </a:r>
              <a:endParaRPr/>
            </a:p>
          </p:txBody>
        </p:sp>
        <p:cxnSp>
          <p:nvCxnSpPr>
            <p:cNvPr id="14476" name="Google Shape;14476;p45"/>
            <p:cNvCxnSpPr>
              <a:stCxn id="14475" idx="4"/>
            </p:cNvCxnSpPr>
            <p:nvPr/>
          </p:nvCxnSpPr>
          <p:spPr>
            <a:xfrm>
              <a:off x="4673975" y="1465600"/>
              <a:ext cx="0" cy="1233300"/>
            </a:xfrm>
            <a:prstGeom prst="straightConnector1">
              <a:avLst/>
            </a:prstGeom>
            <a:noFill/>
            <a:ln w="19050" cap="flat" cmpd="sng">
              <a:solidFill>
                <a:schemeClr val="accent4"/>
              </a:solidFill>
              <a:prstDash val="solid"/>
              <a:round/>
              <a:headEnd type="none" w="med" len="med"/>
              <a:tailEnd type="oval" w="med" len="med"/>
            </a:ln>
          </p:spPr>
        </p:cxnSp>
      </p:grpSp>
      <p:grpSp>
        <p:nvGrpSpPr>
          <p:cNvPr id="14477" name="Google Shape;14477;p45"/>
          <p:cNvGrpSpPr/>
          <p:nvPr/>
        </p:nvGrpSpPr>
        <p:grpSpPr>
          <a:xfrm>
            <a:off x="7594788" y="1454213"/>
            <a:ext cx="567600" cy="1748700"/>
            <a:chOff x="4390175" y="898000"/>
            <a:chExt cx="567600" cy="1748700"/>
          </a:xfrm>
        </p:grpSpPr>
        <p:sp>
          <p:nvSpPr>
            <p:cNvPr id="14478" name="Google Shape;14478;p45"/>
            <p:cNvSpPr/>
            <p:nvPr/>
          </p:nvSpPr>
          <p:spPr>
            <a:xfrm>
              <a:off x="4390175" y="898000"/>
              <a:ext cx="567600" cy="567600"/>
            </a:xfrm>
            <a:prstGeom prst="ellipse">
              <a:avLst/>
            </a:prstGeom>
            <a:solidFill>
              <a:schemeClr val="accent6"/>
            </a:solidFill>
            <a:ln>
              <a:noFill/>
            </a:ln>
          </p:spPr>
          <p:txBody>
            <a:bodyPr spcFirstLastPara="1" wrap="square" lIns="0" tIns="91425" rIns="0" bIns="91425" anchor="ctr" anchorCtr="0">
              <a:noAutofit/>
            </a:bodyPr>
            <a:lstStyle/>
            <a:p>
              <a:pPr marL="0" lvl="0" indent="0" algn="ctr" rtl="0">
                <a:spcBef>
                  <a:spcPts val="0"/>
                </a:spcBef>
                <a:spcAft>
                  <a:spcPts val="0"/>
                </a:spcAft>
                <a:buClr>
                  <a:schemeClr val="dk1"/>
                </a:buClr>
                <a:buSzPts val="1100"/>
                <a:buFont typeface="Arial"/>
                <a:buNone/>
              </a:pPr>
              <a:r>
                <a:rPr lang="en" sz="1700">
                  <a:solidFill>
                    <a:srgbClr val="FFFFFF"/>
                  </a:solidFill>
                  <a:latin typeface="Fira Sans Extra Condensed Medium"/>
                  <a:ea typeface="Fira Sans Extra Condensed Medium"/>
                  <a:cs typeface="Fira Sans Extra Condensed Medium"/>
                  <a:sym typeface="Fira Sans Extra Condensed Medium"/>
                </a:rPr>
                <a:t>400</a:t>
              </a:r>
              <a:endParaRPr/>
            </a:p>
          </p:txBody>
        </p:sp>
        <p:cxnSp>
          <p:nvCxnSpPr>
            <p:cNvPr id="14479" name="Google Shape;14479;p45"/>
            <p:cNvCxnSpPr>
              <a:stCxn id="14478" idx="4"/>
            </p:cNvCxnSpPr>
            <p:nvPr/>
          </p:nvCxnSpPr>
          <p:spPr>
            <a:xfrm>
              <a:off x="4673975" y="1465600"/>
              <a:ext cx="0" cy="1181100"/>
            </a:xfrm>
            <a:prstGeom prst="straightConnector1">
              <a:avLst/>
            </a:prstGeom>
            <a:noFill/>
            <a:ln w="19050" cap="flat" cmpd="sng">
              <a:solidFill>
                <a:schemeClr val="accent6"/>
              </a:solidFill>
              <a:prstDash val="solid"/>
              <a:round/>
              <a:headEnd type="none" w="med" len="med"/>
              <a:tailEnd type="oval" w="med" len="med"/>
            </a:ln>
          </p:spPr>
        </p:cxnSp>
      </p:grpSp>
      <p:sp>
        <p:nvSpPr>
          <p:cNvPr id="14492" name="Google Shape;14492;p45"/>
          <p:cNvSpPr txBox="1"/>
          <p:nvPr/>
        </p:nvSpPr>
        <p:spPr>
          <a:xfrm>
            <a:off x="477629" y="1342492"/>
            <a:ext cx="2916193" cy="848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AR" sz="2800" dirty="0">
                <a:solidFill>
                  <a:srgbClr val="002060"/>
                </a:solidFill>
                <a:latin typeface="Fira Sans Extra Condensed Medium"/>
                <a:ea typeface="Fira Sans Extra Condensed Medium"/>
                <a:cs typeface="Fira Sans Extra Condensed Medium"/>
                <a:sym typeface="Fira Sans Extra Condensed Medium"/>
              </a:rPr>
              <a:t>Proteccionismo</a:t>
            </a:r>
            <a:endParaRPr sz="2800" dirty="0">
              <a:solidFill>
                <a:srgbClr val="002060"/>
              </a:solidFill>
              <a:latin typeface="Fira Sans Extra Condensed Medium"/>
              <a:ea typeface="Fira Sans Extra Condensed Medium"/>
              <a:cs typeface="Fira Sans Extra Condensed Medium"/>
              <a:sym typeface="Fira Sans Extra Condensed Medium"/>
            </a:endParaRPr>
          </a:p>
        </p:txBody>
      </p:sp>
      <p:sp>
        <p:nvSpPr>
          <p:cNvPr id="14493" name="Google Shape;14493;p45"/>
          <p:cNvSpPr txBox="1"/>
          <p:nvPr/>
        </p:nvSpPr>
        <p:spPr>
          <a:xfrm>
            <a:off x="710275" y="2327813"/>
            <a:ext cx="2631000" cy="1445100"/>
          </a:xfrm>
          <a:prstGeom prst="rect">
            <a:avLst/>
          </a:prstGeom>
          <a:noFill/>
          <a:ln>
            <a:noFill/>
          </a:ln>
        </p:spPr>
        <p:txBody>
          <a:bodyPr spcFirstLastPara="1" wrap="square" lIns="91425" tIns="91425" rIns="91425" bIns="91425" anchor="t" anchorCtr="0">
            <a:noAutofit/>
          </a:bodyPr>
          <a:lstStyle/>
          <a:p>
            <a:pPr lvl="0" algn="l" rtl="0">
              <a:spcBef>
                <a:spcPts val="0"/>
              </a:spcBef>
              <a:spcAft>
                <a:spcPts val="0"/>
              </a:spcAft>
            </a:pPr>
            <a:r>
              <a:rPr lang="es-AR" dirty="0">
                <a:solidFill>
                  <a:srgbClr val="434343"/>
                </a:solidFill>
                <a:latin typeface="Roboto"/>
                <a:ea typeface="Roboto"/>
                <a:cs typeface="Roboto"/>
                <a:sym typeface="Roboto"/>
              </a:rPr>
              <a:t>.</a:t>
            </a:r>
            <a:endParaRPr lang="pt-BR" dirty="0">
              <a:solidFill>
                <a:srgbClr val="434343"/>
              </a:solidFill>
              <a:latin typeface="Roboto"/>
              <a:ea typeface="Roboto"/>
              <a:cs typeface="Roboto"/>
              <a:sym typeface="Roboto"/>
            </a:endParaRPr>
          </a:p>
          <a:p>
            <a:pPr marL="0" lvl="0" indent="0" algn="l" rtl="0">
              <a:spcBef>
                <a:spcPts val="0"/>
              </a:spcBef>
              <a:spcAft>
                <a:spcPts val="0"/>
              </a:spcAft>
              <a:buNone/>
            </a:pPr>
            <a:endParaRPr lang="pt-BR" dirty="0">
              <a:solidFill>
                <a:srgbClr val="434343"/>
              </a:solidFill>
              <a:latin typeface="Roboto"/>
              <a:ea typeface="Roboto"/>
              <a:cs typeface="Roboto"/>
              <a:sym typeface="Roboto"/>
            </a:endParaRPr>
          </a:p>
        </p:txBody>
      </p:sp>
      <p:sp>
        <p:nvSpPr>
          <p:cNvPr id="2" name="CuadroTexto 1">
            <a:extLst>
              <a:ext uri="{FF2B5EF4-FFF2-40B4-BE49-F238E27FC236}">
                <a16:creationId xmlns:a16="http://schemas.microsoft.com/office/drawing/2014/main" id="{8283B21C-C2A7-477E-ABF2-9CF74DFC16A9}"/>
              </a:ext>
            </a:extLst>
          </p:cNvPr>
          <p:cNvSpPr txBox="1"/>
          <p:nvPr/>
        </p:nvSpPr>
        <p:spPr>
          <a:xfrm>
            <a:off x="508669" y="2386227"/>
            <a:ext cx="2797464" cy="1384995"/>
          </a:xfrm>
          <a:prstGeom prst="rect">
            <a:avLst/>
          </a:prstGeom>
          <a:noFill/>
        </p:spPr>
        <p:txBody>
          <a:bodyPr wrap="square" rtlCol="0">
            <a:spAutoFit/>
          </a:bodyPr>
          <a:lstStyle/>
          <a:p>
            <a:pPr algn="ctr"/>
            <a:r>
              <a:rPr lang="es-AR" dirty="0">
                <a:solidFill>
                  <a:srgbClr val="002060"/>
                </a:solidFill>
              </a:rPr>
              <a:t>Se puede definir como una política económica que busca proteger la producción nacional y el empleo, implementando restricciones o limitaciones al comercio</a:t>
            </a:r>
          </a:p>
        </p:txBody>
      </p:sp>
    </p:spTree>
    <p:extLst>
      <p:ext uri="{BB962C8B-B14F-4D97-AF65-F5344CB8AC3E}">
        <p14:creationId xmlns:p14="http://schemas.microsoft.com/office/powerpoint/2010/main" val="2754817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460"/>
        <p:cNvGrpSpPr/>
        <p:nvPr/>
      </p:nvGrpSpPr>
      <p:grpSpPr>
        <a:xfrm>
          <a:off x="0" y="0"/>
          <a:ext cx="0" cy="0"/>
          <a:chOff x="0" y="0"/>
          <a:chExt cx="0" cy="0"/>
        </a:xfrm>
      </p:grpSpPr>
      <p:grpSp>
        <p:nvGrpSpPr>
          <p:cNvPr id="14461" name="Google Shape;14461;p45"/>
          <p:cNvGrpSpPr/>
          <p:nvPr/>
        </p:nvGrpSpPr>
        <p:grpSpPr>
          <a:xfrm>
            <a:off x="3341275" y="416649"/>
            <a:ext cx="4838159" cy="3181445"/>
            <a:chOff x="235800" y="830650"/>
            <a:chExt cx="6978450" cy="4588844"/>
          </a:xfrm>
        </p:grpSpPr>
        <p:sp>
          <p:nvSpPr>
            <p:cNvPr id="14462" name="Google Shape;14462;p45"/>
            <p:cNvSpPr/>
            <p:nvPr/>
          </p:nvSpPr>
          <p:spPr>
            <a:xfrm>
              <a:off x="235800" y="1224769"/>
              <a:ext cx="2592225" cy="4194725"/>
            </a:xfrm>
            <a:custGeom>
              <a:avLst/>
              <a:gdLst/>
              <a:ahLst/>
              <a:cxnLst/>
              <a:rect l="l" t="t" r="r" b="b"/>
              <a:pathLst>
                <a:path w="103689" h="167789" extrusionOk="0">
                  <a:moveTo>
                    <a:pt x="13807" y="0"/>
                  </a:moveTo>
                  <a:cubicBezTo>
                    <a:pt x="11526" y="0"/>
                    <a:pt x="9194" y="921"/>
                    <a:pt x="7431" y="2357"/>
                  </a:cubicBezTo>
                  <a:cubicBezTo>
                    <a:pt x="6418" y="3183"/>
                    <a:pt x="7559" y="5231"/>
                    <a:pt x="8433" y="6203"/>
                  </a:cubicBezTo>
                  <a:cubicBezTo>
                    <a:pt x="9308" y="7175"/>
                    <a:pt x="10393" y="8259"/>
                    <a:pt x="10189" y="9549"/>
                  </a:cubicBezTo>
                  <a:cubicBezTo>
                    <a:pt x="9355" y="9975"/>
                    <a:pt x="8287" y="10084"/>
                    <a:pt x="7292" y="10084"/>
                  </a:cubicBezTo>
                  <a:cubicBezTo>
                    <a:pt x="7024" y="10084"/>
                    <a:pt x="6762" y="10076"/>
                    <a:pt x="6511" y="10065"/>
                  </a:cubicBezTo>
                  <a:cubicBezTo>
                    <a:pt x="6102" y="10046"/>
                    <a:pt x="5686" y="9992"/>
                    <a:pt x="5277" y="9992"/>
                  </a:cubicBezTo>
                  <a:cubicBezTo>
                    <a:pt x="4990" y="9992"/>
                    <a:pt x="4705" y="10019"/>
                    <a:pt x="4430" y="10104"/>
                  </a:cubicBezTo>
                  <a:cubicBezTo>
                    <a:pt x="3763" y="10310"/>
                    <a:pt x="3182" y="11034"/>
                    <a:pt x="3440" y="11683"/>
                  </a:cubicBezTo>
                  <a:cubicBezTo>
                    <a:pt x="2981" y="12481"/>
                    <a:pt x="2431" y="12899"/>
                    <a:pt x="2962" y="13650"/>
                  </a:cubicBezTo>
                  <a:cubicBezTo>
                    <a:pt x="3377" y="14235"/>
                    <a:pt x="4081" y="14716"/>
                    <a:pt x="4076" y="15434"/>
                  </a:cubicBezTo>
                  <a:cubicBezTo>
                    <a:pt x="4071" y="16003"/>
                    <a:pt x="3591" y="16462"/>
                    <a:pt x="3082" y="16719"/>
                  </a:cubicBezTo>
                  <a:cubicBezTo>
                    <a:pt x="2572" y="16973"/>
                    <a:pt x="2000" y="17102"/>
                    <a:pt x="1518" y="17408"/>
                  </a:cubicBezTo>
                  <a:cubicBezTo>
                    <a:pt x="13" y="18366"/>
                    <a:pt x="0" y="20519"/>
                    <a:pt x="159" y="22295"/>
                  </a:cubicBezTo>
                  <a:cubicBezTo>
                    <a:pt x="1133" y="23491"/>
                    <a:pt x="1285" y="25550"/>
                    <a:pt x="817" y="27017"/>
                  </a:cubicBezTo>
                  <a:cubicBezTo>
                    <a:pt x="639" y="27577"/>
                    <a:pt x="351" y="28172"/>
                    <a:pt x="552" y="28724"/>
                  </a:cubicBezTo>
                  <a:cubicBezTo>
                    <a:pt x="782" y="29356"/>
                    <a:pt x="1526" y="29605"/>
                    <a:pt x="2177" y="29773"/>
                  </a:cubicBezTo>
                  <a:cubicBezTo>
                    <a:pt x="2891" y="29958"/>
                    <a:pt x="3669" y="30130"/>
                    <a:pt x="4408" y="30130"/>
                  </a:cubicBezTo>
                  <a:cubicBezTo>
                    <a:pt x="5109" y="30130"/>
                    <a:pt x="5775" y="29975"/>
                    <a:pt x="6314" y="29528"/>
                  </a:cubicBezTo>
                  <a:cubicBezTo>
                    <a:pt x="7583" y="28478"/>
                    <a:pt x="9157" y="28121"/>
                    <a:pt x="10834" y="28121"/>
                  </a:cubicBezTo>
                  <a:cubicBezTo>
                    <a:pt x="13016" y="28121"/>
                    <a:pt x="15374" y="28725"/>
                    <a:pt x="17464" y="29196"/>
                  </a:cubicBezTo>
                  <a:cubicBezTo>
                    <a:pt x="18740" y="29482"/>
                    <a:pt x="20083" y="29952"/>
                    <a:pt x="20830" y="31028"/>
                  </a:cubicBezTo>
                  <a:cubicBezTo>
                    <a:pt x="21824" y="32461"/>
                    <a:pt x="21400" y="34451"/>
                    <a:pt x="20580" y="35993"/>
                  </a:cubicBezTo>
                  <a:cubicBezTo>
                    <a:pt x="19762" y="37533"/>
                    <a:pt x="18587" y="38903"/>
                    <a:pt x="18068" y="40567"/>
                  </a:cubicBezTo>
                  <a:cubicBezTo>
                    <a:pt x="17582" y="42129"/>
                    <a:pt x="17717" y="43806"/>
                    <a:pt x="17859" y="45436"/>
                  </a:cubicBezTo>
                  <a:cubicBezTo>
                    <a:pt x="18032" y="47441"/>
                    <a:pt x="18242" y="49554"/>
                    <a:pt x="19405" y="51198"/>
                  </a:cubicBezTo>
                  <a:cubicBezTo>
                    <a:pt x="20624" y="52922"/>
                    <a:pt x="21392" y="55494"/>
                    <a:pt x="21294" y="57601"/>
                  </a:cubicBezTo>
                  <a:cubicBezTo>
                    <a:pt x="21216" y="59294"/>
                    <a:pt x="20619" y="60958"/>
                    <a:pt x="20775" y="62645"/>
                  </a:cubicBezTo>
                  <a:cubicBezTo>
                    <a:pt x="21057" y="65704"/>
                    <a:pt x="23699" y="67999"/>
                    <a:pt x="26397" y="69471"/>
                  </a:cubicBezTo>
                  <a:cubicBezTo>
                    <a:pt x="29219" y="71013"/>
                    <a:pt x="31651" y="73637"/>
                    <a:pt x="32623" y="76701"/>
                  </a:cubicBezTo>
                  <a:cubicBezTo>
                    <a:pt x="33112" y="78241"/>
                    <a:pt x="33257" y="79868"/>
                    <a:pt x="33688" y="81425"/>
                  </a:cubicBezTo>
                  <a:cubicBezTo>
                    <a:pt x="34432" y="84119"/>
                    <a:pt x="36051" y="86565"/>
                    <a:pt x="38239" y="88307"/>
                  </a:cubicBezTo>
                  <a:cubicBezTo>
                    <a:pt x="39834" y="89575"/>
                    <a:pt x="42451" y="90023"/>
                    <a:pt x="44455" y="90388"/>
                  </a:cubicBezTo>
                  <a:cubicBezTo>
                    <a:pt x="45495" y="90578"/>
                    <a:pt x="46617" y="90728"/>
                    <a:pt x="47400" y="91437"/>
                  </a:cubicBezTo>
                  <a:cubicBezTo>
                    <a:pt x="47762" y="91764"/>
                    <a:pt x="48023" y="92187"/>
                    <a:pt x="48369" y="92530"/>
                  </a:cubicBezTo>
                  <a:cubicBezTo>
                    <a:pt x="50044" y="94188"/>
                    <a:pt x="53127" y="93507"/>
                    <a:pt x="54821" y="95145"/>
                  </a:cubicBezTo>
                  <a:cubicBezTo>
                    <a:pt x="55259" y="95566"/>
                    <a:pt x="55558" y="96107"/>
                    <a:pt x="55941" y="96579"/>
                  </a:cubicBezTo>
                  <a:cubicBezTo>
                    <a:pt x="56887" y="97736"/>
                    <a:pt x="58370" y="98428"/>
                    <a:pt x="59861" y="98428"/>
                  </a:cubicBezTo>
                  <a:cubicBezTo>
                    <a:pt x="60003" y="98428"/>
                    <a:pt x="60145" y="98421"/>
                    <a:pt x="60286" y="98409"/>
                  </a:cubicBezTo>
                  <a:lnTo>
                    <a:pt x="60286" y="98409"/>
                  </a:lnTo>
                  <a:cubicBezTo>
                    <a:pt x="59905" y="99653"/>
                    <a:pt x="61397" y="101114"/>
                    <a:pt x="60936" y="102330"/>
                  </a:cubicBezTo>
                  <a:cubicBezTo>
                    <a:pt x="60565" y="103312"/>
                    <a:pt x="59445" y="103741"/>
                    <a:pt x="58674" y="104452"/>
                  </a:cubicBezTo>
                  <a:cubicBezTo>
                    <a:pt x="57337" y="105685"/>
                    <a:pt x="57129" y="107795"/>
                    <a:pt x="57705" y="109521"/>
                  </a:cubicBezTo>
                  <a:cubicBezTo>
                    <a:pt x="58282" y="111246"/>
                    <a:pt x="59498" y="112671"/>
                    <a:pt x="60717" y="114022"/>
                  </a:cubicBezTo>
                  <a:cubicBezTo>
                    <a:pt x="62978" y="116530"/>
                    <a:pt x="65696" y="117746"/>
                    <a:pt x="68148" y="120066"/>
                  </a:cubicBezTo>
                  <a:cubicBezTo>
                    <a:pt x="70420" y="122216"/>
                    <a:pt x="70937" y="125696"/>
                    <a:pt x="70438" y="128784"/>
                  </a:cubicBezTo>
                  <a:cubicBezTo>
                    <a:pt x="69938" y="131872"/>
                    <a:pt x="68585" y="134744"/>
                    <a:pt x="67620" y="137718"/>
                  </a:cubicBezTo>
                  <a:cubicBezTo>
                    <a:pt x="65814" y="143276"/>
                    <a:pt x="65376" y="149382"/>
                    <a:pt x="67102" y="154963"/>
                  </a:cubicBezTo>
                  <a:cubicBezTo>
                    <a:pt x="68828" y="160546"/>
                    <a:pt x="72869" y="165522"/>
                    <a:pt x="78283" y="167717"/>
                  </a:cubicBezTo>
                  <a:cubicBezTo>
                    <a:pt x="78404" y="167766"/>
                    <a:pt x="78530" y="167788"/>
                    <a:pt x="78658" y="167788"/>
                  </a:cubicBezTo>
                  <a:cubicBezTo>
                    <a:pt x="79167" y="167788"/>
                    <a:pt x="79705" y="167444"/>
                    <a:pt x="80056" y="167066"/>
                  </a:cubicBezTo>
                  <a:cubicBezTo>
                    <a:pt x="80495" y="166591"/>
                    <a:pt x="80589" y="165833"/>
                    <a:pt x="80281" y="165265"/>
                  </a:cubicBezTo>
                  <a:cubicBezTo>
                    <a:pt x="79304" y="163467"/>
                    <a:pt x="77566" y="161932"/>
                    <a:pt x="76298" y="160326"/>
                  </a:cubicBezTo>
                  <a:cubicBezTo>
                    <a:pt x="75898" y="159821"/>
                    <a:pt x="75478" y="159248"/>
                    <a:pt x="75530" y="158607"/>
                  </a:cubicBezTo>
                  <a:cubicBezTo>
                    <a:pt x="75589" y="157886"/>
                    <a:pt x="76208" y="157367"/>
                    <a:pt x="76666" y="156807"/>
                  </a:cubicBezTo>
                  <a:cubicBezTo>
                    <a:pt x="77361" y="155947"/>
                    <a:pt x="77729" y="154867"/>
                    <a:pt x="77704" y="153762"/>
                  </a:cubicBezTo>
                  <a:cubicBezTo>
                    <a:pt x="77674" y="152733"/>
                    <a:pt x="77075" y="151726"/>
                    <a:pt x="77111" y="150697"/>
                  </a:cubicBezTo>
                  <a:cubicBezTo>
                    <a:pt x="77146" y="149667"/>
                    <a:pt x="77701" y="148583"/>
                    <a:pt x="78676" y="148251"/>
                  </a:cubicBezTo>
                  <a:cubicBezTo>
                    <a:pt x="79120" y="148100"/>
                    <a:pt x="79614" y="148115"/>
                    <a:pt x="80042" y="147926"/>
                  </a:cubicBezTo>
                  <a:cubicBezTo>
                    <a:pt x="81453" y="147303"/>
                    <a:pt x="81228" y="145153"/>
                    <a:pt x="82249" y="143996"/>
                  </a:cubicBezTo>
                  <a:cubicBezTo>
                    <a:pt x="82722" y="143460"/>
                    <a:pt x="83419" y="143193"/>
                    <a:pt x="84064" y="142883"/>
                  </a:cubicBezTo>
                  <a:cubicBezTo>
                    <a:pt x="86792" y="141571"/>
                    <a:pt x="89035" y="138972"/>
                    <a:pt x="89283" y="135957"/>
                  </a:cubicBezTo>
                  <a:cubicBezTo>
                    <a:pt x="89483" y="133544"/>
                    <a:pt x="88605" y="130615"/>
                    <a:pt x="90438" y="129034"/>
                  </a:cubicBezTo>
                  <a:cubicBezTo>
                    <a:pt x="91238" y="128344"/>
                    <a:pt x="92244" y="128199"/>
                    <a:pt x="93314" y="128199"/>
                  </a:cubicBezTo>
                  <a:cubicBezTo>
                    <a:pt x="94087" y="128199"/>
                    <a:pt x="94894" y="128275"/>
                    <a:pt x="95682" y="128275"/>
                  </a:cubicBezTo>
                  <a:cubicBezTo>
                    <a:pt x="96098" y="128275"/>
                    <a:pt x="96509" y="128254"/>
                    <a:pt x="96908" y="128189"/>
                  </a:cubicBezTo>
                  <a:cubicBezTo>
                    <a:pt x="97800" y="128044"/>
                    <a:pt x="98396" y="127214"/>
                    <a:pt x="98814" y="126412"/>
                  </a:cubicBezTo>
                  <a:cubicBezTo>
                    <a:pt x="99231" y="125609"/>
                    <a:pt x="99280" y="124658"/>
                    <a:pt x="99129" y="123766"/>
                  </a:cubicBezTo>
                  <a:cubicBezTo>
                    <a:pt x="98945" y="122668"/>
                    <a:pt x="98473" y="121597"/>
                    <a:pt x="98577" y="120489"/>
                  </a:cubicBezTo>
                  <a:cubicBezTo>
                    <a:pt x="98723" y="118930"/>
                    <a:pt x="99942" y="117730"/>
                    <a:pt x="100886" y="116480"/>
                  </a:cubicBezTo>
                  <a:cubicBezTo>
                    <a:pt x="102003" y="114998"/>
                    <a:pt x="102797" y="113297"/>
                    <a:pt x="103214" y="111488"/>
                  </a:cubicBezTo>
                  <a:cubicBezTo>
                    <a:pt x="103689" y="109429"/>
                    <a:pt x="102371" y="106997"/>
                    <a:pt x="100524" y="105970"/>
                  </a:cubicBezTo>
                  <a:cubicBezTo>
                    <a:pt x="98677" y="104943"/>
                    <a:pt x="96462" y="104915"/>
                    <a:pt x="94350" y="104853"/>
                  </a:cubicBezTo>
                  <a:cubicBezTo>
                    <a:pt x="92237" y="104794"/>
                    <a:pt x="89999" y="104633"/>
                    <a:pt x="88273" y="103414"/>
                  </a:cubicBezTo>
                  <a:cubicBezTo>
                    <a:pt x="86692" y="102296"/>
                    <a:pt x="85799" y="100469"/>
                    <a:pt x="84550" y="98991"/>
                  </a:cubicBezTo>
                  <a:cubicBezTo>
                    <a:pt x="82441" y="96497"/>
                    <a:pt x="79375" y="95057"/>
                    <a:pt x="76410" y="93690"/>
                  </a:cubicBezTo>
                  <a:cubicBezTo>
                    <a:pt x="75559" y="93298"/>
                    <a:pt x="74630" y="92901"/>
                    <a:pt x="73720" y="92901"/>
                  </a:cubicBezTo>
                  <a:cubicBezTo>
                    <a:pt x="73431" y="92901"/>
                    <a:pt x="73144" y="92941"/>
                    <a:pt x="72862" y="93034"/>
                  </a:cubicBezTo>
                  <a:cubicBezTo>
                    <a:pt x="72400" y="93185"/>
                    <a:pt x="71985" y="93473"/>
                    <a:pt x="71508" y="93564"/>
                  </a:cubicBezTo>
                  <a:cubicBezTo>
                    <a:pt x="71390" y="93586"/>
                    <a:pt x="71274" y="93597"/>
                    <a:pt x="71159" y="93597"/>
                  </a:cubicBezTo>
                  <a:cubicBezTo>
                    <a:pt x="70006" y="93597"/>
                    <a:pt x="69033" y="92520"/>
                    <a:pt x="67966" y="91944"/>
                  </a:cubicBezTo>
                  <a:cubicBezTo>
                    <a:pt x="67424" y="91651"/>
                    <a:pt x="66830" y="91518"/>
                    <a:pt x="66231" y="91518"/>
                  </a:cubicBezTo>
                  <a:cubicBezTo>
                    <a:pt x="64138" y="91518"/>
                    <a:pt x="61986" y="93147"/>
                    <a:pt x="61817" y="95293"/>
                  </a:cubicBezTo>
                  <a:cubicBezTo>
                    <a:pt x="61476" y="95410"/>
                    <a:pt x="61056" y="95468"/>
                    <a:pt x="60611" y="95468"/>
                  </a:cubicBezTo>
                  <a:cubicBezTo>
                    <a:pt x="59413" y="95468"/>
                    <a:pt x="58031" y="95047"/>
                    <a:pt x="57510" y="94228"/>
                  </a:cubicBezTo>
                  <a:cubicBezTo>
                    <a:pt x="56995" y="93419"/>
                    <a:pt x="56789" y="92287"/>
                    <a:pt x="55904" y="91918"/>
                  </a:cubicBezTo>
                  <a:cubicBezTo>
                    <a:pt x="55432" y="91722"/>
                    <a:pt x="54840" y="91796"/>
                    <a:pt x="54455" y="91458"/>
                  </a:cubicBezTo>
                  <a:cubicBezTo>
                    <a:pt x="53818" y="90898"/>
                    <a:pt x="54313" y="89881"/>
                    <a:pt x="54428" y="89040"/>
                  </a:cubicBezTo>
                  <a:cubicBezTo>
                    <a:pt x="54609" y="87696"/>
                    <a:pt x="53607" y="86419"/>
                    <a:pt x="52383" y="85834"/>
                  </a:cubicBezTo>
                  <a:cubicBezTo>
                    <a:pt x="51161" y="85249"/>
                    <a:pt x="49761" y="85202"/>
                    <a:pt x="48407" y="85159"/>
                  </a:cubicBezTo>
                  <a:cubicBezTo>
                    <a:pt x="47051" y="85115"/>
                    <a:pt x="45649" y="85054"/>
                    <a:pt x="44436" y="84447"/>
                  </a:cubicBezTo>
                  <a:cubicBezTo>
                    <a:pt x="42077" y="83264"/>
                    <a:pt x="41111" y="80063"/>
                    <a:pt x="42146" y="77635"/>
                  </a:cubicBezTo>
                  <a:cubicBezTo>
                    <a:pt x="43156" y="75267"/>
                    <a:pt x="45760" y="73783"/>
                    <a:pt x="48337" y="73783"/>
                  </a:cubicBezTo>
                  <a:cubicBezTo>
                    <a:pt x="48401" y="73783"/>
                    <a:pt x="48464" y="73784"/>
                    <a:pt x="48528" y="73786"/>
                  </a:cubicBezTo>
                  <a:cubicBezTo>
                    <a:pt x="51112" y="73862"/>
                    <a:pt x="53842" y="75749"/>
                    <a:pt x="53870" y="78335"/>
                  </a:cubicBezTo>
                  <a:cubicBezTo>
                    <a:pt x="53875" y="78746"/>
                    <a:pt x="54287" y="78928"/>
                    <a:pt x="54735" y="78928"/>
                  </a:cubicBezTo>
                  <a:cubicBezTo>
                    <a:pt x="55004" y="78928"/>
                    <a:pt x="55285" y="78863"/>
                    <a:pt x="55498" y="78741"/>
                  </a:cubicBezTo>
                  <a:cubicBezTo>
                    <a:pt x="56067" y="78416"/>
                    <a:pt x="56365" y="77760"/>
                    <a:pt x="56505" y="77119"/>
                  </a:cubicBezTo>
                  <a:cubicBezTo>
                    <a:pt x="56645" y="76478"/>
                    <a:pt x="56664" y="75812"/>
                    <a:pt x="56860" y="75186"/>
                  </a:cubicBezTo>
                  <a:cubicBezTo>
                    <a:pt x="57310" y="73749"/>
                    <a:pt x="58757" y="72690"/>
                    <a:pt x="60261" y="72690"/>
                  </a:cubicBezTo>
                  <a:cubicBezTo>
                    <a:pt x="60273" y="72690"/>
                    <a:pt x="60285" y="72690"/>
                    <a:pt x="60297" y="72690"/>
                  </a:cubicBezTo>
                  <a:cubicBezTo>
                    <a:pt x="60306" y="72690"/>
                    <a:pt x="60314" y="72690"/>
                    <a:pt x="60323" y="72690"/>
                  </a:cubicBezTo>
                  <a:cubicBezTo>
                    <a:pt x="61893" y="72690"/>
                    <a:pt x="62998" y="71122"/>
                    <a:pt x="64116" y="70013"/>
                  </a:cubicBezTo>
                  <a:cubicBezTo>
                    <a:pt x="65241" y="68896"/>
                    <a:pt x="65913" y="67214"/>
                    <a:pt x="65469" y="65693"/>
                  </a:cubicBezTo>
                  <a:cubicBezTo>
                    <a:pt x="65229" y="64873"/>
                    <a:pt x="64683" y="64046"/>
                    <a:pt x="64956" y="63238"/>
                  </a:cubicBezTo>
                  <a:cubicBezTo>
                    <a:pt x="65170" y="62604"/>
                    <a:pt x="65822" y="62237"/>
                    <a:pt x="66438" y="61978"/>
                  </a:cubicBezTo>
                  <a:cubicBezTo>
                    <a:pt x="67992" y="61328"/>
                    <a:pt x="69657" y="60995"/>
                    <a:pt x="71338" y="60995"/>
                  </a:cubicBezTo>
                  <a:cubicBezTo>
                    <a:pt x="71514" y="60995"/>
                    <a:pt x="71689" y="60998"/>
                    <a:pt x="71865" y="61005"/>
                  </a:cubicBezTo>
                  <a:cubicBezTo>
                    <a:pt x="71916" y="61008"/>
                    <a:pt x="71966" y="61009"/>
                    <a:pt x="72016" y="61009"/>
                  </a:cubicBezTo>
                  <a:cubicBezTo>
                    <a:pt x="73530" y="61009"/>
                    <a:pt x="74333" y="60016"/>
                    <a:pt x="75129" y="58671"/>
                  </a:cubicBezTo>
                  <a:cubicBezTo>
                    <a:pt x="75724" y="57667"/>
                    <a:pt x="75988" y="56400"/>
                    <a:pt x="76935" y="55719"/>
                  </a:cubicBezTo>
                  <a:cubicBezTo>
                    <a:pt x="77461" y="55341"/>
                    <a:pt x="78061" y="55227"/>
                    <a:pt x="78697" y="55227"/>
                  </a:cubicBezTo>
                  <a:cubicBezTo>
                    <a:pt x="79669" y="55227"/>
                    <a:pt x="80723" y="55493"/>
                    <a:pt x="81724" y="55493"/>
                  </a:cubicBezTo>
                  <a:cubicBezTo>
                    <a:pt x="81835" y="55493"/>
                    <a:pt x="81945" y="55490"/>
                    <a:pt x="82055" y="55483"/>
                  </a:cubicBezTo>
                  <a:cubicBezTo>
                    <a:pt x="84597" y="55311"/>
                    <a:pt x="86582" y="52458"/>
                    <a:pt x="85860" y="50015"/>
                  </a:cubicBezTo>
                  <a:cubicBezTo>
                    <a:pt x="85517" y="48852"/>
                    <a:pt x="84704" y="47901"/>
                    <a:pt x="84043" y="46884"/>
                  </a:cubicBezTo>
                  <a:cubicBezTo>
                    <a:pt x="83131" y="45481"/>
                    <a:pt x="82492" y="43918"/>
                    <a:pt x="82159" y="42277"/>
                  </a:cubicBezTo>
                  <a:cubicBezTo>
                    <a:pt x="81854" y="40773"/>
                    <a:pt x="81767" y="39118"/>
                    <a:pt x="80776" y="37947"/>
                  </a:cubicBezTo>
                  <a:cubicBezTo>
                    <a:pt x="79227" y="38020"/>
                    <a:pt x="77350" y="37975"/>
                    <a:pt x="75971" y="38686"/>
                  </a:cubicBezTo>
                  <a:cubicBezTo>
                    <a:pt x="75699" y="37108"/>
                    <a:pt x="75398" y="35461"/>
                    <a:pt x="74423" y="34192"/>
                  </a:cubicBezTo>
                  <a:cubicBezTo>
                    <a:pt x="73732" y="33291"/>
                    <a:pt x="72587" y="32657"/>
                    <a:pt x="71488" y="32657"/>
                  </a:cubicBezTo>
                  <a:cubicBezTo>
                    <a:pt x="71039" y="32657"/>
                    <a:pt x="70597" y="32763"/>
                    <a:pt x="70198" y="32999"/>
                  </a:cubicBezTo>
                  <a:cubicBezTo>
                    <a:pt x="68851" y="33794"/>
                    <a:pt x="68559" y="35642"/>
                    <a:pt x="68807" y="37187"/>
                  </a:cubicBezTo>
                  <a:cubicBezTo>
                    <a:pt x="69057" y="38731"/>
                    <a:pt x="69698" y="40227"/>
                    <a:pt x="69655" y="41791"/>
                  </a:cubicBezTo>
                  <a:cubicBezTo>
                    <a:pt x="69615" y="43336"/>
                    <a:pt x="68552" y="45042"/>
                    <a:pt x="67017" y="45042"/>
                  </a:cubicBezTo>
                  <a:cubicBezTo>
                    <a:pt x="66998" y="45042"/>
                    <a:pt x="66979" y="45041"/>
                    <a:pt x="66960" y="45041"/>
                  </a:cubicBezTo>
                  <a:cubicBezTo>
                    <a:pt x="66146" y="45019"/>
                    <a:pt x="65416" y="44522"/>
                    <a:pt x="64843" y="43941"/>
                  </a:cubicBezTo>
                  <a:cubicBezTo>
                    <a:pt x="64022" y="43112"/>
                    <a:pt x="63372" y="42052"/>
                    <a:pt x="62317" y="41553"/>
                  </a:cubicBezTo>
                  <a:cubicBezTo>
                    <a:pt x="61507" y="41171"/>
                    <a:pt x="60577" y="41179"/>
                    <a:pt x="59704" y="40982"/>
                  </a:cubicBezTo>
                  <a:cubicBezTo>
                    <a:pt x="56728" y="40316"/>
                    <a:pt x="54688" y="36902"/>
                    <a:pt x="55510" y="33965"/>
                  </a:cubicBezTo>
                  <a:cubicBezTo>
                    <a:pt x="56182" y="31564"/>
                    <a:pt x="58657" y="29882"/>
                    <a:pt x="61117" y="29882"/>
                  </a:cubicBezTo>
                  <a:cubicBezTo>
                    <a:pt x="61664" y="29882"/>
                    <a:pt x="62211" y="29966"/>
                    <a:pt x="62737" y="30143"/>
                  </a:cubicBezTo>
                  <a:cubicBezTo>
                    <a:pt x="66237" y="28861"/>
                    <a:pt x="67660" y="24447"/>
                    <a:pt x="66265" y="20991"/>
                  </a:cubicBezTo>
                  <a:cubicBezTo>
                    <a:pt x="64868" y="17535"/>
                    <a:pt x="61115" y="15389"/>
                    <a:pt x="57392" y="15226"/>
                  </a:cubicBezTo>
                  <a:cubicBezTo>
                    <a:pt x="56302" y="15179"/>
                    <a:pt x="55191" y="15275"/>
                    <a:pt x="54134" y="15007"/>
                  </a:cubicBezTo>
                  <a:cubicBezTo>
                    <a:pt x="51145" y="14251"/>
                    <a:pt x="49582" y="10965"/>
                    <a:pt x="46980" y="9310"/>
                  </a:cubicBezTo>
                  <a:cubicBezTo>
                    <a:pt x="46287" y="8869"/>
                    <a:pt x="45224" y="8778"/>
                    <a:pt x="44079" y="8778"/>
                  </a:cubicBezTo>
                  <a:cubicBezTo>
                    <a:pt x="43277" y="8778"/>
                    <a:pt x="42435" y="8823"/>
                    <a:pt x="41651" y="8823"/>
                  </a:cubicBezTo>
                  <a:cubicBezTo>
                    <a:pt x="40795" y="8823"/>
                    <a:pt x="40007" y="8769"/>
                    <a:pt x="39418" y="8547"/>
                  </a:cubicBezTo>
                  <a:cubicBezTo>
                    <a:pt x="38499" y="8200"/>
                    <a:pt x="37525" y="8023"/>
                    <a:pt x="36546" y="8023"/>
                  </a:cubicBezTo>
                  <a:cubicBezTo>
                    <a:pt x="36275" y="8023"/>
                    <a:pt x="36003" y="8037"/>
                    <a:pt x="35731" y="8064"/>
                  </a:cubicBezTo>
                  <a:cubicBezTo>
                    <a:pt x="34635" y="9104"/>
                    <a:pt x="32585" y="9398"/>
                    <a:pt x="31077" y="9499"/>
                  </a:cubicBezTo>
                  <a:cubicBezTo>
                    <a:pt x="29526" y="7990"/>
                    <a:pt x="27655" y="6585"/>
                    <a:pt x="25725" y="5605"/>
                  </a:cubicBezTo>
                  <a:cubicBezTo>
                    <a:pt x="24435" y="4951"/>
                    <a:pt x="22930" y="4260"/>
                    <a:pt x="22532" y="2870"/>
                  </a:cubicBezTo>
                  <a:cubicBezTo>
                    <a:pt x="22012" y="1053"/>
                    <a:pt x="19376" y="125"/>
                    <a:pt x="17200" y="125"/>
                  </a:cubicBezTo>
                  <a:cubicBezTo>
                    <a:pt x="16716" y="125"/>
                    <a:pt x="16254" y="171"/>
                    <a:pt x="15844" y="263"/>
                  </a:cubicBezTo>
                  <a:cubicBezTo>
                    <a:pt x="15181" y="84"/>
                    <a:pt x="14496" y="0"/>
                    <a:pt x="13807" y="0"/>
                  </a:cubicBezTo>
                  <a:close/>
                </a:path>
              </a:pathLst>
            </a:custGeom>
            <a:solidFill>
              <a:schemeClr val="lt2"/>
            </a:solidFill>
            <a:ln w="9525" cap="flat" cmpd="sng">
              <a:solidFill>
                <a:srgbClr val="435D7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4343"/>
                </a:solidFill>
              </a:endParaRPr>
            </a:p>
          </p:txBody>
        </p:sp>
        <p:sp>
          <p:nvSpPr>
            <p:cNvPr id="14463" name="Google Shape;14463;p45"/>
            <p:cNvSpPr/>
            <p:nvPr/>
          </p:nvSpPr>
          <p:spPr>
            <a:xfrm>
              <a:off x="2370225" y="830650"/>
              <a:ext cx="1016975" cy="1158500"/>
            </a:xfrm>
            <a:custGeom>
              <a:avLst/>
              <a:gdLst/>
              <a:ahLst/>
              <a:cxnLst/>
              <a:rect l="l" t="t" r="r" b="b"/>
              <a:pathLst>
                <a:path w="40679" h="46340" extrusionOk="0">
                  <a:moveTo>
                    <a:pt x="15780" y="0"/>
                  </a:moveTo>
                  <a:cubicBezTo>
                    <a:pt x="14989" y="0"/>
                    <a:pt x="14213" y="109"/>
                    <a:pt x="13470" y="421"/>
                  </a:cubicBezTo>
                  <a:cubicBezTo>
                    <a:pt x="9879" y="1928"/>
                    <a:pt x="10933" y="5468"/>
                    <a:pt x="8580" y="7572"/>
                  </a:cubicBezTo>
                  <a:cubicBezTo>
                    <a:pt x="6546" y="9390"/>
                    <a:pt x="2788" y="7963"/>
                    <a:pt x="1150" y="10460"/>
                  </a:cubicBezTo>
                  <a:cubicBezTo>
                    <a:pt x="0" y="12215"/>
                    <a:pt x="1289" y="14606"/>
                    <a:pt x="2962" y="15871"/>
                  </a:cubicBezTo>
                  <a:cubicBezTo>
                    <a:pt x="4636" y="17135"/>
                    <a:pt x="6731" y="17894"/>
                    <a:pt x="8056" y="19522"/>
                  </a:cubicBezTo>
                  <a:cubicBezTo>
                    <a:pt x="10183" y="22136"/>
                    <a:pt x="9577" y="26004"/>
                    <a:pt x="8413" y="29169"/>
                  </a:cubicBezTo>
                  <a:cubicBezTo>
                    <a:pt x="7247" y="32332"/>
                    <a:pt x="5603" y="35532"/>
                    <a:pt x="6005" y="38881"/>
                  </a:cubicBezTo>
                  <a:cubicBezTo>
                    <a:pt x="6193" y="40459"/>
                    <a:pt x="6837" y="41956"/>
                    <a:pt x="7675" y="43307"/>
                  </a:cubicBezTo>
                  <a:cubicBezTo>
                    <a:pt x="8488" y="44615"/>
                    <a:pt x="9597" y="45873"/>
                    <a:pt x="11095" y="46235"/>
                  </a:cubicBezTo>
                  <a:cubicBezTo>
                    <a:pt x="11391" y="46306"/>
                    <a:pt x="11688" y="46339"/>
                    <a:pt x="11983" y="46339"/>
                  </a:cubicBezTo>
                  <a:cubicBezTo>
                    <a:pt x="13586" y="46339"/>
                    <a:pt x="15150" y="45367"/>
                    <a:pt x="16368" y="44250"/>
                  </a:cubicBezTo>
                  <a:cubicBezTo>
                    <a:pt x="17812" y="42927"/>
                    <a:pt x="19065" y="41325"/>
                    <a:pt x="20822" y="40465"/>
                  </a:cubicBezTo>
                  <a:cubicBezTo>
                    <a:pt x="23353" y="39224"/>
                    <a:pt x="26610" y="39686"/>
                    <a:pt x="28815" y="37929"/>
                  </a:cubicBezTo>
                  <a:cubicBezTo>
                    <a:pt x="31544" y="35754"/>
                    <a:pt x="31140" y="31606"/>
                    <a:pt x="31890" y="28199"/>
                  </a:cubicBezTo>
                  <a:cubicBezTo>
                    <a:pt x="33150" y="22476"/>
                    <a:pt x="38102" y="18249"/>
                    <a:pt x="40038" y="12718"/>
                  </a:cubicBezTo>
                  <a:cubicBezTo>
                    <a:pt x="40418" y="11636"/>
                    <a:pt x="40679" y="10499"/>
                    <a:pt x="40652" y="9352"/>
                  </a:cubicBezTo>
                  <a:cubicBezTo>
                    <a:pt x="40569" y="5649"/>
                    <a:pt x="37449" y="2571"/>
                    <a:pt x="33956" y="1339"/>
                  </a:cubicBezTo>
                  <a:cubicBezTo>
                    <a:pt x="31938" y="627"/>
                    <a:pt x="29911" y="457"/>
                    <a:pt x="27871" y="457"/>
                  </a:cubicBezTo>
                  <a:cubicBezTo>
                    <a:pt x="26007" y="457"/>
                    <a:pt x="24132" y="599"/>
                    <a:pt x="22245" y="599"/>
                  </a:cubicBezTo>
                  <a:cubicBezTo>
                    <a:pt x="21785" y="599"/>
                    <a:pt x="21325" y="591"/>
                    <a:pt x="20863" y="570"/>
                  </a:cubicBezTo>
                  <a:cubicBezTo>
                    <a:pt x="19225" y="496"/>
                    <a:pt x="17470" y="0"/>
                    <a:pt x="15780" y="0"/>
                  </a:cubicBezTo>
                  <a:close/>
                </a:path>
              </a:pathLst>
            </a:custGeom>
            <a:solidFill>
              <a:schemeClr val="lt2"/>
            </a:solidFill>
            <a:ln w="9525" cap="flat" cmpd="sng">
              <a:solidFill>
                <a:srgbClr val="435D7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4343"/>
                </a:solidFill>
              </a:endParaRPr>
            </a:p>
          </p:txBody>
        </p:sp>
        <p:sp>
          <p:nvSpPr>
            <p:cNvPr id="14464" name="Google Shape;14464;p45"/>
            <p:cNvSpPr/>
            <p:nvPr/>
          </p:nvSpPr>
          <p:spPr>
            <a:xfrm>
              <a:off x="3143325" y="1089650"/>
              <a:ext cx="4064350" cy="3503975"/>
            </a:xfrm>
            <a:custGeom>
              <a:avLst/>
              <a:gdLst/>
              <a:ahLst/>
              <a:cxnLst/>
              <a:rect l="l" t="t" r="r" b="b"/>
              <a:pathLst>
                <a:path w="162574" h="140159" extrusionOk="0">
                  <a:moveTo>
                    <a:pt x="149391" y="0"/>
                  </a:moveTo>
                  <a:cubicBezTo>
                    <a:pt x="148360" y="0"/>
                    <a:pt x="147330" y="156"/>
                    <a:pt x="146349" y="477"/>
                  </a:cubicBezTo>
                  <a:cubicBezTo>
                    <a:pt x="145329" y="812"/>
                    <a:pt x="144363" y="1309"/>
                    <a:pt x="143326" y="1583"/>
                  </a:cubicBezTo>
                  <a:cubicBezTo>
                    <a:pt x="142494" y="1801"/>
                    <a:pt x="141638" y="1870"/>
                    <a:pt x="140776" y="1870"/>
                  </a:cubicBezTo>
                  <a:cubicBezTo>
                    <a:pt x="140050" y="1870"/>
                    <a:pt x="139319" y="1821"/>
                    <a:pt x="138596" y="1772"/>
                  </a:cubicBezTo>
                  <a:lnTo>
                    <a:pt x="130106" y="1191"/>
                  </a:lnTo>
                  <a:cubicBezTo>
                    <a:pt x="129237" y="1132"/>
                    <a:pt x="128350" y="1076"/>
                    <a:pt x="127469" y="1076"/>
                  </a:cubicBezTo>
                  <a:cubicBezTo>
                    <a:pt x="125783" y="1076"/>
                    <a:pt x="124119" y="1281"/>
                    <a:pt x="122644" y="2056"/>
                  </a:cubicBezTo>
                  <a:cubicBezTo>
                    <a:pt x="119360" y="3782"/>
                    <a:pt x="117499" y="8084"/>
                    <a:pt x="113816" y="8529"/>
                  </a:cubicBezTo>
                  <a:cubicBezTo>
                    <a:pt x="113611" y="8554"/>
                    <a:pt x="113408" y="8566"/>
                    <a:pt x="113207" y="8566"/>
                  </a:cubicBezTo>
                  <a:cubicBezTo>
                    <a:pt x="110853" y="8566"/>
                    <a:pt x="108715" y="6973"/>
                    <a:pt x="106473" y="6087"/>
                  </a:cubicBezTo>
                  <a:cubicBezTo>
                    <a:pt x="105100" y="5543"/>
                    <a:pt x="103627" y="5279"/>
                    <a:pt x="102152" y="5279"/>
                  </a:cubicBezTo>
                  <a:cubicBezTo>
                    <a:pt x="99404" y="5279"/>
                    <a:pt x="96647" y="6196"/>
                    <a:pt x="94512" y="7933"/>
                  </a:cubicBezTo>
                  <a:cubicBezTo>
                    <a:pt x="93279" y="7304"/>
                    <a:pt x="93660" y="5468"/>
                    <a:pt x="93225" y="4153"/>
                  </a:cubicBezTo>
                  <a:cubicBezTo>
                    <a:pt x="92771" y="2782"/>
                    <a:pt x="91297" y="1954"/>
                    <a:pt x="89858" y="1828"/>
                  </a:cubicBezTo>
                  <a:cubicBezTo>
                    <a:pt x="89687" y="1813"/>
                    <a:pt x="89517" y="1806"/>
                    <a:pt x="89348" y="1806"/>
                  </a:cubicBezTo>
                  <a:cubicBezTo>
                    <a:pt x="88082" y="1806"/>
                    <a:pt x="86834" y="2194"/>
                    <a:pt x="85623" y="2590"/>
                  </a:cubicBezTo>
                  <a:cubicBezTo>
                    <a:pt x="82664" y="3556"/>
                    <a:pt x="79224" y="5204"/>
                    <a:pt x="78950" y="8303"/>
                  </a:cubicBezTo>
                  <a:cubicBezTo>
                    <a:pt x="78873" y="9176"/>
                    <a:pt x="79068" y="10104"/>
                    <a:pt x="78702" y="10900"/>
                  </a:cubicBezTo>
                  <a:cubicBezTo>
                    <a:pt x="78178" y="12033"/>
                    <a:pt x="76762" y="12408"/>
                    <a:pt x="75881" y="13291"/>
                  </a:cubicBezTo>
                  <a:cubicBezTo>
                    <a:pt x="74831" y="14345"/>
                    <a:pt x="74664" y="15971"/>
                    <a:pt x="74621" y="17458"/>
                  </a:cubicBezTo>
                  <a:cubicBezTo>
                    <a:pt x="74577" y="18944"/>
                    <a:pt x="74563" y="20541"/>
                    <a:pt x="73703" y="21754"/>
                  </a:cubicBezTo>
                  <a:cubicBezTo>
                    <a:pt x="73148" y="22537"/>
                    <a:pt x="71069" y="23068"/>
                    <a:pt x="69376" y="23068"/>
                  </a:cubicBezTo>
                  <a:cubicBezTo>
                    <a:pt x="68445" y="23068"/>
                    <a:pt x="67630" y="22907"/>
                    <a:pt x="67252" y="22539"/>
                  </a:cubicBezTo>
                  <a:cubicBezTo>
                    <a:pt x="66636" y="21940"/>
                    <a:pt x="65905" y="21693"/>
                    <a:pt x="65124" y="21693"/>
                  </a:cubicBezTo>
                  <a:cubicBezTo>
                    <a:pt x="63293" y="21693"/>
                    <a:pt x="61194" y="23048"/>
                    <a:pt x="59696" y="24392"/>
                  </a:cubicBezTo>
                  <a:lnTo>
                    <a:pt x="53326" y="30110"/>
                  </a:lnTo>
                  <a:cubicBezTo>
                    <a:pt x="51731" y="31541"/>
                    <a:pt x="50013" y="33034"/>
                    <a:pt x="47899" y="33389"/>
                  </a:cubicBezTo>
                  <a:cubicBezTo>
                    <a:pt x="47672" y="33427"/>
                    <a:pt x="47440" y="33446"/>
                    <a:pt x="47206" y="33446"/>
                  </a:cubicBezTo>
                  <a:cubicBezTo>
                    <a:pt x="45267" y="33446"/>
                    <a:pt x="43232" y="32171"/>
                    <a:pt x="43155" y="30259"/>
                  </a:cubicBezTo>
                  <a:cubicBezTo>
                    <a:pt x="43563" y="29875"/>
                    <a:pt x="44085" y="29761"/>
                    <a:pt x="44655" y="29761"/>
                  </a:cubicBezTo>
                  <a:cubicBezTo>
                    <a:pt x="45498" y="29761"/>
                    <a:pt x="46445" y="30012"/>
                    <a:pt x="47276" y="30012"/>
                  </a:cubicBezTo>
                  <a:cubicBezTo>
                    <a:pt x="47872" y="30012"/>
                    <a:pt x="48409" y="29883"/>
                    <a:pt x="48805" y="29438"/>
                  </a:cubicBezTo>
                  <a:cubicBezTo>
                    <a:pt x="49977" y="28121"/>
                    <a:pt x="48243" y="26238"/>
                    <a:pt x="46718" y="25356"/>
                  </a:cubicBezTo>
                  <a:cubicBezTo>
                    <a:pt x="43929" y="23744"/>
                    <a:pt x="41047" y="22101"/>
                    <a:pt x="37854" y="21667"/>
                  </a:cubicBezTo>
                  <a:cubicBezTo>
                    <a:pt x="37395" y="21605"/>
                    <a:pt x="36928" y="21573"/>
                    <a:pt x="36459" y="21573"/>
                  </a:cubicBezTo>
                  <a:cubicBezTo>
                    <a:pt x="33662" y="21573"/>
                    <a:pt x="30804" y="22696"/>
                    <a:pt x="29384" y="25062"/>
                  </a:cubicBezTo>
                  <a:cubicBezTo>
                    <a:pt x="27966" y="27426"/>
                    <a:pt x="28225" y="30512"/>
                    <a:pt x="26820" y="32884"/>
                  </a:cubicBezTo>
                  <a:cubicBezTo>
                    <a:pt x="25941" y="34369"/>
                    <a:pt x="24491" y="35431"/>
                    <a:pt x="23493" y="36839"/>
                  </a:cubicBezTo>
                  <a:cubicBezTo>
                    <a:pt x="22495" y="38247"/>
                    <a:pt x="22067" y="40372"/>
                    <a:pt x="23291" y="41591"/>
                  </a:cubicBezTo>
                  <a:cubicBezTo>
                    <a:pt x="24277" y="42574"/>
                    <a:pt x="25957" y="42576"/>
                    <a:pt x="26934" y="43568"/>
                  </a:cubicBezTo>
                  <a:cubicBezTo>
                    <a:pt x="27686" y="44334"/>
                    <a:pt x="27942" y="45612"/>
                    <a:pt x="28928" y="46032"/>
                  </a:cubicBezTo>
                  <a:cubicBezTo>
                    <a:pt x="29116" y="46112"/>
                    <a:pt x="29308" y="46149"/>
                    <a:pt x="29499" y="46149"/>
                  </a:cubicBezTo>
                  <a:cubicBezTo>
                    <a:pt x="30453" y="46149"/>
                    <a:pt x="31375" y="45228"/>
                    <a:pt x="31599" y="44232"/>
                  </a:cubicBezTo>
                  <a:cubicBezTo>
                    <a:pt x="31870" y="43035"/>
                    <a:pt x="31491" y="41803"/>
                    <a:pt x="31294" y="40594"/>
                  </a:cubicBezTo>
                  <a:cubicBezTo>
                    <a:pt x="30707" y="36976"/>
                    <a:pt x="32524" y="32527"/>
                    <a:pt x="36153" y="32010"/>
                  </a:cubicBezTo>
                  <a:cubicBezTo>
                    <a:pt x="36979" y="32041"/>
                    <a:pt x="37253" y="33221"/>
                    <a:pt x="36881" y="33960"/>
                  </a:cubicBezTo>
                  <a:cubicBezTo>
                    <a:pt x="36512" y="34700"/>
                    <a:pt x="35790" y="35213"/>
                    <a:pt x="35400" y="35941"/>
                  </a:cubicBezTo>
                  <a:cubicBezTo>
                    <a:pt x="34663" y="37314"/>
                    <a:pt x="35518" y="39272"/>
                    <a:pt x="37026" y="39667"/>
                  </a:cubicBezTo>
                  <a:cubicBezTo>
                    <a:pt x="38598" y="40078"/>
                    <a:pt x="41223" y="39748"/>
                    <a:pt x="41017" y="41358"/>
                  </a:cubicBezTo>
                  <a:cubicBezTo>
                    <a:pt x="40797" y="43068"/>
                    <a:pt x="37630" y="41948"/>
                    <a:pt x="36606" y="43336"/>
                  </a:cubicBezTo>
                  <a:cubicBezTo>
                    <a:pt x="36002" y="44155"/>
                    <a:pt x="36537" y="45296"/>
                    <a:pt x="36521" y="46313"/>
                  </a:cubicBezTo>
                  <a:cubicBezTo>
                    <a:pt x="36494" y="48303"/>
                    <a:pt x="34299" y="49599"/>
                    <a:pt x="32313" y="49739"/>
                  </a:cubicBezTo>
                  <a:cubicBezTo>
                    <a:pt x="32097" y="49755"/>
                    <a:pt x="31880" y="49762"/>
                    <a:pt x="31663" y="49762"/>
                  </a:cubicBezTo>
                  <a:cubicBezTo>
                    <a:pt x="30164" y="49762"/>
                    <a:pt x="28664" y="49439"/>
                    <a:pt x="27166" y="49439"/>
                  </a:cubicBezTo>
                  <a:cubicBezTo>
                    <a:pt x="26898" y="49439"/>
                    <a:pt x="26629" y="49449"/>
                    <a:pt x="26361" y="49474"/>
                  </a:cubicBezTo>
                  <a:cubicBezTo>
                    <a:pt x="24379" y="49654"/>
                    <a:pt x="22222" y="51058"/>
                    <a:pt x="22312" y="53044"/>
                  </a:cubicBezTo>
                  <a:cubicBezTo>
                    <a:pt x="19567" y="54331"/>
                    <a:pt x="16715" y="55374"/>
                    <a:pt x="13788" y="56164"/>
                  </a:cubicBezTo>
                  <a:cubicBezTo>
                    <a:pt x="13912" y="58317"/>
                    <a:pt x="17975" y="58517"/>
                    <a:pt x="17960" y="60675"/>
                  </a:cubicBezTo>
                  <a:cubicBezTo>
                    <a:pt x="17949" y="61887"/>
                    <a:pt x="16542" y="62556"/>
                    <a:pt x="15302" y="62556"/>
                  </a:cubicBezTo>
                  <a:cubicBezTo>
                    <a:pt x="15219" y="62556"/>
                    <a:pt x="15137" y="62553"/>
                    <a:pt x="15056" y="62547"/>
                  </a:cubicBezTo>
                  <a:cubicBezTo>
                    <a:pt x="14072" y="62475"/>
                    <a:pt x="13082" y="62160"/>
                    <a:pt x="12113" y="62160"/>
                  </a:cubicBezTo>
                  <a:cubicBezTo>
                    <a:pt x="11810" y="62160"/>
                    <a:pt x="11508" y="62191"/>
                    <a:pt x="11210" y="62270"/>
                  </a:cubicBezTo>
                  <a:cubicBezTo>
                    <a:pt x="9047" y="62839"/>
                    <a:pt x="8290" y="65880"/>
                    <a:pt x="9487" y="67769"/>
                  </a:cubicBezTo>
                  <a:cubicBezTo>
                    <a:pt x="10572" y="69481"/>
                    <a:pt x="12694" y="70258"/>
                    <a:pt x="14741" y="70258"/>
                  </a:cubicBezTo>
                  <a:cubicBezTo>
                    <a:pt x="14954" y="70258"/>
                    <a:pt x="15165" y="70249"/>
                    <a:pt x="15375" y="70233"/>
                  </a:cubicBezTo>
                  <a:cubicBezTo>
                    <a:pt x="16269" y="70162"/>
                    <a:pt x="17225" y="69924"/>
                    <a:pt x="17785" y="69223"/>
                  </a:cubicBezTo>
                  <a:cubicBezTo>
                    <a:pt x="18318" y="68554"/>
                    <a:pt x="18362" y="67634"/>
                    <a:pt x="18586" y="66808"/>
                  </a:cubicBezTo>
                  <a:cubicBezTo>
                    <a:pt x="19089" y="64960"/>
                    <a:pt x="20667" y="63445"/>
                    <a:pt x="22534" y="63019"/>
                  </a:cubicBezTo>
                  <a:cubicBezTo>
                    <a:pt x="23588" y="62778"/>
                    <a:pt x="24878" y="62758"/>
                    <a:pt x="25444" y="61839"/>
                  </a:cubicBezTo>
                  <a:cubicBezTo>
                    <a:pt x="27854" y="63143"/>
                    <a:pt x="29550" y="65685"/>
                    <a:pt x="29826" y="68413"/>
                  </a:cubicBezTo>
                  <a:cubicBezTo>
                    <a:pt x="30020" y="68663"/>
                    <a:pt x="30274" y="68770"/>
                    <a:pt x="30543" y="68770"/>
                  </a:cubicBezTo>
                  <a:cubicBezTo>
                    <a:pt x="31347" y="68770"/>
                    <a:pt x="32287" y="67809"/>
                    <a:pt x="32159" y="66868"/>
                  </a:cubicBezTo>
                  <a:cubicBezTo>
                    <a:pt x="31991" y="65614"/>
                    <a:pt x="30882" y="64743"/>
                    <a:pt x="30003" y="63834"/>
                  </a:cubicBezTo>
                  <a:cubicBezTo>
                    <a:pt x="29122" y="62923"/>
                    <a:pt x="28387" y="61510"/>
                    <a:pt x="29078" y="60448"/>
                  </a:cubicBezTo>
                  <a:lnTo>
                    <a:pt x="29078" y="60448"/>
                  </a:lnTo>
                  <a:cubicBezTo>
                    <a:pt x="33197" y="61658"/>
                    <a:pt x="36527" y="65238"/>
                    <a:pt x="37435" y="69435"/>
                  </a:cubicBezTo>
                  <a:cubicBezTo>
                    <a:pt x="38871" y="69149"/>
                    <a:pt x="39664" y="67205"/>
                    <a:pt x="38838" y="65997"/>
                  </a:cubicBezTo>
                  <a:cubicBezTo>
                    <a:pt x="39003" y="65628"/>
                    <a:pt x="39328" y="65472"/>
                    <a:pt x="39697" y="65472"/>
                  </a:cubicBezTo>
                  <a:cubicBezTo>
                    <a:pt x="40331" y="65472"/>
                    <a:pt x="41094" y="65932"/>
                    <a:pt x="41391" y="66558"/>
                  </a:cubicBezTo>
                  <a:cubicBezTo>
                    <a:pt x="41862" y="67549"/>
                    <a:pt x="41819" y="68770"/>
                    <a:pt x="42492" y="69636"/>
                  </a:cubicBezTo>
                  <a:cubicBezTo>
                    <a:pt x="43175" y="70517"/>
                    <a:pt x="44261" y="70711"/>
                    <a:pt x="45451" y="70711"/>
                  </a:cubicBezTo>
                  <a:cubicBezTo>
                    <a:pt x="46388" y="70711"/>
                    <a:pt x="47390" y="70590"/>
                    <a:pt x="48312" y="70590"/>
                  </a:cubicBezTo>
                  <a:cubicBezTo>
                    <a:pt x="49551" y="70590"/>
                    <a:pt x="50643" y="70808"/>
                    <a:pt x="51235" y="71828"/>
                  </a:cubicBezTo>
                  <a:cubicBezTo>
                    <a:pt x="52336" y="73723"/>
                    <a:pt x="49909" y="75927"/>
                    <a:pt x="47711" y="75927"/>
                  </a:cubicBezTo>
                  <a:cubicBezTo>
                    <a:pt x="47678" y="75927"/>
                    <a:pt x="47645" y="75926"/>
                    <a:pt x="47613" y="75925"/>
                  </a:cubicBezTo>
                  <a:cubicBezTo>
                    <a:pt x="45391" y="75856"/>
                    <a:pt x="43361" y="74585"/>
                    <a:pt x="41147" y="74365"/>
                  </a:cubicBezTo>
                  <a:cubicBezTo>
                    <a:pt x="40897" y="74340"/>
                    <a:pt x="40647" y="74329"/>
                    <a:pt x="40397" y="74329"/>
                  </a:cubicBezTo>
                  <a:cubicBezTo>
                    <a:pt x="38218" y="74329"/>
                    <a:pt x="36082" y="75200"/>
                    <a:pt x="33896" y="75455"/>
                  </a:cubicBezTo>
                  <a:cubicBezTo>
                    <a:pt x="33619" y="75487"/>
                    <a:pt x="33335" y="75503"/>
                    <a:pt x="33048" y="75503"/>
                  </a:cubicBezTo>
                  <a:cubicBezTo>
                    <a:pt x="30807" y="75503"/>
                    <a:pt x="28395" y="74514"/>
                    <a:pt x="27939" y="72388"/>
                  </a:cubicBezTo>
                  <a:cubicBezTo>
                    <a:pt x="27802" y="71741"/>
                    <a:pt x="27855" y="71030"/>
                    <a:pt x="27514" y="70464"/>
                  </a:cubicBezTo>
                  <a:cubicBezTo>
                    <a:pt x="27109" y="69793"/>
                    <a:pt x="26279" y="69553"/>
                    <a:pt x="25473" y="69553"/>
                  </a:cubicBezTo>
                  <a:cubicBezTo>
                    <a:pt x="25313" y="69553"/>
                    <a:pt x="25154" y="69562"/>
                    <a:pt x="24999" y="69580"/>
                  </a:cubicBezTo>
                  <a:cubicBezTo>
                    <a:pt x="21817" y="69942"/>
                    <a:pt x="18598" y="72595"/>
                    <a:pt x="15740" y="72595"/>
                  </a:cubicBezTo>
                  <a:cubicBezTo>
                    <a:pt x="14956" y="72595"/>
                    <a:pt x="14199" y="72395"/>
                    <a:pt x="13478" y="71894"/>
                  </a:cubicBezTo>
                  <a:cubicBezTo>
                    <a:pt x="11337" y="76062"/>
                    <a:pt x="6101" y="77629"/>
                    <a:pt x="3179" y="81294"/>
                  </a:cubicBezTo>
                  <a:cubicBezTo>
                    <a:pt x="0" y="85282"/>
                    <a:pt x="268" y="91440"/>
                    <a:pt x="3354" y="95500"/>
                  </a:cubicBezTo>
                  <a:cubicBezTo>
                    <a:pt x="6050" y="99045"/>
                    <a:pt x="10552" y="100957"/>
                    <a:pt x="15019" y="100957"/>
                  </a:cubicBezTo>
                  <a:cubicBezTo>
                    <a:pt x="15667" y="100957"/>
                    <a:pt x="16314" y="100917"/>
                    <a:pt x="16954" y="100836"/>
                  </a:cubicBezTo>
                  <a:cubicBezTo>
                    <a:pt x="17630" y="100750"/>
                    <a:pt x="18327" y="100626"/>
                    <a:pt x="19005" y="100626"/>
                  </a:cubicBezTo>
                  <a:cubicBezTo>
                    <a:pt x="19489" y="100626"/>
                    <a:pt x="19963" y="100690"/>
                    <a:pt x="20413" y="100875"/>
                  </a:cubicBezTo>
                  <a:cubicBezTo>
                    <a:pt x="21482" y="101317"/>
                    <a:pt x="22166" y="102352"/>
                    <a:pt x="23058" y="103088"/>
                  </a:cubicBezTo>
                  <a:cubicBezTo>
                    <a:pt x="23580" y="103519"/>
                    <a:pt x="24303" y="103823"/>
                    <a:pt x="24961" y="103823"/>
                  </a:cubicBezTo>
                  <a:cubicBezTo>
                    <a:pt x="25427" y="103823"/>
                    <a:pt x="25861" y="103670"/>
                    <a:pt x="26168" y="103301"/>
                  </a:cubicBezTo>
                  <a:lnTo>
                    <a:pt x="26168" y="103301"/>
                  </a:lnTo>
                  <a:cubicBezTo>
                    <a:pt x="25321" y="105399"/>
                    <a:pt x="25557" y="107902"/>
                    <a:pt x="26779" y="109805"/>
                  </a:cubicBezTo>
                  <a:cubicBezTo>
                    <a:pt x="28099" y="111859"/>
                    <a:pt x="30559" y="113484"/>
                    <a:pt x="30509" y="115926"/>
                  </a:cubicBezTo>
                  <a:cubicBezTo>
                    <a:pt x="30482" y="117190"/>
                    <a:pt x="29748" y="118318"/>
                    <a:pt x="29403" y="119536"/>
                  </a:cubicBezTo>
                  <a:cubicBezTo>
                    <a:pt x="27829" y="125109"/>
                    <a:pt x="34415" y="129657"/>
                    <a:pt x="35455" y="135354"/>
                  </a:cubicBezTo>
                  <a:cubicBezTo>
                    <a:pt x="35736" y="136888"/>
                    <a:pt x="35735" y="138735"/>
                    <a:pt x="37029" y="139601"/>
                  </a:cubicBezTo>
                  <a:cubicBezTo>
                    <a:pt x="37625" y="139999"/>
                    <a:pt x="38374" y="140081"/>
                    <a:pt x="39090" y="140127"/>
                  </a:cubicBezTo>
                  <a:cubicBezTo>
                    <a:pt x="39409" y="140148"/>
                    <a:pt x="39736" y="140158"/>
                    <a:pt x="40067" y="140158"/>
                  </a:cubicBezTo>
                  <a:cubicBezTo>
                    <a:pt x="43538" y="140158"/>
                    <a:pt x="47454" y="138962"/>
                    <a:pt x="48151" y="135675"/>
                  </a:cubicBezTo>
                  <a:cubicBezTo>
                    <a:pt x="48366" y="134657"/>
                    <a:pt x="48212" y="133602"/>
                    <a:pt x="48243" y="132560"/>
                  </a:cubicBezTo>
                  <a:cubicBezTo>
                    <a:pt x="48336" y="129451"/>
                    <a:pt x="50239" y="126459"/>
                    <a:pt x="53017" y="125056"/>
                  </a:cubicBezTo>
                  <a:cubicBezTo>
                    <a:pt x="53771" y="124675"/>
                    <a:pt x="54600" y="124390"/>
                    <a:pt x="55202" y="123799"/>
                  </a:cubicBezTo>
                  <a:cubicBezTo>
                    <a:pt x="56528" y="122495"/>
                    <a:pt x="56234" y="120283"/>
                    <a:pt x="55553" y="118553"/>
                  </a:cubicBezTo>
                  <a:cubicBezTo>
                    <a:pt x="54872" y="116821"/>
                    <a:pt x="53881" y="115076"/>
                    <a:pt x="54120" y="113231"/>
                  </a:cubicBezTo>
                  <a:cubicBezTo>
                    <a:pt x="54502" y="110269"/>
                    <a:pt x="57681" y="108706"/>
                    <a:pt x="60090" y="106941"/>
                  </a:cubicBezTo>
                  <a:cubicBezTo>
                    <a:pt x="63716" y="104284"/>
                    <a:pt x="66206" y="100125"/>
                    <a:pt x="66835" y="95675"/>
                  </a:cubicBezTo>
                  <a:lnTo>
                    <a:pt x="66835" y="95675"/>
                  </a:lnTo>
                  <a:cubicBezTo>
                    <a:pt x="65061" y="96232"/>
                    <a:pt x="63075" y="96745"/>
                    <a:pt x="61220" y="96745"/>
                  </a:cubicBezTo>
                  <a:cubicBezTo>
                    <a:pt x="59581" y="96745"/>
                    <a:pt x="58045" y="96344"/>
                    <a:pt x="56849" y="95215"/>
                  </a:cubicBezTo>
                  <a:cubicBezTo>
                    <a:pt x="55965" y="94380"/>
                    <a:pt x="55421" y="93259"/>
                    <a:pt x="54897" y="92162"/>
                  </a:cubicBezTo>
                  <a:lnTo>
                    <a:pt x="50173" y="82291"/>
                  </a:lnTo>
                  <a:cubicBezTo>
                    <a:pt x="49966" y="81857"/>
                    <a:pt x="49755" y="81362"/>
                    <a:pt x="49925" y="80912"/>
                  </a:cubicBezTo>
                  <a:cubicBezTo>
                    <a:pt x="50074" y="80517"/>
                    <a:pt x="50366" y="80356"/>
                    <a:pt x="50717" y="80356"/>
                  </a:cubicBezTo>
                  <a:cubicBezTo>
                    <a:pt x="51453" y="80356"/>
                    <a:pt x="52449" y="81064"/>
                    <a:pt x="52928" y="81807"/>
                  </a:cubicBezTo>
                  <a:cubicBezTo>
                    <a:pt x="55452" y="85724"/>
                    <a:pt x="57718" y="89804"/>
                    <a:pt x="59707" y="94020"/>
                  </a:cubicBezTo>
                  <a:cubicBezTo>
                    <a:pt x="63791" y="93273"/>
                    <a:pt x="67648" y="91596"/>
                    <a:pt x="70980" y="89118"/>
                  </a:cubicBezTo>
                  <a:cubicBezTo>
                    <a:pt x="72037" y="88329"/>
                    <a:pt x="73088" y="87386"/>
                    <a:pt x="73445" y="86117"/>
                  </a:cubicBezTo>
                  <a:cubicBezTo>
                    <a:pt x="73802" y="84846"/>
                    <a:pt x="73146" y="83218"/>
                    <a:pt x="71846" y="82993"/>
                  </a:cubicBezTo>
                  <a:cubicBezTo>
                    <a:pt x="71723" y="82971"/>
                    <a:pt x="71600" y="82963"/>
                    <a:pt x="71476" y="82963"/>
                  </a:cubicBezTo>
                  <a:cubicBezTo>
                    <a:pt x="71093" y="82963"/>
                    <a:pt x="70708" y="83045"/>
                    <a:pt x="70324" y="83086"/>
                  </a:cubicBezTo>
                  <a:cubicBezTo>
                    <a:pt x="70133" y="83106"/>
                    <a:pt x="69943" y="83115"/>
                    <a:pt x="69755" y="83115"/>
                  </a:cubicBezTo>
                  <a:cubicBezTo>
                    <a:pt x="66927" y="83115"/>
                    <a:pt x="64468" y="80925"/>
                    <a:pt x="62588" y="78727"/>
                  </a:cubicBezTo>
                  <a:cubicBezTo>
                    <a:pt x="63132" y="78118"/>
                    <a:pt x="63852" y="77890"/>
                    <a:pt x="64640" y="77890"/>
                  </a:cubicBezTo>
                  <a:cubicBezTo>
                    <a:pt x="65842" y="77890"/>
                    <a:pt x="67201" y="78421"/>
                    <a:pt x="68334" y="78941"/>
                  </a:cubicBezTo>
                  <a:cubicBezTo>
                    <a:pt x="71699" y="80486"/>
                    <a:pt x="75249" y="81588"/>
                    <a:pt x="78895" y="82221"/>
                  </a:cubicBezTo>
                  <a:cubicBezTo>
                    <a:pt x="79803" y="82378"/>
                    <a:pt x="80736" y="82513"/>
                    <a:pt x="81554" y="82936"/>
                  </a:cubicBezTo>
                  <a:cubicBezTo>
                    <a:pt x="82126" y="83232"/>
                    <a:pt x="82622" y="83658"/>
                    <a:pt x="83095" y="84096"/>
                  </a:cubicBezTo>
                  <a:cubicBezTo>
                    <a:pt x="87298" y="87967"/>
                    <a:pt x="90407" y="93013"/>
                    <a:pt x="91975" y="98509"/>
                  </a:cubicBezTo>
                  <a:cubicBezTo>
                    <a:pt x="92104" y="98538"/>
                    <a:pt x="92231" y="98552"/>
                    <a:pt x="92354" y="98552"/>
                  </a:cubicBezTo>
                  <a:cubicBezTo>
                    <a:pt x="93754" y="98552"/>
                    <a:pt x="94717" y="96760"/>
                    <a:pt x="94833" y="95252"/>
                  </a:cubicBezTo>
                  <a:cubicBezTo>
                    <a:pt x="94960" y="93612"/>
                    <a:pt x="94769" y="91722"/>
                    <a:pt x="95948" y="90578"/>
                  </a:cubicBezTo>
                  <a:cubicBezTo>
                    <a:pt x="96875" y="89678"/>
                    <a:pt x="98399" y="89556"/>
                    <a:pt x="99214" y="88552"/>
                  </a:cubicBezTo>
                  <a:cubicBezTo>
                    <a:pt x="100238" y="87289"/>
                    <a:pt x="99703" y="85157"/>
                    <a:pt x="100900" y="84056"/>
                  </a:cubicBezTo>
                  <a:cubicBezTo>
                    <a:pt x="101284" y="83704"/>
                    <a:pt x="101728" y="83552"/>
                    <a:pt x="102190" y="83552"/>
                  </a:cubicBezTo>
                  <a:cubicBezTo>
                    <a:pt x="103537" y="83552"/>
                    <a:pt x="105034" y="84844"/>
                    <a:pt x="105630" y="86240"/>
                  </a:cubicBezTo>
                  <a:cubicBezTo>
                    <a:pt x="106431" y="88116"/>
                    <a:pt x="106723" y="90422"/>
                    <a:pt x="108410" y="91569"/>
                  </a:cubicBezTo>
                  <a:lnTo>
                    <a:pt x="111137" y="91176"/>
                  </a:lnTo>
                  <a:cubicBezTo>
                    <a:pt x="111152" y="95778"/>
                    <a:pt x="112750" y="100362"/>
                    <a:pt x="115602" y="103975"/>
                  </a:cubicBezTo>
                  <a:cubicBezTo>
                    <a:pt x="117157" y="103161"/>
                    <a:pt x="116453" y="100795"/>
                    <a:pt x="115480" y="99330"/>
                  </a:cubicBezTo>
                  <a:cubicBezTo>
                    <a:pt x="114508" y="97866"/>
                    <a:pt x="113554" y="95681"/>
                    <a:pt x="114936" y="94596"/>
                  </a:cubicBezTo>
                  <a:lnTo>
                    <a:pt x="114936" y="94596"/>
                  </a:lnTo>
                  <a:cubicBezTo>
                    <a:pt x="116854" y="94614"/>
                    <a:pt x="117747" y="97259"/>
                    <a:pt x="119611" y="97712"/>
                  </a:cubicBezTo>
                  <a:cubicBezTo>
                    <a:pt x="119777" y="97752"/>
                    <a:pt x="119940" y="97771"/>
                    <a:pt x="120101" y="97771"/>
                  </a:cubicBezTo>
                  <a:cubicBezTo>
                    <a:pt x="121744" y="97771"/>
                    <a:pt x="123089" y="95790"/>
                    <a:pt x="122784" y="94080"/>
                  </a:cubicBezTo>
                  <a:cubicBezTo>
                    <a:pt x="122451" y="92201"/>
                    <a:pt x="120835" y="90820"/>
                    <a:pt x="119169" y="89895"/>
                  </a:cubicBezTo>
                  <a:cubicBezTo>
                    <a:pt x="117675" y="88258"/>
                    <a:pt x="119833" y="85644"/>
                    <a:pt x="122018" y="85274"/>
                  </a:cubicBezTo>
                  <a:cubicBezTo>
                    <a:pt x="122730" y="85153"/>
                    <a:pt x="123464" y="85138"/>
                    <a:pt x="124199" y="85138"/>
                  </a:cubicBezTo>
                  <a:cubicBezTo>
                    <a:pt x="124443" y="85138"/>
                    <a:pt x="124686" y="85140"/>
                    <a:pt x="124930" y="85140"/>
                  </a:cubicBezTo>
                  <a:cubicBezTo>
                    <a:pt x="126201" y="85140"/>
                    <a:pt x="127452" y="85095"/>
                    <a:pt x="128573" y="84531"/>
                  </a:cubicBezTo>
                  <a:cubicBezTo>
                    <a:pt x="130946" y="83339"/>
                    <a:pt x="131739" y="80207"/>
                    <a:pt x="131200" y="77607"/>
                  </a:cubicBezTo>
                  <a:cubicBezTo>
                    <a:pt x="130659" y="75007"/>
                    <a:pt x="129117" y="72748"/>
                    <a:pt x="127857" y="70410"/>
                  </a:cubicBezTo>
                  <a:cubicBezTo>
                    <a:pt x="126781" y="68413"/>
                    <a:pt x="126249" y="65298"/>
                    <a:pt x="128341" y="64420"/>
                  </a:cubicBezTo>
                  <a:cubicBezTo>
                    <a:pt x="128900" y="64186"/>
                    <a:pt x="129528" y="64195"/>
                    <a:pt x="130135" y="64170"/>
                  </a:cubicBezTo>
                  <a:cubicBezTo>
                    <a:pt x="138047" y="63837"/>
                    <a:pt x="144592" y="55459"/>
                    <a:pt x="143005" y="47701"/>
                  </a:cubicBezTo>
                  <a:cubicBezTo>
                    <a:pt x="142706" y="46238"/>
                    <a:pt x="142140" y="44786"/>
                    <a:pt x="141097" y="43719"/>
                  </a:cubicBezTo>
                  <a:cubicBezTo>
                    <a:pt x="139216" y="41800"/>
                    <a:pt x="136024" y="41349"/>
                    <a:pt x="134619" y="39057"/>
                  </a:cubicBezTo>
                  <a:cubicBezTo>
                    <a:pt x="132900" y="36255"/>
                    <a:pt x="135025" y="32537"/>
                    <a:pt x="137778" y="30737"/>
                  </a:cubicBezTo>
                  <a:cubicBezTo>
                    <a:pt x="140529" y="28938"/>
                    <a:pt x="143891" y="28156"/>
                    <a:pt x="146461" y="26105"/>
                  </a:cubicBezTo>
                  <a:cubicBezTo>
                    <a:pt x="147145" y="26087"/>
                    <a:pt x="147512" y="25417"/>
                    <a:pt x="147638" y="24743"/>
                  </a:cubicBezTo>
                  <a:cubicBezTo>
                    <a:pt x="147716" y="24319"/>
                    <a:pt x="147611" y="23887"/>
                    <a:pt x="147608" y="23456"/>
                  </a:cubicBezTo>
                  <a:cubicBezTo>
                    <a:pt x="147598" y="22276"/>
                    <a:pt x="148442" y="21139"/>
                    <a:pt x="149574" y="20805"/>
                  </a:cubicBezTo>
                  <a:cubicBezTo>
                    <a:pt x="149811" y="20736"/>
                    <a:pt x="150056" y="20702"/>
                    <a:pt x="150302" y="20702"/>
                  </a:cubicBezTo>
                  <a:cubicBezTo>
                    <a:pt x="151231" y="20702"/>
                    <a:pt x="152165" y="21179"/>
                    <a:pt x="152664" y="21968"/>
                  </a:cubicBezTo>
                  <a:cubicBezTo>
                    <a:pt x="153442" y="23198"/>
                    <a:pt x="153129" y="24821"/>
                    <a:pt x="152563" y="26163"/>
                  </a:cubicBezTo>
                  <a:cubicBezTo>
                    <a:pt x="151998" y="27505"/>
                    <a:pt x="151199" y="28790"/>
                    <a:pt x="151051" y="30239"/>
                  </a:cubicBezTo>
                  <a:cubicBezTo>
                    <a:pt x="150905" y="31687"/>
                    <a:pt x="151726" y="33391"/>
                    <a:pt x="153173" y="33553"/>
                  </a:cubicBezTo>
                  <a:cubicBezTo>
                    <a:pt x="153252" y="33562"/>
                    <a:pt x="153330" y="33566"/>
                    <a:pt x="153406" y="33566"/>
                  </a:cubicBezTo>
                  <a:cubicBezTo>
                    <a:pt x="155043" y="33566"/>
                    <a:pt x="156090" y="31574"/>
                    <a:pt x="156201" y="29877"/>
                  </a:cubicBezTo>
                  <a:cubicBezTo>
                    <a:pt x="156318" y="28099"/>
                    <a:pt x="155972" y="26160"/>
                    <a:pt x="156925" y="24659"/>
                  </a:cubicBezTo>
                  <a:cubicBezTo>
                    <a:pt x="158377" y="22374"/>
                    <a:pt x="162385" y="21839"/>
                    <a:pt x="162490" y="19133"/>
                  </a:cubicBezTo>
                  <a:cubicBezTo>
                    <a:pt x="162574" y="16945"/>
                    <a:pt x="159821" y="15661"/>
                    <a:pt x="159327" y="13530"/>
                  </a:cubicBezTo>
                  <a:cubicBezTo>
                    <a:pt x="159129" y="12668"/>
                    <a:pt x="159325" y="11773"/>
                    <a:pt x="159405" y="10894"/>
                  </a:cubicBezTo>
                  <a:cubicBezTo>
                    <a:pt x="159709" y="7612"/>
                    <a:pt x="158263" y="4218"/>
                    <a:pt x="155688" y="2163"/>
                  </a:cubicBezTo>
                  <a:cubicBezTo>
                    <a:pt x="153919" y="751"/>
                    <a:pt x="151652" y="0"/>
                    <a:pt x="149391" y="0"/>
                  </a:cubicBezTo>
                  <a:close/>
                </a:path>
              </a:pathLst>
            </a:custGeom>
            <a:solidFill>
              <a:schemeClr val="lt2"/>
            </a:solidFill>
            <a:ln w="9525" cap="flat" cmpd="sng">
              <a:solidFill>
                <a:srgbClr val="435D7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4343"/>
                </a:solidFill>
              </a:endParaRPr>
            </a:p>
          </p:txBody>
        </p:sp>
        <p:sp>
          <p:nvSpPr>
            <p:cNvPr id="14465" name="Google Shape;14465;p45"/>
            <p:cNvSpPr/>
            <p:nvPr/>
          </p:nvSpPr>
          <p:spPr>
            <a:xfrm>
              <a:off x="6146600" y="3671525"/>
              <a:ext cx="342925" cy="189500"/>
            </a:xfrm>
            <a:custGeom>
              <a:avLst/>
              <a:gdLst/>
              <a:ahLst/>
              <a:cxnLst/>
              <a:rect l="l" t="t" r="r" b="b"/>
              <a:pathLst>
                <a:path w="13717" h="7580" extrusionOk="0">
                  <a:moveTo>
                    <a:pt x="9951" y="0"/>
                  </a:moveTo>
                  <a:cubicBezTo>
                    <a:pt x="6355" y="0"/>
                    <a:pt x="1" y="1281"/>
                    <a:pt x="2486" y="4894"/>
                  </a:cubicBezTo>
                  <a:cubicBezTo>
                    <a:pt x="3169" y="5885"/>
                    <a:pt x="4297" y="6467"/>
                    <a:pt x="5404" y="6938"/>
                  </a:cubicBezTo>
                  <a:cubicBezTo>
                    <a:pt x="6217" y="7282"/>
                    <a:pt x="7136" y="7580"/>
                    <a:pt x="8003" y="7580"/>
                  </a:cubicBezTo>
                  <a:cubicBezTo>
                    <a:pt x="8565" y="7580"/>
                    <a:pt x="9106" y="7454"/>
                    <a:pt x="9581" y="7134"/>
                  </a:cubicBezTo>
                  <a:cubicBezTo>
                    <a:pt x="10406" y="6577"/>
                    <a:pt x="13156" y="2774"/>
                    <a:pt x="13348" y="1948"/>
                  </a:cubicBezTo>
                  <a:cubicBezTo>
                    <a:pt x="13716" y="358"/>
                    <a:pt x="13186" y="447"/>
                    <a:pt x="11597" y="126"/>
                  </a:cubicBezTo>
                  <a:cubicBezTo>
                    <a:pt x="11194" y="44"/>
                    <a:pt x="10620" y="0"/>
                    <a:pt x="9951" y="0"/>
                  </a:cubicBezTo>
                  <a:close/>
                </a:path>
              </a:pathLst>
            </a:custGeom>
            <a:solidFill>
              <a:schemeClr val="lt2"/>
            </a:solidFill>
            <a:ln w="9525" cap="flat" cmpd="sng">
              <a:solidFill>
                <a:srgbClr val="435D7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4343"/>
                </a:solidFill>
              </a:endParaRPr>
            </a:p>
          </p:txBody>
        </p:sp>
        <p:sp>
          <p:nvSpPr>
            <p:cNvPr id="14466" name="Google Shape;14466;p45"/>
            <p:cNvSpPr/>
            <p:nvPr/>
          </p:nvSpPr>
          <p:spPr>
            <a:xfrm>
              <a:off x="5901600" y="3652500"/>
              <a:ext cx="558700" cy="402875"/>
            </a:xfrm>
            <a:custGeom>
              <a:avLst/>
              <a:gdLst/>
              <a:ahLst/>
              <a:cxnLst/>
              <a:rect l="l" t="t" r="r" b="b"/>
              <a:pathLst>
                <a:path w="22348" h="16115" extrusionOk="0">
                  <a:moveTo>
                    <a:pt x="946" y="1"/>
                  </a:moveTo>
                  <a:cubicBezTo>
                    <a:pt x="616" y="1"/>
                    <a:pt x="299" y="66"/>
                    <a:pt x="1" y="208"/>
                  </a:cubicBezTo>
                  <a:cubicBezTo>
                    <a:pt x="742" y="1762"/>
                    <a:pt x="2032" y="3475"/>
                    <a:pt x="2935" y="5119"/>
                  </a:cubicBezTo>
                  <a:cubicBezTo>
                    <a:pt x="6575" y="11745"/>
                    <a:pt x="13987" y="16115"/>
                    <a:pt x="21544" y="16115"/>
                  </a:cubicBezTo>
                  <a:cubicBezTo>
                    <a:pt x="21635" y="16115"/>
                    <a:pt x="21726" y="16114"/>
                    <a:pt x="21817" y="16113"/>
                  </a:cubicBezTo>
                  <a:cubicBezTo>
                    <a:pt x="22347" y="15571"/>
                    <a:pt x="21564" y="14744"/>
                    <a:pt x="20866" y="14448"/>
                  </a:cubicBezTo>
                  <a:cubicBezTo>
                    <a:pt x="18934" y="13634"/>
                    <a:pt x="16857" y="13226"/>
                    <a:pt x="14879" y="12532"/>
                  </a:cubicBezTo>
                  <a:cubicBezTo>
                    <a:pt x="12900" y="11839"/>
                    <a:pt x="10943" y="10790"/>
                    <a:pt x="9769" y="9051"/>
                  </a:cubicBezTo>
                  <a:cubicBezTo>
                    <a:pt x="9280" y="8326"/>
                    <a:pt x="8945" y="7508"/>
                    <a:pt x="8542" y="6731"/>
                  </a:cubicBezTo>
                  <a:cubicBezTo>
                    <a:pt x="7503" y="4729"/>
                    <a:pt x="3759" y="1"/>
                    <a:pt x="946" y="1"/>
                  </a:cubicBezTo>
                  <a:close/>
                </a:path>
              </a:pathLst>
            </a:custGeom>
            <a:solidFill>
              <a:schemeClr val="lt2"/>
            </a:solidFill>
            <a:ln w="9525" cap="flat" cmpd="sng">
              <a:solidFill>
                <a:srgbClr val="435D7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4343"/>
                </a:solidFill>
              </a:endParaRPr>
            </a:p>
          </p:txBody>
        </p:sp>
        <p:sp>
          <p:nvSpPr>
            <p:cNvPr id="14467" name="Google Shape;14467;p45"/>
            <p:cNvSpPr/>
            <p:nvPr/>
          </p:nvSpPr>
          <p:spPr>
            <a:xfrm>
              <a:off x="6249675" y="4061675"/>
              <a:ext cx="964575" cy="811125"/>
            </a:xfrm>
            <a:custGeom>
              <a:avLst/>
              <a:gdLst/>
              <a:ahLst/>
              <a:cxnLst/>
              <a:rect l="l" t="t" r="r" b="b"/>
              <a:pathLst>
                <a:path w="38583" h="32445" extrusionOk="0">
                  <a:moveTo>
                    <a:pt x="17573" y="0"/>
                  </a:moveTo>
                  <a:cubicBezTo>
                    <a:pt x="14431" y="0"/>
                    <a:pt x="10968" y="2180"/>
                    <a:pt x="9011" y="4369"/>
                  </a:cubicBezTo>
                  <a:cubicBezTo>
                    <a:pt x="8028" y="5468"/>
                    <a:pt x="7111" y="6810"/>
                    <a:pt x="5676" y="7153"/>
                  </a:cubicBezTo>
                  <a:cubicBezTo>
                    <a:pt x="4830" y="7356"/>
                    <a:pt x="3925" y="7164"/>
                    <a:pt x="3076" y="7361"/>
                  </a:cubicBezTo>
                  <a:cubicBezTo>
                    <a:pt x="581" y="7938"/>
                    <a:pt x="1" y="11293"/>
                    <a:pt x="569" y="13791"/>
                  </a:cubicBezTo>
                  <a:cubicBezTo>
                    <a:pt x="1136" y="16289"/>
                    <a:pt x="2307" y="18910"/>
                    <a:pt x="1374" y="21296"/>
                  </a:cubicBezTo>
                  <a:cubicBezTo>
                    <a:pt x="1185" y="21776"/>
                    <a:pt x="913" y="22246"/>
                    <a:pt x="921" y="22762"/>
                  </a:cubicBezTo>
                  <a:cubicBezTo>
                    <a:pt x="932" y="23380"/>
                    <a:pt x="1355" y="23921"/>
                    <a:pt x="1849" y="24293"/>
                  </a:cubicBezTo>
                  <a:cubicBezTo>
                    <a:pt x="2646" y="24890"/>
                    <a:pt x="3559" y="25128"/>
                    <a:pt x="4517" y="25128"/>
                  </a:cubicBezTo>
                  <a:cubicBezTo>
                    <a:pt x="6301" y="25128"/>
                    <a:pt x="8239" y="24301"/>
                    <a:pt x="9868" y="23418"/>
                  </a:cubicBezTo>
                  <a:cubicBezTo>
                    <a:pt x="11665" y="22444"/>
                    <a:pt x="13735" y="21414"/>
                    <a:pt x="15685" y="21414"/>
                  </a:cubicBezTo>
                  <a:cubicBezTo>
                    <a:pt x="16453" y="21414"/>
                    <a:pt x="17203" y="21574"/>
                    <a:pt x="17910" y="21960"/>
                  </a:cubicBezTo>
                  <a:cubicBezTo>
                    <a:pt x="20585" y="23420"/>
                    <a:pt x="20837" y="27119"/>
                    <a:pt x="22486" y="29685"/>
                  </a:cubicBezTo>
                  <a:cubicBezTo>
                    <a:pt x="23522" y="31296"/>
                    <a:pt x="25450" y="32445"/>
                    <a:pt x="27291" y="32445"/>
                  </a:cubicBezTo>
                  <a:cubicBezTo>
                    <a:pt x="28027" y="32445"/>
                    <a:pt x="28749" y="32261"/>
                    <a:pt x="29394" y="31851"/>
                  </a:cubicBezTo>
                  <a:cubicBezTo>
                    <a:pt x="30163" y="31362"/>
                    <a:pt x="30731" y="30624"/>
                    <a:pt x="31285" y="29900"/>
                  </a:cubicBezTo>
                  <a:lnTo>
                    <a:pt x="34684" y="25460"/>
                  </a:lnTo>
                  <a:cubicBezTo>
                    <a:pt x="36183" y="23501"/>
                    <a:pt x="37736" y="21414"/>
                    <a:pt x="38025" y="18965"/>
                  </a:cubicBezTo>
                  <a:cubicBezTo>
                    <a:pt x="38582" y="14235"/>
                    <a:pt x="34390" y="10436"/>
                    <a:pt x="30609" y="7540"/>
                  </a:cubicBezTo>
                  <a:cubicBezTo>
                    <a:pt x="30407" y="6031"/>
                    <a:pt x="30190" y="4479"/>
                    <a:pt x="29421" y="3165"/>
                  </a:cubicBezTo>
                  <a:cubicBezTo>
                    <a:pt x="28683" y="1906"/>
                    <a:pt x="27576" y="1186"/>
                    <a:pt x="26718" y="1186"/>
                  </a:cubicBezTo>
                  <a:cubicBezTo>
                    <a:pt x="25783" y="1186"/>
                    <a:pt x="25141" y="2039"/>
                    <a:pt x="25589" y="3982"/>
                  </a:cubicBezTo>
                  <a:cubicBezTo>
                    <a:pt x="25561" y="3983"/>
                    <a:pt x="25533" y="3983"/>
                    <a:pt x="25505" y="3983"/>
                  </a:cubicBezTo>
                  <a:cubicBezTo>
                    <a:pt x="23077" y="3983"/>
                    <a:pt x="21095" y="399"/>
                    <a:pt x="18382" y="51"/>
                  </a:cubicBezTo>
                  <a:cubicBezTo>
                    <a:pt x="18115" y="17"/>
                    <a:pt x="17846" y="0"/>
                    <a:pt x="17573" y="0"/>
                  </a:cubicBezTo>
                  <a:close/>
                </a:path>
              </a:pathLst>
            </a:custGeom>
            <a:solidFill>
              <a:schemeClr val="lt2"/>
            </a:solidFill>
            <a:ln w="9525" cap="flat" cmpd="sng">
              <a:solidFill>
                <a:srgbClr val="435D7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4343"/>
                </a:solidFill>
              </a:endParaRPr>
            </a:p>
          </p:txBody>
        </p:sp>
      </p:grpSp>
      <p:grpSp>
        <p:nvGrpSpPr>
          <p:cNvPr id="14468" name="Google Shape;14468;p45"/>
          <p:cNvGrpSpPr/>
          <p:nvPr/>
        </p:nvGrpSpPr>
        <p:grpSpPr>
          <a:xfrm>
            <a:off x="3866625" y="908088"/>
            <a:ext cx="567600" cy="1426800"/>
            <a:chOff x="4390175" y="898000"/>
            <a:chExt cx="567600" cy="1426800"/>
          </a:xfrm>
        </p:grpSpPr>
        <p:sp>
          <p:nvSpPr>
            <p:cNvPr id="14469" name="Google Shape;14469;p45"/>
            <p:cNvSpPr/>
            <p:nvPr/>
          </p:nvSpPr>
          <p:spPr>
            <a:xfrm>
              <a:off x="4390175" y="898000"/>
              <a:ext cx="567600" cy="567600"/>
            </a:xfrm>
            <a:prstGeom prst="ellipse">
              <a:avLst/>
            </a:prstGeom>
            <a:solidFill>
              <a:schemeClr val="accent5"/>
            </a:solidFill>
            <a:ln>
              <a:noFill/>
            </a:ln>
          </p:spPr>
          <p:txBody>
            <a:bodyPr spcFirstLastPara="1" wrap="square" lIns="0" tIns="91425" rIns="0" bIns="91425" anchor="ctr" anchorCtr="0">
              <a:noAutofit/>
            </a:bodyPr>
            <a:lstStyle/>
            <a:p>
              <a:pPr marL="0" lvl="0" indent="0" algn="ctr" rtl="0">
                <a:spcBef>
                  <a:spcPts val="0"/>
                </a:spcBef>
                <a:spcAft>
                  <a:spcPts val="0"/>
                </a:spcAft>
                <a:buClr>
                  <a:schemeClr val="dk1"/>
                </a:buClr>
                <a:buSzPts val="1100"/>
                <a:buFont typeface="Arial"/>
                <a:buNone/>
              </a:pPr>
              <a:r>
                <a:rPr lang="en" sz="1700" dirty="0">
                  <a:solidFill>
                    <a:srgbClr val="FFFFFF"/>
                  </a:solidFill>
                  <a:latin typeface="Fira Sans Extra Condensed Medium"/>
                  <a:ea typeface="Fira Sans Extra Condensed Medium"/>
                  <a:cs typeface="Fira Sans Extra Condensed Medium"/>
                  <a:sym typeface="Fira Sans Extra Condensed Medium"/>
                </a:rPr>
                <a:t>100</a:t>
              </a:r>
              <a:endParaRPr dirty="0">
                <a:solidFill>
                  <a:srgbClr val="FFFFFF"/>
                </a:solidFill>
              </a:endParaRPr>
            </a:p>
          </p:txBody>
        </p:sp>
        <p:cxnSp>
          <p:nvCxnSpPr>
            <p:cNvPr id="14470" name="Google Shape;14470;p45"/>
            <p:cNvCxnSpPr>
              <a:stCxn id="14469" idx="4"/>
            </p:cNvCxnSpPr>
            <p:nvPr/>
          </p:nvCxnSpPr>
          <p:spPr>
            <a:xfrm>
              <a:off x="4673975" y="1465600"/>
              <a:ext cx="0" cy="859200"/>
            </a:xfrm>
            <a:prstGeom prst="straightConnector1">
              <a:avLst/>
            </a:prstGeom>
            <a:noFill/>
            <a:ln w="19050" cap="flat" cmpd="sng">
              <a:solidFill>
                <a:schemeClr val="accent5"/>
              </a:solidFill>
              <a:prstDash val="solid"/>
              <a:round/>
              <a:headEnd type="none" w="med" len="med"/>
              <a:tailEnd type="oval" w="med" len="med"/>
            </a:ln>
          </p:spPr>
        </p:cxnSp>
      </p:grpSp>
      <p:grpSp>
        <p:nvGrpSpPr>
          <p:cNvPr id="14471" name="Google Shape;14471;p45"/>
          <p:cNvGrpSpPr/>
          <p:nvPr/>
        </p:nvGrpSpPr>
        <p:grpSpPr>
          <a:xfrm>
            <a:off x="4889806" y="528438"/>
            <a:ext cx="567600" cy="1563900"/>
            <a:chOff x="4340300" y="898000"/>
            <a:chExt cx="567600" cy="1563900"/>
          </a:xfrm>
        </p:grpSpPr>
        <p:sp>
          <p:nvSpPr>
            <p:cNvPr id="14472" name="Google Shape;14472;p45"/>
            <p:cNvSpPr/>
            <p:nvPr/>
          </p:nvSpPr>
          <p:spPr>
            <a:xfrm>
              <a:off x="4340300" y="898000"/>
              <a:ext cx="567600" cy="567600"/>
            </a:xfrm>
            <a:prstGeom prst="ellipse">
              <a:avLst/>
            </a:prstGeom>
            <a:solidFill>
              <a:schemeClr val="accent1"/>
            </a:solidFill>
            <a:ln>
              <a:noFill/>
            </a:ln>
          </p:spPr>
          <p:txBody>
            <a:bodyPr spcFirstLastPara="1" wrap="square" lIns="0" tIns="91425" rIns="0" bIns="91425" anchor="ctr" anchorCtr="0">
              <a:noAutofit/>
            </a:bodyPr>
            <a:lstStyle/>
            <a:p>
              <a:pPr marL="0" lvl="0" indent="0" algn="ctr" rtl="0">
                <a:spcBef>
                  <a:spcPts val="0"/>
                </a:spcBef>
                <a:spcAft>
                  <a:spcPts val="0"/>
                </a:spcAft>
                <a:buClr>
                  <a:schemeClr val="dk1"/>
                </a:buClr>
                <a:buSzPts val="1100"/>
                <a:buFont typeface="Arial"/>
                <a:buNone/>
              </a:pPr>
              <a:r>
                <a:rPr lang="en" sz="1700" dirty="0">
                  <a:solidFill>
                    <a:srgbClr val="FFFFFF"/>
                  </a:solidFill>
                  <a:latin typeface="Fira Sans Extra Condensed Medium"/>
                  <a:ea typeface="Fira Sans Extra Condensed Medium"/>
                  <a:cs typeface="Fira Sans Extra Condensed Medium"/>
                  <a:sym typeface="Fira Sans Extra Condensed Medium"/>
                </a:rPr>
                <a:t>200</a:t>
              </a:r>
              <a:endParaRPr dirty="0"/>
            </a:p>
          </p:txBody>
        </p:sp>
        <p:cxnSp>
          <p:nvCxnSpPr>
            <p:cNvPr id="14473" name="Google Shape;14473;p45"/>
            <p:cNvCxnSpPr>
              <a:stCxn id="14472" idx="4"/>
            </p:cNvCxnSpPr>
            <p:nvPr/>
          </p:nvCxnSpPr>
          <p:spPr>
            <a:xfrm>
              <a:off x="4624100" y="1465600"/>
              <a:ext cx="0" cy="996300"/>
            </a:xfrm>
            <a:prstGeom prst="straightConnector1">
              <a:avLst/>
            </a:prstGeom>
            <a:noFill/>
            <a:ln w="19050" cap="flat" cmpd="sng">
              <a:solidFill>
                <a:schemeClr val="accent1"/>
              </a:solidFill>
              <a:prstDash val="solid"/>
              <a:round/>
              <a:headEnd type="none" w="med" len="med"/>
              <a:tailEnd type="oval" w="med" len="med"/>
            </a:ln>
          </p:spPr>
        </p:cxnSp>
      </p:grpSp>
      <p:grpSp>
        <p:nvGrpSpPr>
          <p:cNvPr id="14474" name="Google Shape;14474;p45"/>
          <p:cNvGrpSpPr/>
          <p:nvPr/>
        </p:nvGrpSpPr>
        <p:grpSpPr>
          <a:xfrm>
            <a:off x="6083550" y="908088"/>
            <a:ext cx="567600" cy="1800900"/>
            <a:chOff x="4390175" y="898000"/>
            <a:chExt cx="567600" cy="1800900"/>
          </a:xfrm>
        </p:grpSpPr>
        <p:sp>
          <p:nvSpPr>
            <p:cNvPr id="14475" name="Google Shape;14475;p45"/>
            <p:cNvSpPr/>
            <p:nvPr/>
          </p:nvSpPr>
          <p:spPr>
            <a:xfrm>
              <a:off x="4390175" y="898000"/>
              <a:ext cx="567600" cy="567600"/>
            </a:xfrm>
            <a:prstGeom prst="ellipse">
              <a:avLst/>
            </a:prstGeom>
            <a:solidFill>
              <a:schemeClr val="accent4"/>
            </a:solidFill>
            <a:ln>
              <a:noFill/>
            </a:ln>
          </p:spPr>
          <p:txBody>
            <a:bodyPr spcFirstLastPara="1" wrap="square" lIns="0" tIns="91425" rIns="0" bIns="91425" anchor="ctr" anchorCtr="0">
              <a:noAutofit/>
            </a:bodyPr>
            <a:lstStyle/>
            <a:p>
              <a:pPr marL="0" lvl="0" indent="0" algn="ctr" rtl="0">
                <a:spcBef>
                  <a:spcPts val="0"/>
                </a:spcBef>
                <a:spcAft>
                  <a:spcPts val="0"/>
                </a:spcAft>
                <a:buClr>
                  <a:schemeClr val="dk1"/>
                </a:buClr>
                <a:buSzPts val="1100"/>
                <a:buFont typeface="Arial"/>
                <a:buNone/>
              </a:pPr>
              <a:r>
                <a:rPr lang="en" sz="1700">
                  <a:solidFill>
                    <a:srgbClr val="FFFFFF"/>
                  </a:solidFill>
                  <a:latin typeface="Fira Sans Extra Condensed Medium"/>
                  <a:ea typeface="Fira Sans Extra Condensed Medium"/>
                  <a:cs typeface="Fira Sans Extra Condensed Medium"/>
                  <a:sym typeface="Fira Sans Extra Condensed Medium"/>
                </a:rPr>
                <a:t>300</a:t>
              </a:r>
              <a:endParaRPr/>
            </a:p>
          </p:txBody>
        </p:sp>
        <p:cxnSp>
          <p:nvCxnSpPr>
            <p:cNvPr id="14476" name="Google Shape;14476;p45"/>
            <p:cNvCxnSpPr>
              <a:stCxn id="14475" idx="4"/>
            </p:cNvCxnSpPr>
            <p:nvPr/>
          </p:nvCxnSpPr>
          <p:spPr>
            <a:xfrm>
              <a:off x="4673975" y="1465600"/>
              <a:ext cx="0" cy="1233300"/>
            </a:xfrm>
            <a:prstGeom prst="straightConnector1">
              <a:avLst/>
            </a:prstGeom>
            <a:noFill/>
            <a:ln w="19050" cap="flat" cmpd="sng">
              <a:solidFill>
                <a:schemeClr val="accent4"/>
              </a:solidFill>
              <a:prstDash val="solid"/>
              <a:round/>
              <a:headEnd type="none" w="med" len="med"/>
              <a:tailEnd type="oval" w="med" len="med"/>
            </a:ln>
          </p:spPr>
        </p:cxnSp>
      </p:grpSp>
      <p:grpSp>
        <p:nvGrpSpPr>
          <p:cNvPr id="14477" name="Google Shape;14477;p45"/>
          <p:cNvGrpSpPr/>
          <p:nvPr/>
        </p:nvGrpSpPr>
        <p:grpSpPr>
          <a:xfrm>
            <a:off x="7594788" y="1454213"/>
            <a:ext cx="567600" cy="1748700"/>
            <a:chOff x="4390175" y="898000"/>
            <a:chExt cx="567600" cy="1748700"/>
          </a:xfrm>
        </p:grpSpPr>
        <p:sp>
          <p:nvSpPr>
            <p:cNvPr id="14478" name="Google Shape;14478;p45"/>
            <p:cNvSpPr/>
            <p:nvPr/>
          </p:nvSpPr>
          <p:spPr>
            <a:xfrm>
              <a:off x="4390175" y="898000"/>
              <a:ext cx="567600" cy="567600"/>
            </a:xfrm>
            <a:prstGeom prst="ellipse">
              <a:avLst/>
            </a:prstGeom>
            <a:solidFill>
              <a:schemeClr val="accent6"/>
            </a:solidFill>
            <a:ln>
              <a:noFill/>
            </a:ln>
          </p:spPr>
          <p:txBody>
            <a:bodyPr spcFirstLastPara="1" wrap="square" lIns="0" tIns="91425" rIns="0" bIns="91425" anchor="ctr" anchorCtr="0">
              <a:noAutofit/>
            </a:bodyPr>
            <a:lstStyle/>
            <a:p>
              <a:pPr marL="0" lvl="0" indent="0" algn="ctr" rtl="0">
                <a:spcBef>
                  <a:spcPts val="0"/>
                </a:spcBef>
                <a:spcAft>
                  <a:spcPts val="0"/>
                </a:spcAft>
                <a:buClr>
                  <a:schemeClr val="dk1"/>
                </a:buClr>
                <a:buSzPts val="1100"/>
                <a:buFont typeface="Arial"/>
                <a:buNone/>
              </a:pPr>
              <a:r>
                <a:rPr lang="en" sz="1700">
                  <a:solidFill>
                    <a:srgbClr val="FFFFFF"/>
                  </a:solidFill>
                  <a:latin typeface="Fira Sans Extra Condensed Medium"/>
                  <a:ea typeface="Fira Sans Extra Condensed Medium"/>
                  <a:cs typeface="Fira Sans Extra Condensed Medium"/>
                  <a:sym typeface="Fira Sans Extra Condensed Medium"/>
                </a:rPr>
                <a:t>400</a:t>
              </a:r>
              <a:endParaRPr/>
            </a:p>
          </p:txBody>
        </p:sp>
        <p:cxnSp>
          <p:nvCxnSpPr>
            <p:cNvPr id="14479" name="Google Shape;14479;p45"/>
            <p:cNvCxnSpPr>
              <a:stCxn id="14478" idx="4"/>
            </p:cNvCxnSpPr>
            <p:nvPr/>
          </p:nvCxnSpPr>
          <p:spPr>
            <a:xfrm>
              <a:off x="4673975" y="1465600"/>
              <a:ext cx="0" cy="1181100"/>
            </a:xfrm>
            <a:prstGeom prst="straightConnector1">
              <a:avLst/>
            </a:prstGeom>
            <a:noFill/>
            <a:ln w="19050" cap="flat" cmpd="sng">
              <a:solidFill>
                <a:schemeClr val="accent6"/>
              </a:solidFill>
              <a:prstDash val="solid"/>
              <a:round/>
              <a:headEnd type="none" w="med" len="med"/>
              <a:tailEnd type="oval" w="med" len="med"/>
            </a:ln>
          </p:spPr>
        </p:cxnSp>
      </p:grpSp>
      <p:sp>
        <p:nvSpPr>
          <p:cNvPr id="14492" name="Google Shape;14492;p45"/>
          <p:cNvSpPr txBox="1"/>
          <p:nvPr/>
        </p:nvSpPr>
        <p:spPr>
          <a:xfrm>
            <a:off x="477629" y="1342492"/>
            <a:ext cx="2916193" cy="848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AR" sz="2800" dirty="0">
                <a:solidFill>
                  <a:srgbClr val="002060"/>
                </a:solidFill>
                <a:latin typeface="Fira Sans Extra Condensed Medium"/>
                <a:ea typeface="Fira Sans Extra Condensed Medium"/>
                <a:cs typeface="Fira Sans Extra Condensed Medium"/>
                <a:sym typeface="Fira Sans Extra Condensed Medium"/>
              </a:rPr>
              <a:t>Libre cambio</a:t>
            </a:r>
            <a:endParaRPr sz="2800" dirty="0">
              <a:solidFill>
                <a:srgbClr val="002060"/>
              </a:solidFill>
              <a:latin typeface="Fira Sans Extra Condensed Medium"/>
              <a:ea typeface="Fira Sans Extra Condensed Medium"/>
              <a:cs typeface="Fira Sans Extra Condensed Medium"/>
              <a:sym typeface="Fira Sans Extra Condensed Medium"/>
            </a:endParaRPr>
          </a:p>
        </p:txBody>
      </p:sp>
      <p:sp>
        <p:nvSpPr>
          <p:cNvPr id="14493" name="Google Shape;14493;p45"/>
          <p:cNvSpPr txBox="1"/>
          <p:nvPr/>
        </p:nvSpPr>
        <p:spPr>
          <a:xfrm>
            <a:off x="710275" y="2327813"/>
            <a:ext cx="2916192" cy="1445100"/>
          </a:xfrm>
          <a:prstGeom prst="rect">
            <a:avLst/>
          </a:prstGeom>
          <a:noFill/>
          <a:ln>
            <a:noFill/>
          </a:ln>
        </p:spPr>
        <p:txBody>
          <a:bodyPr spcFirstLastPara="1" wrap="square" lIns="91425" tIns="91425" rIns="91425" bIns="91425" anchor="t" anchorCtr="0">
            <a:noAutofit/>
          </a:bodyPr>
          <a:lstStyle/>
          <a:p>
            <a:pPr lvl="0" algn="l" rtl="0">
              <a:spcBef>
                <a:spcPts val="0"/>
              </a:spcBef>
              <a:spcAft>
                <a:spcPts val="0"/>
              </a:spcAft>
            </a:pPr>
            <a:r>
              <a:rPr lang="es-AR" dirty="0">
                <a:solidFill>
                  <a:srgbClr val="434343"/>
                </a:solidFill>
                <a:latin typeface="Roboto"/>
                <a:ea typeface="Roboto"/>
                <a:cs typeface="Roboto"/>
                <a:sym typeface="Roboto"/>
              </a:rPr>
              <a:t>.</a:t>
            </a:r>
            <a:endParaRPr lang="pt-BR" dirty="0">
              <a:solidFill>
                <a:srgbClr val="434343"/>
              </a:solidFill>
              <a:latin typeface="Roboto"/>
              <a:ea typeface="Roboto"/>
              <a:cs typeface="Roboto"/>
              <a:sym typeface="Roboto"/>
            </a:endParaRPr>
          </a:p>
          <a:p>
            <a:pPr marL="0" lvl="0" indent="0" algn="l" rtl="0">
              <a:spcBef>
                <a:spcPts val="0"/>
              </a:spcBef>
              <a:spcAft>
                <a:spcPts val="0"/>
              </a:spcAft>
              <a:buNone/>
            </a:pPr>
            <a:r>
              <a:rPr lang="pt-BR" dirty="0">
                <a:solidFill>
                  <a:srgbClr val="434343"/>
                </a:solidFill>
                <a:latin typeface="Roboto"/>
                <a:ea typeface="Roboto"/>
                <a:cs typeface="Roboto"/>
                <a:sym typeface="Roboto"/>
              </a:rPr>
              <a:t>Se puede definir como una corriente de pensamento econômico que promueve la reducción o eliminación de barreras al comercio.</a:t>
            </a:r>
          </a:p>
        </p:txBody>
      </p:sp>
    </p:spTree>
    <p:extLst>
      <p:ext uri="{BB962C8B-B14F-4D97-AF65-F5344CB8AC3E}">
        <p14:creationId xmlns:p14="http://schemas.microsoft.com/office/powerpoint/2010/main" val="29810262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460"/>
        <p:cNvGrpSpPr/>
        <p:nvPr/>
      </p:nvGrpSpPr>
      <p:grpSpPr>
        <a:xfrm>
          <a:off x="0" y="0"/>
          <a:ext cx="0" cy="0"/>
          <a:chOff x="0" y="0"/>
          <a:chExt cx="0" cy="0"/>
        </a:xfrm>
      </p:grpSpPr>
      <p:grpSp>
        <p:nvGrpSpPr>
          <p:cNvPr id="14461" name="Google Shape;14461;p45"/>
          <p:cNvGrpSpPr/>
          <p:nvPr/>
        </p:nvGrpSpPr>
        <p:grpSpPr>
          <a:xfrm>
            <a:off x="4434225" y="416650"/>
            <a:ext cx="3745209" cy="2786264"/>
            <a:chOff x="235800" y="830650"/>
            <a:chExt cx="6978450" cy="4588844"/>
          </a:xfrm>
        </p:grpSpPr>
        <p:sp>
          <p:nvSpPr>
            <p:cNvPr id="14462" name="Google Shape;14462;p45"/>
            <p:cNvSpPr/>
            <p:nvPr/>
          </p:nvSpPr>
          <p:spPr>
            <a:xfrm>
              <a:off x="235800" y="1224769"/>
              <a:ext cx="2592225" cy="4194725"/>
            </a:xfrm>
            <a:custGeom>
              <a:avLst/>
              <a:gdLst/>
              <a:ahLst/>
              <a:cxnLst/>
              <a:rect l="l" t="t" r="r" b="b"/>
              <a:pathLst>
                <a:path w="103689" h="167789" extrusionOk="0">
                  <a:moveTo>
                    <a:pt x="13807" y="0"/>
                  </a:moveTo>
                  <a:cubicBezTo>
                    <a:pt x="11526" y="0"/>
                    <a:pt x="9194" y="921"/>
                    <a:pt x="7431" y="2357"/>
                  </a:cubicBezTo>
                  <a:cubicBezTo>
                    <a:pt x="6418" y="3183"/>
                    <a:pt x="7559" y="5231"/>
                    <a:pt x="8433" y="6203"/>
                  </a:cubicBezTo>
                  <a:cubicBezTo>
                    <a:pt x="9308" y="7175"/>
                    <a:pt x="10393" y="8259"/>
                    <a:pt x="10189" y="9549"/>
                  </a:cubicBezTo>
                  <a:cubicBezTo>
                    <a:pt x="9355" y="9975"/>
                    <a:pt x="8287" y="10084"/>
                    <a:pt x="7292" y="10084"/>
                  </a:cubicBezTo>
                  <a:cubicBezTo>
                    <a:pt x="7024" y="10084"/>
                    <a:pt x="6762" y="10076"/>
                    <a:pt x="6511" y="10065"/>
                  </a:cubicBezTo>
                  <a:cubicBezTo>
                    <a:pt x="6102" y="10046"/>
                    <a:pt x="5686" y="9992"/>
                    <a:pt x="5277" y="9992"/>
                  </a:cubicBezTo>
                  <a:cubicBezTo>
                    <a:pt x="4990" y="9992"/>
                    <a:pt x="4705" y="10019"/>
                    <a:pt x="4430" y="10104"/>
                  </a:cubicBezTo>
                  <a:cubicBezTo>
                    <a:pt x="3763" y="10310"/>
                    <a:pt x="3182" y="11034"/>
                    <a:pt x="3440" y="11683"/>
                  </a:cubicBezTo>
                  <a:cubicBezTo>
                    <a:pt x="2981" y="12481"/>
                    <a:pt x="2431" y="12899"/>
                    <a:pt x="2962" y="13650"/>
                  </a:cubicBezTo>
                  <a:cubicBezTo>
                    <a:pt x="3377" y="14235"/>
                    <a:pt x="4081" y="14716"/>
                    <a:pt x="4076" y="15434"/>
                  </a:cubicBezTo>
                  <a:cubicBezTo>
                    <a:pt x="4071" y="16003"/>
                    <a:pt x="3591" y="16462"/>
                    <a:pt x="3082" y="16719"/>
                  </a:cubicBezTo>
                  <a:cubicBezTo>
                    <a:pt x="2572" y="16973"/>
                    <a:pt x="2000" y="17102"/>
                    <a:pt x="1518" y="17408"/>
                  </a:cubicBezTo>
                  <a:cubicBezTo>
                    <a:pt x="13" y="18366"/>
                    <a:pt x="0" y="20519"/>
                    <a:pt x="159" y="22295"/>
                  </a:cubicBezTo>
                  <a:cubicBezTo>
                    <a:pt x="1133" y="23491"/>
                    <a:pt x="1285" y="25550"/>
                    <a:pt x="817" y="27017"/>
                  </a:cubicBezTo>
                  <a:cubicBezTo>
                    <a:pt x="639" y="27577"/>
                    <a:pt x="351" y="28172"/>
                    <a:pt x="552" y="28724"/>
                  </a:cubicBezTo>
                  <a:cubicBezTo>
                    <a:pt x="782" y="29356"/>
                    <a:pt x="1526" y="29605"/>
                    <a:pt x="2177" y="29773"/>
                  </a:cubicBezTo>
                  <a:cubicBezTo>
                    <a:pt x="2891" y="29958"/>
                    <a:pt x="3669" y="30130"/>
                    <a:pt x="4408" y="30130"/>
                  </a:cubicBezTo>
                  <a:cubicBezTo>
                    <a:pt x="5109" y="30130"/>
                    <a:pt x="5775" y="29975"/>
                    <a:pt x="6314" y="29528"/>
                  </a:cubicBezTo>
                  <a:cubicBezTo>
                    <a:pt x="7583" y="28478"/>
                    <a:pt x="9157" y="28121"/>
                    <a:pt x="10834" y="28121"/>
                  </a:cubicBezTo>
                  <a:cubicBezTo>
                    <a:pt x="13016" y="28121"/>
                    <a:pt x="15374" y="28725"/>
                    <a:pt x="17464" y="29196"/>
                  </a:cubicBezTo>
                  <a:cubicBezTo>
                    <a:pt x="18740" y="29482"/>
                    <a:pt x="20083" y="29952"/>
                    <a:pt x="20830" y="31028"/>
                  </a:cubicBezTo>
                  <a:cubicBezTo>
                    <a:pt x="21824" y="32461"/>
                    <a:pt x="21400" y="34451"/>
                    <a:pt x="20580" y="35993"/>
                  </a:cubicBezTo>
                  <a:cubicBezTo>
                    <a:pt x="19762" y="37533"/>
                    <a:pt x="18587" y="38903"/>
                    <a:pt x="18068" y="40567"/>
                  </a:cubicBezTo>
                  <a:cubicBezTo>
                    <a:pt x="17582" y="42129"/>
                    <a:pt x="17717" y="43806"/>
                    <a:pt x="17859" y="45436"/>
                  </a:cubicBezTo>
                  <a:cubicBezTo>
                    <a:pt x="18032" y="47441"/>
                    <a:pt x="18242" y="49554"/>
                    <a:pt x="19405" y="51198"/>
                  </a:cubicBezTo>
                  <a:cubicBezTo>
                    <a:pt x="20624" y="52922"/>
                    <a:pt x="21392" y="55494"/>
                    <a:pt x="21294" y="57601"/>
                  </a:cubicBezTo>
                  <a:cubicBezTo>
                    <a:pt x="21216" y="59294"/>
                    <a:pt x="20619" y="60958"/>
                    <a:pt x="20775" y="62645"/>
                  </a:cubicBezTo>
                  <a:cubicBezTo>
                    <a:pt x="21057" y="65704"/>
                    <a:pt x="23699" y="67999"/>
                    <a:pt x="26397" y="69471"/>
                  </a:cubicBezTo>
                  <a:cubicBezTo>
                    <a:pt x="29219" y="71013"/>
                    <a:pt x="31651" y="73637"/>
                    <a:pt x="32623" y="76701"/>
                  </a:cubicBezTo>
                  <a:cubicBezTo>
                    <a:pt x="33112" y="78241"/>
                    <a:pt x="33257" y="79868"/>
                    <a:pt x="33688" y="81425"/>
                  </a:cubicBezTo>
                  <a:cubicBezTo>
                    <a:pt x="34432" y="84119"/>
                    <a:pt x="36051" y="86565"/>
                    <a:pt x="38239" y="88307"/>
                  </a:cubicBezTo>
                  <a:cubicBezTo>
                    <a:pt x="39834" y="89575"/>
                    <a:pt x="42451" y="90023"/>
                    <a:pt x="44455" y="90388"/>
                  </a:cubicBezTo>
                  <a:cubicBezTo>
                    <a:pt x="45495" y="90578"/>
                    <a:pt x="46617" y="90728"/>
                    <a:pt x="47400" y="91437"/>
                  </a:cubicBezTo>
                  <a:cubicBezTo>
                    <a:pt x="47762" y="91764"/>
                    <a:pt x="48023" y="92187"/>
                    <a:pt x="48369" y="92530"/>
                  </a:cubicBezTo>
                  <a:cubicBezTo>
                    <a:pt x="50044" y="94188"/>
                    <a:pt x="53127" y="93507"/>
                    <a:pt x="54821" y="95145"/>
                  </a:cubicBezTo>
                  <a:cubicBezTo>
                    <a:pt x="55259" y="95566"/>
                    <a:pt x="55558" y="96107"/>
                    <a:pt x="55941" y="96579"/>
                  </a:cubicBezTo>
                  <a:cubicBezTo>
                    <a:pt x="56887" y="97736"/>
                    <a:pt x="58370" y="98428"/>
                    <a:pt x="59861" y="98428"/>
                  </a:cubicBezTo>
                  <a:cubicBezTo>
                    <a:pt x="60003" y="98428"/>
                    <a:pt x="60145" y="98421"/>
                    <a:pt x="60286" y="98409"/>
                  </a:cubicBezTo>
                  <a:lnTo>
                    <a:pt x="60286" y="98409"/>
                  </a:lnTo>
                  <a:cubicBezTo>
                    <a:pt x="59905" y="99653"/>
                    <a:pt x="61397" y="101114"/>
                    <a:pt x="60936" y="102330"/>
                  </a:cubicBezTo>
                  <a:cubicBezTo>
                    <a:pt x="60565" y="103312"/>
                    <a:pt x="59445" y="103741"/>
                    <a:pt x="58674" y="104452"/>
                  </a:cubicBezTo>
                  <a:cubicBezTo>
                    <a:pt x="57337" y="105685"/>
                    <a:pt x="57129" y="107795"/>
                    <a:pt x="57705" y="109521"/>
                  </a:cubicBezTo>
                  <a:cubicBezTo>
                    <a:pt x="58282" y="111246"/>
                    <a:pt x="59498" y="112671"/>
                    <a:pt x="60717" y="114022"/>
                  </a:cubicBezTo>
                  <a:cubicBezTo>
                    <a:pt x="62978" y="116530"/>
                    <a:pt x="65696" y="117746"/>
                    <a:pt x="68148" y="120066"/>
                  </a:cubicBezTo>
                  <a:cubicBezTo>
                    <a:pt x="70420" y="122216"/>
                    <a:pt x="70937" y="125696"/>
                    <a:pt x="70438" y="128784"/>
                  </a:cubicBezTo>
                  <a:cubicBezTo>
                    <a:pt x="69938" y="131872"/>
                    <a:pt x="68585" y="134744"/>
                    <a:pt x="67620" y="137718"/>
                  </a:cubicBezTo>
                  <a:cubicBezTo>
                    <a:pt x="65814" y="143276"/>
                    <a:pt x="65376" y="149382"/>
                    <a:pt x="67102" y="154963"/>
                  </a:cubicBezTo>
                  <a:cubicBezTo>
                    <a:pt x="68828" y="160546"/>
                    <a:pt x="72869" y="165522"/>
                    <a:pt x="78283" y="167717"/>
                  </a:cubicBezTo>
                  <a:cubicBezTo>
                    <a:pt x="78404" y="167766"/>
                    <a:pt x="78530" y="167788"/>
                    <a:pt x="78658" y="167788"/>
                  </a:cubicBezTo>
                  <a:cubicBezTo>
                    <a:pt x="79167" y="167788"/>
                    <a:pt x="79705" y="167444"/>
                    <a:pt x="80056" y="167066"/>
                  </a:cubicBezTo>
                  <a:cubicBezTo>
                    <a:pt x="80495" y="166591"/>
                    <a:pt x="80589" y="165833"/>
                    <a:pt x="80281" y="165265"/>
                  </a:cubicBezTo>
                  <a:cubicBezTo>
                    <a:pt x="79304" y="163467"/>
                    <a:pt x="77566" y="161932"/>
                    <a:pt x="76298" y="160326"/>
                  </a:cubicBezTo>
                  <a:cubicBezTo>
                    <a:pt x="75898" y="159821"/>
                    <a:pt x="75478" y="159248"/>
                    <a:pt x="75530" y="158607"/>
                  </a:cubicBezTo>
                  <a:cubicBezTo>
                    <a:pt x="75589" y="157886"/>
                    <a:pt x="76208" y="157367"/>
                    <a:pt x="76666" y="156807"/>
                  </a:cubicBezTo>
                  <a:cubicBezTo>
                    <a:pt x="77361" y="155947"/>
                    <a:pt x="77729" y="154867"/>
                    <a:pt x="77704" y="153762"/>
                  </a:cubicBezTo>
                  <a:cubicBezTo>
                    <a:pt x="77674" y="152733"/>
                    <a:pt x="77075" y="151726"/>
                    <a:pt x="77111" y="150697"/>
                  </a:cubicBezTo>
                  <a:cubicBezTo>
                    <a:pt x="77146" y="149667"/>
                    <a:pt x="77701" y="148583"/>
                    <a:pt x="78676" y="148251"/>
                  </a:cubicBezTo>
                  <a:cubicBezTo>
                    <a:pt x="79120" y="148100"/>
                    <a:pt x="79614" y="148115"/>
                    <a:pt x="80042" y="147926"/>
                  </a:cubicBezTo>
                  <a:cubicBezTo>
                    <a:pt x="81453" y="147303"/>
                    <a:pt x="81228" y="145153"/>
                    <a:pt x="82249" y="143996"/>
                  </a:cubicBezTo>
                  <a:cubicBezTo>
                    <a:pt x="82722" y="143460"/>
                    <a:pt x="83419" y="143193"/>
                    <a:pt x="84064" y="142883"/>
                  </a:cubicBezTo>
                  <a:cubicBezTo>
                    <a:pt x="86792" y="141571"/>
                    <a:pt x="89035" y="138972"/>
                    <a:pt x="89283" y="135957"/>
                  </a:cubicBezTo>
                  <a:cubicBezTo>
                    <a:pt x="89483" y="133544"/>
                    <a:pt x="88605" y="130615"/>
                    <a:pt x="90438" y="129034"/>
                  </a:cubicBezTo>
                  <a:cubicBezTo>
                    <a:pt x="91238" y="128344"/>
                    <a:pt x="92244" y="128199"/>
                    <a:pt x="93314" y="128199"/>
                  </a:cubicBezTo>
                  <a:cubicBezTo>
                    <a:pt x="94087" y="128199"/>
                    <a:pt x="94894" y="128275"/>
                    <a:pt x="95682" y="128275"/>
                  </a:cubicBezTo>
                  <a:cubicBezTo>
                    <a:pt x="96098" y="128275"/>
                    <a:pt x="96509" y="128254"/>
                    <a:pt x="96908" y="128189"/>
                  </a:cubicBezTo>
                  <a:cubicBezTo>
                    <a:pt x="97800" y="128044"/>
                    <a:pt x="98396" y="127214"/>
                    <a:pt x="98814" y="126412"/>
                  </a:cubicBezTo>
                  <a:cubicBezTo>
                    <a:pt x="99231" y="125609"/>
                    <a:pt x="99280" y="124658"/>
                    <a:pt x="99129" y="123766"/>
                  </a:cubicBezTo>
                  <a:cubicBezTo>
                    <a:pt x="98945" y="122668"/>
                    <a:pt x="98473" y="121597"/>
                    <a:pt x="98577" y="120489"/>
                  </a:cubicBezTo>
                  <a:cubicBezTo>
                    <a:pt x="98723" y="118930"/>
                    <a:pt x="99942" y="117730"/>
                    <a:pt x="100886" y="116480"/>
                  </a:cubicBezTo>
                  <a:cubicBezTo>
                    <a:pt x="102003" y="114998"/>
                    <a:pt x="102797" y="113297"/>
                    <a:pt x="103214" y="111488"/>
                  </a:cubicBezTo>
                  <a:cubicBezTo>
                    <a:pt x="103689" y="109429"/>
                    <a:pt x="102371" y="106997"/>
                    <a:pt x="100524" y="105970"/>
                  </a:cubicBezTo>
                  <a:cubicBezTo>
                    <a:pt x="98677" y="104943"/>
                    <a:pt x="96462" y="104915"/>
                    <a:pt x="94350" y="104853"/>
                  </a:cubicBezTo>
                  <a:cubicBezTo>
                    <a:pt x="92237" y="104794"/>
                    <a:pt x="89999" y="104633"/>
                    <a:pt x="88273" y="103414"/>
                  </a:cubicBezTo>
                  <a:cubicBezTo>
                    <a:pt x="86692" y="102296"/>
                    <a:pt x="85799" y="100469"/>
                    <a:pt x="84550" y="98991"/>
                  </a:cubicBezTo>
                  <a:cubicBezTo>
                    <a:pt x="82441" y="96497"/>
                    <a:pt x="79375" y="95057"/>
                    <a:pt x="76410" y="93690"/>
                  </a:cubicBezTo>
                  <a:cubicBezTo>
                    <a:pt x="75559" y="93298"/>
                    <a:pt x="74630" y="92901"/>
                    <a:pt x="73720" y="92901"/>
                  </a:cubicBezTo>
                  <a:cubicBezTo>
                    <a:pt x="73431" y="92901"/>
                    <a:pt x="73144" y="92941"/>
                    <a:pt x="72862" y="93034"/>
                  </a:cubicBezTo>
                  <a:cubicBezTo>
                    <a:pt x="72400" y="93185"/>
                    <a:pt x="71985" y="93473"/>
                    <a:pt x="71508" y="93564"/>
                  </a:cubicBezTo>
                  <a:cubicBezTo>
                    <a:pt x="71390" y="93586"/>
                    <a:pt x="71274" y="93597"/>
                    <a:pt x="71159" y="93597"/>
                  </a:cubicBezTo>
                  <a:cubicBezTo>
                    <a:pt x="70006" y="93597"/>
                    <a:pt x="69033" y="92520"/>
                    <a:pt x="67966" y="91944"/>
                  </a:cubicBezTo>
                  <a:cubicBezTo>
                    <a:pt x="67424" y="91651"/>
                    <a:pt x="66830" y="91518"/>
                    <a:pt x="66231" y="91518"/>
                  </a:cubicBezTo>
                  <a:cubicBezTo>
                    <a:pt x="64138" y="91518"/>
                    <a:pt x="61986" y="93147"/>
                    <a:pt x="61817" y="95293"/>
                  </a:cubicBezTo>
                  <a:cubicBezTo>
                    <a:pt x="61476" y="95410"/>
                    <a:pt x="61056" y="95468"/>
                    <a:pt x="60611" y="95468"/>
                  </a:cubicBezTo>
                  <a:cubicBezTo>
                    <a:pt x="59413" y="95468"/>
                    <a:pt x="58031" y="95047"/>
                    <a:pt x="57510" y="94228"/>
                  </a:cubicBezTo>
                  <a:cubicBezTo>
                    <a:pt x="56995" y="93419"/>
                    <a:pt x="56789" y="92287"/>
                    <a:pt x="55904" y="91918"/>
                  </a:cubicBezTo>
                  <a:cubicBezTo>
                    <a:pt x="55432" y="91722"/>
                    <a:pt x="54840" y="91796"/>
                    <a:pt x="54455" y="91458"/>
                  </a:cubicBezTo>
                  <a:cubicBezTo>
                    <a:pt x="53818" y="90898"/>
                    <a:pt x="54313" y="89881"/>
                    <a:pt x="54428" y="89040"/>
                  </a:cubicBezTo>
                  <a:cubicBezTo>
                    <a:pt x="54609" y="87696"/>
                    <a:pt x="53607" y="86419"/>
                    <a:pt x="52383" y="85834"/>
                  </a:cubicBezTo>
                  <a:cubicBezTo>
                    <a:pt x="51161" y="85249"/>
                    <a:pt x="49761" y="85202"/>
                    <a:pt x="48407" y="85159"/>
                  </a:cubicBezTo>
                  <a:cubicBezTo>
                    <a:pt x="47051" y="85115"/>
                    <a:pt x="45649" y="85054"/>
                    <a:pt x="44436" y="84447"/>
                  </a:cubicBezTo>
                  <a:cubicBezTo>
                    <a:pt x="42077" y="83264"/>
                    <a:pt x="41111" y="80063"/>
                    <a:pt x="42146" y="77635"/>
                  </a:cubicBezTo>
                  <a:cubicBezTo>
                    <a:pt x="43156" y="75267"/>
                    <a:pt x="45760" y="73783"/>
                    <a:pt x="48337" y="73783"/>
                  </a:cubicBezTo>
                  <a:cubicBezTo>
                    <a:pt x="48401" y="73783"/>
                    <a:pt x="48464" y="73784"/>
                    <a:pt x="48528" y="73786"/>
                  </a:cubicBezTo>
                  <a:cubicBezTo>
                    <a:pt x="51112" y="73862"/>
                    <a:pt x="53842" y="75749"/>
                    <a:pt x="53870" y="78335"/>
                  </a:cubicBezTo>
                  <a:cubicBezTo>
                    <a:pt x="53875" y="78746"/>
                    <a:pt x="54287" y="78928"/>
                    <a:pt x="54735" y="78928"/>
                  </a:cubicBezTo>
                  <a:cubicBezTo>
                    <a:pt x="55004" y="78928"/>
                    <a:pt x="55285" y="78863"/>
                    <a:pt x="55498" y="78741"/>
                  </a:cubicBezTo>
                  <a:cubicBezTo>
                    <a:pt x="56067" y="78416"/>
                    <a:pt x="56365" y="77760"/>
                    <a:pt x="56505" y="77119"/>
                  </a:cubicBezTo>
                  <a:cubicBezTo>
                    <a:pt x="56645" y="76478"/>
                    <a:pt x="56664" y="75812"/>
                    <a:pt x="56860" y="75186"/>
                  </a:cubicBezTo>
                  <a:cubicBezTo>
                    <a:pt x="57310" y="73749"/>
                    <a:pt x="58757" y="72690"/>
                    <a:pt x="60261" y="72690"/>
                  </a:cubicBezTo>
                  <a:cubicBezTo>
                    <a:pt x="60273" y="72690"/>
                    <a:pt x="60285" y="72690"/>
                    <a:pt x="60297" y="72690"/>
                  </a:cubicBezTo>
                  <a:cubicBezTo>
                    <a:pt x="60306" y="72690"/>
                    <a:pt x="60314" y="72690"/>
                    <a:pt x="60323" y="72690"/>
                  </a:cubicBezTo>
                  <a:cubicBezTo>
                    <a:pt x="61893" y="72690"/>
                    <a:pt x="62998" y="71122"/>
                    <a:pt x="64116" y="70013"/>
                  </a:cubicBezTo>
                  <a:cubicBezTo>
                    <a:pt x="65241" y="68896"/>
                    <a:pt x="65913" y="67214"/>
                    <a:pt x="65469" y="65693"/>
                  </a:cubicBezTo>
                  <a:cubicBezTo>
                    <a:pt x="65229" y="64873"/>
                    <a:pt x="64683" y="64046"/>
                    <a:pt x="64956" y="63238"/>
                  </a:cubicBezTo>
                  <a:cubicBezTo>
                    <a:pt x="65170" y="62604"/>
                    <a:pt x="65822" y="62237"/>
                    <a:pt x="66438" y="61978"/>
                  </a:cubicBezTo>
                  <a:cubicBezTo>
                    <a:pt x="67992" y="61328"/>
                    <a:pt x="69657" y="60995"/>
                    <a:pt x="71338" y="60995"/>
                  </a:cubicBezTo>
                  <a:cubicBezTo>
                    <a:pt x="71514" y="60995"/>
                    <a:pt x="71689" y="60998"/>
                    <a:pt x="71865" y="61005"/>
                  </a:cubicBezTo>
                  <a:cubicBezTo>
                    <a:pt x="71916" y="61008"/>
                    <a:pt x="71966" y="61009"/>
                    <a:pt x="72016" y="61009"/>
                  </a:cubicBezTo>
                  <a:cubicBezTo>
                    <a:pt x="73530" y="61009"/>
                    <a:pt x="74333" y="60016"/>
                    <a:pt x="75129" y="58671"/>
                  </a:cubicBezTo>
                  <a:cubicBezTo>
                    <a:pt x="75724" y="57667"/>
                    <a:pt x="75988" y="56400"/>
                    <a:pt x="76935" y="55719"/>
                  </a:cubicBezTo>
                  <a:cubicBezTo>
                    <a:pt x="77461" y="55341"/>
                    <a:pt x="78061" y="55227"/>
                    <a:pt x="78697" y="55227"/>
                  </a:cubicBezTo>
                  <a:cubicBezTo>
                    <a:pt x="79669" y="55227"/>
                    <a:pt x="80723" y="55493"/>
                    <a:pt x="81724" y="55493"/>
                  </a:cubicBezTo>
                  <a:cubicBezTo>
                    <a:pt x="81835" y="55493"/>
                    <a:pt x="81945" y="55490"/>
                    <a:pt x="82055" y="55483"/>
                  </a:cubicBezTo>
                  <a:cubicBezTo>
                    <a:pt x="84597" y="55311"/>
                    <a:pt x="86582" y="52458"/>
                    <a:pt x="85860" y="50015"/>
                  </a:cubicBezTo>
                  <a:cubicBezTo>
                    <a:pt x="85517" y="48852"/>
                    <a:pt x="84704" y="47901"/>
                    <a:pt x="84043" y="46884"/>
                  </a:cubicBezTo>
                  <a:cubicBezTo>
                    <a:pt x="83131" y="45481"/>
                    <a:pt x="82492" y="43918"/>
                    <a:pt x="82159" y="42277"/>
                  </a:cubicBezTo>
                  <a:cubicBezTo>
                    <a:pt x="81854" y="40773"/>
                    <a:pt x="81767" y="39118"/>
                    <a:pt x="80776" y="37947"/>
                  </a:cubicBezTo>
                  <a:cubicBezTo>
                    <a:pt x="79227" y="38020"/>
                    <a:pt x="77350" y="37975"/>
                    <a:pt x="75971" y="38686"/>
                  </a:cubicBezTo>
                  <a:cubicBezTo>
                    <a:pt x="75699" y="37108"/>
                    <a:pt x="75398" y="35461"/>
                    <a:pt x="74423" y="34192"/>
                  </a:cubicBezTo>
                  <a:cubicBezTo>
                    <a:pt x="73732" y="33291"/>
                    <a:pt x="72587" y="32657"/>
                    <a:pt x="71488" y="32657"/>
                  </a:cubicBezTo>
                  <a:cubicBezTo>
                    <a:pt x="71039" y="32657"/>
                    <a:pt x="70597" y="32763"/>
                    <a:pt x="70198" y="32999"/>
                  </a:cubicBezTo>
                  <a:cubicBezTo>
                    <a:pt x="68851" y="33794"/>
                    <a:pt x="68559" y="35642"/>
                    <a:pt x="68807" y="37187"/>
                  </a:cubicBezTo>
                  <a:cubicBezTo>
                    <a:pt x="69057" y="38731"/>
                    <a:pt x="69698" y="40227"/>
                    <a:pt x="69655" y="41791"/>
                  </a:cubicBezTo>
                  <a:cubicBezTo>
                    <a:pt x="69615" y="43336"/>
                    <a:pt x="68552" y="45042"/>
                    <a:pt x="67017" y="45042"/>
                  </a:cubicBezTo>
                  <a:cubicBezTo>
                    <a:pt x="66998" y="45042"/>
                    <a:pt x="66979" y="45041"/>
                    <a:pt x="66960" y="45041"/>
                  </a:cubicBezTo>
                  <a:cubicBezTo>
                    <a:pt x="66146" y="45019"/>
                    <a:pt x="65416" y="44522"/>
                    <a:pt x="64843" y="43941"/>
                  </a:cubicBezTo>
                  <a:cubicBezTo>
                    <a:pt x="64022" y="43112"/>
                    <a:pt x="63372" y="42052"/>
                    <a:pt x="62317" y="41553"/>
                  </a:cubicBezTo>
                  <a:cubicBezTo>
                    <a:pt x="61507" y="41171"/>
                    <a:pt x="60577" y="41179"/>
                    <a:pt x="59704" y="40982"/>
                  </a:cubicBezTo>
                  <a:cubicBezTo>
                    <a:pt x="56728" y="40316"/>
                    <a:pt x="54688" y="36902"/>
                    <a:pt x="55510" y="33965"/>
                  </a:cubicBezTo>
                  <a:cubicBezTo>
                    <a:pt x="56182" y="31564"/>
                    <a:pt x="58657" y="29882"/>
                    <a:pt x="61117" y="29882"/>
                  </a:cubicBezTo>
                  <a:cubicBezTo>
                    <a:pt x="61664" y="29882"/>
                    <a:pt x="62211" y="29966"/>
                    <a:pt x="62737" y="30143"/>
                  </a:cubicBezTo>
                  <a:cubicBezTo>
                    <a:pt x="66237" y="28861"/>
                    <a:pt x="67660" y="24447"/>
                    <a:pt x="66265" y="20991"/>
                  </a:cubicBezTo>
                  <a:cubicBezTo>
                    <a:pt x="64868" y="17535"/>
                    <a:pt x="61115" y="15389"/>
                    <a:pt x="57392" y="15226"/>
                  </a:cubicBezTo>
                  <a:cubicBezTo>
                    <a:pt x="56302" y="15179"/>
                    <a:pt x="55191" y="15275"/>
                    <a:pt x="54134" y="15007"/>
                  </a:cubicBezTo>
                  <a:cubicBezTo>
                    <a:pt x="51145" y="14251"/>
                    <a:pt x="49582" y="10965"/>
                    <a:pt x="46980" y="9310"/>
                  </a:cubicBezTo>
                  <a:cubicBezTo>
                    <a:pt x="46287" y="8869"/>
                    <a:pt x="45224" y="8778"/>
                    <a:pt x="44079" y="8778"/>
                  </a:cubicBezTo>
                  <a:cubicBezTo>
                    <a:pt x="43277" y="8778"/>
                    <a:pt x="42435" y="8823"/>
                    <a:pt x="41651" y="8823"/>
                  </a:cubicBezTo>
                  <a:cubicBezTo>
                    <a:pt x="40795" y="8823"/>
                    <a:pt x="40007" y="8769"/>
                    <a:pt x="39418" y="8547"/>
                  </a:cubicBezTo>
                  <a:cubicBezTo>
                    <a:pt x="38499" y="8200"/>
                    <a:pt x="37525" y="8023"/>
                    <a:pt x="36546" y="8023"/>
                  </a:cubicBezTo>
                  <a:cubicBezTo>
                    <a:pt x="36275" y="8023"/>
                    <a:pt x="36003" y="8037"/>
                    <a:pt x="35731" y="8064"/>
                  </a:cubicBezTo>
                  <a:cubicBezTo>
                    <a:pt x="34635" y="9104"/>
                    <a:pt x="32585" y="9398"/>
                    <a:pt x="31077" y="9499"/>
                  </a:cubicBezTo>
                  <a:cubicBezTo>
                    <a:pt x="29526" y="7990"/>
                    <a:pt x="27655" y="6585"/>
                    <a:pt x="25725" y="5605"/>
                  </a:cubicBezTo>
                  <a:cubicBezTo>
                    <a:pt x="24435" y="4951"/>
                    <a:pt x="22930" y="4260"/>
                    <a:pt x="22532" y="2870"/>
                  </a:cubicBezTo>
                  <a:cubicBezTo>
                    <a:pt x="22012" y="1053"/>
                    <a:pt x="19376" y="125"/>
                    <a:pt x="17200" y="125"/>
                  </a:cubicBezTo>
                  <a:cubicBezTo>
                    <a:pt x="16716" y="125"/>
                    <a:pt x="16254" y="171"/>
                    <a:pt x="15844" y="263"/>
                  </a:cubicBezTo>
                  <a:cubicBezTo>
                    <a:pt x="15181" y="84"/>
                    <a:pt x="14496" y="0"/>
                    <a:pt x="13807" y="0"/>
                  </a:cubicBezTo>
                  <a:close/>
                </a:path>
              </a:pathLst>
            </a:custGeom>
            <a:solidFill>
              <a:schemeClr val="lt2"/>
            </a:solidFill>
            <a:ln w="9525" cap="flat" cmpd="sng">
              <a:solidFill>
                <a:srgbClr val="435D7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4343"/>
                </a:solidFill>
              </a:endParaRPr>
            </a:p>
          </p:txBody>
        </p:sp>
        <p:sp>
          <p:nvSpPr>
            <p:cNvPr id="14463" name="Google Shape;14463;p45"/>
            <p:cNvSpPr/>
            <p:nvPr/>
          </p:nvSpPr>
          <p:spPr>
            <a:xfrm>
              <a:off x="2370225" y="830650"/>
              <a:ext cx="1016975" cy="1158500"/>
            </a:xfrm>
            <a:custGeom>
              <a:avLst/>
              <a:gdLst/>
              <a:ahLst/>
              <a:cxnLst/>
              <a:rect l="l" t="t" r="r" b="b"/>
              <a:pathLst>
                <a:path w="40679" h="46340" extrusionOk="0">
                  <a:moveTo>
                    <a:pt x="15780" y="0"/>
                  </a:moveTo>
                  <a:cubicBezTo>
                    <a:pt x="14989" y="0"/>
                    <a:pt x="14213" y="109"/>
                    <a:pt x="13470" y="421"/>
                  </a:cubicBezTo>
                  <a:cubicBezTo>
                    <a:pt x="9879" y="1928"/>
                    <a:pt x="10933" y="5468"/>
                    <a:pt x="8580" y="7572"/>
                  </a:cubicBezTo>
                  <a:cubicBezTo>
                    <a:pt x="6546" y="9390"/>
                    <a:pt x="2788" y="7963"/>
                    <a:pt x="1150" y="10460"/>
                  </a:cubicBezTo>
                  <a:cubicBezTo>
                    <a:pt x="0" y="12215"/>
                    <a:pt x="1289" y="14606"/>
                    <a:pt x="2962" y="15871"/>
                  </a:cubicBezTo>
                  <a:cubicBezTo>
                    <a:pt x="4636" y="17135"/>
                    <a:pt x="6731" y="17894"/>
                    <a:pt x="8056" y="19522"/>
                  </a:cubicBezTo>
                  <a:cubicBezTo>
                    <a:pt x="10183" y="22136"/>
                    <a:pt x="9577" y="26004"/>
                    <a:pt x="8413" y="29169"/>
                  </a:cubicBezTo>
                  <a:cubicBezTo>
                    <a:pt x="7247" y="32332"/>
                    <a:pt x="5603" y="35532"/>
                    <a:pt x="6005" y="38881"/>
                  </a:cubicBezTo>
                  <a:cubicBezTo>
                    <a:pt x="6193" y="40459"/>
                    <a:pt x="6837" y="41956"/>
                    <a:pt x="7675" y="43307"/>
                  </a:cubicBezTo>
                  <a:cubicBezTo>
                    <a:pt x="8488" y="44615"/>
                    <a:pt x="9597" y="45873"/>
                    <a:pt x="11095" y="46235"/>
                  </a:cubicBezTo>
                  <a:cubicBezTo>
                    <a:pt x="11391" y="46306"/>
                    <a:pt x="11688" y="46339"/>
                    <a:pt x="11983" y="46339"/>
                  </a:cubicBezTo>
                  <a:cubicBezTo>
                    <a:pt x="13586" y="46339"/>
                    <a:pt x="15150" y="45367"/>
                    <a:pt x="16368" y="44250"/>
                  </a:cubicBezTo>
                  <a:cubicBezTo>
                    <a:pt x="17812" y="42927"/>
                    <a:pt x="19065" y="41325"/>
                    <a:pt x="20822" y="40465"/>
                  </a:cubicBezTo>
                  <a:cubicBezTo>
                    <a:pt x="23353" y="39224"/>
                    <a:pt x="26610" y="39686"/>
                    <a:pt x="28815" y="37929"/>
                  </a:cubicBezTo>
                  <a:cubicBezTo>
                    <a:pt x="31544" y="35754"/>
                    <a:pt x="31140" y="31606"/>
                    <a:pt x="31890" y="28199"/>
                  </a:cubicBezTo>
                  <a:cubicBezTo>
                    <a:pt x="33150" y="22476"/>
                    <a:pt x="38102" y="18249"/>
                    <a:pt x="40038" y="12718"/>
                  </a:cubicBezTo>
                  <a:cubicBezTo>
                    <a:pt x="40418" y="11636"/>
                    <a:pt x="40679" y="10499"/>
                    <a:pt x="40652" y="9352"/>
                  </a:cubicBezTo>
                  <a:cubicBezTo>
                    <a:pt x="40569" y="5649"/>
                    <a:pt x="37449" y="2571"/>
                    <a:pt x="33956" y="1339"/>
                  </a:cubicBezTo>
                  <a:cubicBezTo>
                    <a:pt x="31938" y="627"/>
                    <a:pt x="29911" y="457"/>
                    <a:pt x="27871" y="457"/>
                  </a:cubicBezTo>
                  <a:cubicBezTo>
                    <a:pt x="26007" y="457"/>
                    <a:pt x="24132" y="599"/>
                    <a:pt x="22245" y="599"/>
                  </a:cubicBezTo>
                  <a:cubicBezTo>
                    <a:pt x="21785" y="599"/>
                    <a:pt x="21325" y="591"/>
                    <a:pt x="20863" y="570"/>
                  </a:cubicBezTo>
                  <a:cubicBezTo>
                    <a:pt x="19225" y="496"/>
                    <a:pt x="17470" y="0"/>
                    <a:pt x="15780" y="0"/>
                  </a:cubicBezTo>
                  <a:close/>
                </a:path>
              </a:pathLst>
            </a:custGeom>
            <a:solidFill>
              <a:schemeClr val="lt2"/>
            </a:solidFill>
            <a:ln w="9525" cap="flat" cmpd="sng">
              <a:solidFill>
                <a:srgbClr val="435D7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4343"/>
                </a:solidFill>
              </a:endParaRPr>
            </a:p>
          </p:txBody>
        </p:sp>
        <p:sp>
          <p:nvSpPr>
            <p:cNvPr id="14464" name="Google Shape;14464;p45"/>
            <p:cNvSpPr/>
            <p:nvPr/>
          </p:nvSpPr>
          <p:spPr>
            <a:xfrm>
              <a:off x="3143325" y="1089650"/>
              <a:ext cx="4064350" cy="3503975"/>
            </a:xfrm>
            <a:custGeom>
              <a:avLst/>
              <a:gdLst/>
              <a:ahLst/>
              <a:cxnLst/>
              <a:rect l="l" t="t" r="r" b="b"/>
              <a:pathLst>
                <a:path w="162574" h="140159" extrusionOk="0">
                  <a:moveTo>
                    <a:pt x="149391" y="0"/>
                  </a:moveTo>
                  <a:cubicBezTo>
                    <a:pt x="148360" y="0"/>
                    <a:pt x="147330" y="156"/>
                    <a:pt x="146349" y="477"/>
                  </a:cubicBezTo>
                  <a:cubicBezTo>
                    <a:pt x="145329" y="812"/>
                    <a:pt x="144363" y="1309"/>
                    <a:pt x="143326" y="1583"/>
                  </a:cubicBezTo>
                  <a:cubicBezTo>
                    <a:pt x="142494" y="1801"/>
                    <a:pt x="141638" y="1870"/>
                    <a:pt x="140776" y="1870"/>
                  </a:cubicBezTo>
                  <a:cubicBezTo>
                    <a:pt x="140050" y="1870"/>
                    <a:pt x="139319" y="1821"/>
                    <a:pt x="138596" y="1772"/>
                  </a:cubicBezTo>
                  <a:lnTo>
                    <a:pt x="130106" y="1191"/>
                  </a:lnTo>
                  <a:cubicBezTo>
                    <a:pt x="129237" y="1132"/>
                    <a:pt x="128350" y="1076"/>
                    <a:pt x="127469" y="1076"/>
                  </a:cubicBezTo>
                  <a:cubicBezTo>
                    <a:pt x="125783" y="1076"/>
                    <a:pt x="124119" y="1281"/>
                    <a:pt x="122644" y="2056"/>
                  </a:cubicBezTo>
                  <a:cubicBezTo>
                    <a:pt x="119360" y="3782"/>
                    <a:pt x="117499" y="8084"/>
                    <a:pt x="113816" y="8529"/>
                  </a:cubicBezTo>
                  <a:cubicBezTo>
                    <a:pt x="113611" y="8554"/>
                    <a:pt x="113408" y="8566"/>
                    <a:pt x="113207" y="8566"/>
                  </a:cubicBezTo>
                  <a:cubicBezTo>
                    <a:pt x="110853" y="8566"/>
                    <a:pt x="108715" y="6973"/>
                    <a:pt x="106473" y="6087"/>
                  </a:cubicBezTo>
                  <a:cubicBezTo>
                    <a:pt x="105100" y="5543"/>
                    <a:pt x="103627" y="5279"/>
                    <a:pt x="102152" y="5279"/>
                  </a:cubicBezTo>
                  <a:cubicBezTo>
                    <a:pt x="99404" y="5279"/>
                    <a:pt x="96647" y="6196"/>
                    <a:pt x="94512" y="7933"/>
                  </a:cubicBezTo>
                  <a:cubicBezTo>
                    <a:pt x="93279" y="7304"/>
                    <a:pt x="93660" y="5468"/>
                    <a:pt x="93225" y="4153"/>
                  </a:cubicBezTo>
                  <a:cubicBezTo>
                    <a:pt x="92771" y="2782"/>
                    <a:pt x="91297" y="1954"/>
                    <a:pt x="89858" y="1828"/>
                  </a:cubicBezTo>
                  <a:cubicBezTo>
                    <a:pt x="89687" y="1813"/>
                    <a:pt x="89517" y="1806"/>
                    <a:pt x="89348" y="1806"/>
                  </a:cubicBezTo>
                  <a:cubicBezTo>
                    <a:pt x="88082" y="1806"/>
                    <a:pt x="86834" y="2194"/>
                    <a:pt x="85623" y="2590"/>
                  </a:cubicBezTo>
                  <a:cubicBezTo>
                    <a:pt x="82664" y="3556"/>
                    <a:pt x="79224" y="5204"/>
                    <a:pt x="78950" y="8303"/>
                  </a:cubicBezTo>
                  <a:cubicBezTo>
                    <a:pt x="78873" y="9176"/>
                    <a:pt x="79068" y="10104"/>
                    <a:pt x="78702" y="10900"/>
                  </a:cubicBezTo>
                  <a:cubicBezTo>
                    <a:pt x="78178" y="12033"/>
                    <a:pt x="76762" y="12408"/>
                    <a:pt x="75881" y="13291"/>
                  </a:cubicBezTo>
                  <a:cubicBezTo>
                    <a:pt x="74831" y="14345"/>
                    <a:pt x="74664" y="15971"/>
                    <a:pt x="74621" y="17458"/>
                  </a:cubicBezTo>
                  <a:cubicBezTo>
                    <a:pt x="74577" y="18944"/>
                    <a:pt x="74563" y="20541"/>
                    <a:pt x="73703" y="21754"/>
                  </a:cubicBezTo>
                  <a:cubicBezTo>
                    <a:pt x="73148" y="22537"/>
                    <a:pt x="71069" y="23068"/>
                    <a:pt x="69376" y="23068"/>
                  </a:cubicBezTo>
                  <a:cubicBezTo>
                    <a:pt x="68445" y="23068"/>
                    <a:pt x="67630" y="22907"/>
                    <a:pt x="67252" y="22539"/>
                  </a:cubicBezTo>
                  <a:cubicBezTo>
                    <a:pt x="66636" y="21940"/>
                    <a:pt x="65905" y="21693"/>
                    <a:pt x="65124" y="21693"/>
                  </a:cubicBezTo>
                  <a:cubicBezTo>
                    <a:pt x="63293" y="21693"/>
                    <a:pt x="61194" y="23048"/>
                    <a:pt x="59696" y="24392"/>
                  </a:cubicBezTo>
                  <a:lnTo>
                    <a:pt x="53326" y="30110"/>
                  </a:lnTo>
                  <a:cubicBezTo>
                    <a:pt x="51731" y="31541"/>
                    <a:pt x="50013" y="33034"/>
                    <a:pt x="47899" y="33389"/>
                  </a:cubicBezTo>
                  <a:cubicBezTo>
                    <a:pt x="47672" y="33427"/>
                    <a:pt x="47440" y="33446"/>
                    <a:pt x="47206" y="33446"/>
                  </a:cubicBezTo>
                  <a:cubicBezTo>
                    <a:pt x="45267" y="33446"/>
                    <a:pt x="43232" y="32171"/>
                    <a:pt x="43155" y="30259"/>
                  </a:cubicBezTo>
                  <a:cubicBezTo>
                    <a:pt x="43563" y="29875"/>
                    <a:pt x="44085" y="29761"/>
                    <a:pt x="44655" y="29761"/>
                  </a:cubicBezTo>
                  <a:cubicBezTo>
                    <a:pt x="45498" y="29761"/>
                    <a:pt x="46445" y="30012"/>
                    <a:pt x="47276" y="30012"/>
                  </a:cubicBezTo>
                  <a:cubicBezTo>
                    <a:pt x="47872" y="30012"/>
                    <a:pt x="48409" y="29883"/>
                    <a:pt x="48805" y="29438"/>
                  </a:cubicBezTo>
                  <a:cubicBezTo>
                    <a:pt x="49977" y="28121"/>
                    <a:pt x="48243" y="26238"/>
                    <a:pt x="46718" y="25356"/>
                  </a:cubicBezTo>
                  <a:cubicBezTo>
                    <a:pt x="43929" y="23744"/>
                    <a:pt x="41047" y="22101"/>
                    <a:pt x="37854" y="21667"/>
                  </a:cubicBezTo>
                  <a:cubicBezTo>
                    <a:pt x="37395" y="21605"/>
                    <a:pt x="36928" y="21573"/>
                    <a:pt x="36459" y="21573"/>
                  </a:cubicBezTo>
                  <a:cubicBezTo>
                    <a:pt x="33662" y="21573"/>
                    <a:pt x="30804" y="22696"/>
                    <a:pt x="29384" y="25062"/>
                  </a:cubicBezTo>
                  <a:cubicBezTo>
                    <a:pt x="27966" y="27426"/>
                    <a:pt x="28225" y="30512"/>
                    <a:pt x="26820" y="32884"/>
                  </a:cubicBezTo>
                  <a:cubicBezTo>
                    <a:pt x="25941" y="34369"/>
                    <a:pt x="24491" y="35431"/>
                    <a:pt x="23493" y="36839"/>
                  </a:cubicBezTo>
                  <a:cubicBezTo>
                    <a:pt x="22495" y="38247"/>
                    <a:pt x="22067" y="40372"/>
                    <a:pt x="23291" y="41591"/>
                  </a:cubicBezTo>
                  <a:cubicBezTo>
                    <a:pt x="24277" y="42574"/>
                    <a:pt x="25957" y="42576"/>
                    <a:pt x="26934" y="43568"/>
                  </a:cubicBezTo>
                  <a:cubicBezTo>
                    <a:pt x="27686" y="44334"/>
                    <a:pt x="27942" y="45612"/>
                    <a:pt x="28928" y="46032"/>
                  </a:cubicBezTo>
                  <a:cubicBezTo>
                    <a:pt x="29116" y="46112"/>
                    <a:pt x="29308" y="46149"/>
                    <a:pt x="29499" y="46149"/>
                  </a:cubicBezTo>
                  <a:cubicBezTo>
                    <a:pt x="30453" y="46149"/>
                    <a:pt x="31375" y="45228"/>
                    <a:pt x="31599" y="44232"/>
                  </a:cubicBezTo>
                  <a:cubicBezTo>
                    <a:pt x="31870" y="43035"/>
                    <a:pt x="31491" y="41803"/>
                    <a:pt x="31294" y="40594"/>
                  </a:cubicBezTo>
                  <a:cubicBezTo>
                    <a:pt x="30707" y="36976"/>
                    <a:pt x="32524" y="32527"/>
                    <a:pt x="36153" y="32010"/>
                  </a:cubicBezTo>
                  <a:cubicBezTo>
                    <a:pt x="36979" y="32041"/>
                    <a:pt x="37253" y="33221"/>
                    <a:pt x="36881" y="33960"/>
                  </a:cubicBezTo>
                  <a:cubicBezTo>
                    <a:pt x="36512" y="34700"/>
                    <a:pt x="35790" y="35213"/>
                    <a:pt x="35400" y="35941"/>
                  </a:cubicBezTo>
                  <a:cubicBezTo>
                    <a:pt x="34663" y="37314"/>
                    <a:pt x="35518" y="39272"/>
                    <a:pt x="37026" y="39667"/>
                  </a:cubicBezTo>
                  <a:cubicBezTo>
                    <a:pt x="38598" y="40078"/>
                    <a:pt x="41223" y="39748"/>
                    <a:pt x="41017" y="41358"/>
                  </a:cubicBezTo>
                  <a:cubicBezTo>
                    <a:pt x="40797" y="43068"/>
                    <a:pt x="37630" y="41948"/>
                    <a:pt x="36606" y="43336"/>
                  </a:cubicBezTo>
                  <a:cubicBezTo>
                    <a:pt x="36002" y="44155"/>
                    <a:pt x="36537" y="45296"/>
                    <a:pt x="36521" y="46313"/>
                  </a:cubicBezTo>
                  <a:cubicBezTo>
                    <a:pt x="36494" y="48303"/>
                    <a:pt x="34299" y="49599"/>
                    <a:pt x="32313" y="49739"/>
                  </a:cubicBezTo>
                  <a:cubicBezTo>
                    <a:pt x="32097" y="49755"/>
                    <a:pt x="31880" y="49762"/>
                    <a:pt x="31663" y="49762"/>
                  </a:cubicBezTo>
                  <a:cubicBezTo>
                    <a:pt x="30164" y="49762"/>
                    <a:pt x="28664" y="49439"/>
                    <a:pt x="27166" y="49439"/>
                  </a:cubicBezTo>
                  <a:cubicBezTo>
                    <a:pt x="26898" y="49439"/>
                    <a:pt x="26629" y="49449"/>
                    <a:pt x="26361" y="49474"/>
                  </a:cubicBezTo>
                  <a:cubicBezTo>
                    <a:pt x="24379" y="49654"/>
                    <a:pt x="22222" y="51058"/>
                    <a:pt x="22312" y="53044"/>
                  </a:cubicBezTo>
                  <a:cubicBezTo>
                    <a:pt x="19567" y="54331"/>
                    <a:pt x="16715" y="55374"/>
                    <a:pt x="13788" y="56164"/>
                  </a:cubicBezTo>
                  <a:cubicBezTo>
                    <a:pt x="13912" y="58317"/>
                    <a:pt x="17975" y="58517"/>
                    <a:pt x="17960" y="60675"/>
                  </a:cubicBezTo>
                  <a:cubicBezTo>
                    <a:pt x="17949" y="61887"/>
                    <a:pt x="16542" y="62556"/>
                    <a:pt x="15302" y="62556"/>
                  </a:cubicBezTo>
                  <a:cubicBezTo>
                    <a:pt x="15219" y="62556"/>
                    <a:pt x="15137" y="62553"/>
                    <a:pt x="15056" y="62547"/>
                  </a:cubicBezTo>
                  <a:cubicBezTo>
                    <a:pt x="14072" y="62475"/>
                    <a:pt x="13082" y="62160"/>
                    <a:pt x="12113" y="62160"/>
                  </a:cubicBezTo>
                  <a:cubicBezTo>
                    <a:pt x="11810" y="62160"/>
                    <a:pt x="11508" y="62191"/>
                    <a:pt x="11210" y="62270"/>
                  </a:cubicBezTo>
                  <a:cubicBezTo>
                    <a:pt x="9047" y="62839"/>
                    <a:pt x="8290" y="65880"/>
                    <a:pt x="9487" y="67769"/>
                  </a:cubicBezTo>
                  <a:cubicBezTo>
                    <a:pt x="10572" y="69481"/>
                    <a:pt x="12694" y="70258"/>
                    <a:pt x="14741" y="70258"/>
                  </a:cubicBezTo>
                  <a:cubicBezTo>
                    <a:pt x="14954" y="70258"/>
                    <a:pt x="15165" y="70249"/>
                    <a:pt x="15375" y="70233"/>
                  </a:cubicBezTo>
                  <a:cubicBezTo>
                    <a:pt x="16269" y="70162"/>
                    <a:pt x="17225" y="69924"/>
                    <a:pt x="17785" y="69223"/>
                  </a:cubicBezTo>
                  <a:cubicBezTo>
                    <a:pt x="18318" y="68554"/>
                    <a:pt x="18362" y="67634"/>
                    <a:pt x="18586" y="66808"/>
                  </a:cubicBezTo>
                  <a:cubicBezTo>
                    <a:pt x="19089" y="64960"/>
                    <a:pt x="20667" y="63445"/>
                    <a:pt x="22534" y="63019"/>
                  </a:cubicBezTo>
                  <a:cubicBezTo>
                    <a:pt x="23588" y="62778"/>
                    <a:pt x="24878" y="62758"/>
                    <a:pt x="25444" y="61839"/>
                  </a:cubicBezTo>
                  <a:cubicBezTo>
                    <a:pt x="27854" y="63143"/>
                    <a:pt x="29550" y="65685"/>
                    <a:pt x="29826" y="68413"/>
                  </a:cubicBezTo>
                  <a:cubicBezTo>
                    <a:pt x="30020" y="68663"/>
                    <a:pt x="30274" y="68770"/>
                    <a:pt x="30543" y="68770"/>
                  </a:cubicBezTo>
                  <a:cubicBezTo>
                    <a:pt x="31347" y="68770"/>
                    <a:pt x="32287" y="67809"/>
                    <a:pt x="32159" y="66868"/>
                  </a:cubicBezTo>
                  <a:cubicBezTo>
                    <a:pt x="31991" y="65614"/>
                    <a:pt x="30882" y="64743"/>
                    <a:pt x="30003" y="63834"/>
                  </a:cubicBezTo>
                  <a:cubicBezTo>
                    <a:pt x="29122" y="62923"/>
                    <a:pt x="28387" y="61510"/>
                    <a:pt x="29078" y="60448"/>
                  </a:cubicBezTo>
                  <a:lnTo>
                    <a:pt x="29078" y="60448"/>
                  </a:lnTo>
                  <a:cubicBezTo>
                    <a:pt x="33197" y="61658"/>
                    <a:pt x="36527" y="65238"/>
                    <a:pt x="37435" y="69435"/>
                  </a:cubicBezTo>
                  <a:cubicBezTo>
                    <a:pt x="38871" y="69149"/>
                    <a:pt x="39664" y="67205"/>
                    <a:pt x="38838" y="65997"/>
                  </a:cubicBezTo>
                  <a:cubicBezTo>
                    <a:pt x="39003" y="65628"/>
                    <a:pt x="39328" y="65472"/>
                    <a:pt x="39697" y="65472"/>
                  </a:cubicBezTo>
                  <a:cubicBezTo>
                    <a:pt x="40331" y="65472"/>
                    <a:pt x="41094" y="65932"/>
                    <a:pt x="41391" y="66558"/>
                  </a:cubicBezTo>
                  <a:cubicBezTo>
                    <a:pt x="41862" y="67549"/>
                    <a:pt x="41819" y="68770"/>
                    <a:pt x="42492" y="69636"/>
                  </a:cubicBezTo>
                  <a:cubicBezTo>
                    <a:pt x="43175" y="70517"/>
                    <a:pt x="44261" y="70711"/>
                    <a:pt x="45451" y="70711"/>
                  </a:cubicBezTo>
                  <a:cubicBezTo>
                    <a:pt x="46388" y="70711"/>
                    <a:pt x="47390" y="70590"/>
                    <a:pt x="48312" y="70590"/>
                  </a:cubicBezTo>
                  <a:cubicBezTo>
                    <a:pt x="49551" y="70590"/>
                    <a:pt x="50643" y="70808"/>
                    <a:pt x="51235" y="71828"/>
                  </a:cubicBezTo>
                  <a:cubicBezTo>
                    <a:pt x="52336" y="73723"/>
                    <a:pt x="49909" y="75927"/>
                    <a:pt x="47711" y="75927"/>
                  </a:cubicBezTo>
                  <a:cubicBezTo>
                    <a:pt x="47678" y="75927"/>
                    <a:pt x="47645" y="75926"/>
                    <a:pt x="47613" y="75925"/>
                  </a:cubicBezTo>
                  <a:cubicBezTo>
                    <a:pt x="45391" y="75856"/>
                    <a:pt x="43361" y="74585"/>
                    <a:pt x="41147" y="74365"/>
                  </a:cubicBezTo>
                  <a:cubicBezTo>
                    <a:pt x="40897" y="74340"/>
                    <a:pt x="40647" y="74329"/>
                    <a:pt x="40397" y="74329"/>
                  </a:cubicBezTo>
                  <a:cubicBezTo>
                    <a:pt x="38218" y="74329"/>
                    <a:pt x="36082" y="75200"/>
                    <a:pt x="33896" y="75455"/>
                  </a:cubicBezTo>
                  <a:cubicBezTo>
                    <a:pt x="33619" y="75487"/>
                    <a:pt x="33335" y="75503"/>
                    <a:pt x="33048" y="75503"/>
                  </a:cubicBezTo>
                  <a:cubicBezTo>
                    <a:pt x="30807" y="75503"/>
                    <a:pt x="28395" y="74514"/>
                    <a:pt x="27939" y="72388"/>
                  </a:cubicBezTo>
                  <a:cubicBezTo>
                    <a:pt x="27802" y="71741"/>
                    <a:pt x="27855" y="71030"/>
                    <a:pt x="27514" y="70464"/>
                  </a:cubicBezTo>
                  <a:cubicBezTo>
                    <a:pt x="27109" y="69793"/>
                    <a:pt x="26279" y="69553"/>
                    <a:pt x="25473" y="69553"/>
                  </a:cubicBezTo>
                  <a:cubicBezTo>
                    <a:pt x="25313" y="69553"/>
                    <a:pt x="25154" y="69562"/>
                    <a:pt x="24999" y="69580"/>
                  </a:cubicBezTo>
                  <a:cubicBezTo>
                    <a:pt x="21817" y="69942"/>
                    <a:pt x="18598" y="72595"/>
                    <a:pt x="15740" y="72595"/>
                  </a:cubicBezTo>
                  <a:cubicBezTo>
                    <a:pt x="14956" y="72595"/>
                    <a:pt x="14199" y="72395"/>
                    <a:pt x="13478" y="71894"/>
                  </a:cubicBezTo>
                  <a:cubicBezTo>
                    <a:pt x="11337" y="76062"/>
                    <a:pt x="6101" y="77629"/>
                    <a:pt x="3179" y="81294"/>
                  </a:cubicBezTo>
                  <a:cubicBezTo>
                    <a:pt x="0" y="85282"/>
                    <a:pt x="268" y="91440"/>
                    <a:pt x="3354" y="95500"/>
                  </a:cubicBezTo>
                  <a:cubicBezTo>
                    <a:pt x="6050" y="99045"/>
                    <a:pt x="10552" y="100957"/>
                    <a:pt x="15019" y="100957"/>
                  </a:cubicBezTo>
                  <a:cubicBezTo>
                    <a:pt x="15667" y="100957"/>
                    <a:pt x="16314" y="100917"/>
                    <a:pt x="16954" y="100836"/>
                  </a:cubicBezTo>
                  <a:cubicBezTo>
                    <a:pt x="17630" y="100750"/>
                    <a:pt x="18327" y="100626"/>
                    <a:pt x="19005" y="100626"/>
                  </a:cubicBezTo>
                  <a:cubicBezTo>
                    <a:pt x="19489" y="100626"/>
                    <a:pt x="19963" y="100690"/>
                    <a:pt x="20413" y="100875"/>
                  </a:cubicBezTo>
                  <a:cubicBezTo>
                    <a:pt x="21482" y="101317"/>
                    <a:pt x="22166" y="102352"/>
                    <a:pt x="23058" y="103088"/>
                  </a:cubicBezTo>
                  <a:cubicBezTo>
                    <a:pt x="23580" y="103519"/>
                    <a:pt x="24303" y="103823"/>
                    <a:pt x="24961" y="103823"/>
                  </a:cubicBezTo>
                  <a:cubicBezTo>
                    <a:pt x="25427" y="103823"/>
                    <a:pt x="25861" y="103670"/>
                    <a:pt x="26168" y="103301"/>
                  </a:cubicBezTo>
                  <a:lnTo>
                    <a:pt x="26168" y="103301"/>
                  </a:lnTo>
                  <a:cubicBezTo>
                    <a:pt x="25321" y="105399"/>
                    <a:pt x="25557" y="107902"/>
                    <a:pt x="26779" y="109805"/>
                  </a:cubicBezTo>
                  <a:cubicBezTo>
                    <a:pt x="28099" y="111859"/>
                    <a:pt x="30559" y="113484"/>
                    <a:pt x="30509" y="115926"/>
                  </a:cubicBezTo>
                  <a:cubicBezTo>
                    <a:pt x="30482" y="117190"/>
                    <a:pt x="29748" y="118318"/>
                    <a:pt x="29403" y="119536"/>
                  </a:cubicBezTo>
                  <a:cubicBezTo>
                    <a:pt x="27829" y="125109"/>
                    <a:pt x="34415" y="129657"/>
                    <a:pt x="35455" y="135354"/>
                  </a:cubicBezTo>
                  <a:cubicBezTo>
                    <a:pt x="35736" y="136888"/>
                    <a:pt x="35735" y="138735"/>
                    <a:pt x="37029" y="139601"/>
                  </a:cubicBezTo>
                  <a:cubicBezTo>
                    <a:pt x="37625" y="139999"/>
                    <a:pt x="38374" y="140081"/>
                    <a:pt x="39090" y="140127"/>
                  </a:cubicBezTo>
                  <a:cubicBezTo>
                    <a:pt x="39409" y="140148"/>
                    <a:pt x="39736" y="140158"/>
                    <a:pt x="40067" y="140158"/>
                  </a:cubicBezTo>
                  <a:cubicBezTo>
                    <a:pt x="43538" y="140158"/>
                    <a:pt x="47454" y="138962"/>
                    <a:pt x="48151" y="135675"/>
                  </a:cubicBezTo>
                  <a:cubicBezTo>
                    <a:pt x="48366" y="134657"/>
                    <a:pt x="48212" y="133602"/>
                    <a:pt x="48243" y="132560"/>
                  </a:cubicBezTo>
                  <a:cubicBezTo>
                    <a:pt x="48336" y="129451"/>
                    <a:pt x="50239" y="126459"/>
                    <a:pt x="53017" y="125056"/>
                  </a:cubicBezTo>
                  <a:cubicBezTo>
                    <a:pt x="53771" y="124675"/>
                    <a:pt x="54600" y="124390"/>
                    <a:pt x="55202" y="123799"/>
                  </a:cubicBezTo>
                  <a:cubicBezTo>
                    <a:pt x="56528" y="122495"/>
                    <a:pt x="56234" y="120283"/>
                    <a:pt x="55553" y="118553"/>
                  </a:cubicBezTo>
                  <a:cubicBezTo>
                    <a:pt x="54872" y="116821"/>
                    <a:pt x="53881" y="115076"/>
                    <a:pt x="54120" y="113231"/>
                  </a:cubicBezTo>
                  <a:cubicBezTo>
                    <a:pt x="54502" y="110269"/>
                    <a:pt x="57681" y="108706"/>
                    <a:pt x="60090" y="106941"/>
                  </a:cubicBezTo>
                  <a:cubicBezTo>
                    <a:pt x="63716" y="104284"/>
                    <a:pt x="66206" y="100125"/>
                    <a:pt x="66835" y="95675"/>
                  </a:cubicBezTo>
                  <a:lnTo>
                    <a:pt x="66835" y="95675"/>
                  </a:lnTo>
                  <a:cubicBezTo>
                    <a:pt x="65061" y="96232"/>
                    <a:pt x="63075" y="96745"/>
                    <a:pt x="61220" y="96745"/>
                  </a:cubicBezTo>
                  <a:cubicBezTo>
                    <a:pt x="59581" y="96745"/>
                    <a:pt x="58045" y="96344"/>
                    <a:pt x="56849" y="95215"/>
                  </a:cubicBezTo>
                  <a:cubicBezTo>
                    <a:pt x="55965" y="94380"/>
                    <a:pt x="55421" y="93259"/>
                    <a:pt x="54897" y="92162"/>
                  </a:cubicBezTo>
                  <a:lnTo>
                    <a:pt x="50173" y="82291"/>
                  </a:lnTo>
                  <a:cubicBezTo>
                    <a:pt x="49966" y="81857"/>
                    <a:pt x="49755" y="81362"/>
                    <a:pt x="49925" y="80912"/>
                  </a:cubicBezTo>
                  <a:cubicBezTo>
                    <a:pt x="50074" y="80517"/>
                    <a:pt x="50366" y="80356"/>
                    <a:pt x="50717" y="80356"/>
                  </a:cubicBezTo>
                  <a:cubicBezTo>
                    <a:pt x="51453" y="80356"/>
                    <a:pt x="52449" y="81064"/>
                    <a:pt x="52928" y="81807"/>
                  </a:cubicBezTo>
                  <a:cubicBezTo>
                    <a:pt x="55452" y="85724"/>
                    <a:pt x="57718" y="89804"/>
                    <a:pt x="59707" y="94020"/>
                  </a:cubicBezTo>
                  <a:cubicBezTo>
                    <a:pt x="63791" y="93273"/>
                    <a:pt x="67648" y="91596"/>
                    <a:pt x="70980" y="89118"/>
                  </a:cubicBezTo>
                  <a:cubicBezTo>
                    <a:pt x="72037" y="88329"/>
                    <a:pt x="73088" y="87386"/>
                    <a:pt x="73445" y="86117"/>
                  </a:cubicBezTo>
                  <a:cubicBezTo>
                    <a:pt x="73802" y="84846"/>
                    <a:pt x="73146" y="83218"/>
                    <a:pt x="71846" y="82993"/>
                  </a:cubicBezTo>
                  <a:cubicBezTo>
                    <a:pt x="71723" y="82971"/>
                    <a:pt x="71600" y="82963"/>
                    <a:pt x="71476" y="82963"/>
                  </a:cubicBezTo>
                  <a:cubicBezTo>
                    <a:pt x="71093" y="82963"/>
                    <a:pt x="70708" y="83045"/>
                    <a:pt x="70324" y="83086"/>
                  </a:cubicBezTo>
                  <a:cubicBezTo>
                    <a:pt x="70133" y="83106"/>
                    <a:pt x="69943" y="83115"/>
                    <a:pt x="69755" y="83115"/>
                  </a:cubicBezTo>
                  <a:cubicBezTo>
                    <a:pt x="66927" y="83115"/>
                    <a:pt x="64468" y="80925"/>
                    <a:pt x="62588" y="78727"/>
                  </a:cubicBezTo>
                  <a:cubicBezTo>
                    <a:pt x="63132" y="78118"/>
                    <a:pt x="63852" y="77890"/>
                    <a:pt x="64640" y="77890"/>
                  </a:cubicBezTo>
                  <a:cubicBezTo>
                    <a:pt x="65842" y="77890"/>
                    <a:pt x="67201" y="78421"/>
                    <a:pt x="68334" y="78941"/>
                  </a:cubicBezTo>
                  <a:cubicBezTo>
                    <a:pt x="71699" y="80486"/>
                    <a:pt x="75249" y="81588"/>
                    <a:pt x="78895" y="82221"/>
                  </a:cubicBezTo>
                  <a:cubicBezTo>
                    <a:pt x="79803" y="82378"/>
                    <a:pt x="80736" y="82513"/>
                    <a:pt x="81554" y="82936"/>
                  </a:cubicBezTo>
                  <a:cubicBezTo>
                    <a:pt x="82126" y="83232"/>
                    <a:pt x="82622" y="83658"/>
                    <a:pt x="83095" y="84096"/>
                  </a:cubicBezTo>
                  <a:cubicBezTo>
                    <a:pt x="87298" y="87967"/>
                    <a:pt x="90407" y="93013"/>
                    <a:pt x="91975" y="98509"/>
                  </a:cubicBezTo>
                  <a:cubicBezTo>
                    <a:pt x="92104" y="98538"/>
                    <a:pt x="92231" y="98552"/>
                    <a:pt x="92354" y="98552"/>
                  </a:cubicBezTo>
                  <a:cubicBezTo>
                    <a:pt x="93754" y="98552"/>
                    <a:pt x="94717" y="96760"/>
                    <a:pt x="94833" y="95252"/>
                  </a:cubicBezTo>
                  <a:cubicBezTo>
                    <a:pt x="94960" y="93612"/>
                    <a:pt x="94769" y="91722"/>
                    <a:pt x="95948" y="90578"/>
                  </a:cubicBezTo>
                  <a:cubicBezTo>
                    <a:pt x="96875" y="89678"/>
                    <a:pt x="98399" y="89556"/>
                    <a:pt x="99214" y="88552"/>
                  </a:cubicBezTo>
                  <a:cubicBezTo>
                    <a:pt x="100238" y="87289"/>
                    <a:pt x="99703" y="85157"/>
                    <a:pt x="100900" y="84056"/>
                  </a:cubicBezTo>
                  <a:cubicBezTo>
                    <a:pt x="101284" y="83704"/>
                    <a:pt x="101728" y="83552"/>
                    <a:pt x="102190" y="83552"/>
                  </a:cubicBezTo>
                  <a:cubicBezTo>
                    <a:pt x="103537" y="83552"/>
                    <a:pt x="105034" y="84844"/>
                    <a:pt x="105630" y="86240"/>
                  </a:cubicBezTo>
                  <a:cubicBezTo>
                    <a:pt x="106431" y="88116"/>
                    <a:pt x="106723" y="90422"/>
                    <a:pt x="108410" y="91569"/>
                  </a:cubicBezTo>
                  <a:lnTo>
                    <a:pt x="111137" y="91176"/>
                  </a:lnTo>
                  <a:cubicBezTo>
                    <a:pt x="111152" y="95778"/>
                    <a:pt x="112750" y="100362"/>
                    <a:pt x="115602" y="103975"/>
                  </a:cubicBezTo>
                  <a:cubicBezTo>
                    <a:pt x="117157" y="103161"/>
                    <a:pt x="116453" y="100795"/>
                    <a:pt x="115480" y="99330"/>
                  </a:cubicBezTo>
                  <a:cubicBezTo>
                    <a:pt x="114508" y="97866"/>
                    <a:pt x="113554" y="95681"/>
                    <a:pt x="114936" y="94596"/>
                  </a:cubicBezTo>
                  <a:lnTo>
                    <a:pt x="114936" y="94596"/>
                  </a:lnTo>
                  <a:cubicBezTo>
                    <a:pt x="116854" y="94614"/>
                    <a:pt x="117747" y="97259"/>
                    <a:pt x="119611" y="97712"/>
                  </a:cubicBezTo>
                  <a:cubicBezTo>
                    <a:pt x="119777" y="97752"/>
                    <a:pt x="119940" y="97771"/>
                    <a:pt x="120101" y="97771"/>
                  </a:cubicBezTo>
                  <a:cubicBezTo>
                    <a:pt x="121744" y="97771"/>
                    <a:pt x="123089" y="95790"/>
                    <a:pt x="122784" y="94080"/>
                  </a:cubicBezTo>
                  <a:cubicBezTo>
                    <a:pt x="122451" y="92201"/>
                    <a:pt x="120835" y="90820"/>
                    <a:pt x="119169" y="89895"/>
                  </a:cubicBezTo>
                  <a:cubicBezTo>
                    <a:pt x="117675" y="88258"/>
                    <a:pt x="119833" y="85644"/>
                    <a:pt x="122018" y="85274"/>
                  </a:cubicBezTo>
                  <a:cubicBezTo>
                    <a:pt x="122730" y="85153"/>
                    <a:pt x="123464" y="85138"/>
                    <a:pt x="124199" y="85138"/>
                  </a:cubicBezTo>
                  <a:cubicBezTo>
                    <a:pt x="124443" y="85138"/>
                    <a:pt x="124686" y="85140"/>
                    <a:pt x="124930" y="85140"/>
                  </a:cubicBezTo>
                  <a:cubicBezTo>
                    <a:pt x="126201" y="85140"/>
                    <a:pt x="127452" y="85095"/>
                    <a:pt x="128573" y="84531"/>
                  </a:cubicBezTo>
                  <a:cubicBezTo>
                    <a:pt x="130946" y="83339"/>
                    <a:pt x="131739" y="80207"/>
                    <a:pt x="131200" y="77607"/>
                  </a:cubicBezTo>
                  <a:cubicBezTo>
                    <a:pt x="130659" y="75007"/>
                    <a:pt x="129117" y="72748"/>
                    <a:pt x="127857" y="70410"/>
                  </a:cubicBezTo>
                  <a:cubicBezTo>
                    <a:pt x="126781" y="68413"/>
                    <a:pt x="126249" y="65298"/>
                    <a:pt x="128341" y="64420"/>
                  </a:cubicBezTo>
                  <a:cubicBezTo>
                    <a:pt x="128900" y="64186"/>
                    <a:pt x="129528" y="64195"/>
                    <a:pt x="130135" y="64170"/>
                  </a:cubicBezTo>
                  <a:cubicBezTo>
                    <a:pt x="138047" y="63837"/>
                    <a:pt x="144592" y="55459"/>
                    <a:pt x="143005" y="47701"/>
                  </a:cubicBezTo>
                  <a:cubicBezTo>
                    <a:pt x="142706" y="46238"/>
                    <a:pt x="142140" y="44786"/>
                    <a:pt x="141097" y="43719"/>
                  </a:cubicBezTo>
                  <a:cubicBezTo>
                    <a:pt x="139216" y="41800"/>
                    <a:pt x="136024" y="41349"/>
                    <a:pt x="134619" y="39057"/>
                  </a:cubicBezTo>
                  <a:cubicBezTo>
                    <a:pt x="132900" y="36255"/>
                    <a:pt x="135025" y="32537"/>
                    <a:pt x="137778" y="30737"/>
                  </a:cubicBezTo>
                  <a:cubicBezTo>
                    <a:pt x="140529" y="28938"/>
                    <a:pt x="143891" y="28156"/>
                    <a:pt x="146461" y="26105"/>
                  </a:cubicBezTo>
                  <a:cubicBezTo>
                    <a:pt x="147145" y="26087"/>
                    <a:pt x="147512" y="25417"/>
                    <a:pt x="147638" y="24743"/>
                  </a:cubicBezTo>
                  <a:cubicBezTo>
                    <a:pt x="147716" y="24319"/>
                    <a:pt x="147611" y="23887"/>
                    <a:pt x="147608" y="23456"/>
                  </a:cubicBezTo>
                  <a:cubicBezTo>
                    <a:pt x="147598" y="22276"/>
                    <a:pt x="148442" y="21139"/>
                    <a:pt x="149574" y="20805"/>
                  </a:cubicBezTo>
                  <a:cubicBezTo>
                    <a:pt x="149811" y="20736"/>
                    <a:pt x="150056" y="20702"/>
                    <a:pt x="150302" y="20702"/>
                  </a:cubicBezTo>
                  <a:cubicBezTo>
                    <a:pt x="151231" y="20702"/>
                    <a:pt x="152165" y="21179"/>
                    <a:pt x="152664" y="21968"/>
                  </a:cubicBezTo>
                  <a:cubicBezTo>
                    <a:pt x="153442" y="23198"/>
                    <a:pt x="153129" y="24821"/>
                    <a:pt x="152563" y="26163"/>
                  </a:cubicBezTo>
                  <a:cubicBezTo>
                    <a:pt x="151998" y="27505"/>
                    <a:pt x="151199" y="28790"/>
                    <a:pt x="151051" y="30239"/>
                  </a:cubicBezTo>
                  <a:cubicBezTo>
                    <a:pt x="150905" y="31687"/>
                    <a:pt x="151726" y="33391"/>
                    <a:pt x="153173" y="33553"/>
                  </a:cubicBezTo>
                  <a:cubicBezTo>
                    <a:pt x="153252" y="33562"/>
                    <a:pt x="153330" y="33566"/>
                    <a:pt x="153406" y="33566"/>
                  </a:cubicBezTo>
                  <a:cubicBezTo>
                    <a:pt x="155043" y="33566"/>
                    <a:pt x="156090" y="31574"/>
                    <a:pt x="156201" y="29877"/>
                  </a:cubicBezTo>
                  <a:cubicBezTo>
                    <a:pt x="156318" y="28099"/>
                    <a:pt x="155972" y="26160"/>
                    <a:pt x="156925" y="24659"/>
                  </a:cubicBezTo>
                  <a:cubicBezTo>
                    <a:pt x="158377" y="22374"/>
                    <a:pt x="162385" y="21839"/>
                    <a:pt x="162490" y="19133"/>
                  </a:cubicBezTo>
                  <a:cubicBezTo>
                    <a:pt x="162574" y="16945"/>
                    <a:pt x="159821" y="15661"/>
                    <a:pt x="159327" y="13530"/>
                  </a:cubicBezTo>
                  <a:cubicBezTo>
                    <a:pt x="159129" y="12668"/>
                    <a:pt x="159325" y="11773"/>
                    <a:pt x="159405" y="10894"/>
                  </a:cubicBezTo>
                  <a:cubicBezTo>
                    <a:pt x="159709" y="7612"/>
                    <a:pt x="158263" y="4218"/>
                    <a:pt x="155688" y="2163"/>
                  </a:cubicBezTo>
                  <a:cubicBezTo>
                    <a:pt x="153919" y="751"/>
                    <a:pt x="151652" y="0"/>
                    <a:pt x="149391" y="0"/>
                  </a:cubicBezTo>
                  <a:close/>
                </a:path>
              </a:pathLst>
            </a:custGeom>
            <a:solidFill>
              <a:schemeClr val="lt2"/>
            </a:solidFill>
            <a:ln w="9525" cap="flat" cmpd="sng">
              <a:solidFill>
                <a:srgbClr val="435D7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4343"/>
                </a:solidFill>
              </a:endParaRPr>
            </a:p>
          </p:txBody>
        </p:sp>
        <p:sp>
          <p:nvSpPr>
            <p:cNvPr id="14465" name="Google Shape;14465;p45"/>
            <p:cNvSpPr/>
            <p:nvPr/>
          </p:nvSpPr>
          <p:spPr>
            <a:xfrm>
              <a:off x="6146600" y="3671525"/>
              <a:ext cx="342925" cy="189500"/>
            </a:xfrm>
            <a:custGeom>
              <a:avLst/>
              <a:gdLst/>
              <a:ahLst/>
              <a:cxnLst/>
              <a:rect l="l" t="t" r="r" b="b"/>
              <a:pathLst>
                <a:path w="13717" h="7580" extrusionOk="0">
                  <a:moveTo>
                    <a:pt x="9951" y="0"/>
                  </a:moveTo>
                  <a:cubicBezTo>
                    <a:pt x="6355" y="0"/>
                    <a:pt x="1" y="1281"/>
                    <a:pt x="2486" y="4894"/>
                  </a:cubicBezTo>
                  <a:cubicBezTo>
                    <a:pt x="3169" y="5885"/>
                    <a:pt x="4297" y="6467"/>
                    <a:pt x="5404" y="6938"/>
                  </a:cubicBezTo>
                  <a:cubicBezTo>
                    <a:pt x="6217" y="7282"/>
                    <a:pt x="7136" y="7580"/>
                    <a:pt x="8003" y="7580"/>
                  </a:cubicBezTo>
                  <a:cubicBezTo>
                    <a:pt x="8565" y="7580"/>
                    <a:pt x="9106" y="7454"/>
                    <a:pt x="9581" y="7134"/>
                  </a:cubicBezTo>
                  <a:cubicBezTo>
                    <a:pt x="10406" y="6577"/>
                    <a:pt x="13156" y="2774"/>
                    <a:pt x="13348" y="1948"/>
                  </a:cubicBezTo>
                  <a:cubicBezTo>
                    <a:pt x="13716" y="358"/>
                    <a:pt x="13186" y="447"/>
                    <a:pt x="11597" y="126"/>
                  </a:cubicBezTo>
                  <a:cubicBezTo>
                    <a:pt x="11194" y="44"/>
                    <a:pt x="10620" y="0"/>
                    <a:pt x="9951" y="0"/>
                  </a:cubicBezTo>
                  <a:close/>
                </a:path>
              </a:pathLst>
            </a:custGeom>
            <a:solidFill>
              <a:schemeClr val="lt2"/>
            </a:solidFill>
            <a:ln w="9525" cap="flat" cmpd="sng">
              <a:solidFill>
                <a:srgbClr val="435D7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4343"/>
                </a:solidFill>
              </a:endParaRPr>
            </a:p>
          </p:txBody>
        </p:sp>
        <p:sp>
          <p:nvSpPr>
            <p:cNvPr id="14466" name="Google Shape;14466;p45"/>
            <p:cNvSpPr/>
            <p:nvPr/>
          </p:nvSpPr>
          <p:spPr>
            <a:xfrm>
              <a:off x="5901600" y="3652500"/>
              <a:ext cx="558700" cy="402875"/>
            </a:xfrm>
            <a:custGeom>
              <a:avLst/>
              <a:gdLst/>
              <a:ahLst/>
              <a:cxnLst/>
              <a:rect l="l" t="t" r="r" b="b"/>
              <a:pathLst>
                <a:path w="22348" h="16115" extrusionOk="0">
                  <a:moveTo>
                    <a:pt x="946" y="1"/>
                  </a:moveTo>
                  <a:cubicBezTo>
                    <a:pt x="616" y="1"/>
                    <a:pt x="299" y="66"/>
                    <a:pt x="1" y="208"/>
                  </a:cubicBezTo>
                  <a:cubicBezTo>
                    <a:pt x="742" y="1762"/>
                    <a:pt x="2032" y="3475"/>
                    <a:pt x="2935" y="5119"/>
                  </a:cubicBezTo>
                  <a:cubicBezTo>
                    <a:pt x="6575" y="11745"/>
                    <a:pt x="13987" y="16115"/>
                    <a:pt x="21544" y="16115"/>
                  </a:cubicBezTo>
                  <a:cubicBezTo>
                    <a:pt x="21635" y="16115"/>
                    <a:pt x="21726" y="16114"/>
                    <a:pt x="21817" y="16113"/>
                  </a:cubicBezTo>
                  <a:cubicBezTo>
                    <a:pt x="22347" y="15571"/>
                    <a:pt x="21564" y="14744"/>
                    <a:pt x="20866" y="14448"/>
                  </a:cubicBezTo>
                  <a:cubicBezTo>
                    <a:pt x="18934" y="13634"/>
                    <a:pt x="16857" y="13226"/>
                    <a:pt x="14879" y="12532"/>
                  </a:cubicBezTo>
                  <a:cubicBezTo>
                    <a:pt x="12900" y="11839"/>
                    <a:pt x="10943" y="10790"/>
                    <a:pt x="9769" y="9051"/>
                  </a:cubicBezTo>
                  <a:cubicBezTo>
                    <a:pt x="9280" y="8326"/>
                    <a:pt x="8945" y="7508"/>
                    <a:pt x="8542" y="6731"/>
                  </a:cubicBezTo>
                  <a:cubicBezTo>
                    <a:pt x="7503" y="4729"/>
                    <a:pt x="3759" y="1"/>
                    <a:pt x="946" y="1"/>
                  </a:cubicBezTo>
                  <a:close/>
                </a:path>
              </a:pathLst>
            </a:custGeom>
            <a:solidFill>
              <a:schemeClr val="lt2"/>
            </a:solidFill>
            <a:ln w="9525" cap="flat" cmpd="sng">
              <a:solidFill>
                <a:srgbClr val="435D7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4343"/>
                </a:solidFill>
              </a:endParaRPr>
            </a:p>
          </p:txBody>
        </p:sp>
        <p:sp>
          <p:nvSpPr>
            <p:cNvPr id="14467" name="Google Shape;14467;p45"/>
            <p:cNvSpPr/>
            <p:nvPr/>
          </p:nvSpPr>
          <p:spPr>
            <a:xfrm>
              <a:off x="6249675" y="4061675"/>
              <a:ext cx="964575" cy="811125"/>
            </a:xfrm>
            <a:custGeom>
              <a:avLst/>
              <a:gdLst/>
              <a:ahLst/>
              <a:cxnLst/>
              <a:rect l="l" t="t" r="r" b="b"/>
              <a:pathLst>
                <a:path w="38583" h="32445" extrusionOk="0">
                  <a:moveTo>
                    <a:pt x="17573" y="0"/>
                  </a:moveTo>
                  <a:cubicBezTo>
                    <a:pt x="14431" y="0"/>
                    <a:pt x="10968" y="2180"/>
                    <a:pt x="9011" y="4369"/>
                  </a:cubicBezTo>
                  <a:cubicBezTo>
                    <a:pt x="8028" y="5468"/>
                    <a:pt x="7111" y="6810"/>
                    <a:pt x="5676" y="7153"/>
                  </a:cubicBezTo>
                  <a:cubicBezTo>
                    <a:pt x="4830" y="7356"/>
                    <a:pt x="3925" y="7164"/>
                    <a:pt x="3076" y="7361"/>
                  </a:cubicBezTo>
                  <a:cubicBezTo>
                    <a:pt x="581" y="7938"/>
                    <a:pt x="1" y="11293"/>
                    <a:pt x="569" y="13791"/>
                  </a:cubicBezTo>
                  <a:cubicBezTo>
                    <a:pt x="1136" y="16289"/>
                    <a:pt x="2307" y="18910"/>
                    <a:pt x="1374" y="21296"/>
                  </a:cubicBezTo>
                  <a:cubicBezTo>
                    <a:pt x="1185" y="21776"/>
                    <a:pt x="913" y="22246"/>
                    <a:pt x="921" y="22762"/>
                  </a:cubicBezTo>
                  <a:cubicBezTo>
                    <a:pt x="932" y="23380"/>
                    <a:pt x="1355" y="23921"/>
                    <a:pt x="1849" y="24293"/>
                  </a:cubicBezTo>
                  <a:cubicBezTo>
                    <a:pt x="2646" y="24890"/>
                    <a:pt x="3559" y="25128"/>
                    <a:pt x="4517" y="25128"/>
                  </a:cubicBezTo>
                  <a:cubicBezTo>
                    <a:pt x="6301" y="25128"/>
                    <a:pt x="8239" y="24301"/>
                    <a:pt x="9868" y="23418"/>
                  </a:cubicBezTo>
                  <a:cubicBezTo>
                    <a:pt x="11665" y="22444"/>
                    <a:pt x="13735" y="21414"/>
                    <a:pt x="15685" y="21414"/>
                  </a:cubicBezTo>
                  <a:cubicBezTo>
                    <a:pt x="16453" y="21414"/>
                    <a:pt x="17203" y="21574"/>
                    <a:pt x="17910" y="21960"/>
                  </a:cubicBezTo>
                  <a:cubicBezTo>
                    <a:pt x="20585" y="23420"/>
                    <a:pt x="20837" y="27119"/>
                    <a:pt x="22486" y="29685"/>
                  </a:cubicBezTo>
                  <a:cubicBezTo>
                    <a:pt x="23522" y="31296"/>
                    <a:pt x="25450" y="32445"/>
                    <a:pt x="27291" y="32445"/>
                  </a:cubicBezTo>
                  <a:cubicBezTo>
                    <a:pt x="28027" y="32445"/>
                    <a:pt x="28749" y="32261"/>
                    <a:pt x="29394" y="31851"/>
                  </a:cubicBezTo>
                  <a:cubicBezTo>
                    <a:pt x="30163" y="31362"/>
                    <a:pt x="30731" y="30624"/>
                    <a:pt x="31285" y="29900"/>
                  </a:cubicBezTo>
                  <a:lnTo>
                    <a:pt x="34684" y="25460"/>
                  </a:lnTo>
                  <a:cubicBezTo>
                    <a:pt x="36183" y="23501"/>
                    <a:pt x="37736" y="21414"/>
                    <a:pt x="38025" y="18965"/>
                  </a:cubicBezTo>
                  <a:cubicBezTo>
                    <a:pt x="38582" y="14235"/>
                    <a:pt x="34390" y="10436"/>
                    <a:pt x="30609" y="7540"/>
                  </a:cubicBezTo>
                  <a:cubicBezTo>
                    <a:pt x="30407" y="6031"/>
                    <a:pt x="30190" y="4479"/>
                    <a:pt x="29421" y="3165"/>
                  </a:cubicBezTo>
                  <a:cubicBezTo>
                    <a:pt x="28683" y="1906"/>
                    <a:pt x="27576" y="1186"/>
                    <a:pt x="26718" y="1186"/>
                  </a:cubicBezTo>
                  <a:cubicBezTo>
                    <a:pt x="25783" y="1186"/>
                    <a:pt x="25141" y="2039"/>
                    <a:pt x="25589" y="3982"/>
                  </a:cubicBezTo>
                  <a:cubicBezTo>
                    <a:pt x="25561" y="3983"/>
                    <a:pt x="25533" y="3983"/>
                    <a:pt x="25505" y="3983"/>
                  </a:cubicBezTo>
                  <a:cubicBezTo>
                    <a:pt x="23077" y="3983"/>
                    <a:pt x="21095" y="399"/>
                    <a:pt x="18382" y="51"/>
                  </a:cubicBezTo>
                  <a:cubicBezTo>
                    <a:pt x="18115" y="17"/>
                    <a:pt x="17846" y="0"/>
                    <a:pt x="17573" y="0"/>
                  </a:cubicBezTo>
                  <a:close/>
                </a:path>
              </a:pathLst>
            </a:custGeom>
            <a:solidFill>
              <a:schemeClr val="lt2"/>
            </a:solidFill>
            <a:ln w="9525" cap="flat" cmpd="sng">
              <a:solidFill>
                <a:srgbClr val="435D7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4343"/>
                </a:solidFill>
              </a:endParaRPr>
            </a:p>
          </p:txBody>
        </p:sp>
      </p:grpSp>
      <p:grpSp>
        <p:nvGrpSpPr>
          <p:cNvPr id="14468" name="Google Shape;14468;p45"/>
          <p:cNvGrpSpPr/>
          <p:nvPr/>
        </p:nvGrpSpPr>
        <p:grpSpPr>
          <a:xfrm>
            <a:off x="4675764" y="947845"/>
            <a:ext cx="567600" cy="1426800"/>
            <a:chOff x="4390175" y="898000"/>
            <a:chExt cx="567600" cy="1426800"/>
          </a:xfrm>
        </p:grpSpPr>
        <p:sp>
          <p:nvSpPr>
            <p:cNvPr id="14469" name="Google Shape;14469;p45"/>
            <p:cNvSpPr/>
            <p:nvPr/>
          </p:nvSpPr>
          <p:spPr>
            <a:xfrm>
              <a:off x="4390175" y="898000"/>
              <a:ext cx="567600" cy="567600"/>
            </a:xfrm>
            <a:prstGeom prst="ellipse">
              <a:avLst/>
            </a:prstGeom>
            <a:solidFill>
              <a:schemeClr val="accent5"/>
            </a:solidFill>
            <a:ln>
              <a:noFill/>
            </a:ln>
          </p:spPr>
          <p:txBody>
            <a:bodyPr spcFirstLastPara="1" wrap="square" lIns="0" tIns="91425" rIns="0" bIns="91425" anchor="ctr" anchorCtr="0">
              <a:noAutofit/>
            </a:bodyPr>
            <a:lstStyle/>
            <a:p>
              <a:pPr marL="0" lvl="0" indent="0" algn="ctr" rtl="0">
                <a:spcBef>
                  <a:spcPts val="0"/>
                </a:spcBef>
                <a:spcAft>
                  <a:spcPts val="0"/>
                </a:spcAft>
                <a:buClr>
                  <a:schemeClr val="dk1"/>
                </a:buClr>
                <a:buSzPts val="1100"/>
                <a:buFont typeface="Arial"/>
                <a:buNone/>
              </a:pPr>
              <a:r>
                <a:rPr lang="en" sz="1700" dirty="0">
                  <a:solidFill>
                    <a:srgbClr val="FFFFFF"/>
                  </a:solidFill>
                  <a:latin typeface="Fira Sans Extra Condensed Medium"/>
                  <a:ea typeface="Fira Sans Extra Condensed Medium"/>
                  <a:cs typeface="Fira Sans Extra Condensed Medium"/>
                  <a:sym typeface="Fira Sans Extra Condensed Medium"/>
                </a:rPr>
                <a:t>100</a:t>
              </a:r>
              <a:endParaRPr dirty="0">
                <a:solidFill>
                  <a:srgbClr val="FFFFFF"/>
                </a:solidFill>
              </a:endParaRPr>
            </a:p>
          </p:txBody>
        </p:sp>
        <p:cxnSp>
          <p:nvCxnSpPr>
            <p:cNvPr id="14470" name="Google Shape;14470;p45"/>
            <p:cNvCxnSpPr>
              <a:stCxn id="14469" idx="4"/>
            </p:cNvCxnSpPr>
            <p:nvPr/>
          </p:nvCxnSpPr>
          <p:spPr>
            <a:xfrm>
              <a:off x="4673975" y="1465600"/>
              <a:ext cx="0" cy="859200"/>
            </a:xfrm>
            <a:prstGeom prst="straightConnector1">
              <a:avLst/>
            </a:prstGeom>
            <a:noFill/>
            <a:ln w="19050" cap="flat" cmpd="sng">
              <a:solidFill>
                <a:schemeClr val="accent5"/>
              </a:solidFill>
              <a:prstDash val="solid"/>
              <a:round/>
              <a:headEnd type="none" w="med" len="med"/>
              <a:tailEnd type="oval" w="med" len="med"/>
            </a:ln>
          </p:spPr>
        </p:cxnSp>
      </p:grpSp>
      <p:grpSp>
        <p:nvGrpSpPr>
          <p:cNvPr id="14471" name="Google Shape;14471;p45"/>
          <p:cNvGrpSpPr/>
          <p:nvPr/>
        </p:nvGrpSpPr>
        <p:grpSpPr>
          <a:xfrm>
            <a:off x="5672735" y="427034"/>
            <a:ext cx="567600" cy="1563900"/>
            <a:chOff x="5123229" y="796596"/>
            <a:chExt cx="567600" cy="1563900"/>
          </a:xfrm>
        </p:grpSpPr>
        <p:sp>
          <p:nvSpPr>
            <p:cNvPr id="14472" name="Google Shape;14472;p45"/>
            <p:cNvSpPr/>
            <p:nvPr/>
          </p:nvSpPr>
          <p:spPr>
            <a:xfrm>
              <a:off x="5123229" y="796596"/>
              <a:ext cx="567600" cy="567600"/>
            </a:xfrm>
            <a:prstGeom prst="ellipse">
              <a:avLst/>
            </a:prstGeom>
            <a:solidFill>
              <a:schemeClr val="accent1"/>
            </a:solidFill>
            <a:ln>
              <a:noFill/>
            </a:ln>
          </p:spPr>
          <p:txBody>
            <a:bodyPr spcFirstLastPara="1" wrap="square" lIns="0" tIns="91425" rIns="0" bIns="91425" anchor="ctr" anchorCtr="0">
              <a:noAutofit/>
            </a:bodyPr>
            <a:lstStyle/>
            <a:p>
              <a:pPr marL="0" lvl="0" indent="0" algn="ctr" rtl="0">
                <a:spcBef>
                  <a:spcPts val="0"/>
                </a:spcBef>
                <a:spcAft>
                  <a:spcPts val="0"/>
                </a:spcAft>
                <a:buClr>
                  <a:schemeClr val="dk1"/>
                </a:buClr>
                <a:buSzPts val="1100"/>
                <a:buFont typeface="Arial"/>
                <a:buNone/>
              </a:pPr>
              <a:r>
                <a:rPr lang="en" sz="1700" dirty="0">
                  <a:solidFill>
                    <a:srgbClr val="FFFFFF"/>
                  </a:solidFill>
                  <a:latin typeface="Fira Sans Extra Condensed Medium"/>
                  <a:ea typeface="Fira Sans Extra Condensed Medium"/>
                  <a:cs typeface="Fira Sans Extra Condensed Medium"/>
                  <a:sym typeface="Fira Sans Extra Condensed Medium"/>
                </a:rPr>
                <a:t>200</a:t>
              </a:r>
              <a:endParaRPr dirty="0"/>
            </a:p>
          </p:txBody>
        </p:sp>
        <p:cxnSp>
          <p:nvCxnSpPr>
            <p:cNvPr id="14473" name="Google Shape;14473;p45"/>
            <p:cNvCxnSpPr>
              <a:stCxn id="14472" idx="4"/>
            </p:cNvCxnSpPr>
            <p:nvPr/>
          </p:nvCxnSpPr>
          <p:spPr>
            <a:xfrm>
              <a:off x="5407029" y="1364196"/>
              <a:ext cx="0" cy="996300"/>
            </a:xfrm>
            <a:prstGeom prst="straightConnector1">
              <a:avLst/>
            </a:prstGeom>
            <a:noFill/>
            <a:ln w="19050" cap="flat" cmpd="sng">
              <a:solidFill>
                <a:schemeClr val="accent1"/>
              </a:solidFill>
              <a:prstDash val="solid"/>
              <a:round/>
              <a:headEnd type="none" w="med" len="med"/>
              <a:tailEnd type="oval" w="med" len="med"/>
            </a:ln>
          </p:spPr>
        </p:cxnSp>
      </p:grpSp>
      <p:grpSp>
        <p:nvGrpSpPr>
          <p:cNvPr id="14474" name="Google Shape;14474;p45"/>
          <p:cNvGrpSpPr/>
          <p:nvPr/>
        </p:nvGrpSpPr>
        <p:grpSpPr>
          <a:xfrm>
            <a:off x="6083550" y="908088"/>
            <a:ext cx="567600" cy="1800900"/>
            <a:chOff x="4390175" y="898000"/>
            <a:chExt cx="567600" cy="1800900"/>
          </a:xfrm>
        </p:grpSpPr>
        <p:sp>
          <p:nvSpPr>
            <p:cNvPr id="14475" name="Google Shape;14475;p45"/>
            <p:cNvSpPr/>
            <p:nvPr/>
          </p:nvSpPr>
          <p:spPr>
            <a:xfrm>
              <a:off x="4390175" y="898000"/>
              <a:ext cx="567600" cy="567600"/>
            </a:xfrm>
            <a:prstGeom prst="ellipse">
              <a:avLst/>
            </a:prstGeom>
            <a:solidFill>
              <a:schemeClr val="accent4"/>
            </a:solidFill>
            <a:ln>
              <a:noFill/>
            </a:ln>
          </p:spPr>
          <p:txBody>
            <a:bodyPr spcFirstLastPara="1" wrap="square" lIns="0" tIns="91425" rIns="0" bIns="91425" anchor="ctr" anchorCtr="0">
              <a:noAutofit/>
            </a:bodyPr>
            <a:lstStyle/>
            <a:p>
              <a:pPr marL="0" lvl="0" indent="0" algn="ctr" rtl="0">
                <a:spcBef>
                  <a:spcPts val="0"/>
                </a:spcBef>
                <a:spcAft>
                  <a:spcPts val="0"/>
                </a:spcAft>
                <a:buClr>
                  <a:schemeClr val="dk1"/>
                </a:buClr>
                <a:buSzPts val="1100"/>
                <a:buFont typeface="Arial"/>
                <a:buNone/>
              </a:pPr>
              <a:r>
                <a:rPr lang="en" sz="1700" dirty="0">
                  <a:solidFill>
                    <a:srgbClr val="FFFFFF"/>
                  </a:solidFill>
                  <a:latin typeface="Fira Sans Extra Condensed Medium"/>
                  <a:ea typeface="Fira Sans Extra Condensed Medium"/>
                  <a:cs typeface="Fira Sans Extra Condensed Medium"/>
                  <a:sym typeface="Fira Sans Extra Condensed Medium"/>
                </a:rPr>
                <a:t>300</a:t>
              </a:r>
              <a:endParaRPr dirty="0"/>
            </a:p>
          </p:txBody>
        </p:sp>
        <p:cxnSp>
          <p:nvCxnSpPr>
            <p:cNvPr id="14476" name="Google Shape;14476;p45"/>
            <p:cNvCxnSpPr>
              <a:stCxn id="14475" idx="4"/>
            </p:cNvCxnSpPr>
            <p:nvPr/>
          </p:nvCxnSpPr>
          <p:spPr>
            <a:xfrm>
              <a:off x="4673975" y="1465600"/>
              <a:ext cx="0" cy="1233300"/>
            </a:xfrm>
            <a:prstGeom prst="straightConnector1">
              <a:avLst/>
            </a:prstGeom>
            <a:noFill/>
            <a:ln w="19050" cap="flat" cmpd="sng">
              <a:solidFill>
                <a:schemeClr val="accent4"/>
              </a:solidFill>
              <a:prstDash val="solid"/>
              <a:round/>
              <a:headEnd type="none" w="med" len="med"/>
              <a:tailEnd type="oval" w="med" len="med"/>
            </a:ln>
          </p:spPr>
        </p:cxnSp>
      </p:grpSp>
      <p:grpSp>
        <p:nvGrpSpPr>
          <p:cNvPr id="14477" name="Google Shape;14477;p45"/>
          <p:cNvGrpSpPr/>
          <p:nvPr/>
        </p:nvGrpSpPr>
        <p:grpSpPr>
          <a:xfrm>
            <a:off x="7594788" y="1454213"/>
            <a:ext cx="567600" cy="1748700"/>
            <a:chOff x="4390175" y="898000"/>
            <a:chExt cx="567600" cy="1748700"/>
          </a:xfrm>
        </p:grpSpPr>
        <p:sp>
          <p:nvSpPr>
            <p:cNvPr id="14478" name="Google Shape;14478;p45"/>
            <p:cNvSpPr/>
            <p:nvPr/>
          </p:nvSpPr>
          <p:spPr>
            <a:xfrm>
              <a:off x="4390175" y="898000"/>
              <a:ext cx="567600" cy="567600"/>
            </a:xfrm>
            <a:prstGeom prst="ellipse">
              <a:avLst/>
            </a:prstGeom>
            <a:solidFill>
              <a:schemeClr val="accent6"/>
            </a:solidFill>
            <a:ln>
              <a:noFill/>
            </a:ln>
          </p:spPr>
          <p:txBody>
            <a:bodyPr spcFirstLastPara="1" wrap="square" lIns="0" tIns="91425" rIns="0" bIns="91425" anchor="ctr" anchorCtr="0">
              <a:noAutofit/>
            </a:bodyPr>
            <a:lstStyle/>
            <a:p>
              <a:pPr marL="0" lvl="0" indent="0" algn="ctr" rtl="0">
                <a:spcBef>
                  <a:spcPts val="0"/>
                </a:spcBef>
                <a:spcAft>
                  <a:spcPts val="0"/>
                </a:spcAft>
                <a:buClr>
                  <a:schemeClr val="dk1"/>
                </a:buClr>
                <a:buSzPts val="1100"/>
                <a:buFont typeface="Arial"/>
                <a:buNone/>
              </a:pPr>
              <a:r>
                <a:rPr lang="en" sz="1700" dirty="0">
                  <a:solidFill>
                    <a:srgbClr val="FFFFFF"/>
                  </a:solidFill>
                  <a:latin typeface="Fira Sans Extra Condensed Medium"/>
                  <a:ea typeface="Fira Sans Extra Condensed Medium"/>
                  <a:cs typeface="Fira Sans Extra Condensed Medium"/>
                  <a:sym typeface="Fira Sans Extra Condensed Medium"/>
                </a:rPr>
                <a:t>400</a:t>
              </a:r>
              <a:endParaRPr dirty="0"/>
            </a:p>
          </p:txBody>
        </p:sp>
        <p:cxnSp>
          <p:nvCxnSpPr>
            <p:cNvPr id="14479" name="Google Shape;14479;p45"/>
            <p:cNvCxnSpPr>
              <a:stCxn id="14478" idx="4"/>
            </p:cNvCxnSpPr>
            <p:nvPr/>
          </p:nvCxnSpPr>
          <p:spPr>
            <a:xfrm>
              <a:off x="4673975" y="1465600"/>
              <a:ext cx="0" cy="1181100"/>
            </a:xfrm>
            <a:prstGeom prst="straightConnector1">
              <a:avLst/>
            </a:prstGeom>
            <a:noFill/>
            <a:ln w="19050" cap="flat" cmpd="sng">
              <a:solidFill>
                <a:schemeClr val="accent6"/>
              </a:solidFill>
              <a:prstDash val="solid"/>
              <a:round/>
              <a:headEnd type="none" w="med" len="med"/>
              <a:tailEnd type="oval" w="med" len="med"/>
            </a:ln>
          </p:spPr>
        </p:cxnSp>
      </p:grpSp>
      <p:sp>
        <p:nvSpPr>
          <p:cNvPr id="14492" name="Google Shape;14492;p45"/>
          <p:cNvSpPr txBox="1"/>
          <p:nvPr/>
        </p:nvSpPr>
        <p:spPr>
          <a:xfrm>
            <a:off x="92968" y="1423347"/>
            <a:ext cx="4595634" cy="2772308"/>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AR" sz="2000" dirty="0">
                <a:solidFill>
                  <a:srgbClr val="002060"/>
                </a:solidFill>
                <a:latin typeface="Fira Sans Extra Condensed Medium"/>
                <a:ea typeface="Fira Sans Extra Condensed Medium"/>
                <a:cs typeface="Fira Sans Extra Condensed Medium"/>
                <a:sym typeface="Fira Sans Extra Condensed Medium"/>
              </a:rPr>
              <a:t>Supongamos que dos países producen los mismos bienes</a:t>
            </a:r>
          </a:p>
          <a:p>
            <a:pPr marL="0" lvl="0" indent="0" algn="ctr" rtl="0">
              <a:spcBef>
                <a:spcPts val="0"/>
              </a:spcBef>
              <a:spcAft>
                <a:spcPts val="0"/>
              </a:spcAft>
              <a:buNone/>
            </a:pPr>
            <a:endParaRPr lang="es-AR" sz="2000" dirty="0">
              <a:solidFill>
                <a:srgbClr val="002060"/>
              </a:solidFill>
              <a:latin typeface="Fira Sans Extra Condensed Medium"/>
              <a:ea typeface="Fira Sans Extra Condensed Medium"/>
              <a:cs typeface="Fira Sans Extra Condensed Medium"/>
              <a:sym typeface="Fira Sans Extra Condensed Medium"/>
            </a:endParaRPr>
          </a:p>
          <a:p>
            <a:pPr marL="0" lvl="0" indent="0" algn="ctr" rtl="0">
              <a:spcBef>
                <a:spcPts val="0"/>
              </a:spcBef>
              <a:spcAft>
                <a:spcPts val="0"/>
              </a:spcAft>
              <a:buNone/>
            </a:pPr>
            <a:r>
              <a:rPr lang="es-AR" sz="2000" dirty="0">
                <a:solidFill>
                  <a:srgbClr val="002060"/>
                </a:solidFill>
                <a:latin typeface="Fira Sans Extra Condensed Medium"/>
                <a:ea typeface="Fira Sans Extra Condensed Medium"/>
                <a:cs typeface="Fira Sans Extra Condensed Medium"/>
                <a:sym typeface="Fira Sans Extra Condensed Medium"/>
              </a:rPr>
              <a:t>Colombia: Café/Petróleo</a:t>
            </a:r>
          </a:p>
          <a:p>
            <a:pPr marL="0" lvl="0" indent="0" algn="ctr" rtl="0">
              <a:spcBef>
                <a:spcPts val="0"/>
              </a:spcBef>
              <a:spcAft>
                <a:spcPts val="0"/>
              </a:spcAft>
              <a:buNone/>
            </a:pPr>
            <a:r>
              <a:rPr lang="es-AR" sz="2000" dirty="0">
                <a:solidFill>
                  <a:srgbClr val="002060"/>
                </a:solidFill>
                <a:latin typeface="Fira Sans Extra Condensed Medium"/>
                <a:ea typeface="Fira Sans Extra Condensed Medium"/>
                <a:cs typeface="Fira Sans Extra Condensed Medium"/>
                <a:sym typeface="Fira Sans Extra Condensed Medium"/>
              </a:rPr>
              <a:t>Brasil: Café/Petróleo</a:t>
            </a:r>
          </a:p>
          <a:p>
            <a:pPr marL="0" lvl="0" indent="0" algn="ctr" rtl="0">
              <a:spcBef>
                <a:spcPts val="0"/>
              </a:spcBef>
              <a:spcAft>
                <a:spcPts val="0"/>
              </a:spcAft>
              <a:buNone/>
            </a:pPr>
            <a:endParaRPr lang="es-AR" sz="2000" dirty="0">
              <a:solidFill>
                <a:srgbClr val="002060"/>
              </a:solidFill>
              <a:latin typeface="Fira Sans Extra Condensed Medium"/>
              <a:ea typeface="Fira Sans Extra Condensed Medium"/>
              <a:cs typeface="Fira Sans Extra Condensed Medium"/>
              <a:sym typeface="Fira Sans Extra Condensed Medium"/>
            </a:endParaRPr>
          </a:p>
          <a:p>
            <a:pPr marL="0" lvl="0" indent="0" algn="ctr" rtl="0">
              <a:spcBef>
                <a:spcPts val="0"/>
              </a:spcBef>
              <a:spcAft>
                <a:spcPts val="0"/>
              </a:spcAft>
              <a:buNone/>
            </a:pPr>
            <a:r>
              <a:rPr lang="es-AR" sz="2000" dirty="0">
                <a:solidFill>
                  <a:srgbClr val="002060"/>
                </a:solidFill>
                <a:latin typeface="Fira Sans Extra Condensed Medium"/>
                <a:ea typeface="Fira Sans Extra Condensed Medium"/>
                <a:cs typeface="Fira Sans Extra Condensed Medium"/>
                <a:sym typeface="Fira Sans Extra Condensed Medium"/>
              </a:rPr>
              <a:t>¿Es posible que hagan un intercambio de bienes y ambos se beneficien de esta operación?</a:t>
            </a:r>
            <a:endParaRPr sz="2000" dirty="0">
              <a:solidFill>
                <a:srgbClr val="002060"/>
              </a:solidFill>
              <a:latin typeface="Fira Sans Extra Condensed Medium"/>
              <a:ea typeface="Fira Sans Extra Condensed Medium"/>
              <a:cs typeface="Fira Sans Extra Condensed Medium"/>
              <a:sym typeface="Fira Sans Extra Condensed Medium"/>
            </a:endParaRPr>
          </a:p>
        </p:txBody>
      </p:sp>
      <p:sp>
        <p:nvSpPr>
          <p:cNvPr id="3" name="CuadroTexto 2">
            <a:extLst>
              <a:ext uri="{FF2B5EF4-FFF2-40B4-BE49-F238E27FC236}">
                <a16:creationId xmlns:a16="http://schemas.microsoft.com/office/drawing/2014/main" id="{4B193213-4DAC-4D93-ACD8-7C6722BCE5B9}"/>
              </a:ext>
            </a:extLst>
          </p:cNvPr>
          <p:cNvSpPr txBox="1"/>
          <p:nvPr/>
        </p:nvSpPr>
        <p:spPr>
          <a:xfrm>
            <a:off x="1297172" y="908088"/>
            <a:ext cx="2094614" cy="461665"/>
          </a:xfrm>
          <a:prstGeom prst="rect">
            <a:avLst/>
          </a:prstGeom>
          <a:noFill/>
        </p:spPr>
        <p:txBody>
          <a:bodyPr wrap="square" rtlCol="0">
            <a:spAutoFit/>
          </a:bodyPr>
          <a:lstStyle/>
          <a:p>
            <a:pPr algn="ctr"/>
            <a:r>
              <a:rPr lang="es-AR" sz="2400" dirty="0">
                <a:solidFill>
                  <a:srgbClr val="002060"/>
                </a:solidFill>
                <a:latin typeface="Fira Sans Extra Condensed" panose="020B0604020202020204" charset="0"/>
              </a:rPr>
              <a:t>DEBATE</a:t>
            </a:r>
          </a:p>
        </p:txBody>
      </p:sp>
    </p:spTree>
    <p:extLst>
      <p:ext uri="{BB962C8B-B14F-4D97-AF65-F5344CB8AC3E}">
        <p14:creationId xmlns:p14="http://schemas.microsoft.com/office/powerpoint/2010/main" val="12451244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643"/>
        <p:cNvGrpSpPr/>
        <p:nvPr/>
      </p:nvGrpSpPr>
      <p:grpSpPr>
        <a:xfrm>
          <a:off x="0" y="0"/>
          <a:ext cx="0" cy="0"/>
          <a:chOff x="0" y="0"/>
          <a:chExt cx="0" cy="0"/>
        </a:xfrm>
      </p:grpSpPr>
      <p:grpSp>
        <p:nvGrpSpPr>
          <p:cNvPr id="10644" name="Google Shape;10644;p33"/>
          <p:cNvGrpSpPr/>
          <p:nvPr/>
        </p:nvGrpSpPr>
        <p:grpSpPr>
          <a:xfrm>
            <a:off x="1186314" y="2892848"/>
            <a:ext cx="6772414" cy="1790201"/>
            <a:chOff x="10992425" y="3985575"/>
            <a:chExt cx="6429100" cy="1699450"/>
          </a:xfrm>
        </p:grpSpPr>
        <p:sp>
          <p:nvSpPr>
            <p:cNvPr id="10645" name="Google Shape;10645;p33"/>
            <p:cNvSpPr/>
            <p:nvPr/>
          </p:nvSpPr>
          <p:spPr>
            <a:xfrm>
              <a:off x="10992425" y="4021600"/>
              <a:ext cx="1657375" cy="1663425"/>
            </a:xfrm>
            <a:custGeom>
              <a:avLst/>
              <a:gdLst/>
              <a:ahLst/>
              <a:cxnLst/>
              <a:rect l="l" t="t" r="r" b="b"/>
              <a:pathLst>
                <a:path w="66295" h="66537" extrusionOk="0">
                  <a:moveTo>
                    <a:pt x="44352" y="0"/>
                  </a:moveTo>
                  <a:lnTo>
                    <a:pt x="42411" y="429"/>
                  </a:lnTo>
                  <a:cubicBezTo>
                    <a:pt x="42411" y="429"/>
                    <a:pt x="41804" y="786"/>
                    <a:pt x="42363" y="822"/>
                  </a:cubicBezTo>
                  <a:cubicBezTo>
                    <a:pt x="42447" y="827"/>
                    <a:pt x="42541" y="830"/>
                    <a:pt x="42641" y="830"/>
                  </a:cubicBezTo>
                  <a:cubicBezTo>
                    <a:pt x="43210" y="830"/>
                    <a:pt x="43992" y="752"/>
                    <a:pt x="44387" y="691"/>
                  </a:cubicBezTo>
                  <a:cubicBezTo>
                    <a:pt x="44720" y="641"/>
                    <a:pt x="45158" y="579"/>
                    <a:pt x="45391" y="579"/>
                  </a:cubicBezTo>
                  <a:cubicBezTo>
                    <a:pt x="45492" y="579"/>
                    <a:pt x="45554" y="591"/>
                    <a:pt x="45554" y="619"/>
                  </a:cubicBezTo>
                  <a:cubicBezTo>
                    <a:pt x="45542" y="726"/>
                    <a:pt x="44506" y="1227"/>
                    <a:pt x="44506" y="1227"/>
                  </a:cubicBezTo>
                  <a:lnTo>
                    <a:pt x="44125" y="1774"/>
                  </a:lnTo>
                  <a:lnTo>
                    <a:pt x="41780" y="1989"/>
                  </a:lnTo>
                  <a:cubicBezTo>
                    <a:pt x="41780" y="1989"/>
                    <a:pt x="40292" y="1774"/>
                    <a:pt x="39911" y="1679"/>
                  </a:cubicBezTo>
                  <a:cubicBezTo>
                    <a:pt x="39125" y="1465"/>
                    <a:pt x="38660" y="941"/>
                    <a:pt x="37589" y="810"/>
                  </a:cubicBezTo>
                  <a:cubicBezTo>
                    <a:pt x="37339" y="781"/>
                    <a:pt x="37096" y="769"/>
                    <a:pt x="36859" y="769"/>
                  </a:cubicBezTo>
                  <a:cubicBezTo>
                    <a:pt x="35627" y="769"/>
                    <a:pt x="34522" y="1101"/>
                    <a:pt x="33065" y="1191"/>
                  </a:cubicBezTo>
                  <a:cubicBezTo>
                    <a:pt x="32980" y="1196"/>
                    <a:pt x="32706" y="1199"/>
                    <a:pt x="32304" y="1199"/>
                  </a:cubicBezTo>
                  <a:cubicBezTo>
                    <a:pt x="30160" y="1199"/>
                    <a:pt x="24385" y="1131"/>
                    <a:pt x="24385" y="1131"/>
                  </a:cubicBezTo>
                  <a:lnTo>
                    <a:pt x="19646" y="1227"/>
                  </a:lnTo>
                  <a:lnTo>
                    <a:pt x="17039" y="1703"/>
                  </a:lnTo>
                  <a:lnTo>
                    <a:pt x="11181" y="2370"/>
                  </a:lnTo>
                  <a:lnTo>
                    <a:pt x="10562" y="2905"/>
                  </a:lnTo>
                  <a:lnTo>
                    <a:pt x="7526" y="3334"/>
                  </a:lnTo>
                  <a:lnTo>
                    <a:pt x="7073" y="3810"/>
                  </a:lnTo>
                  <a:lnTo>
                    <a:pt x="7526" y="4251"/>
                  </a:lnTo>
                  <a:lnTo>
                    <a:pt x="5942" y="4584"/>
                  </a:lnTo>
                  <a:lnTo>
                    <a:pt x="1180" y="4739"/>
                  </a:lnTo>
                  <a:lnTo>
                    <a:pt x="1" y="5382"/>
                  </a:lnTo>
                  <a:lnTo>
                    <a:pt x="8907" y="4775"/>
                  </a:lnTo>
                  <a:cubicBezTo>
                    <a:pt x="8907" y="4775"/>
                    <a:pt x="11324" y="3989"/>
                    <a:pt x="11419" y="3953"/>
                  </a:cubicBezTo>
                  <a:cubicBezTo>
                    <a:pt x="12086" y="3739"/>
                    <a:pt x="17372" y="3572"/>
                    <a:pt x="18158" y="3548"/>
                  </a:cubicBezTo>
                  <a:cubicBezTo>
                    <a:pt x="18420" y="3541"/>
                    <a:pt x="18656" y="3538"/>
                    <a:pt x="18869" y="3538"/>
                  </a:cubicBezTo>
                  <a:cubicBezTo>
                    <a:pt x="21228" y="3538"/>
                    <a:pt x="20756" y="3972"/>
                    <a:pt x="20253" y="5108"/>
                  </a:cubicBezTo>
                  <a:cubicBezTo>
                    <a:pt x="19991" y="5715"/>
                    <a:pt x="17384" y="6168"/>
                    <a:pt x="18432" y="7084"/>
                  </a:cubicBezTo>
                  <a:cubicBezTo>
                    <a:pt x="13503" y="8335"/>
                    <a:pt x="8002" y="10049"/>
                    <a:pt x="9121" y="11823"/>
                  </a:cubicBezTo>
                  <a:cubicBezTo>
                    <a:pt x="9121" y="11823"/>
                    <a:pt x="9704" y="12752"/>
                    <a:pt x="9633" y="12895"/>
                  </a:cubicBezTo>
                  <a:cubicBezTo>
                    <a:pt x="9109" y="13788"/>
                    <a:pt x="7526" y="14145"/>
                    <a:pt x="7990" y="14990"/>
                  </a:cubicBezTo>
                  <a:cubicBezTo>
                    <a:pt x="5061" y="15335"/>
                    <a:pt x="6776" y="16133"/>
                    <a:pt x="7811" y="16312"/>
                  </a:cubicBezTo>
                  <a:cubicBezTo>
                    <a:pt x="7833" y="16315"/>
                    <a:pt x="7863" y="16317"/>
                    <a:pt x="7899" y="16317"/>
                  </a:cubicBezTo>
                  <a:cubicBezTo>
                    <a:pt x="8362" y="16317"/>
                    <a:pt x="9871" y="16050"/>
                    <a:pt x="9871" y="16050"/>
                  </a:cubicBezTo>
                  <a:lnTo>
                    <a:pt x="9681" y="15085"/>
                  </a:lnTo>
                  <a:lnTo>
                    <a:pt x="11050" y="13514"/>
                  </a:lnTo>
                  <a:lnTo>
                    <a:pt x="11074" y="15693"/>
                  </a:lnTo>
                  <a:lnTo>
                    <a:pt x="9323" y="17038"/>
                  </a:lnTo>
                  <a:lnTo>
                    <a:pt x="13550" y="18979"/>
                  </a:lnTo>
                  <a:lnTo>
                    <a:pt x="17051" y="18919"/>
                  </a:lnTo>
                  <a:lnTo>
                    <a:pt x="18456" y="19360"/>
                  </a:lnTo>
                  <a:lnTo>
                    <a:pt x="20825" y="19645"/>
                  </a:lnTo>
                  <a:lnTo>
                    <a:pt x="20468" y="21015"/>
                  </a:lnTo>
                  <a:lnTo>
                    <a:pt x="22123" y="21765"/>
                  </a:lnTo>
                  <a:lnTo>
                    <a:pt x="23420" y="22539"/>
                  </a:lnTo>
                  <a:lnTo>
                    <a:pt x="25695" y="22003"/>
                  </a:lnTo>
                  <a:lnTo>
                    <a:pt x="26718" y="22420"/>
                  </a:lnTo>
                  <a:lnTo>
                    <a:pt x="25421" y="23575"/>
                  </a:lnTo>
                  <a:lnTo>
                    <a:pt x="21158" y="24944"/>
                  </a:lnTo>
                  <a:lnTo>
                    <a:pt x="18289" y="27289"/>
                  </a:lnTo>
                  <a:cubicBezTo>
                    <a:pt x="18289" y="27289"/>
                    <a:pt x="16027" y="27968"/>
                    <a:pt x="15955" y="28170"/>
                  </a:cubicBezTo>
                  <a:cubicBezTo>
                    <a:pt x="15872" y="28373"/>
                    <a:pt x="14705" y="29337"/>
                    <a:pt x="14622" y="29551"/>
                  </a:cubicBezTo>
                  <a:cubicBezTo>
                    <a:pt x="14086" y="30921"/>
                    <a:pt x="12645" y="32599"/>
                    <a:pt x="14872" y="33338"/>
                  </a:cubicBezTo>
                  <a:cubicBezTo>
                    <a:pt x="15824" y="33647"/>
                    <a:pt x="17063" y="33838"/>
                    <a:pt x="17777" y="34278"/>
                  </a:cubicBezTo>
                  <a:cubicBezTo>
                    <a:pt x="18420" y="34671"/>
                    <a:pt x="18098" y="35457"/>
                    <a:pt x="18706" y="35826"/>
                  </a:cubicBezTo>
                  <a:cubicBezTo>
                    <a:pt x="19122" y="36064"/>
                    <a:pt x="20515" y="36064"/>
                    <a:pt x="20742" y="36326"/>
                  </a:cubicBezTo>
                  <a:cubicBezTo>
                    <a:pt x="20837" y="36445"/>
                    <a:pt x="20682" y="36636"/>
                    <a:pt x="20527" y="36790"/>
                  </a:cubicBezTo>
                  <a:cubicBezTo>
                    <a:pt x="18718" y="38731"/>
                    <a:pt x="14443" y="42005"/>
                    <a:pt x="13729" y="44077"/>
                  </a:cubicBezTo>
                  <a:cubicBezTo>
                    <a:pt x="13372" y="45089"/>
                    <a:pt x="10288" y="47125"/>
                    <a:pt x="9407" y="48387"/>
                  </a:cubicBezTo>
                  <a:cubicBezTo>
                    <a:pt x="7930" y="50506"/>
                    <a:pt x="7680" y="54995"/>
                    <a:pt x="4668" y="57222"/>
                  </a:cubicBezTo>
                  <a:cubicBezTo>
                    <a:pt x="1" y="60686"/>
                    <a:pt x="3704" y="63437"/>
                    <a:pt x="6406" y="65234"/>
                  </a:cubicBezTo>
                  <a:cubicBezTo>
                    <a:pt x="7031" y="65654"/>
                    <a:pt x="8886" y="66536"/>
                    <a:pt x="10724" y="66536"/>
                  </a:cubicBezTo>
                  <a:cubicBezTo>
                    <a:pt x="11757" y="66536"/>
                    <a:pt x="12785" y="66258"/>
                    <a:pt x="13586" y="65461"/>
                  </a:cubicBezTo>
                  <a:cubicBezTo>
                    <a:pt x="14788" y="64270"/>
                    <a:pt x="12610" y="62794"/>
                    <a:pt x="12026" y="62151"/>
                  </a:cubicBezTo>
                  <a:lnTo>
                    <a:pt x="10228" y="60139"/>
                  </a:lnTo>
                  <a:cubicBezTo>
                    <a:pt x="12062" y="59769"/>
                    <a:pt x="13872" y="59638"/>
                    <a:pt x="14360" y="59269"/>
                  </a:cubicBezTo>
                  <a:cubicBezTo>
                    <a:pt x="14848" y="58912"/>
                    <a:pt x="16586" y="56531"/>
                    <a:pt x="16586" y="56531"/>
                  </a:cubicBezTo>
                  <a:lnTo>
                    <a:pt x="16586" y="56531"/>
                  </a:lnTo>
                  <a:lnTo>
                    <a:pt x="13991" y="56757"/>
                  </a:lnTo>
                  <a:lnTo>
                    <a:pt x="18896" y="53019"/>
                  </a:lnTo>
                  <a:lnTo>
                    <a:pt x="23468" y="50852"/>
                  </a:lnTo>
                  <a:cubicBezTo>
                    <a:pt x="23468" y="50852"/>
                    <a:pt x="26064" y="50435"/>
                    <a:pt x="26611" y="50435"/>
                  </a:cubicBezTo>
                  <a:cubicBezTo>
                    <a:pt x="27504" y="50423"/>
                    <a:pt x="31779" y="48101"/>
                    <a:pt x="32362" y="47649"/>
                  </a:cubicBezTo>
                  <a:cubicBezTo>
                    <a:pt x="33136" y="47042"/>
                    <a:pt x="32195" y="46732"/>
                    <a:pt x="32862" y="46149"/>
                  </a:cubicBezTo>
                  <a:cubicBezTo>
                    <a:pt x="34874" y="44387"/>
                    <a:pt x="41173" y="42279"/>
                    <a:pt x="42244" y="40708"/>
                  </a:cubicBezTo>
                  <a:cubicBezTo>
                    <a:pt x="42244" y="40708"/>
                    <a:pt x="43137" y="39410"/>
                    <a:pt x="43149" y="39410"/>
                  </a:cubicBezTo>
                  <a:cubicBezTo>
                    <a:pt x="43494" y="38898"/>
                    <a:pt x="50888" y="37195"/>
                    <a:pt x="52019" y="36612"/>
                  </a:cubicBezTo>
                  <a:cubicBezTo>
                    <a:pt x="54317" y="35433"/>
                    <a:pt x="57198" y="33088"/>
                    <a:pt x="58818" y="31814"/>
                  </a:cubicBezTo>
                  <a:cubicBezTo>
                    <a:pt x="60997" y="30087"/>
                    <a:pt x="61497" y="27777"/>
                    <a:pt x="59056" y="26754"/>
                  </a:cubicBezTo>
                  <a:cubicBezTo>
                    <a:pt x="58199" y="26396"/>
                    <a:pt x="55698" y="26492"/>
                    <a:pt x="53531" y="26408"/>
                  </a:cubicBezTo>
                  <a:cubicBezTo>
                    <a:pt x="52436" y="26361"/>
                    <a:pt x="51424" y="26277"/>
                    <a:pt x="50769" y="26051"/>
                  </a:cubicBezTo>
                  <a:cubicBezTo>
                    <a:pt x="48388" y="25253"/>
                    <a:pt x="48269" y="23848"/>
                    <a:pt x="47340" y="22658"/>
                  </a:cubicBezTo>
                  <a:lnTo>
                    <a:pt x="44256" y="23027"/>
                  </a:lnTo>
                  <a:lnTo>
                    <a:pt x="41280" y="20896"/>
                  </a:lnTo>
                  <a:lnTo>
                    <a:pt x="35839" y="21015"/>
                  </a:lnTo>
                  <a:lnTo>
                    <a:pt x="33231" y="20205"/>
                  </a:lnTo>
                  <a:lnTo>
                    <a:pt x="30445" y="20669"/>
                  </a:lnTo>
                  <a:lnTo>
                    <a:pt x="28016" y="21539"/>
                  </a:lnTo>
                  <a:lnTo>
                    <a:pt x="26373" y="20836"/>
                  </a:lnTo>
                  <a:lnTo>
                    <a:pt x="23932" y="21181"/>
                  </a:lnTo>
                  <a:lnTo>
                    <a:pt x="23242" y="20491"/>
                  </a:lnTo>
                  <a:lnTo>
                    <a:pt x="25742" y="18753"/>
                  </a:lnTo>
                  <a:lnTo>
                    <a:pt x="21920" y="18324"/>
                  </a:lnTo>
                  <a:lnTo>
                    <a:pt x="22885" y="17359"/>
                  </a:lnTo>
                  <a:lnTo>
                    <a:pt x="24028" y="17205"/>
                  </a:lnTo>
                  <a:lnTo>
                    <a:pt x="24492" y="17145"/>
                  </a:lnTo>
                  <a:lnTo>
                    <a:pt x="25123" y="16717"/>
                  </a:lnTo>
                  <a:lnTo>
                    <a:pt x="26468" y="15800"/>
                  </a:lnTo>
                  <a:lnTo>
                    <a:pt x="22932" y="15895"/>
                  </a:lnTo>
                  <a:lnTo>
                    <a:pt x="20694" y="17300"/>
                  </a:lnTo>
                  <a:lnTo>
                    <a:pt x="18206" y="17514"/>
                  </a:lnTo>
                  <a:lnTo>
                    <a:pt x="17039" y="16621"/>
                  </a:lnTo>
                  <a:lnTo>
                    <a:pt x="19670" y="14740"/>
                  </a:lnTo>
                  <a:lnTo>
                    <a:pt x="25206" y="13180"/>
                  </a:lnTo>
                  <a:lnTo>
                    <a:pt x="30850" y="12990"/>
                  </a:lnTo>
                  <a:lnTo>
                    <a:pt x="33041" y="13038"/>
                  </a:lnTo>
                  <a:lnTo>
                    <a:pt x="32767" y="13764"/>
                  </a:lnTo>
                  <a:lnTo>
                    <a:pt x="31767" y="14585"/>
                  </a:lnTo>
                  <a:cubicBezTo>
                    <a:pt x="31767" y="14585"/>
                    <a:pt x="32328" y="14841"/>
                    <a:pt x="32742" y="14841"/>
                  </a:cubicBezTo>
                  <a:cubicBezTo>
                    <a:pt x="32775" y="14841"/>
                    <a:pt x="32807" y="14839"/>
                    <a:pt x="32838" y="14835"/>
                  </a:cubicBezTo>
                  <a:cubicBezTo>
                    <a:pt x="33255" y="14788"/>
                    <a:pt x="33803" y="14490"/>
                    <a:pt x="33803" y="14490"/>
                  </a:cubicBezTo>
                  <a:lnTo>
                    <a:pt x="35303" y="12573"/>
                  </a:lnTo>
                  <a:cubicBezTo>
                    <a:pt x="35303" y="12573"/>
                    <a:pt x="36886" y="12026"/>
                    <a:pt x="36922" y="12014"/>
                  </a:cubicBezTo>
                  <a:cubicBezTo>
                    <a:pt x="38553" y="11454"/>
                    <a:pt x="40280" y="11549"/>
                    <a:pt x="41935" y="11192"/>
                  </a:cubicBezTo>
                  <a:cubicBezTo>
                    <a:pt x="44006" y="10740"/>
                    <a:pt x="44375" y="10275"/>
                    <a:pt x="45292" y="9549"/>
                  </a:cubicBezTo>
                  <a:cubicBezTo>
                    <a:pt x="45292" y="9549"/>
                    <a:pt x="46626" y="9073"/>
                    <a:pt x="47602" y="8989"/>
                  </a:cubicBezTo>
                  <a:cubicBezTo>
                    <a:pt x="50531" y="8739"/>
                    <a:pt x="53543" y="8263"/>
                    <a:pt x="56460" y="7965"/>
                  </a:cubicBezTo>
                  <a:cubicBezTo>
                    <a:pt x="57044" y="7918"/>
                    <a:pt x="57675" y="7846"/>
                    <a:pt x="58127" y="7668"/>
                  </a:cubicBezTo>
                  <a:cubicBezTo>
                    <a:pt x="59282" y="7227"/>
                    <a:pt x="56794" y="6584"/>
                    <a:pt x="56246" y="6358"/>
                  </a:cubicBezTo>
                  <a:cubicBezTo>
                    <a:pt x="56246" y="6358"/>
                    <a:pt x="57615" y="6118"/>
                    <a:pt x="58632" y="6118"/>
                  </a:cubicBezTo>
                  <a:cubicBezTo>
                    <a:pt x="58769" y="6118"/>
                    <a:pt x="58900" y="6122"/>
                    <a:pt x="59020" y="6132"/>
                  </a:cubicBezTo>
                  <a:cubicBezTo>
                    <a:pt x="60032" y="6203"/>
                    <a:pt x="62080" y="6203"/>
                    <a:pt x="62366" y="6239"/>
                  </a:cubicBezTo>
                  <a:cubicBezTo>
                    <a:pt x="62443" y="6250"/>
                    <a:pt x="62524" y="6255"/>
                    <a:pt x="62610" y="6255"/>
                  </a:cubicBezTo>
                  <a:cubicBezTo>
                    <a:pt x="63658" y="6255"/>
                    <a:pt x="65251" y="5495"/>
                    <a:pt x="65450" y="5275"/>
                  </a:cubicBezTo>
                  <a:cubicBezTo>
                    <a:pt x="66295" y="4322"/>
                    <a:pt x="63140" y="3203"/>
                    <a:pt x="60901" y="3084"/>
                  </a:cubicBezTo>
                  <a:cubicBezTo>
                    <a:pt x="60233" y="3048"/>
                    <a:pt x="59651" y="3029"/>
                    <a:pt x="59136" y="3029"/>
                  </a:cubicBezTo>
                  <a:cubicBezTo>
                    <a:pt x="56573" y="3029"/>
                    <a:pt x="55685" y="3497"/>
                    <a:pt x="54079" y="4667"/>
                  </a:cubicBezTo>
                  <a:lnTo>
                    <a:pt x="51674" y="5465"/>
                  </a:lnTo>
                  <a:lnTo>
                    <a:pt x="49745" y="6168"/>
                  </a:lnTo>
                  <a:cubicBezTo>
                    <a:pt x="50650" y="5834"/>
                    <a:pt x="45673" y="3727"/>
                    <a:pt x="45840" y="3667"/>
                  </a:cubicBezTo>
                  <a:cubicBezTo>
                    <a:pt x="46197" y="3513"/>
                    <a:pt x="49650" y="2834"/>
                    <a:pt x="49650" y="2834"/>
                  </a:cubicBezTo>
                  <a:cubicBezTo>
                    <a:pt x="49650" y="2834"/>
                    <a:pt x="53246" y="2584"/>
                    <a:pt x="53722" y="2512"/>
                  </a:cubicBezTo>
                  <a:cubicBezTo>
                    <a:pt x="54198" y="2441"/>
                    <a:pt x="56365" y="2155"/>
                    <a:pt x="56365" y="2155"/>
                  </a:cubicBezTo>
                  <a:lnTo>
                    <a:pt x="56591" y="1334"/>
                  </a:lnTo>
                  <a:lnTo>
                    <a:pt x="55686" y="786"/>
                  </a:lnTo>
                  <a:lnTo>
                    <a:pt x="55853" y="393"/>
                  </a:lnTo>
                  <a:lnTo>
                    <a:pt x="55853" y="393"/>
                  </a:lnTo>
                  <a:lnTo>
                    <a:pt x="54020" y="560"/>
                  </a:lnTo>
                  <a:lnTo>
                    <a:pt x="52650" y="1060"/>
                  </a:lnTo>
                  <a:lnTo>
                    <a:pt x="52031" y="1608"/>
                  </a:lnTo>
                  <a:lnTo>
                    <a:pt x="49590" y="1536"/>
                  </a:lnTo>
                  <a:lnTo>
                    <a:pt x="49793" y="1024"/>
                  </a:lnTo>
                  <a:cubicBezTo>
                    <a:pt x="49793" y="1024"/>
                    <a:pt x="50960" y="655"/>
                    <a:pt x="51055" y="560"/>
                  </a:cubicBezTo>
                  <a:cubicBezTo>
                    <a:pt x="51150" y="453"/>
                    <a:pt x="49876" y="262"/>
                    <a:pt x="49876" y="262"/>
                  </a:cubicBezTo>
                  <a:lnTo>
                    <a:pt x="46483" y="488"/>
                  </a:lnTo>
                  <a:cubicBezTo>
                    <a:pt x="46483" y="488"/>
                    <a:pt x="46090" y="393"/>
                    <a:pt x="45804" y="286"/>
                  </a:cubicBezTo>
                  <a:cubicBezTo>
                    <a:pt x="45518" y="191"/>
                    <a:pt x="44352" y="0"/>
                    <a:pt x="44352" y="0"/>
                  </a:cubicBezTo>
                  <a:close/>
                </a:path>
              </a:pathLst>
            </a:custGeom>
            <a:solidFill>
              <a:srgbClr val="AFBD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6" name="Google Shape;10646;p33"/>
            <p:cNvSpPr/>
            <p:nvPr/>
          </p:nvSpPr>
          <p:spPr>
            <a:xfrm>
              <a:off x="12420300" y="4033800"/>
              <a:ext cx="280400" cy="60450"/>
            </a:xfrm>
            <a:custGeom>
              <a:avLst/>
              <a:gdLst/>
              <a:ahLst/>
              <a:cxnLst/>
              <a:rect l="l" t="t" r="r" b="b"/>
              <a:pathLst>
                <a:path w="11216" h="2418" extrusionOk="0">
                  <a:moveTo>
                    <a:pt x="4167" y="0"/>
                  </a:moveTo>
                  <a:lnTo>
                    <a:pt x="1393" y="131"/>
                  </a:lnTo>
                  <a:lnTo>
                    <a:pt x="1119" y="679"/>
                  </a:lnTo>
                  <a:lnTo>
                    <a:pt x="1060" y="977"/>
                  </a:lnTo>
                  <a:lnTo>
                    <a:pt x="0" y="1393"/>
                  </a:lnTo>
                  <a:lnTo>
                    <a:pt x="1572" y="1322"/>
                  </a:lnTo>
                  <a:cubicBezTo>
                    <a:pt x="1572" y="1322"/>
                    <a:pt x="3679" y="846"/>
                    <a:pt x="4036" y="774"/>
                  </a:cubicBezTo>
                  <a:cubicBezTo>
                    <a:pt x="4126" y="756"/>
                    <a:pt x="4231" y="750"/>
                    <a:pt x="4338" y="750"/>
                  </a:cubicBezTo>
                  <a:cubicBezTo>
                    <a:pt x="4659" y="750"/>
                    <a:pt x="5001" y="810"/>
                    <a:pt x="5001" y="810"/>
                  </a:cubicBezTo>
                  <a:lnTo>
                    <a:pt x="6263" y="1251"/>
                  </a:lnTo>
                  <a:cubicBezTo>
                    <a:pt x="6263" y="1251"/>
                    <a:pt x="5334" y="1667"/>
                    <a:pt x="5025" y="1667"/>
                  </a:cubicBezTo>
                  <a:cubicBezTo>
                    <a:pt x="4727" y="1667"/>
                    <a:pt x="3739" y="1632"/>
                    <a:pt x="3262" y="1608"/>
                  </a:cubicBezTo>
                  <a:cubicBezTo>
                    <a:pt x="3216" y="1604"/>
                    <a:pt x="3171" y="1603"/>
                    <a:pt x="3128" y="1603"/>
                  </a:cubicBezTo>
                  <a:cubicBezTo>
                    <a:pt x="2723" y="1603"/>
                    <a:pt x="2441" y="1739"/>
                    <a:pt x="2441" y="1739"/>
                  </a:cubicBezTo>
                  <a:lnTo>
                    <a:pt x="2405" y="2024"/>
                  </a:lnTo>
                  <a:cubicBezTo>
                    <a:pt x="2405" y="2024"/>
                    <a:pt x="4394" y="2096"/>
                    <a:pt x="5072" y="2132"/>
                  </a:cubicBezTo>
                  <a:cubicBezTo>
                    <a:pt x="5763" y="2167"/>
                    <a:pt x="6382" y="2417"/>
                    <a:pt x="6382" y="2417"/>
                  </a:cubicBezTo>
                  <a:lnTo>
                    <a:pt x="7513" y="2274"/>
                  </a:lnTo>
                  <a:cubicBezTo>
                    <a:pt x="7513" y="2274"/>
                    <a:pt x="7858" y="1953"/>
                    <a:pt x="7727" y="1846"/>
                  </a:cubicBezTo>
                  <a:cubicBezTo>
                    <a:pt x="7688" y="1810"/>
                    <a:pt x="7788" y="1798"/>
                    <a:pt x="7940" y="1798"/>
                  </a:cubicBezTo>
                  <a:cubicBezTo>
                    <a:pt x="8243" y="1798"/>
                    <a:pt x="8751" y="1846"/>
                    <a:pt x="8751" y="1846"/>
                  </a:cubicBezTo>
                  <a:lnTo>
                    <a:pt x="10799" y="1667"/>
                  </a:lnTo>
                  <a:lnTo>
                    <a:pt x="11216" y="1358"/>
                  </a:lnTo>
                  <a:lnTo>
                    <a:pt x="9001" y="1215"/>
                  </a:lnTo>
                  <a:cubicBezTo>
                    <a:pt x="9001" y="1215"/>
                    <a:pt x="9406" y="679"/>
                    <a:pt x="8954" y="608"/>
                  </a:cubicBezTo>
                  <a:cubicBezTo>
                    <a:pt x="8501" y="536"/>
                    <a:pt x="7989" y="298"/>
                    <a:pt x="7989" y="298"/>
                  </a:cubicBezTo>
                  <a:lnTo>
                    <a:pt x="4965" y="369"/>
                  </a:lnTo>
                  <a:lnTo>
                    <a:pt x="4167" y="0"/>
                  </a:lnTo>
                  <a:close/>
                </a:path>
              </a:pathLst>
            </a:custGeom>
            <a:solidFill>
              <a:srgbClr val="AFBD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7" name="Google Shape;10647;p33"/>
            <p:cNvSpPr/>
            <p:nvPr/>
          </p:nvSpPr>
          <p:spPr>
            <a:xfrm>
              <a:off x="12587800" y="3985575"/>
              <a:ext cx="262325" cy="29225"/>
            </a:xfrm>
            <a:custGeom>
              <a:avLst/>
              <a:gdLst/>
              <a:ahLst/>
              <a:cxnLst/>
              <a:rect l="l" t="t" r="r" b="b"/>
              <a:pathLst>
                <a:path w="10493" h="1169" extrusionOk="0">
                  <a:moveTo>
                    <a:pt x="7762" y="0"/>
                  </a:moveTo>
                  <a:cubicBezTo>
                    <a:pt x="6500" y="0"/>
                    <a:pt x="2732" y="132"/>
                    <a:pt x="1885" y="132"/>
                  </a:cubicBezTo>
                  <a:cubicBezTo>
                    <a:pt x="1146" y="132"/>
                    <a:pt x="1182" y="298"/>
                    <a:pt x="1254" y="382"/>
                  </a:cubicBezTo>
                  <a:cubicBezTo>
                    <a:pt x="1277" y="417"/>
                    <a:pt x="1242" y="453"/>
                    <a:pt x="1182" y="489"/>
                  </a:cubicBezTo>
                  <a:lnTo>
                    <a:pt x="170" y="989"/>
                  </a:lnTo>
                  <a:cubicBezTo>
                    <a:pt x="1" y="1068"/>
                    <a:pt x="110" y="1168"/>
                    <a:pt x="365" y="1168"/>
                  </a:cubicBezTo>
                  <a:cubicBezTo>
                    <a:pt x="379" y="1168"/>
                    <a:pt x="393" y="1168"/>
                    <a:pt x="408" y="1167"/>
                  </a:cubicBezTo>
                  <a:cubicBezTo>
                    <a:pt x="1646" y="1167"/>
                    <a:pt x="2885" y="1132"/>
                    <a:pt x="4123" y="1108"/>
                  </a:cubicBezTo>
                  <a:cubicBezTo>
                    <a:pt x="4992" y="1085"/>
                    <a:pt x="5856" y="1072"/>
                    <a:pt x="6711" y="1072"/>
                  </a:cubicBezTo>
                  <a:cubicBezTo>
                    <a:pt x="7181" y="1072"/>
                    <a:pt x="7648" y="1076"/>
                    <a:pt x="8112" y="1084"/>
                  </a:cubicBezTo>
                  <a:cubicBezTo>
                    <a:pt x="8207" y="1084"/>
                    <a:pt x="8302" y="1072"/>
                    <a:pt x="8385" y="1060"/>
                  </a:cubicBezTo>
                  <a:lnTo>
                    <a:pt x="10136" y="691"/>
                  </a:lnTo>
                  <a:cubicBezTo>
                    <a:pt x="10493" y="620"/>
                    <a:pt x="10433" y="453"/>
                    <a:pt x="10052" y="453"/>
                  </a:cubicBezTo>
                  <a:cubicBezTo>
                    <a:pt x="9969" y="453"/>
                    <a:pt x="9897" y="453"/>
                    <a:pt x="9838" y="429"/>
                  </a:cubicBezTo>
                  <a:cubicBezTo>
                    <a:pt x="9528" y="346"/>
                    <a:pt x="8421" y="60"/>
                    <a:pt x="8159" y="12"/>
                  </a:cubicBezTo>
                  <a:cubicBezTo>
                    <a:pt x="8113" y="4"/>
                    <a:pt x="7973" y="0"/>
                    <a:pt x="7762" y="0"/>
                  </a:cubicBezTo>
                  <a:close/>
                </a:path>
              </a:pathLst>
            </a:custGeom>
            <a:solidFill>
              <a:srgbClr val="AFBD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8" name="Google Shape;10648;p33"/>
            <p:cNvSpPr/>
            <p:nvPr/>
          </p:nvSpPr>
          <p:spPr>
            <a:xfrm>
              <a:off x="12755150" y="3987375"/>
              <a:ext cx="592950" cy="128200"/>
            </a:xfrm>
            <a:custGeom>
              <a:avLst/>
              <a:gdLst/>
              <a:ahLst/>
              <a:cxnLst/>
              <a:rect l="l" t="t" r="r" b="b"/>
              <a:pathLst>
                <a:path w="23718" h="5128" extrusionOk="0">
                  <a:moveTo>
                    <a:pt x="19527" y="0"/>
                  </a:moveTo>
                  <a:cubicBezTo>
                    <a:pt x="18666" y="8"/>
                    <a:pt x="17807" y="8"/>
                    <a:pt x="16949" y="8"/>
                  </a:cubicBezTo>
                  <a:cubicBezTo>
                    <a:pt x="15231" y="8"/>
                    <a:pt x="13514" y="8"/>
                    <a:pt x="11776" y="71"/>
                  </a:cubicBezTo>
                  <a:cubicBezTo>
                    <a:pt x="11073" y="95"/>
                    <a:pt x="10335" y="95"/>
                    <a:pt x="9752" y="226"/>
                  </a:cubicBezTo>
                  <a:cubicBezTo>
                    <a:pt x="9526" y="274"/>
                    <a:pt x="8918" y="619"/>
                    <a:pt x="8692" y="619"/>
                  </a:cubicBezTo>
                  <a:cubicBezTo>
                    <a:pt x="8234" y="619"/>
                    <a:pt x="7794" y="616"/>
                    <a:pt x="7370" y="616"/>
                  </a:cubicBezTo>
                  <a:cubicBezTo>
                    <a:pt x="5612" y="616"/>
                    <a:pt x="4114" y="670"/>
                    <a:pt x="2608" y="1226"/>
                  </a:cubicBezTo>
                  <a:cubicBezTo>
                    <a:pt x="2608" y="1226"/>
                    <a:pt x="739" y="1286"/>
                    <a:pt x="370" y="1286"/>
                  </a:cubicBezTo>
                  <a:cubicBezTo>
                    <a:pt x="1" y="1286"/>
                    <a:pt x="48" y="1619"/>
                    <a:pt x="48" y="1619"/>
                  </a:cubicBezTo>
                  <a:lnTo>
                    <a:pt x="1739" y="1715"/>
                  </a:lnTo>
                  <a:lnTo>
                    <a:pt x="4870" y="1715"/>
                  </a:lnTo>
                  <a:lnTo>
                    <a:pt x="4073" y="1965"/>
                  </a:lnTo>
                  <a:cubicBezTo>
                    <a:pt x="4073" y="1965"/>
                    <a:pt x="3453" y="2369"/>
                    <a:pt x="3263" y="2524"/>
                  </a:cubicBezTo>
                  <a:cubicBezTo>
                    <a:pt x="3072" y="2691"/>
                    <a:pt x="5025" y="2691"/>
                    <a:pt x="5025" y="2691"/>
                  </a:cubicBezTo>
                  <a:cubicBezTo>
                    <a:pt x="5025" y="2691"/>
                    <a:pt x="3787" y="3036"/>
                    <a:pt x="2882" y="3298"/>
                  </a:cubicBezTo>
                  <a:cubicBezTo>
                    <a:pt x="1953" y="3560"/>
                    <a:pt x="2156" y="3691"/>
                    <a:pt x="2406" y="3762"/>
                  </a:cubicBezTo>
                  <a:cubicBezTo>
                    <a:pt x="2894" y="3893"/>
                    <a:pt x="2263" y="4441"/>
                    <a:pt x="2310" y="4643"/>
                  </a:cubicBezTo>
                  <a:cubicBezTo>
                    <a:pt x="2392" y="5021"/>
                    <a:pt x="3017" y="5128"/>
                    <a:pt x="3960" y="5128"/>
                  </a:cubicBezTo>
                  <a:cubicBezTo>
                    <a:pt x="4116" y="5128"/>
                    <a:pt x="4281" y="5125"/>
                    <a:pt x="4454" y="5120"/>
                  </a:cubicBezTo>
                  <a:cubicBezTo>
                    <a:pt x="6192" y="5060"/>
                    <a:pt x="6513" y="4762"/>
                    <a:pt x="7311" y="4251"/>
                  </a:cubicBezTo>
                  <a:cubicBezTo>
                    <a:pt x="7799" y="3929"/>
                    <a:pt x="8799" y="3643"/>
                    <a:pt x="9180" y="3334"/>
                  </a:cubicBezTo>
                  <a:cubicBezTo>
                    <a:pt x="9255" y="3275"/>
                    <a:pt x="10024" y="3262"/>
                    <a:pt x="10886" y="3262"/>
                  </a:cubicBezTo>
                  <a:cubicBezTo>
                    <a:pt x="11601" y="3262"/>
                    <a:pt x="12380" y="3271"/>
                    <a:pt x="12879" y="3271"/>
                  </a:cubicBezTo>
                  <a:cubicBezTo>
                    <a:pt x="13123" y="3271"/>
                    <a:pt x="13300" y="3269"/>
                    <a:pt x="13371" y="3262"/>
                  </a:cubicBezTo>
                  <a:cubicBezTo>
                    <a:pt x="13738" y="3239"/>
                    <a:pt x="17840" y="2820"/>
                    <a:pt x="18395" y="2820"/>
                  </a:cubicBezTo>
                  <a:cubicBezTo>
                    <a:pt x="18417" y="2820"/>
                    <a:pt x="18433" y="2820"/>
                    <a:pt x="18443" y="2822"/>
                  </a:cubicBezTo>
                  <a:cubicBezTo>
                    <a:pt x="18449" y="2822"/>
                    <a:pt x="18456" y="2823"/>
                    <a:pt x="18462" y="2823"/>
                  </a:cubicBezTo>
                  <a:cubicBezTo>
                    <a:pt x="18758" y="2823"/>
                    <a:pt x="19663" y="2306"/>
                    <a:pt x="19908" y="2155"/>
                  </a:cubicBezTo>
                  <a:cubicBezTo>
                    <a:pt x="20146" y="1988"/>
                    <a:pt x="21408" y="1286"/>
                    <a:pt x="21444" y="1191"/>
                  </a:cubicBezTo>
                  <a:cubicBezTo>
                    <a:pt x="21468" y="1107"/>
                    <a:pt x="22765" y="1036"/>
                    <a:pt x="23242" y="976"/>
                  </a:cubicBezTo>
                  <a:cubicBezTo>
                    <a:pt x="23718" y="917"/>
                    <a:pt x="22920" y="560"/>
                    <a:pt x="22920" y="560"/>
                  </a:cubicBezTo>
                  <a:lnTo>
                    <a:pt x="20884" y="441"/>
                  </a:lnTo>
                  <a:lnTo>
                    <a:pt x="19527" y="0"/>
                  </a:lnTo>
                  <a:close/>
                </a:path>
              </a:pathLst>
            </a:custGeom>
            <a:solidFill>
              <a:srgbClr val="AFBD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9" name="Google Shape;10649;p33"/>
            <p:cNvSpPr/>
            <p:nvPr/>
          </p:nvSpPr>
          <p:spPr>
            <a:xfrm>
              <a:off x="15791550" y="4185900"/>
              <a:ext cx="257500" cy="166375"/>
            </a:xfrm>
            <a:custGeom>
              <a:avLst/>
              <a:gdLst/>
              <a:ahLst/>
              <a:cxnLst/>
              <a:rect l="l" t="t" r="r" b="b"/>
              <a:pathLst>
                <a:path w="10300" h="6655" extrusionOk="0">
                  <a:moveTo>
                    <a:pt x="0" y="0"/>
                  </a:moveTo>
                  <a:cubicBezTo>
                    <a:pt x="631" y="346"/>
                    <a:pt x="1167" y="691"/>
                    <a:pt x="1203" y="1036"/>
                  </a:cubicBezTo>
                  <a:cubicBezTo>
                    <a:pt x="1203" y="1251"/>
                    <a:pt x="1286" y="1465"/>
                    <a:pt x="1405" y="1691"/>
                  </a:cubicBezTo>
                  <a:cubicBezTo>
                    <a:pt x="1453" y="1763"/>
                    <a:pt x="1536" y="1846"/>
                    <a:pt x="1667" y="1917"/>
                  </a:cubicBezTo>
                  <a:lnTo>
                    <a:pt x="2263" y="2263"/>
                  </a:lnTo>
                  <a:lnTo>
                    <a:pt x="5739" y="4132"/>
                  </a:lnTo>
                  <a:cubicBezTo>
                    <a:pt x="6156" y="4370"/>
                    <a:pt x="6215" y="4608"/>
                    <a:pt x="5882" y="4751"/>
                  </a:cubicBezTo>
                  <a:lnTo>
                    <a:pt x="4560" y="5311"/>
                  </a:lnTo>
                  <a:cubicBezTo>
                    <a:pt x="4072" y="5513"/>
                    <a:pt x="4418" y="5930"/>
                    <a:pt x="5322" y="6192"/>
                  </a:cubicBezTo>
                  <a:lnTo>
                    <a:pt x="6251" y="6466"/>
                  </a:lnTo>
                  <a:cubicBezTo>
                    <a:pt x="6685" y="6592"/>
                    <a:pt x="7149" y="6655"/>
                    <a:pt x="7545" y="6655"/>
                  </a:cubicBezTo>
                  <a:cubicBezTo>
                    <a:pt x="7932" y="6655"/>
                    <a:pt x="8253" y="6595"/>
                    <a:pt x="8418" y="6477"/>
                  </a:cubicBezTo>
                  <a:lnTo>
                    <a:pt x="10168" y="5180"/>
                  </a:lnTo>
                  <a:cubicBezTo>
                    <a:pt x="10299" y="5084"/>
                    <a:pt x="10299" y="4953"/>
                    <a:pt x="10168" y="4822"/>
                  </a:cubicBezTo>
                  <a:lnTo>
                    <a:pt x="7918" y="2560"/>
                  </a:lnTo>
                  <a:cubicBezTo>
                    <a:pt x="7680" y="2310"/>
                    <a:pt x="7025" y="2084"/>
                    <a:pt x="6323" y="2013"/>
                  </a:cubicBezTo>
                  <a:cubicBezTo>
                    <a:pt x="5620" y="1929"/>
                    <a:pt x="4822" y="1822"/>
                    <a:pt x="4513" y="1727"/>
                  </a:cubicBezTo>
                  <a:cubicBezTo>
                    <a:pt x="3929" y="1524"/>
                    <a:pt x="3322" y="989"/>
                    <a:pt x="2917" y="786"/>
                  </a:cubicBezTo>
                  <a:cubicBezTo>
                    <a:pt x="2530" y="604"/>
                    <a:pt x="1044" y="8"/>
                    <a:pt x="519" y="8"/>
                  </a:cubicBezTo>
                  <a:cubicBezTo>
                    <a:pt x="495" y="8"/>
                    <a:pt x="473" y="10"/>
                    <a:pt x="453" y="12"/>
                  </a:cubicBezTo>
                  <a:cubicBezTo>
                    <a:pt x="428" y="16"/>
                    <a:pt x="397" y="17"/>
                    <a:pt x="359" y="17"/>
                  </a:cubicBezTo>
                  <a:cubicBezTo>
                    <a:pt x="269" y="17"/>
                    <a:pt x="143" y="9"/>
                    <a:pt x="0" y="0"/>
                  </a:cubicBezTo>
                  <a:close/>
                </a:path>
              </a:pathLst>
            </a:custGeom>
            <a:solidFill>
              <a:srgbClr val="AFBD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0" name="Google Shape;10650;p33"/>
            <p:cNvSpPr/>
            <p:nvPr/>
          </p:nvSpPr>
          <p:spPr>
            <a:xfrm>
              <a:off x="13045375" y="3993825"/>
              <a:ext cx="3479675" cy="1212175"/>
            </a:xfrm>
            <a:custGeom>
              <a:avLst/>
              <a:gdLst/>
              <a:ahLst/>
              <a:cxnLst/>
              <a:rect l="l" t="t" r="r" b="b"/>
              <a:pathLst>
                <a:path w="139187" h="48487" extrusionOk="0">
                  <a:moveTo>
                    <a:pt x="57325" y="1"/>
                  </a:moveTo>
                  <a:cubicBezTo>
                    <a:pt x="57052" y="1"/>
                    <a:pt x="56800" y="13"/>
                    <a:pt x="56579" y="40"/>
                  </a:cubicBezTo>
                  <a:cubicBezTo>
                    <a:pt x="56126" y="87"/>
                    <a:pt x="56269" y="444"/>
                    <a:pt x="56269" y="444"/>
                  </a:cubicBezTo>
                  <a:lnTo>
                    <a:pt x="58591" y="1123"/>
                  </a:lnTo>
                  <a:lnTo>
                    <a:pt x="58317" y="1599"/>
                  </a:lnTo>
                  <a:cubicBezTo>
                    <a:pt x="58317" y="1599"/>
                    <a:pt x="57973" y="1626"/>
                    <a:pt x="57596" y="1626"/>
                  </a:cubicBezTo>
                  <a:cubicBezTo>
                    <a:pt x="57407" y="1626"/>
                    <a:pt x="57210" y="1619"/>
                    <a:pt x="57043" y="1599"/>
                  </a:cubicBezTo>
                  <a:cubicBezTo>
                    <a:pt x="56878" y="1583"/>
                    <a:pt x="56329" y="1566"/>
                    <a:pt x="55661" y="1566"/>
                  </a:cubicBezTo>
                  <a:cubicBezTo>
                    <a:pt x="53921" y="1566"/>
                    <a:pt x="51372" y="1678"/>
                    <a:pt x="52697" y="2195"/>
                  </a:cubicBezTo>
                  <a:cubicBezTo>
                    <a:pt x="52269" y="2028"/>
                    <a:pt x="51697" y="1814"/>
                    <a:pt x="51471" y="1754"/>
                  </a:cubicBezTo>
                  <a:cubicBezTo>
                    <a:pt x="51399" y="1738"/>
                    <a:pt x="51314" y="1732"/>
                    <a:pt x="51223" y="1732"/>
                  </a:cubicBezTo>
                  <a:cubicBezTo>
                    <a:pt x="50833" y="1732"/>
                    <a:pt x="50340" y="1849"/>
                    <a:pt x="50340" y="1849"/>
                  </a:cubicBezTo>
                  <a:lnTo>
                    <a:pt x="49733" y="2207"/>
                  </a:lnTo>
                  <a:lnTo>
                    <a:pt x="51376" y="2635"/>
                  </a:lnTo>
                  <a:lnTo>
                    <a:pt x="51745" y="2945"/>
                  </a:lnTo>
                  <a:lnTo>
                    <a:pt x="51150" y="3076"/>
                  </a:lnTo>
                  <a:cubicBezTo>
                    <a:pt x="51150" y="3076"/>
                    <a:pt x="49852" y="2635"/>
                    <a:pt x="49852" y="2635"/>
                  </a:cubicBezTo>
                  <a:cubicBezTo>
                    <a:pt x="49841" y="2632"/>
                    <a:pt x="49788" y="2630"/>
                    <a:pt x="49700" y="2630"/>
                  </a:cubicBezTo>
                  <a:cubicBezTo>
                    <a:pt x="48857" y="2630"/>
                    <a:pt x="44788" y="2767"/>
                    <a:pt x="43761" y="2767"/>
                  </a:cubicBezTo>
                  <a:cubicBezTo>
                    <a:pt x="43724" y="2767"/>
                    <a:pt x="43690" y="2767"/>
                    <a:pt x="43660" y="2766"/>
                  </a:cubicBezTo>
                  <a:lnTo>
                    <a:pt x="41136" y="3326"/>
                  </a:lnTo>
                  <a:lnTo>
                    <a:pt x="40231" y="3350"/>
                  </a:lnTo>
                  <a:cubicBezTo>
                    <a:pt x="40231" y="3350"/>
                    <a:pt x="39267" y="3731"/>
                    <a:pt x="38993" y="3731"/>
                  </a:cubicBezTo>
                  <a:cubicBezTo>
                    <a:pt x="38719" y="3731"/>
                    <a:pt x="37076" y="3790"/>
                    <a:pt x="36802" y="3790"/>
                  </a:cubicBezTo>
                  <a:cubicBezTo>
                    <a:pt x="36529" y="3790"/>
                    <a:pt x="35779" y="3540"/>
                    <a:pt x="35600" y="3445"/>
                  </a:cubicBezTo>
                  <a:cubicBezTo>
                    <a:pt x="35409" y="3350"/>
                    <a:pt x="35671" y="3159"/>
                    <a:pt x="35671" y="3159"/>
                  </a:cubicBezTo>
                  <a:lnTo>
                    <a:pt x="38696" y="3516"/>
                  </a:lnTo>
                  <a:cubicBezTo>
                    <a:pt x="38696" y="3516"/>
                    <a:pt x="39136" y="3326"/>
                    <a:pt x="39291" y="3135"/>
                  </a:cubicBezTo>
                  <a:cubicBezTo>
                    <a:pt x="39458" y="2945"/>
                    <a:pt x="39077" y="2790"/>
                    <a:pt x="38803" y="2766"/>
                  </a:cubicBezTo>
                  <a:cubicBezTo>
                    <a:pt x="38529" y="2730"/>
                    <a:pt x="37076" y="2671"/>
                    <a:pt x="36719" y="2611"/>
                  </a:cubicBezTo>
                  <a:cubicBezTo>
                    <a:pt x="36362" y="2552"/>
                    <a:pt x="35374" y="2135"/>
                    <a:pt x="35338" y="2123"/>
                  </a:cubicBezTo>
                  <a:cubicBezTo>
                    <a:pt x="35243" y="2086"/>
                    <a:pt x="34854" y="2071"/>
                    <a:pt x="34311" y="2071"/>
                  </a:cubicBezTo>
                  <a:cubicBezTo>
                    <a:pt x="32607" y="2071"/>
                    <a:pt x="29394" y="2221"/>
                    <a:pt x="29087" y="2302"/>
                  </a:cubicBezTo>
                  <a:cubicBezTo>
                    <a:pt x="28718" y="2397"/>
                    <a:pt x="26373" y="2635"/>
                    <a:pt x="26015" y="2671"/>
                  </a:cubicBezTo>
                  <a:cubicBezTo>
                    <a:pt x="25646" y="2695"/>
                    <a:pt x="24587" y="3385"/>
                    <a:pt x="24480" y="3481"/>
                  </a:cubicBezTo>
                  <a:cubicBezTo>
                    <a:pt x="24384" y="3576"/>
                    <a:pt x="23825" y="3671"/>
                    <a:pt x="23360" y="3695"/>
                  </a:cubicBezTo>
                  <a:cubicBezTo>
                    <a:pt x="22896" y="3731"/>
                    <a:pt x="20646" y="4088"/>
                    <a:pt x="20360" y="4147"/>
                  </a:cubicBezTo>
                  <a:cubicBezTo>
                    <a:pt x="20074" y="4207"/>
                    <a:pt x="20491" y="4469"/>
                    <a:pt x="20467" y="4600"/>
                  </a:cubicBezTo>
                  <a:cubicBezTo>
                    <a:pt x="20443" y="4731"/>
                    <a:pt x="20848" y="5100"/>
                    <a:pt x="20848" y="5100"/>
                  </a:cubicBezTo>
                  <a:lnTo>
                    <a:pt x="21670" y="5266"/>
                  </a:lnTo>
                  <a:lnTo>
                    <a:pt x="22836" y="4897"/>
                  </a:lnTo>
                  <a:lnTo>
                    <a:pt x="23396" y="4933"/>
                  </a:lnTo>
                  <a:cubicBezTo>
                    <a:pt x="24276" y="5220"/>
                    <a:pt x="24988" y="5447"/>
                    <a:pt x="25722" y="5447"/>
                  </a:cubicBezTo>
                  <a:cubicBezTo>
                    <a:pt x="26299" y="5447"/>
                    <a:pt x="26890" y="5307"/>
                    <a:pt x="27587" y="4945"/>
                  </a:cubicBezTo>
                  <a:cubicBezTo>
                    <a:pt x="26563" y="4814"/>
                    <a:pt x="26575" y="4254"/>
                    <a:pt x="27361" y="3981"/>
                  </a:cubicBezTo>
                  <a:cubicBezTo>
                    <a:pt x="28123" y="3707"/>
                    <a:pt x="29290" y="3647"/>
                    <a:pt x="30361" y="3600"/>
                  </a:cubicBezTo>
                  <a:lnTo>
                    <a:pt x="30361" y="3600"/>
                  </a:lnTo>
                  <a:cubicBezTo>
                    <a:pt x="29409" y="3766"/>
                    <a:pt x="29182" y="4266"/>
                    <a:pt x="29790" y="4576"/>
                  </a:cubicBezTo>
                  <a:cubicBezTo>
                    <a:pt x="30273" y="4827"/>
                    <a:pt x="31166" y="4953"/>
                    <a:pt x="32052" y="4953"/>
                  </a:cubicBezTo>
                  <a:cubicBezTo>
                    <a:pt x="32256" y="4953"/>
                    <a:pt x="32460" y="4947"/>
                    <a:pt x="32659" y="4933"/>
                  </a:cubicBezTo>
                  <a:lnTo>
                    <a:pt x="32659" y="4933"/>
                  </a:lnTo>
                  <a:cubicBezTo>
                    <a:pt x="32332" y="5240"/>
                    <a:pt x="31388" y="5450"/>
                    <a:pt x="30449" y="5450"/>
                  </a:cubicBezTo>
                  <a:cubicBezTo>
                    <a:pt x="30296" y="5450"/>
                    <a:pt x="30142" y="5445"/>
                    <a:pt x="29992" y="5433"/>
                  </a:cubicBezTo>
                  <a:lnTo>
                    <a:pt x="29992" y="5433"/>
                  </a:lnTo>
                  <a:cubicBezTo>
                    <a:pt x="30147" y="5731"/>
                    <a:pt x="30671" y="5909"/>
                    <a:pt x="30147" y="6171"/>
                  </a:cubicBezTo>
                  <a:cubicBezTo>
                    <a:pt x="30100" y="6195"/>
                    <a:pt x="28893" y="6446"/>
                    <a:pt x="28828" y="6446"/>
                  </a:cubicBezTo>
                  <a:cubicBezTo>
                    <a:pt x="28826" y="6446"/>
                    <a:pt x="28826" y="6445"/>
                    <a:pt x="28825" y="6445"/>
                  </a:cubicBezTo>
                  <a:lnTo>
                    <a:pt x="27885" y="6064"/>
                  </a:lnTo>
                  <a:lnTo>
                    <a:pt x="27016" y="6445"/>
                  </a:lnTo>
                  <a:cubicBezTo>
                    <a:pt x="27016" y="6445"/>
                    <a:pt x="24551" y="6338"/>
                    <a:pt x="24265" y="6314"/>
                  </a:cubicBezTo>
                  <a:cubicBezTo>
                    <a:pt x="23979" y="6279"/>
                    <a:pt x="23598" y="6279"/>
                    <a:pt x="23598" y="6279"/>
                  </a:cubicBezTo>
                  <a:cubicBezTo>
                    <a:pt x="23598" y="6279"/>
                    <a:pt x="23753" y="5826"/>
                    <a:pt x="23765" y="5695"/>
                  </a:cubicBezTo>
                  <a:cubicBezTo>
                    <a:pt x="23768" y="5667"/>
                    <a:pt x="23721" y="5656"/>
                    <a:pt x="23643" y="5656"/>
                  </a:cubicBezTo>
                  <a:cubicBezTo>
                    <a:pt x="23356" y="5656"/>
                    <a:pt x="22636" y="5807"/>
                    <a:pt x="22336" y="5826"/>
                  </a:cubicBezTo>
                  <a:cubicBezTo>
                    <a:pt x="21955" y="5862"/>
                    <a:pt x="22432" y="6517"/>
                    <a:pt x="22432" y="6517"/>
                  </a:cubicBezTo>
                  <a:cubicBezTo>
                    <a:pt x="22432" y="6517"/>
                    <a:pt x="21693" y="6481"/>
                    <a:pt x="21670" y="6481"/>
                  </a:cubicBezTo>
                  <a:cubicBezTo>
                    <a:pt x="21324" y="6469"/>
                    <a:pt x="20979" y="6409"/>
                    <a:pt x="20646" y="6386"/>
                  </a:cubicBezTo>
                  <a:lnTo>
                    <a:pt x="20646" y="6386"/>
                  </a:lnTo>
                  <a:cubicBezTo>
                    <a:pt x="21090" y="6421"/>
                    <a:pt x="19022" y="7029"/>
                    <a:pt x="18202" y="7029"/>
                  </a:cubicBezTo>
                  <a:cubicBezTo>
                    <a:pt x="18187" y="7029"/>
                    <a:pt x="18172" y="7029"/>
                    <a:pt x="18157" y="7029"/>
                  </a:cubicBezTo>
                  <a:cubicBezTo>
                    <a:pt x="18086" y="6969"/>
                    <a:pt x="18014" y="6802"/>
                    <a:pt x="17681" y="6767"/>
                  </a:cubicBezTo>
                  <a:cubicBezTo>
                    <a:pt x="17655" y="6764"/>
                    <a:pt x="17629" y="6763"/>
                    <a:pt x="17603" y="6763"/>
                  </a:cubicBezTo>
                  <a:cubicBezTo>
                    <a:pt x="17071" y="6763"/>
                    <a:pt x="16545" y="7322"/>
                    <a:pt x="15705" y="7481"/>
                  </a:cubicBezTo>
                  <a:cubicBezTo>
                    <a:pt x="15419" y="7541"/>
                    <a:pt x="15395" y="7683"/>
                    <a:pt x="15669" y="7731"/>
                  </a:cubicBezTo>
                  <a:lnTo>
                    <a:pt x="16133" y="7814"/>
                  </a:lnTo>
                  <a:cubicBezTo>
                    <a:pt x="16133" y="7814"/>
                    <a:pt x="14800" y="8136"/>
                    <a:pt x="14502" y="8172"/>
                  </a:cubicBezTo>
                  <a:lnTo>
                    <a:pt x="15597" y="8469"/>
                  </a:lnTo>
                  <a:lnTo>
                    <a:pt x="16395" y="8874"/>
                  </a:lnTo>
                  <a:cubicBezTo>
                    <a:pt x="16395" y="8874"/>
                    <a:pt x="15609" y="9279"/>
                    <a:pt x="15395" y="9398"/>
                  </a:cubicBezTo>
                  <a:cubicBezTo>
                    <a:pt x="15191" y="9494"/>
                    <a:pt x="14419" y="9629"/>
                    <a:pt x="13980" y="9629"/>
                  </a:cubicBezTo>
                  <a:cubicBezTo>
                    <a:pt x="13931" y="9629"/>
                    <a:pt x="13887" y="9628"/>
                    <a:pt x="13847" y="9624"/>
                  </a:cubicBezTo>
                  <a:cubicBezTo>
                    <a:pt x="13454" y="9577"/>
                    <a:pt x="12954" y="9207"/>
                    <a:pt x="12692" y="9100"/>
                  </a:cubicBezTo>
                  <a:cubicBezTo>
                    <a:pt x="12630" y="9072"/>
                    <a:pt x="12495" y="9061"/>
                    <a:pt x="12326" y="9061"/>
                  </a:cubicBezTo>
                  <a:cubicBezTo>
                    <a:pt x="11786" y="9061"/>
                    <a:pt x="10894" y="9172"/>
                    <a:pt x="10894" y="9172"/>
                  </a:cubicBezTo>
                  <a:cubicBezTo>
                    <a:pt x="10894" y="9172"/>
                    <a:pt x="9942" y="9993"/>
                    <a:pt x="9680" y="10231"/>
                  </a:cubicBezTo>
                  <a:cubicBezTo>
                    <a:pt x="9406" y="10458"/>
                    <a:pt x="9621" y="11434"/>
                    <a:pt x="9621" y="11434"/>
                  </a:cubicBezTo>
                  <a:cubicBezTo>
                    <a:pt x="9621" y="11434"/>
                    <a:pt x="9908" y="11447"/>
                    <a:pt x="10226" y="11447"/>
                  </a:cubicBezTo>
                  <a:cubicBezTo>
                    <a:pt x="10504" y="11447"/>
                    <a:pt x="10804" y="11437"/>
                    <a:pt x="10954" y="11398"/>
                  </a:cubicBezTo>
                  <a:cubicBezTo>
                    <a:pt x="10992" y="11389"/>
                    <a:pt x="11037" y="11384"/>
                    <a:pt x="11086" y="11384"/>
                  </a:cubicBezTo>
                  <a:cubicBezTo>
                    <a:pt x="11470" y="11384"/>
                    <a:pt x="12155" y="11640"/>
                    <a:pt x="12418" y="11672"/>
                  </a:cubicBezTo>
                  <a:cubicBezTo>
                    <a:pt x="12485" y="11683"/>
                    <a:pt x="12633" y="11687"/>
                    <a:pt x="12824" y="11687"/>
                  </a:cubicBezTo>
                  <a:cubicBezTo>
                    <a:pt x="13492" y="11687"/>
                    <a:pt x="14681" y="11636"/>
                    <a:pt x="14681" y="11636"/>
                  </a:cubicBezTo>
                  <a:lnTo>
                    <a:pt x="15502" y="11160"/>
                  </a:lnTo>
                  <a:lnTo>
                    <a:pt x="17764" y="9958"/>
                  </a:lnTo>
                  <a:lnTo>
                    <a:pt x="18229" y="9624"/>
                  </a:lnTo>
                  <a:lnTo>
                    <a:pt x="19146" y="9838"/>
                  </a:lnTo>
                  <a:cubicBezTo>
                    <a:pt x="19277" y="9871"/>
                    <a:pt x="19421" y="9886"/>
                    <a:pt x="19563" y="9886"/>
                  </a:cubicBezTo>
                  <a:cubicBezTo>
                    <a:pt x="19987" y="9886"/>
                    <a:pt x="20396" y="9755"/>
                    <a:pt x="20431" y="9577"/>
                  </a:cubicBezTo>
                  <a:cubicBezTo>
                    <a:pt x="20441" y="9519"/>
                    <a:pt x="20633" y="9502"/>
                    <a:pt x="20861" y="9502"/>
                  </a:cubicBezTo>
                  <a:cubicBezTo>
                    <a:pt x="21202" y="9502"/>
                    <a:pt x="21622" y="9541"/>
                    <a:pt x="21622" y="9541"/>
                  </a:cubicBezTo>
                  <a:lnTo>
                    <a:pt x="22610" y="9624"/>
                  </a:lnTo>
                  <a:lnTo>
                    <a:pt x="23920" y="10386"/>
                  </a:lnTo>
                  <a:lnTo>
                    <a:pt x="25027" y="10386"/>
                  </a:lnTo>
                  <a:lnTo>
                    <a:pt x="25908" y="10696"/>
                  </a:lnTo>
                  <a:lnTo>
                    <a:pt x="25527" y="10993"/>
                  </a:lnTo>
                  <a:cubicBezTo>
                    <a:pt x="25372" y="11112"/>
                    <a:pt x="25480" y="11243"/>
                    <a:pt x="25765" y="11315"/>
                  </a:cubicBezTo>
                  <a:lnTo>
                    <a:pt x="25956" y="11362"/>
                  </a:lnTo>
                  <a:lnTo>
                    <a:pt x="26551" y="11315"/>
                  </a:lnTo>
                  <a:cubicBezTo>
                    <a:pt x="26789" y="11291"/>
                    <a:pt x="26968" y="11208"/>
                    <a:pt x="26944" y="11112"/>
                  </a:cubicBezTo>
                  <a:lnTo>
                    <a:pt x="26825" y="10648"/>
                  </a:lnTo>
                  <a:lnTo>
                    <a:pt x="27492" y="10839"/>
                  </a:lnTo>
                  <a:cubicBezTo>
                    <a:pt x="27582" y="10861"/>
                    <a:pt x="27690" y="10873"/>
                    <a:pt x="27800" y="10873"/>
                  </a:cubicBezTo>
                  <a:cubicBezTo>
                    <a:pt x="27922" y="10873"/>
                    <a:pt x="28046" y="10858"/>
                    <a:pt x="28147" y="10827"/>
                  </a:cubicBezTo>
                  <a:cubicBezTo>
                    <a:pt x="28301" y="10767"/>
                    <a:pt x="28325" y="10684"/>
                    <a:pt x="28182" y="10624"/>
                  </a:cubicBezTo>
                  <a:lnTo>
                    <a:pt x="26861" y="10077"/>
                  </a:lnTo>
                  <a:cubicBezTo>
                    <a:pt x="26861" y="10077"/>
                    <a:pt x="26459" y="10092"/>
                    <a:pt x="26102" y="10092"/>
                  </a:cubicBezTo>
                  <a:cubicBezTo>
                    <a:pt x="25924" y="10092"/>
                    <a:pt x="25757" y="10089"/>
                    <a:pt x="25658" y="10077"/>
                  </a:cubicBezTo>
                  <a:cubicBezTo>
                    <a:pt x="25361" y="10041"/>
                    <a:pt x="25003" y="9624"/>
                    <a:pt x="24527" y="9398"/>
                  </a:cubicBezTo>
                  <a:cubicBezTo>
                    <a:pt x="24051" y="9172"/>
                    <a:pt x="24479" y="8910"/>
                    <a:pt x="24479" y="8910"/>
                  </a:cubicBezTo>
                  <a:lnTo>
                    <a:pt x="24480" y="8910"/>
                  </a:lnTo>
                  <a:lnTo>
                    <a:pt x="25753" y="9017"/>
                  </a:lnTo>
                  <a:lnTo>
                    <a:pt x="27313" y="9207"/>
                  </a:lnTo>
                  <a:lnTo>
                    <a:pt x="28361" y="10077"/>
                  </a:lnTo>
                  <a:lnTo>
                    <a:pt x="30766" y="10886"/>
                  </a:lnTo>
                  <a:lnTo>
                    <a:pt x="31611" y="11339"/>
                  </a:lnTo>
                  <a:cubicBezTo>
                    <a:pt x="31712" y="11393"/>
                    <a:pt x="31859" y="11418"/>
                    <a:pt x="32005" y="11418"/>
                  </a:cubicBezTo>
                  <a:cubicBezTo>
                    <a:pt x="32240" y="11418"/>
                    <a:pt x="32470" y="11354"/>
                    <a:pt x="32492" y="11243"/>
                  </a:cubicBezTo>
                  <a:lnTo>
                    <a:pt x="32683" y="10303"/>
                  </a:lnTo>
                  <a:cubicBezTo>
                    <a:pt x="32683" y="10303"/>
                    <a:pt x="36207" y="10386"/>
                    <a:pt x="36505" y="10386"/>
                  </a:cubicBezTo>
                  <a:cubicBezTo>
                    <a:pt x="36802" y="10386"/>
                    <a:pt x="38148" y="10767"/>
                    <a:pt x="38148" y="10767"/>
                  </a:cubicBezTo>
                  <a:cubicBezTo>
                    <a:pt x="38148" y="10767"/>
                    <a:pt x="37243" y="10886"/>
                    <a:pt x="36838" y="10886"/>
                  </a:cubicBezTo>
                  <a:cubicBezTo>
                    <a:pt x="36433" y="10886"/>
                    <a:pt x="35433" y="11041"/>
                    <a:pt x="35028" y="11124"/>
                  </a:cubicBezTo>
                  <a:cubicBezTo>
                    <a:pt x="34624" y="11196"/>
                    <a:pt x="35457" y="11517"/>
                    <a:pt x="35457" y="11517"/>
                  </a:cubicBezTo>
                  <a:cubicBezTo>
                    <a:pt x="35457" y="11517"/>
                    <a:pt x="37503" y="11568"/>
                    <a:pt x="38552" y="11568"/>
                  </a:cubicBezTo>
                  <a:cubicBezTo>
                    <a:pt x="38852" y="11568"/>
                    <a:pt x="39070" y="11564"/>
                    <a:pt x="39136" y="11553"/>
                  </a:cubicBezTo>
                  <a:cubicBezTo>
                    <a:pt x="39446" y="11517"/>
                    <a:pt x="40660" y="11470"/>
                    <a:pt x="40660" y="11470"/>
                  </a:cubicBezTo>
                  <a:cubicBezTo>
                    <a:pt x="40660" y="11470"/>
                    <a:pt x="41398" y="10851"/>
                    <a:pt x="41279" y="10731"/>
                  </a:cubicBezTo>
                  <a:cubicBezTo>
                    <a:pt x="41160" y="10612"/>
                    <a:pt x="42327" y="10267"/>
                    <a:pt x="42327" y="10267"/>
                  </a:cubicBezTo>
                  <a:lnTo>
                    <a:pt x="42410" y="10279"/>
                  </a:lnTo>
                  <a:lnTo>
                    <a:pt x="42613" y="11624"/>
                  </a:lnTo>
                  <a:lnTo>
                    <a:pt x="42148" y="12279"/>
                  </a:lnTo>
                  <a:lnTo>
                    <a:pt x="40993" y="13387"/>
                  </a:lnTo>
                  <a:lnTo>
                    <a:pt x="41374" y="13684"/>
                  </a:lnTo>
                  <a:lnTo>
                    <a:pt x="40351" y="13922"/>
                  </a:lnTo>
                  <a:cubicBezTo>
                    <a:pt x="40351" y="13922"/>
                    <a:pt x="35707" y="13529"/>
                    <a:pt x="35290" y="13482"/>
                  </a:cubicBezTo>
                  <a:cubicBezTo>
                    <a:pt x="35052" y="13446"/>
                    <a:pt x="33766" y="13291"/>
                    <a:pt x="32707" y="13160"/>
                  </a:cubicBezTo>
                  <a:cubicBezTo>
                    <a:pt x="32558" y="13141"/>
                    <a:pt x="32407" y="13132"/>
                    <a:pt x="32258" y="13132"/>
                  </a:cubicBezTo>
                  <a:cubicBezTo>
                    <a:pt x="31653" y="13132"/>
                    <a:pt x="31083" y="13281"/>
                    <a:pt x="30873" y="13529"/>
                  </a:cubicBezTo>
                  <a:cubicBezTo>
                    <a:pt x="30814" y="13589"/>
                    <a:pt x="30742" y="13660"/>
                    <a:pt x="30659" y="13732"/>
                  </a:cubicBezTo>
                  <a:cubicBezTo>
                    <a:pt x="28528" y="13529"/>
                    <a:pt x="26385" y="13327"/>
                    <a:pt x="24313" y="13089"/>
                  </a:cubicBezTo>
                  <a:cubicBezTo>
                    <a:pt x="24313" y="13089"/>
                    <a:pt x="23217" y="12982"/>
                    <a:pt x="23384" y="12756"/>
                  </a:cubicBezTo>
                  <a:cubicBezTo>
                    <a:pt x="23539" y="12541"/>
                    <a:pt x="23503" y="11684"/>
                    <a:pt x="23503" y="11684"/>
                  </a:cubicBezTo>
                  <a:cubicBezTo>
                    <a:pt x="23503" y="11684"/>
                    <a:pt x="22575" y="11422"/>
                    <a:pt x="22039" y="11422"/>
                  </a:cubicBezTo>
                  <a:cubicBezTo>
                    <a:pt x="21491" y="11422"/>
                    <a:pt x="20955" y="11422"/>
                    <a:pt x="20515" y="11636"/>
                  </a:cubicBezTo>
                  <a:cubicBezTo>
                    <a:pt x="20074" y="11839"/>
                    <a:pt x="18979" y="11839"/>
                    <a:pt x="18979" y="11839"/>
                  </a:cubicBezTo>
                  <a:cubicBezTo>
                    <a:pt x="18979" y="11839"/>
                    <a:pt x="14300" y="12053"/>
                    <a:pt x="13883" y="12053"/>
                  </a:cubicBezTo>
                  <a:cubicBezTo>
                    <a:pt x="13478" y="12053"/>
                    <a:pt x="12061" y="12220"/>
                    <a:pt x="12061" y="12220"/>
                  </a:cubicBezTo>
                  <a:lnTo>
                    <a:pt x="11073" y="11839"/>
                  </a:lnTo>
                  <a:cubicBezTo>
                    <a:pt x="11073" y="11839"/>
                    <a:pt x="10025" y="12160"/>
                    <a:pt x="9835" y="12327"/>
                  </a:cubicBezTo>
                  <a:cubicBezTo>
                    <a:pt x="9656" y="12482"/>
                    <a:pt x="8739" y="13244"/>
                    <a:pt x="8680" y="13422"/>
                  </a:cubicBezTo>
                  <a:cubicBezTo>
                    <a:pt x="8549" y="13815"/>
                    <a:pt x="5751" y="14399"/>
                    <a:pt x="5203" y="14970"/>
                  </a:cubicBezTo>
                  <a:cubicBezTo>
                    <a:pt x="4751" y="15446"/>
                    <a:pt x="4394" y="15982"/>
                    <a:pt x="3405" y="16327"/>
                  </a:cubicBezTo>
                  <a:cubicBezTo>
                    <a:pt x="3013" y="16470"/>
                    <a:pt x="2536" y="16577"/>
                    <a:pt x="2167" y="16720"/>
                  </a:cubicBezTo>
                  <a:cubicBezTo>
                    <a:pt x="1334" y="17066"/>
                    <a:pt x="1298" y="17994"/>
                    <a:pt x="1393" y="18387"/>
                  </a:cubicBezTo>
                  <a:cubicBezTo>
                    <a:pt x="1441" y="18637"/>
                    <a:pt x="941" y="19994"/>
                    <a:pt x="858" y="20197"/>
                  </a:cubicBezTo>
                  <a:cubicBezTo>
                    <a:pt x="786" y="20387"/>
                    <a:pt x="0" y="20459"/>
                    <a:pt x="0" y="20852"/>
                  </a:cubicBezTo>
                  <a:cubicBezTo>
                    <a:pt x="0" y="21257"/>
                    <a:pt x="262" y="21399"/>
                    <a:pt x="1298" y="22352"/>
                  </a:cubicBezTo>
                  <a:cubicBezTo>
                    <a:pt x="2370" y="23340"/>
                    <a:pt x="4429" y="24269"/>
                    <a:pt x="4679" y="24483"/>
                  </a:cubicBezTo>
                  <a:cubicBezTo>
                    <a:pt x="4929" y="24709"/>
                    <a:pt x="6287" y="25007"/>
                    <a:pt x="6775" y="25007"/>
                  </a:cubicBezTo>
                  <a:cubicBezTo>
                    <a:pt x="7251" y="25007"/>
                    <a:pt x="11466" y="24055"/>
                    <a:pt x="12121" y="24055"/>
                  </a:cubicBezTo>
                  <a:cubicBezTo>
                    <a:pt x="12599" y="24051"/>
                    <a:pt x="13061" y="24048"/>
                    <a:pt x="13506" y="24048"/>
                  </a:cubicBezTo>
                  <a:cubicBezTo>
                    <a:pt x="19976" y="24048"/>
                    <a:pt x="22949" y="24545"/>
                    <a:pt x="22336" y="28210"/>
                  </a:cubicBezTo>
                  <a:cubicBezTo>
                    <a:pt x="22336" y="28210"/>
                    <a:pt x="25313" y="30829"/>
                    <a:pt x="25456" y="31246"/>
                  </a:cubicBezTo>
                  <a:cubicBezTo>
                    <a:pt x="25599" y="31674"/>
                    <a:pt x="25896" y="32532"/>
                    <a:pt x="25694" y="32877"/>
                  </a:cubicBezTo>
                  <a:cubicBezTo>
                    <a:pt x="25503" y="33234"/>
                    <a:pt x="24480" y="35127"/>
                    <a:pt x="24480" y="35127"/>
                  </a:cubicBezTo>
                  <a:cubicBezTo>
                    <a:pt x="24480" y="35127"/>
                    <a:pt x="22432" y="35961"/>
                    <a:pt x="22563" y="36520"/>
                  </a:cubicBezTo>
                  <a:cubicBezTo>
                    <a:pt x="22694" y="37092"/>
                    <a:pt x="24301" y="40045"/>
                    <a:pt x="24837" y="40557"/>
                  </a:cubicBezTo>
                  <a:cubicBezTo>
                    <a:pt x="25372" y="41069"/>
                    <a:pt x="27158" y="43605"/>
                    <a:pt x="27158" y="43605"/>
                  </a:cubicBezTo>
                  <a:cubicBezTo>
                    <a:pt x="27158" y="43605"/>
                    <a:pt x="27658" y="45938"/>
                    <a:pt x="27837" y="46272"/>
                  </a:cubicBezTo>
                  <a:cubicBezTo>
                    <a:pt x="28028" y="46617"/>
                    <a:pt x="30611" y="48486"/>
                    <a:pt x="30611" y="48486"/>
                  </a:cubicBezTo>
                  <a:cubicBezTo>
                    <a:pt x="30611" y="48486"/>
                    <a:pt x="33729" y="47418"/>
                    <a:pt x="34553" y="47418"/>
                  </a:cubicBezTo>
                  <a:cubicBezTo>
                    <a:pt x="34594" y="47418"/>
                    <a:pt x="34630" y="47421"/>
                    <a:pt x="34659" y="47426"/>
                  </a:cubicBezTo>
                  <a:cubicBezTo>
                    <a:pt x="34781" y="47450"/>
                    <a:pt x="35047" y="47460"/>
                    <a:pt x="35394" y="47460"/>
                  </a:cubicBezTo>
                  <a:cubicBezTo>
                    <a:pt x="36784" y="47460"/>
                    <a:pt x="39484" y="47307"/>
                    <a:pt x="39493" y="47307"/>
                  </a:cubicBezTo>
                  <a:cubicBezTo>
                    <a:pt x="40446" y="47260"/>
                    <a:pt x="42791" y="44128"/>
                    <a:pt x="43577" y="43581"/>
                  </a:cubicBezTo>
                  <a:cubicBezTo>
                    <a:pt x="44649" y="42831"/>
                    <a:pt x="49685" y="41366"/>
                    <a:pt x="49792" y="40545"/>
                  </a:cubicBezTo>
                  <a:cubicBezTo>
                    <a:pt x="49947" y="39306"/>
                    <a:pt x="47482" y="35675"/>
                    <a:pt x="52173" y="35675"/>
                  </a:cubicBezTo>
                  <a:cubicBezTo>
                    <a:pt x="52721" y="35675"/>
                    <a:pt x="52959" y="31925"/>
                    <a:pt x="52959" y="31925"/>
                  </a:cubicBezTo>
                  <a:cubicBezTo>
                    <a:pt x="52078" y="30686"/>
                    <a:pt x="49364" y="28472"/>
                    <a:pt x="51221" y="27531"/>
                  </a:cubicBezTo>
                  <a:cubicBezTo>
                    <a:pt x="52793" y="26733"/>
                    <a:pt x="54686" y="26067"/>
                    <a:pt x="56067" y="25233"/>
                  </a:cubicBezTo>
                  <a:cubicBezTo>
                    <a:pt x="57376" y="24436"/>
                    <a:pt x="56686" y="23781"/>
                    <a:pt x="57555" y="23054"/>
                  </a:cubicBezTo>
                  <a:cubicBezTo>
                    <a:pt x="57805" y="22840"/>
                    <a:pt x="59234" y="21947"/>
                    <a:pt x="59234" y="21947"/>
                  </a:cubicBezTo>
                  <a:cubicBezTo>
                    <a:pt x="59234" y="21947"/>
                    <a:pt x="59055" y="21399"/>
                    <a:pt x="58805" y="21126"/>
                  </a:cubicBezTo>
                  <a:cubicBezTo>
                    <a:pt x="58698" y="21002"/>
                    <a:pt x="58586" y="20963"/>
                    <a:pt x="58455" y="20963"/>
                  </a:cubicBezTo>
                  <a:cubicBezTo>
                    <a:pt x="58295" y="20963"/>
                    <a:pt x="58107" y="21021"/>
                    <a:pt x="57865" y="21054"/>
                  </a:cubicBezTo>
                  <a:cubicBezTo>
                    <a:pt x="57424" y="21126"/>
                    <a:pt x="55090" y="21530"/>
                    <a:pt x="55090" y="21530"/>
                  </a:cubicBezTo>
                  <a:lnTo>
                    <a:pt x="52638" y="21602"/>
                  </a:lnTo>
                  <a:cubicBezTo>
                    <a:pt x="52638" y="21602"/>
                    <a:pt x="49245" y="20852"/>
                    <a:pt x="49006" y="20459"/>
                  </a:cubicBezTo>
                  <a:cubicBezTo>
                    <a:pt x="48768" y="20066"/>
                    <a:pt x="47066" y="19030"/>
                    <a:pt x="47066" y="19030"/>
                  </a:cubicBezTo>
                  <a:lnTo>
                    <a:pt x="45851" y="18078"/>
                  </a:lnTo>
                  <a:lnTo>
                    <a:pt x="42851" y="15708"/>
                  </a:lnTo>
                  <a:lnTo>
                    <a:pt x="41755" y="15006"/>
                  </a:lnTo>
                  <a:lnTo>
                    <a:pt x="42779" y="14780"/>
                  </a:lnTo>
                  <a:lnTo>
                    <a:pt x="47423" y="18423"/>
                  </a:lnTo>
                  <a:lnTo>
                    <a:pt x="49756" y="18935"/>
                  </a:lnTo>
                  <a:lnTo>
                    <a:pt x="51007" y="19994"/>
                  </a:lnTo>
                  <a:cubicBezTo>
                    <a:pt x="51007" y="19994"/>
                    <a:pt x="52662" y="20887"/>
                    <a:pt x="53912" y="20887"/>
                  </a:cubicBezTo>
                  <a:lnTo>
                    <a:pt x="56984" y="20792"/>
                  </a:lnTo>
                  <a:lnTo>
                    <a:pt x="56781" y="19459"/>
                  </a:lnTo>
                  <a:lnTo>
                    <a:pt x="60579" y="19292"/>
                  </a:lnTo>
                  <a:lnTo>
                    <a:pt x="64354" y="18089"/>
                  </a:lnTo>
                  <a:cubicBezTo>
                    <a:pt x="63842" y="17518"/>
                    <a:pt x="62627" y="16839"/>
                    <a:pt x="62306" y="16327"/>
                  </a:cubicBezTo>
                  <a:cubicBezTo>
                    <a:pt x="62068" y="15946"/>
                    <a:pt x="64699" y="15434"/>
                    <a:pt x="65556" y="15303"/>
                  </a:cubicBezTo>
                  <a:cubicBezTo>
                    <a:pt x="65567" y="15302"/>
                    <a:pt x="65579" y="15301"/>
                    <a:pt x="65594" y="15301"/>
                  </a:cubicBezTo>
                  <a:cubicBezTo>
                    <a:pt x="66325" y="15301"/>
                    <a:pt x="72009" y="16994"/>
                    <a:pt x="72009" y="16994"/>
                  </a:cubicBezTo>
                  <a:lnTo>
                    <a:pt x="74831" y="18590"/>
                  </a:lnTo>
                  <a:cubicBezTo>
                    <a:pt x="74831" y="18590"/>
                    <a:pt x="78677" y="21530"/>
                    <a:pt x="78832" y="21804"/>
                  </a:cubicBezTo>
                  <a:cubicBezTo>
                    <a:pt x="78986" y="22078"/>
                    <a:pt x="80617" y="22364"/>
                    <a:pt x="80617" y="22364"/>
                  </a:cubicBezTo>
                  <a:lnTo>
                    <a:pt x="86690" y="24971"/>
                  </a:lnTo>
                  <a:cubicBezTo>
                    <a:pt x="86690" y="24971"/>
                    <a:pt x="87992" y="25098"/>
                    <a:pt x="88826" y="25098"/>
                  </a:cubicBezTo>
                  <a:cubicBezTo>
                    <a:pt x="89047" y="25098"/>
                    <a:pt x="89235" y="25089"/>
                    <a:pt x="89357" y="25067"/>
                  </a:cubicBezTo>
                  <a:cubicBezTo>
                    <a:pt x="89940" y="24971"/>
                    <a:pt x="89392" y="24471"/>
                    <a:pt x="89392" y="24471"/>
                  </a:cubicBezTo>
                  <a:lnTo>
                    <a:pt x="87964" y="23602"/>
                  </a:lnTo>
                  <a:lnTo>
                    <a:pt x="85821" y="22923"/>
                  </a:lnTo>
                  <a:cubicBezTo>
                    <a:pt x="85821" y="22923"/>
                    <a:pt x="84820" y="21340"/>
                    <a:pt x="84380" y="20971"/>
                  </a:cubicBezTo>
                  <a:cubicBezTo>
                    <a:pt x="83951" y="20614"/>
                    <a:pt x="84392" y="20352"/>
                    <a:pt x="84225" y="20078"/>
                  </a:cubicBezTo>
                  <a:cubicBezTo>
                    <a:pt x="84058" y="19816"/>
                    <a:pt x="87023" y="18768"/>
                    <a:pt x="87047" y="18506"/>
                  </a:cubicBezTo>
                  <a:cubicBezTo>
                    <a:pt x="87071" y="18256"/>
                    <a:pt x="89297" y="17994"/>
                    <a:pt x="89297" y="17994"/>
                  </a:cubicBezTo>
                  <a:lnTo>
                    <a:pt x="93345" y="18590"/>
                  </a:lnTo>
                  <a:lnTo>
                    <a:pt x="97072" y="20256"/>
                  </a:lnTo>
                  <a:lnTo>
                    <a:pt x="99227" y="20887"/>
                  </a:lnTo>
                  <a:lnTo>
                    <a:pt x="101358" y="22733"/>
                  </a:lnTo>
                  <a:lnTo>
                    <a:pt x="101608" y="23304"/>
                  </a:lnTo>
                  <a:lnTo>
                    <a:pt x="100918" y="23983"/>
                  </a:lnTo>
                  <a:cubicBezTo>
                    <a:pt x="100632" y="24257"/>
                    <a:pt x="101037" y="24674"/>
                    <a:pt x="101823" y="24912"/>
                  </a:cubicBezTo>
                  <a:cubicBezTo>
                    <a:pt x="102287" y="25055"/>
                    <a:pt x="102692" y="25174"/>
                    <a:pt x="102692" y="25174"/>
                  </a:cubicBezTo>
                  <a:cubicBezTo>
                    <a:pt x="106466" y="27091"/>
                    <a:pt x="110014" y="28972"/>
                    <a:pt x="114681" y="30817"/>
                  </a:cubicBezTo>
                  <a:cubicBezTo>
                    <a:pt x="114681" y="30817"/>
                    <a:pt x="122361" y="32829"/>
                    <a:pt x="122682" y="32913"/>
                  </a:cubicBezTo>
                  <a:cubicBezTo>
                    <a:pt x="122791" y="32941"/>
                    <a:pt x="122930" y="32953"/>
                    <a:pt x="123091" y="32953"/>
                  </a:cubicBezTo>
                  <a:cubicBezTo>
                    <a:pt x="124020" y="32953"/>
                    <a:pt x="125662" y="32550"/>
                    <a:pt x="126230" y="32520"/>
                  </a:cubicBezTo>
                  <a:cubicBezTo>
                    <a:pt x="126492" y="32508"/>
                    <a:pt x="126754" y="32496"/>
                    <a:pt x="127016" y="32496"/>
                  </a:cubicBezTo>
                  <a:cubicBezTo>
                    <a:pt x="127274" y="32490"/>
                    <a:pt x="127533" y="32487"/>
                    <a:pt x="127795" y="32487"/>
                  </a:cubicBezTo>
                  <a:cubicBezTo>
                    <a:pt x="131055" y="32487"/>
                    <a:pt x="134631" y="32948"/>
                    <a:pt x="138279" y="33389"/>
                  </a:cubicBezTo>
                  <a:cubicBezTo>
                    <a:pt x="138387" y="33403"/>
                    <a:pt x="138487" y="33410"/>
                    <a:pt x="138579" y="33410"/>
                  </a:cubicBezTo>
                  <a:cubicBezTo>
                    <a:pt x="138956" y="33410"/>
                    <a:pt x="139187" y="33297"/>
                    <a:pt x="139149" y="33115"/>
                  </a:cubicBezTo>
                  <a:lnTo>
                    <a:pt x="139077" y="32794"/>
                  </a:lnTo>
                  <a:cubicBezTo>
                    <a:pt x="139006" y="32496"/>
                    <a:pt x="138256" y="32151"/>
                    <a:pt x="137553" y="32103"/>
                  </a:cubicBezTo>
                  <a:lnTo>
                    <a:pt x="135636" y="31972"/>
                  </a:lnTo>
                  <a:cubicBezTo>
                    <a:pt x="135636" y="31972"/>
                    <a:pt x="131374" y="31282"/>
                    <a:pt x="130445" y="31055"/>
                  </a:cubicBezTo>
                  <a:cubicBezTo>
                    <a:pt x="130132" y="30976"/>
                    <a:pt x="129278" y="30950"/>
                    <a:pt x="128280" y="30950"/>
                  </a:cubicBezTo>
                  <a:cubicBezTo>
                    <a:pt x="126283" y="30950"/>
                    <a:pt x="123706" y="31055"/>
                    <a:pt x="123706" y="31055"/>
                  </a:cubicBezTo>
                  <a:cubicBezTo>
                    <a:pt x="123706" y="31055"/>
                    <a:pt x="115217" y="29377"/>
                    <a:pt x="114455" y="29043"/>
                  </a:cubicBezTo>
                  <a:cubicBezTo>
                    <a:pt x="113717" y="28710"/>
                    <a:pt x="112848" y="27745"/>
                    <a:pt x="112848" y="27745"/>
                  </a:cubicBezTo>
                  <a:cubicBezTo>
                    <a:pt x="112848" y="27745"/>
                    <a:pt x="111562" y="26079"/>
                    <a:pt x="110847" y="25781"/>
                  </a:cubicBezTo>
                  <a:cubicBezTo>
                    <a:pt x="110145" y="25471"/>
                    <a:pt x="106442" y="24483"/>
                    <a:pt x="106442" y="24483"/>
                  </a:cubicBezTo>
                  <a:lnTo>
                    <a:pt x="104561" y="22292"/>
                  </a:lnTo>
                  <a:cubicBezTo>
                    <a:pt x="104383" y="22077"/>
                    <a:pt x="104653" y="21946"/>
                    <a:pt x="105045" y="21946"/>
                  </a:cubicBezTo>
                  <a:cubicBezTo>
                    <a:pt x="105284" y="21946"/>
                    <a:pt x="105567" y="21994"/>
                    <a:pt x="105823" y="22102"/>
                  </a:cubicBezTo>
                  <a:lnTo>
                    <a:pt x="107883" y="22959"/>
                  </a:lnTo>
                  <a:cubicBezTo>
                    <a:pt x="108229" y="23103"/>
                    <a:pt x="108649" y="23182"/>
                    <a:pt x="109004" y="23182"/>
                  </a:cubicBezTo>
                  <a:cubicBezTo>
                    <a:pt x="109234" y="23182"/>
                    <a:pt x="109437" y="23149"/>
                    <a:pt x="109573" y="23078"/>
                  </a:cubicBezTo>
                  <a:lnTo>
                    <a:pt x="110240" y="22733"/>
                  </a:lnTo>
                  <a:lnTo>
                    <a:pt x="110431" y="22102"/>
                  </a:lnTo>
                  <a:cubicBezTo>
                    <a:pt x="110502" y="21864"/>
                    <a:pt x="110216" y="21566"/>
                    <a:pt x="109669" y="21328"/>
                  </a:cubicBezTo>
                  <a:lnTo>
                    <a:pt x="107418" y="20352"/>
                  </a:lnTo>
                  <a:cubicBezTo>
                    <a:pt x="107418" y="20352"/>
                    <a:pt x="105513" y="19328"/>
                    <a:pt x="105442" y="19292"/>
                  </a:cubicBezTo>
                  <a:cubicBezTo>
                    <a:pt x="104311" y="18685"/>
                    <a:pt x="112479" y="17792"/>
                    <a:pt x="113431" y="17578"/>
                  </a:cubicBezTo>
                  <a:cubicBezTo>
                    <a:pt x="113431" y="17578"/>
                    <a:pt x="114276" y="16673"/>
                    <a:pt x="114015" y="16423"/>
                  </a:cubicBezTo>
                  <a:cubicBezTo>
                    <a:pt x="113764" y="16185"/>
                    <a:pt x="112729" y="15553"/>
                    <a:pt x="112717" y="15542"/>
                  </a:cubicBezTo>
                  <a:cubicBezTo>
                    <a:pt x="110550" y="14232"/>
                    <a:pt x="107049" y="13410"/>
                    <a:pt x="105025" y="12053"/>
                  </a:cubicBezTo>
                  <a:cubicBezTo>
                    <a:pt x="104478" y="11696"/>
                    <a:pt x="105525" y="11267"/>
                    <a:pt x="106002" y="11196"/>
                  </a:cubicBezTo>
                  <a:cubicBezTo>
                    <a:pt x="106015" y="11194"/>
                    <a:pt x="106030" y="11193"/>
                    <a:pt x="106048" y="11193"/>
                  </a:cubicBezTo>
                  <a:cubicBezTo>
                    <a:pt x="106641" y="11193"/>
                    <a:pt x="109406" y="12357"/>
                    <a:pt x="109800" y="12565"/>
                  </a:cubicBezTo>
                  <a:cubicBezTo>
                    <a:pt x="110228" y="12791"/>
                    <a:pt x="111717" y="12791"/>
                    <a:pt x="111717" y="12791"/>
                  </a:cubicBezTo>
                  <a:cubicBezTo>
                    <a:pt x="111717" y="12791"/>
                    <a:pt x="111359" y="12279"/>
                    <a:pt x="110967" y="11910"/>
                  </a:cubicBezTo>
                  <a:cubicBezTo>
                    <a:pt x="110586" y="11553"/>
                    <a:pt x="108454" y="10922"/>
                    <a:pt x="107871" y="10708"/>
                  </a:cubicBezTo>
                  <a:cubicBezTo>
                    <a:pt x="106299" y="10136"/>
                    <a:pt x="109502" y="8969"/>
                    <a:pt x="108681" y="8291"/>
                  </a:cubicBezTo>
                  <a:cubicBezTo>
                    <a:pt x="108169" y="7874"/>
                    <a:pt x="107228" y="7541"/>
                    <a:pt x="106264" y="7219"/>
                  </a:cubicBezTo>
                  <a:lnTo>
                    <a:pt x="100989" y="6743"/>
                  </a:lnTo>
                  <a:lnTo>
                    <a:pt x="99560" y="5826"/>
                  </a:lnTo>
                  <a:cubicBezTo>
                    <a:pt x="99560" y="5826"/>
                    <a:pt x="102132" y="5517"/>
                    <a:pt x="102632" y="5517"/>
                  </a:cubicBezTo>
                  <a:cubicBezTo>
                    <a:pt x="102894" y="5517"/>
                    <a:pt x="103894" y="5600"/>
                    <a:pt x="104847" y="5671"/>
                  </a:cubicBezTo>
                  <a:cubicBezTo>
                    <a:pt x="104980" y="5682"/>
                    <a:pt x="105106" y="5687"/>
                    <a:pt x="105225" y="5687"/>
                  </a:cubicBezTo>
                  <a:cubicBezTo>
                    <a:pt x="106010" y="5687"/>
                    <a:pt x="106453" y="5461"/>
                    <a:pt x="106133" y="5171"/>
                  </a:cubicBezTo>
                  <a:lnTo>
                    <a:pt x="106121" y="5159"/>
                  </a:lnTo>
                  <a:cubicBezTo>
                    <a:pt x="105942" y="4994"/>
                    <a:pt x="106212" y="4957"/>
                    <a:pt x="106487" y="4957"/>
                  </a:cubicBezTo>
                  <a:cubicBezTo>
                    <a:pt x="106707" y="4957"/>
                    <a:pt x="106930" y="4981"/>
                    <a:pt x="106930" y="4981"/>
                  </a:cubicBezTo>
                  <a:cubicBezTo>
                    <a:pt x="106930" y="4981"/>
                    <a:pt x="108240" y="5397"/>
                    <a:pt x="108514" y="5636"/>
                  </a:cubicBezTo>
                  <a:cubicBezTo>
                    <a:pt x="108788" y="5886"/>
                    <a:pt x="110550" y="6683"/>
                    <a:pt x="110550" y="6683"/>
                  </a:cubicBezTo>
                  <a:lnTo>
                    <a:pt x="112895" y="6933"/>
                  </a:lnTo>
                  <a:lnTo>
                    <a:pt x="115527" y="7350"/>
                  </a:lnTo>
                  <a:cubicBezTo>
                    <a:pt x="115718" y="7379"/>
                    <a:pt x="115902" y="7392"/>
                    <a:pt x="116065" y="7392"/>
                  </a:cubicBezTo>
                  <a:cubicBezTo>
                    <a:pt x="116450" y="7392"/>
                    <a:pt x="116724" y="7317"/>
                    <a:pt x="116741" y="7183"/>
                  </a:cubicBezTo>
                  <a:cubicBezTo>
                    <a:pt x="116753" y="7076"/>
                    <a:pt x="116789" y="6981"/>
                    <a:pt x="116824" y="6898"/>
                  </a:cubicBezTo>
                  <a:cubicBezTo>
                    <a:pt x="116896" y="6743"/>
                    <a:pt x="116491" y="6552"/>
                    <a:pt x="115955" y="6469"/>
                  </a:cubicBezTo>
                  <a:cubicBezTo>
                    <a:pt x="115193" y="6362"/>
                    <a:pt x="114229" y="6219"/>
                    <a:pt x="113895" y="6183"/>
                  </a:cubicBezTo>
                  <a:cubicBezTo>
                    <a:pt x="113312" y="6124"/>
                    <a:pt x="112717" y="5338"/>
                    <a:pt x="112717" y="5338"/>
                  </a:cubicBezTo>
                  <a:lnTo>
                    <a:pt x="113503" y="5159"/>
                  </a:lnTo>
                  <a:lnTo>
                    <a:pt x="116098" y="5219"/>
                  </a:lnTo>
                  <a:lnTo>
                    <a:pt x="117205" y="4504"/>
                  </a:lnTo>
                  <a:lnTo>
                    <a:pt x="112288" y="3469"/>
                  </a:lnTo>
                  <a:lnTo>
                    <a:pt x="107764" y="2683"/>
                  </a:lnTo>
                  <a:lnTo>
                    <a:pt x="101632" y="2254"/>
                  </a:lnTo>
                  <a:cubicBezTo>
                    <a:pt x="101632" y="2254"/>
                    <a:pt x="98786" y="2576"/>
                    <a:pt x="98334" y="2635"/>
                  </a:cubicBezTo>
                  <a:cubicBezTo>
                    <a:pt x="97835" y="2698"/>
                    <a:pt x="97293" y="2724"/>
                    <a:pt x="96721" y="2724"/>
                  </a:cubicBezTo>
                  <a:cubicBezTo>
                    <a:pt x="93710" y="2724"/>
                    <a:pt x="89844" y="1998"/>
                    <a:pt x="86848" y="1998"/>
                  </a:cubicBezTo>
                  <a:cubicBezTo>
                    <a:pt x="86510" y="1998"/>
                    <a:pt x="86182" y="2007"/>
                    <a:pt x="85868" y="2028"/>
                  </a:cubicBezTo>
                  <a:cubicBezTo>
                    <a:pt x="85868" y="2028"/>
                    <a:pt x="80998" y="2361"/>
                    <a:pt x="80510" y="2361"/>
                  </a:cubicBezTo>
                  <a:cubicBezTo>
                    <a:pt x="80403" y="2361"/>
                    <a:pt x="80248" y="2326"/>
                    <a:pt x="80082" y="2290"/>
                  </a:cubicBezTo>
                  <a:cubicBezTo>
                    <a:pt x="78971" y="2012"/>
                    <a:pt x="77715" y="1859"/>
                    <a:pt x="76527" y="1859"/>
                  </a:cubicBezTo>
                  <a:cubicBezTo>
                    <a:pt x="76442" y="1859"/>
                    <a:pt x="76356" y="1860"/>
                    <a:pt x="76272" y="1861"/>
                  </a:cubicBezTo>
                  <a:cubicBezTo>
                    <a:pt x="75440" y="1882"/>
                    <a:pt x="74596" y="1903"/>
                    <a:pt x="73764" y="1903"/>
                  </a:cubicBezTo>
                  <a:cubicBezTo>
                    <a:pt x="73154" y="1903"/>
                    <a:pt x="72550" y="1892"/>
                    <a:pt x="71962" y="1861"/>
                  </a:cubicBezTo>
                  <a:cubicBezTo>
                    <a:pt x="68747" y="1683"/>
                    <a:pt x="65639" y="1159"/>
                    <a:pt x="62687" y="659"/>
                  </a:cubicBezTo>
                  <a:cubicBezTo>
                    <a:pt x="61429" y="444"/>
                    <a:pt x="58985" y="1"/>
                    <a:pt x="57325" y="1"/>
                  </a:cubicBezTo>
                  <a:close/>
                </a:path>
              </a:pathLst>
            </a:custGeom>
            <a:solidFill>
              <a:srgbClr val="AFBD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1" name="Google Shape;10651;p33"/>
            <p:cNvSpPr/>
            <p:nvPr/>
          </p:nvSpPr>
          <p:spPr>
            <a:xfrm>
              <a:off x="13395425" y="4104400"/>
              <a:ext cx="97350" cy="55450"/>
            </a:xfrm>
            <a:custGeom>
              <a:avLst/>
              <a:gdLst/>
              <a:ahLst/>
              <a:cxnLst/>
              <a:rect l="l" t="t" r="r" b="b"/>
              <a:pathLst>
                <a:path w="3894" h="2218" extrusionOk="0">
                  <a:moveTo>
                    <a:pt x="738" y="0"/>
                  </a:moveTo>
                  <a:cubicBezTo>
                    <a:pt x="627" y="0"/>
                    <a:pt x="512" y="11"/>
                    <a:pt x="405" y="34"/>
                  </a:cubicBezTo>
                  <a:lnTo>
                    <a:pt x="345" y="46"/>
                  </a:lnTo>
                  <a:cubicBezTo>
                    <a:pt x="131" y="93"/>
                    <a:pt x="0" y="177"/>
                    <a:pt x="24" y="260"/>
                  </a:cubicBezTo>
                  <a:lnTo>
                    <a:pt x="202" y="891"/>
                  </a:lnTo>
                  <a:cubicBezTo>
                    <a:pt x="214" y="951"/>
                    <a:pt x="286" y="998"/>
                    <a:pt x="405" y="1022"/>
                  </a:cubicBezTo>
                  <a:lnTo>
                    <a:pt x="941" y="1177"/>
                  </a:lnTo>
                  <a:cubicBezTo>
                    <a:pt x="1238" y="1260"/>
                    <a:pt x="1214" y="1439"/>
                    <a:pt x="869" y="1522"/>
                  </a:cubicBezTo>
                  <a:cubicBezTo>
                    <a:pt x="726" y="1558"/>
                    <a:pt x="619" y="1617"/>
                    <a:pt x="595" y="1677"/>
                  </a:cubicBezTo>
                  <a:lnTo>
                    <a:pt x="393" y="2165"/>
                  </a:lnTo>
                  <a:lnTo>
                    <a:pt x="583" y="2201"/>
                  </a:lnTo>
                  <a:cubicBezTo>
                    <a:pt x="658" y="2212"/>
                    <a:pt x="743" y="2217"/>
                    <a:pt x="829" y="2217"/>
                  </a:cubicBezTo>
                  <a:cubicBezTo>
                    <a:pt x="936" y="2217"/>
                    <a:pt x="1045" y="2209"/>
                    <a:pt x="1143" y="2189"/>
                  </a:cubicBezTo>
                  <a:cubicBezTo>
                    <a:pt x="2084" y="2022"/>
                    <a:pt x="3036" y="1867"/>
                    <a:pt x="3739" y="1534"/>
                  </a:cubicBezTo>
                  <a:cubicBezTo>
                    <a:pt x="3822" y="1498"/>
                    <a:pt x="3870" y="1439"/>
                    <a:pt x="3858" y="1391"/>
                  </a:cubicBezTo>
                  <a:cubicBezTo>
                    <a:pt x="3846" y="1296"/>
                    <a:pt x="3846" y="1189"/>
                    <a:pt x="3858" y="1105"/>
                  </a:cubicBezTo>
                  <a:cubicBezTo>
                    <a:pt x="3893" y="915"/>
                    <a:pt x="2834" y="641"/>
                    <a:pt x="2477" y="582"/>
                  </a:cubicBezTo>
                  <a:cubicBezTo>
                    <a:pt x="2203" y="522"/>
                    <a:pt x="1679" y="355"/>
                    <a:pt x="1453" y="284"/>
                  </a:cubicBezTo>
                  <a:cubicBezTo>
                    <a:pt x="1381" y="260"/>
                    <a:pt x="1334" y="236"/>
                    <a:pt x="1298" y="201"/>
                  </a:cubicBezTo>
                  <a:lnTo>
                    <a:pt x="1250" y="129"/>
                  </a:lnTo>
                  <a:cubicBezTo>
                    <a:pt x="1185" y="48"/>
                    <a:pt x="972" y="0"/>
                    <a:pt x="738" y="0"/>
                  </a:cubicBezTo>
                  <a:close/>
                </a:path>
              </a:pathLst>
            </a:custGeom>
            <a:solidFill>
              <a:srgbClr val="AFBD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2" name="Google Shape;10652;p33"/>
            <p:cNvSpPr/>
            <p:nvPr/>
          </p:nvSpPr>
          <p:spPr>
            <a:xfrm>
              <a:off x="13261775" y="4132350"/>
              <a:ext cx="105375" cy="38150"/>
            </a:xfrm>
            <a:custGeom>
              <a:avLst/>
              <a:gdLst/>
              <a:ahLst/>
              <a:cxnLst/>
              <a:rect l="l" t="t" r="r" b="b"/>
              <a:pathLst>
                <a:path w="4215" h="1526" extrusionOk="0">
                  <a:moveTo>
                    <a:pt x="3120" y="0"/>
                  </a:moveTo>
                  <a:cubicBezTo>
                    <a:pt x="2911" y="0"/>
                    <a:pt x="2689" y="36"/>
                    <a:pt x="2536" y="106"/>
                  </a:cubicBezTo>
                  <a:lnTo>
                    <a:pt x="2298" y="214"/>
                  </a:lnTo>
                  <a:cubicBezTo>
                    <a:pt x="2215" y="249"/>
                    <a:pt x="2108" y="273"/>
                    <a:pt x="1988" y="297"/>
                  </a:cubicBezTo>
                  <a:lnTo>
                    <a:pt x="1655" y="345"/>
                  </a:lnTo>
                  <a:cubicBezTo>
                    <a:pt x="1643" y="345"/>
                    <a:pt x="1619" y="345"/>
                    <a:pt x="1607" y="357"/>
                  </a:cubicBezTo>
                  <a:lnTo>
                    <a:pt x="631" y="523"/>
                  </a:lnTo>
                  <a:cubicBezTo>
                    <a:pt x="417" y="559"/>
                    <a:pt x="262" y="630"/>
                    <a:pt x="214" y="714"/>
                  </a:cubicBezTo>
                  <a:lnTo>
                    <a:pt x="36" y="1011"/>
                  </a:lnTo>
                  <a:cubicBezTo>
                    <a:pt x="0" y="1071"/>
                    <a:pt x="24" y="1119"/>
                    <a:pt x="95" y="1166"/>
                  </a:cubicBezTo>
                  <a:cubicBezTo>
                    <a:pt x="286" y="1285"/>
                    <a:pt x="655" y="1500"/>
                    <a:pt x="822" y="1500"/>
                  </a:cubicBezTo>
                  <a:cubicBezTo>
                    <a:pt x="976" y="1500"/>
                    <a:pt x="1691" y="1523"/>
                    <a:pt x="2119" y="1523"/>
                  </a:cubicBezTo>
                  <a:cubicBezTo>
                    <a:pt x="2147" y="1525"/>
                    <a:pt x="2175" y="1526"/>
                    <a:pt x="2202" y="1526"/>
                  </a:cubicBezTo>
                  <a:cubicBezTo>
                    <a:pt x="2388" y="1526"/>
                    <a:pt x="2568" y="1492"/>
                    <a:pt x="2703" y="1440"/>
                  </a:cubicBezTo>
                  <a:lnTo>
                    <a:pt x="4001" y="916"/>
                  </a:lnTo>
                  <a:cubicBezTo>
                    <a:pt x="4143" y="857"/>
                    <a:pt x="4215" y="785"/>
                    <a:pt x="4191" y="714"/>
                  </a:cubicBezTo>
                  <a:lnTo>
                    <a:pt x="4084" y="380"/>
                  </a:lnTo>
                  <a:cubicBezTo>
                    <a:pt x="4072" y="345"/>
                    <a:pt x="4036" y="309"/>
                    <a:pt x="3977" y="273"/>
                  </a:cubicBezTo>
                  <a:lnTo>
                    <a:pt x="3584" y="83"/>
                  </a:lnTo>
                  <a:cubicBezTo>
                    <a:pt x="3473" y="27"/>
                    <a:pt x="3301" y="0"/>
                    <a:pt x="3120" y="0"/>
                  </a:cubicBezTo>
                  <a:close/>
                </a:path>
              </a:pathLst>
            </a:custGeom>
            <a:solidFill>
              <a:srgbClr val="AFBD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3" name="Google Shape;10653;p33"/>
            <p:cNvSpPr/>
            <p:nvPr/>
          </p:nvSpPr>
          <p:spPr>
            <a:xfrm>
              <a:off x="15893950" y="4580800"/>
              <a:ext cx="457500" cy="177250"/>
            </a:xfrm>
            <a:custGeom>
              <a:avLst/>
              <a:gdLst/>
              <a:ahLst/>
              <a:cxnLst/>
              <a:rect l="l" t="t" r="r" b="b"/>
              <a:pathLst>
                <a:path w="18300" h="7090" extrusionOk="0">
                  <a:moveTo>
                    <a:pt x="5369" y="1"/>
                  </a:moveTo>
                  <a:cubicBezTo>
                    <a:pt x="5345" y="1"/>
                    <a:pt x="5322" y="2"/>
                    <a:pt x="5298" y="4"/>
                  </a:cubicBezTo>
                  <a:cubicBezTo>
                    <a:pt x="4882" y="28"/>
                    <a:pt x="3953" y="75"/>
                    <a:pt x="3715" y="111"/>
                  </a:cubicBezTo>
                  <a:cubicBezTo>
                    <a:pt x="3405" y="147"/>
                    <a:pt x="3322" y="861"/>
                    <a:pt x="3429" y="1064"/>
                  </a:cubicBezTo>
                  <a:cubicBezTo>
                    <a:pt x="3548" y="1254"/>
                    <a:pt x="3084" y="1861"/>
                    <a:pt x="3024" y="1980"/>
                  </a:cubicBezTo>
                  <a:cubicBezTo>
                    <a:pt x="2965" y="2111"/>
                    <a:pt x="1107" y="2111"/>
                    <a:pt x="619" y="2147"/>
                  </a:cubicBezTo>
                  <a:cubicBezTo>
                    <a:pt x="274" y="2183"/>
                    <a:pt x="107" y="2350"/>
                    <a:pt x="36" y="2445"/>
                  </a:cubicBezTo>
                  <a:cubicBezTo>
                    <a:pt x="0" y="2492"/>
                    <a:pt x="12" y="2540"/>
                    <a:pt x="60" y="2600"/>
                  </a:cubicBezTo>
                  <a:lnTo>
                    <a:pt x="1286" y="4005"/>
                  </a:lnTo>
                  <a:cubicBezTo>
                    <a:pt x="1345" y="4076"/>
                    <a:pt x="1465" y="4147"/>
                    <a:pt x="1596" y="4195"/>
                  </a:cubicBezTo>
                  <a:cubicBezTo>
                    <a:pt x="2453" y="4505"/>
                    <a:pt x="5596" y="5648"/>
                    <a:pt x="6132" y="5719"/>
                  </a:cubicBezTo>
                  <a:cubicBezTo>
                    <a:pt x="6168" y="5731"/>
                    <a:pt x="6215" y="5731"/>
                    <a:pt x="6251" y="5731"/>
                  </a:cubicBezTo>
                  <a:lnTo>
                    <a:pt x="12168" y="6505"/>
                  </a:lnTo>
                  <a:cubicBezTo>
                    <a:pt x="12239" y="6516"/>
                    <a:pt x="12306" y="6521"/>
                    <a:pt x="12367" y="6521"/>
                  </a:cubicBezTo>
                  <a:cubicBezTo>
                    <a:pt x="12563" y="6521"/>
                    <a:pt x="12701" y="6467"/>
                    <a:pt x="12728" y="6386"/>
                  </a:cubicBezTo>
                  <a:cubicBezTo>
                    <a:pt x="12755" y="6299"/>
                    <a:pt x="12902" y="6253"/>
                    <a:pt x="13097" y="6253"/>
                  </a:cubicBezTo>
                  <a:cubicBezTo>
                    <a:pt x="13250" y="6253"/>
                    <a:pt x="13432" y="6281"/>
                    <a:pt x="13609" y="6338"/>
                  </a:cubicBezTo>
                  <a:lnTo>
                    <a:pt x="14645" y="6672"/>
                  </a:lnTo>
                  <a:cubicBezTo>
                    <a:pt x="14728" y="6695"/>
                    <a:pt x="14811" y="6719"/>
                    <a:pt x="14895" y="6731"/>
                  </a:cubicBezTo>
                  <a:cubicBezTo>
                    <a:pt x="15372" y="6816"/>
                    <a:pt x="17011" y="7090"/>
                    <a:pt x="17532" y="7090"/>
                  </a:cubicBezTo>
                  <a:cubicBezTo>
                    <a:pt x="17596" y="7090"/>
                    <a:pt x="17643" y="7085"/>
                    <a:pt x="17669" y="7076"/>
                  </a:cubicBezTo>
                  <a:cubicBezTo>
                    <a:pt x="17859" y="7017"/>
                    <a:pt x="18109" y="6802"/>
                    <a:pt x="18240" y="6672"/>
                  </a:cubicBezTo>
                  <a:cubicBezTo>
                    <a:pt x="18300" y="6612"/>
                    <a:pt x="18276" y="6529"/>
                    <a:pt x="18169" y="6445"/>
                  </a:cubicBezTo>
                  <a:lnTo>
                    <a:pt x="16836" y="5362"/>
                  </a:lnTo>
                  <a:cubicBezTo>
                    <a:pt x="16788" y="5314"/>
                    <a:pt x="16752" y="5267"/>
                    <a:pt x="16740" y="5219"/>
                  </a:cubicBezTo>
                  <a:lnTo>
                    <a:pt x="16633" y="4528"/>
                  </a:lnTo>
                  <a:cubicBezTo>
                    <a:pt x="16633" y="4505"/>
                    <a:pt x="16633" y="4493"/>
                    <a:pt x="16633" y="4481"/>
                  </a:cubicBezTo>
                  <a:cubicBezTo>
                    <a:pt x="16681" y="4350"/>
                    <a:pt x="16931" y="3624"/>
                    <a:pt x="16633" y="3433"/>
                  </a:cubicBezTo>
                  <a:cubicBezTo>
                    <a:pt x="16312" y="3231"/>
                    <a:pt x="15181" y="3016"/>
                    <a:pt x="15181" y="3016"/>
                  </a:cubicBezTo>
                  <a:lnTo>
                    <a:pt x="11323" y="2230"/>
                  </a:lnTo>
                  <a:cubicBezTo>
                    <a:pt x="11168" y="2207"/>
                    <a:pt x="11037" y="2159"/>
                    <a:pt x="10930" y="2111"/>
                  </a:cubicBezTo>
                  <a:cubicBezTo>
                    <a:pt x="10394" y="1826"/>
                    <a:pt x="8763" y="992"/>
                    <a:pt x="8513" y="826"/>
                  </a:cubicBezTo>
                  <a:cubicBezTo>
                    <a:pt x="8275" y="659"/>
                    <a:pt x="6370" y="206"/>
                    <a:pt x="5715" y="52"/>
                  </a:cubicBezTo>
                  <a:cubicBezTo>
                    <a:pt x="5597" y="22"/>
                    <a:pt x="5480" y="1"/>
                    <a:pt x="5369" y="1"/>
                  </a:cubicBezTo>
                  <a:close/>
                </a:path>
              </a:pathLst>
            </a:custGeom>
            <a:solidFill>
              <a:srgbClr val="AFBD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4" name="Google Shape;10654;p33"/>
            <p:cNvSpPr/>
            <p:nvPr/>
          </p:nvSpPr>
          <p:spPr>
            <a:xfrm>
              <a:off x="15928175" y="4446400"/>
              <a:ext cx="303500" cy="148475"/>
            </a:xfrm>
            <a:custGeom>
              <a:avLst/>
              <a:gdLst/>
              <a:ahLst/>
              <a:cxnLst/>
              <a:rect l="l" t="t" r="r" b="b"/>
              <a:pathLst>
                <a:path w="12140" h="5939" extrusionOk="0">
                  <a:moveTo>
                    <a:pt x="1142" y="0"/>
                  </a:moveTo>
                  <a:cubicBezTo>
                    <a:pt x="809" y="0"/>
                    <a:pt x="362" y="79"/>
                    <a:pt x="203" y="106"/>
                  </a:cubicBezTo>
                  <a:cubicBezTo>
                    <a:pt x="0" y="141"/>
                    <a:pt x="346" y="558"/>
                    <a:pt x="346" y="558"/>
                  </a:cubicBezTo>
                  <a:cubicBezTo>
                    <a:pt x="346" y="558"/>
                    <a:pt x="1358" y="1296"/>
                    <a:pt x="1108" y="1296"/>
                  </a:cubicBezTo>
                  <a:cubicBezTo>
                    <a:pt x="858" y="1296"/>
                    <a:pt x="429" y="1118"/>
                    <a:pt x="429" y="1118"/>
                  </a:cubicBezTo>
                  <a:lnTo>
                    <a:pt x="429" y="1118"/>
                  </a:lnTo>
                  <a:cubicBezTo>
                    <a:pt x="429" y="1118"/>
                    <a:pt x="429" y="1427"/>
                    <a:pt x="655" y="1570"/>
                  </a:cubicBezTo>
                  <a:cubicBezTo>
                    <a:pt x="798" y="1653"/>
                    <a:pt x="977" y="1820"/>
                    <a:pt x="1108" y="1939"/>
                  </a:cubicBezTo>
                  <a:cubicBezTo>
                    <a:pt x="1203" y="2022"/>
                    <a:pt x="1370" y="2118"/>
                    <a:pt x="1572" y="2189"/>
                  </a:cubicBezTo>
                  <a:cubicBezTo>
                    <a:pt x="2262" y="2427"/>
                    <a:pt x="3822" y="2975"/>
                    <a:pt x="4108" y="3058"/>
                  </a:cubicBezTo>
                  <a:cubicBezTo>
                    <a:pt x="4477" y="3165"/>
                    <a:pt x="5775" y="3916"/>
                    <a:pt x="5977" y="4035"/>
                  </a:cubicBezTo>
                  <a:cubicBezTo>
                    <a:pt x="6120" y="4106"/>
                    <a:pt x="6692" y="4582"/>
                    <a:pt x="7037" y="4892"/>
                  </a:cubicBezTo>
                  <a:cubicBezTo>
                    <a:pt x="7215" y="5047"/>
                    <a:pt x="7561" y="5190"/>
                    <a:pt x="7942" y="5261"/>
                  </a:cubicBezTo>
                  <a:cubicBezTo>
                    <a:pt x="8751" y="5428"/>
                    <a:pt x="10156" y="5725"/>
                    <a:pt x="10549" y="5797"/>
                  </a:cubicBezTo>
                  <a:cubicBezTo>
                    <a:pt x="10597" y="5809"/>
                    <a:pt x="10656" y="5832"/>
                    <a:pt x="10728" y="5844"/>
                  </a:cubicBezTo>
                  <a:cubicBezTo>
                    <a:pt x="10994" y="5908"/>
                    <a:pt x="11252" y="5938"/>
                    <a:pt x="11471" y="5938"/>
                  </a:cubicBezTo>
                  <a:cubicBezTo>
                    <a:pt x="11868" y="5938"/>
                    <a:pt x="12140" y="5838"/>
                    <a:pt x="12109" y="5654"/>
                  </a:cubicBezTo>
                  <a:cubicBezTo>
                    <a:pt x="12085" y="5559"/>
                    <a:pt x="12061" y="5451"/>
                    <a:pt x="12038" y="5368"/>
                  </a:cubicBezTo>
                  <a:cubicBezTo>
                    <a:pt x="11978" y="5178"/>
                    <a:pt x="11597" y="4963"/>
                    <a:pt x="11097" y="4844"/>
                  </a:cubicBezTo>
                  <a:cubicBezTo>
                    <a:pt x="10383" y="4666"/>
                    <a:pt x="9382" y="4428"/>
                    <a:pt x="9192" y="4404"/>
                  </a:cubicBezTo>
                  <a:cubicBezTo>
                    <a:pt x="8894" y="4368"/>
                    <a:pt x="8704" y="3951"/>
                    <a:pt x="8489" y="3844"/>
                  </a:cubicBezTo>
                  <a:cubicBezTo>
                    <a:pt x="8287" y="3725"/>
                    <a:pt x="7858" y="2880"/>
                    <a:pt x="7906" y="2761"/>
                  </a:cubicBezTo>
                  <a:cubicBezTo>
                    <a:pt x="7954" y="2653"/>
                    <a:pt x="6965" y="2225"/>
                    <a:pt x="6311" y="2070"/>
                  </a:cubicBezTo>
                  <a:cubicBezTo>
                    <a:pt x="5656" y="1927"/>
                    <a:pt x="4263" y="1332"/>
                    <a:pt x="3751" y="1153"/>
                  </a:cubicBezTo>
                  <a:cubicBezTo>
                    <a:pt x="3239" y="975"/>
                    <a:pt x="1703" y="141"/>
                    <a:pt x="1429" y="34"/>
                  </a:cubicBezTo>
                  <a:cubicBezTo>
                    <a:pt x="1358" y="10"/>
                    <a:pt x="1257" y="0"/>
                    <a:pt x="1142" y="0"/>
                  </a:cubicBezTo>
                  <a:close/>
                </a:path>
              </a:pathLst>
            </a:custGeom>
            <a:solidFill>
              <a:srgbClr val="AFBD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5" name="Google Shape;10655;p33"/>
            <p:cNvSpPr/>
            <p:nvPr/>
          </p:nvSpPr>
          <p:spPr>
            <a:xfrm>
              <a:off x="16395200" y="4653400"/>
              <a:ext cx="671650" cy="160075"/>
            </a:xfrm>
            <a:custGeom>
              <a:avLst/>
              <a:gdLst/>
              <a:ahLst/>
              <a:cxnLst/>
              <a:rect l="l" t="t" r="r" b="b"/>
              <a:pathLst>
                <a:path w="26866" h="6403" extrusionOk="0">
                  <a:moveTo>
                    <a:pt x="1073" y="1"/>
                  </a:moveTo>
                  <a:cubicBezTo>
                    <a:pt x="730" y="1"/>
                    <a:pt x="396" y="34"/>
                    <a:pt x="262" y="77"/>
                  </a:cubicBezTo>
                  <a:cubicBezTo>
                    <a:pt x="0" y="160"/>
                    <a:pt x="881" y="529"/>
                    <a:pt x="1084" y="696"/>
                  </a:cubicBezTo>
                  <a:cubicBezTo>
                    <a:pt x="1274" y="874"/>
                    <a:pt x="3108" y="1517"/>
                    <a:pt x="3620" y="1636"/>
                  </a:cubicBezTo>
                  <a:cubicBezTo>
                    <a:pt x="4132" y="1767"/>
                    <a:pt x="5453" y="2124"/>
                    <a:pt x="6084" y="2339"/>
                  </a:cubicBezTo>
                  <a:cubicBezTo>
                    <a:pt x="6572" y="2505"/>
                    <a:pt x="7942" y="3029"/>
                    <a:pt x="8513" y="3256"/>
                  </a:cubicBezTo>
                  <a:cubicBezTo>
                    <a:pt x="8692" y="3327"/>
                    <a:pt x="8870" y="3363"/>
                    <a:pt x="9049" y="3387"/>
                  </a:cubicBezTo>
                  <a:cubicBezTo>
                    <a:pt x="9716" y="3458"/>
                    <a:pt x="11311" y="3625"/>
                    <a:pt x="11609" y="3625"/>
                  </a:cubicBezTo>
                  <a:cubicBezTo>
                    <a:pt x="11871" y="3625"/>
                    <a:pt x="13407" y="4113"/>
                    <a:pt x="14264" y="4387"/>
                  </a:cubicBezTo>
                  <a:lnTo>
                    <a:pt x="14419" y="4541"/>
                  </a:lnTo>
                  <a:lnTo>
                    <a:pt x="16336" y="5089"/>
                  </a:lnTo>
                  <a:lnTo>
                    <a:pt x="16800" y="5220"/>
                  </a:lnTo>
                  <a:cubicBezTo>
                    <a:pt x="16987" y="5274"/>
                    <a:pt x="17175" y="5300"/>
                    <a:pt x="17332" y="5300"/>
                  </a:cubicBezTo>
                  <a:cubicBezTo>
                    <a:pt x="17385" y="5300"/>
                    <a:pt x="17434" y="5297"/>
                    <a:pt x="17479" y="5291"/>
                  </a:cubicBezTo>
                  <a:lnTo>
                    <a:pt x="17764" y="5244"/>
                  </a:lnTo>
                  <a:cubicBezTo>
                    <a:pt x="18050" y="5208"/>
                    <a:pt x="18086" y="5053"/>
                    <a:pt x="17824" y="4887"/>
                  </a:cubicBezTo>
                  <a:cubicBezTo>
                    <a:pt x="17657" y="4780"/>
                    <a:pt x="17467" y="4660"/>
                    <a:pt x="17288" y="4589"/>
                  </a:cubicBezTo>
                  <a:cubicBezTo>
                    <a:pt x="16859" y="4399"/>
                    <a:pt x="17895" y="4399"/>
                    <a:pt x="17895" y="4399"/>
                  </a:cubicBezTo>
                  <a:lnTo>
                    <a:pt x="18300" y="4422"/>
                  </a:lnTo>
                  <a:cubicBezTo>
                    <a:pt x="18550" y="4434"/>
                    <a:pt x="18836" y="4506"/>
                    <a:pt x="19074" y="4613"/>
                  </a:cubicBezTo>
                  <a:lnTo>
                    <a:pt x="20574" y="5291"/>
                  </a:lnTo>
                  <a:cubicBezTo>
                    <a:pt x="20858" y="5414"/>
                    <a:pt x="21201" y="5485"/>
                    <a:pt x="21462" y="5485"/>
                  </a:cubicBezTo>
                  <a:cubicBezTo>
                    <a:pt x="21530" y="5485"/>
                    <a:pt x="21592" y="5480"/>
                    <a:pt x="21646" y="5470"/>
                  </a:cubicBezTo>
                  <a:cubicBezTo>
                    <a:pt x="21701" y="5455"/>
                    <a:pt x="21768" y="5449"/>
                    <a:pt x="21844" y="5449"/>
                  </a:cubicBezTo>
                  <a:cubicBezTo>
                    <a:pt x="21950" y="5449"/>
                    <a:pt x="22074" y="5461"/>
                    <a:pt x="22205" y="5482"/>
                  </a:cubicBezTo>
                  <a:lnTo>
                    <a:pt x="23717" y="5780"/>
                  </a:lnTo>
                  <a:cubicBezTo>
                    <a:pt x="23753" y="5792"/>
                    <a:pt x="23801" y="5803"/>
                    <a:pt x="23837" y="5815"/>
                  </a:cubicBezTo>
                  <a:lnTo>
                    <a:pt x="25932" y="6327"/>
                  </a:lnTo>
                  <a:cubicBezTo>
                    <a:pt x="26124" y="6379"/>
                    <a:pt x="26304" y="6402"/>
                    <a:pt x="26450" y="6402"/>
                  </a:cubicBezTo>
                  <a:cubicBezTo>
                    <a:pt x="26712" y="6402"/>
                    <a:pt x="26866" y="6326"/>
                    <a:pt x="26789" y="6196"/>
                  </a:cubicBezTo>
                  <a:cubicBezTo>
                    <a:pt x="26765" y="6149"/>
                    <a:pt x="26706" y="6089"/>
                    <a:pt x="26623" y="6030"/>
                  </a:cubicBezTo>
                  <a:cubicBezTo>
                    <a:pt x="26504" y="5946"/>
                    <a:pt x="26325" y="5875"/>
                    <a:pt x="26134" y="5815"/>
                  </a:cubicBezTo>
                  <a:lnTo>
                    <a:pt x="22205" y="4649"/>
                  </a:lnTo>
                  <a:cubicBezTo>
                    <a:pt x="22051" y="4613"/>
                    <a:pt x="21920" y="4553"/>
                    <a:pt x="21812" y="4494"/>
                  </a:cubicBezTo>
                  <a:lnTo>
                    <a:pt x="19669" y="3279"/>
                  </a:lnTo>
                  <a:cubicBezTo>
                    <a:pt x="19467" y="3160"/>
                    <a:pt x="19169" y="3065"/>
                    <a:pt x="18895" y="3041"/>
                  </a:cubicBezTo>
                  <a:cubicBezTo>
                    <a:pt x="18324" y="2970"/>
                    <a:pt x="17371" y="2851"/>
                    <a:pt x="17145" y="2827"/>
                  </a:cubicBezTo>
                  <a:cubicBezTo>
                    <a:pt x="16943" y="2791"/>
                    <a:pt x="16633" y="2636"/>
                    <a:pt x="16431" y="2517"/>
                  </a:cubicBezTo>
                  <a:cubicBezTo>
                    <a:pt x="16276" y="2434"/>
                    <a:pt x="16062" y="2351"/>
                    <a:pt x="15847" y="2303"/>
                  </a:cubicBezTo>
                  <a:lnTo>
                    <a:pt x="13800" y="1898"/>
                  </a:lnTo>
                  <a:cubicBezTo>
                    <a:pt x="13680" y="1874"/>
                    <a:pt x="13561" y="1863"/>
                    <a:pt x="13454" y="1851"/>
                  </a:cubicBezTo>
                  <a:lnTo>
                    <a:pt x="12478" y="1839"/>
                  </a:lnTo>
                  <a:cubicBezTo>
                    <a:pt x="12395" y="1720"/>
                    <a:pt x="12335" y="1636"/>
                    <a:pt x="12335" y="1636"/>
                  </a:cubicBezTo>
                  <a:lnTo>
                    <a:pt x="10847" y="1470"/>
                  </a:lnTo>
                  <a:lnTo>
                    <a:pt x="9335" y="1315"/>
                  </a:lnTo>
                  <a:cubicBezTo>
                    <a:pt x="9239" y="1303"/>
                    <a:pt x="9144" y="1303"/>
                    <a:pt x="9073" y="1303"/>
                  </a:cubicBezTo>
                  <a:lnTo>
                    <a:pt x="7608" y="1410"/>
                  </a:lnTo>
                  <a:cubicBezTo>
                    <a:pt x="7580" y="1413"/>
                    <a:pt x="7549" y="1415"/>
                    <a:pt x="7517" y="1415"/>
                  </a:cubicBezTo>
                  <a:cubicBezTo>
                    <a:pt x="7431" y="1415"/>
                    <a:pt x="7335" y="1404"/>
                    <a:pt x="7239" y="1386"/>
                  </a:cubicBezTo>
                  <a:cubicBezTo>
                    <a:pt x="6727" y="1303"/>
                    <a:pt x="5465" y="1089"/>
                    <a:pt x="5156" y="958"/>
                  </a:cubicBezTo>
                  <a:cubicBezTo>
                    <a:pt x="4775" y="791"/>
                    <a:pt x="2298" y="279"/>
                    <a:pt x="1917" y="112"/>
                  </a:cubicBezTo>
                  <a:cubicBezTo>
                    <a:pt x="1737" y="31"/>
                    <a:pt x="1401" y="1"/>
                    <a:pt x="1073" y="1"/>
                  </a:cubicBezTo>
                  <a:close/>
                </a:path>
              </a:pathLst>
            </a:custGeom>
            <a:solidFill>
              <a:srgbClr val="AFBD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6" name="Google Shape;10656;p33"/>
            <p:cNvSpPr/>
            <p:nvPr/>
          </p:nvSpPr>
          <p:spPr>
            <a:xfrm>
              <a:off x="16923225" y="4710675"/>
              <a:ext cx="110175" cy="42575"/>
            </a:xfrm>
            <a:custGeom>
              <a:avLst/>
              <a:gdLst/>
              <a:ahLst/>
              <a:cxnLst/>
              <a:rect l="l" t="t" r="r" b="b"/>
              <a:pathLst>
                <a:path w="4407" h="1703" extrusionOk="0">
                  <a:moveTo>
                    <a:pt x="2561" y="0"/>
                  </a:moveTo>
                  <a:cubicBezTo>
                    <a:pt x="2561" y="0"/>
                    <a:pt x="1620" y="179"/>
                    <a:pt x="1311" y="226"/>
                  </a:cubicBezTo>
                  <a:cubicBezTo>
                    <a:pt x="1001" y="262"/>
                    <a:pt x="1358" y="798"/>
                    <a:pt x="1358" y="798"/>
                  </a:cubicBezTo>
                  <a:cubicBezTo>
                    <a:pt x="1358" y="798"/>
                    <a:pt x="620" y="929"/>
                    <a:pt x="310" y="976"/>
                  </a:cubicBezTo>
                  <a:cubicBezTo>
                    <a:pt x="1" y="1024"/>
                    <a:pt x="2299" y="1703"/>
                    <a:pt x="2299" y="1703"/>
                  </a:cubicBezTo>
                  <a:lnTo>
                    <a:pt x="3227" y="1429"/>
                  </a:lnTo>
                  <a:cubicBezTo>
                    <a:pt x="3227" y="1429"/>
                    <a:pt x="3847" y="1203"/>
                    <a:pt x="4132" y="1203"/>
                  </a:cubicBezTo>
                  <a:cubicBezTo>
                    <a:pt x="4406" y="1203"/>
                    <a:pt x="4037" y="798"/>
                    <a:pt x="4037" y="667"/>
                  </a:cubicBezTo>
                  <a:cubicBezTo>
                    <a:pt x="4037" y="536"/>
                    <a:pt x="2561" y="0"/>
                    <a:pt x="2561" y="0"/>
                  </a:cubicBezTo>
                  <a:close/>
                </a:path>
              </a:pathLst>
            </a:custGeom>
            <a:solidFill>
              <a:srgbClr val="AFBD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7" name="Google Shape;10657;p33"/>
            <p:cNvSpPr/>
            <p:nvPr/>
          </p:nvSpPr>
          <p:spPr>
            <a:xfrm>
              <a:off x="14402675" y="4826025"/>
              <a:ext cx="219700" cy="222500"/>
            </a:xfrm>
            <a:custGeom>
              <a:avLst/>
              <a:gdLst/>
              <a:ahLst/>
              <a:cxnLst/>
              <a:rect l="l" t="t" r="r" b="b"/>
              <a:pathLst>
                <a:path w="8788" h="8900" extrusionOk="0">
                  <a:moveTo>
                    <a:pt x="6744" y="1"/>
                  </a:moveTo>
                  <a:cubicBezTo>
                    <a:pt x="6414" y="1"/>
                    <a:pt x="6013" y="137"/>
                    <a:pt x="6013" y="137"/>
                  </a:cubicBezTo>
                  <a:lnTo>
                    <a:pt x="5144" y="982"/>
                  </a:lnTo>
                  <a:cubicBezTo>
                    <a:pt x="5144" y="982"/>
                    <a:pt x="4144" y="2089"/>
                    <a:pt x="3811" y="2292"/>
                  </a:cubicBezTo>
                  <a:cubicBezTo>
                    <a:pt x="3575" y="2431"/>
                    <a:pt x="3423" y="2520"/>
                    <a:pt x="3237" y="2520"/>
                  </a:cubicBezTo>
                  <a:cubicBezTo>
                    <a:pt x="3169" y="2520"/>
                    <a:pt x="3096" y="2508"/>
                    <a:pt x="3013" y="2482"/>
                  </a:cubicBezTo>
                  <a:cubicBezTo>
                    <a:pt x="2843" y="2430"/>
                    <a:pt x="2505" y="2392"/>
                    <a:pt x="2083" y="2392"/>
                  </a:cubicBezTo>
                  <a:cubicBezTo>
                    <a:pt x="1736" y="2392"/>
                    <a:pt x="1331" y="2418"/>
                    <a:pt x="918" y="2482"/>
                  </a:cubicBezTo>
                  <a:cubicBezTo>
                    <a:pt x="1" y="2625"/>
                    <a:pt x="1168" y="3518"/>
                    <a:pt x="1394" y="3673"/>
                  </a:cubicBezTo>
                  <a:cubicBezTo>
                    <a:pt x="1632" y="3828"/>
                    <a:pt x="1644" y="4685"/>
                    <a:pt x="1644" y="4685"/>
                  </a:cubicBezTo>
                  <a:lnTo>
                    <a:pt x="1108" y="6566"/>
                  </a:lnTo>
                  <a:lnTo>
                    <a:pt x="810" y="7423"/>
                  </a:lnTo>
                  <a:lnTo>
                    <a:pt x="3573" y="8900"/>
                  </a:lnTo>
                  <a:cubicBezTo>
                    <a:pt x="3573" y="8900"/>
                    <a:pt x="4144" y="8793"/>
                    <a:pt x="4513" y="8626"/>
                  </a:cubicBezTo>
                  <a:cubicBezTo>
                    <a:pt x="4870" y="8459"/>
                    <a:pt x="4942" y="8352"/>
                    <a:pt x="5168" y="8078"/>
                  </a:cubicBezTo>
                  <a:cubicBezTo>
                    <a:pt x="5394" y="7804"/>
                    <a:pt x="5537" y="7209"/>
                    <a:pt x="5740" y="6888"/>
                  </a:cubicBezTo>
                  <a:cubicBezTo>
                    <a:pt x="5954" y="6566"/>
                    <a:pt x="5621" y="5364"/>
                    <a:pt x="5537" y="4744"/>
                  </a:cubicBezTo>
                  <a:cubicBezTo>
                    <a:pt x="5466" y="4125"/>
                    <a:pt x="6621" y="3780"/>
                    <a:pt x="6859" y="3625"/>
                  </a:cubicBezTo>
                  <a:cubicBezTo>
                    <a:pt x="7109" y="3470"/>
                    <a:pt x="8561" y="2625"/>
                    <a:pt x="8680" y="2387"/>
                  </a:cubicBezTo>
                  <a:cubicBezTo>
                    <a:pt x="8788" y="2137"/>
                    <a:pt x="8680" y="1220"/>
                    <a:pt x="8454" y="803"/>
                  </a:cubicBezTo>
                  <a:cubicBezTo>
                    <a:pt x="8216" y="375"/>
                    <a:pt x="7323" y="184"/>
                    <a:pt x="7002" y="41"/>
                  </a:cubicBezTo>
                  <a:cubicBezTo>
                    <a:pt x="6929" y="12"/>
                    <a:pt x="6840" y="1"/>
                    <a:pt x="6744" y="1"/>
                  </a:cubicBezTo>
                  <a:close/>
                </a:path>
              </a:pathLst>
            </a:custGeom>
            <a:solidFill>
              <a:srgbClr val="AFBD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8" name="Google Shape;10658;p33"/>
            <p:cNvSpPr/>
            <p:nvPr/>
          </p:nvSpPr>
          <p:spPr>
            <a:xfrm>
              <a:off x="16238925" y="4818425"/>
              <a:ext cx="1182600" cy="454050"/>
            </a:xfrm>
            <a:custGeom>
              <a:avLst/>
              <a:gdLst/>
              <a:ahLst/>
              <a:cxnLst/>
              <a:rect l="l" t="t" r="r" b="b"/>
              <a:pathLst>
                <a:path w="47304" h="18162" extrusionOk="0">
                  <a:moveTo>
                    <a:pt x="16205" y="0"/>
                  </a:moveTo>
                  <a:cubicBezTo>
                    <a:pt x="15538" y="0"/>
                    <a:pt x="14145" y="72"/>
                    <a:pt x="13895" y="203"/>
                  </a:cubicBezTo>
                  <a:cubicBezTo>
                    <a:pt x="13705" y="310"/>
                    <a:pt x="12704" y="1096"/>
                    <a:pt x="12240" y="1453"/>
                  </a:cubicBezTo>
                  <a:cubicBezTo>
                    <a:pt x="12085" y="1572"/>
                    <a:pt x="11835" y="1655"/>
                    <a:pt x="11490" y="1679"/>
                  </a:cubicBezTo>
                  <a:cubicBezTo>
                    <a:pt x="9930" y="1798"/>
                    <a:pt x="8525" y="1786"/>
                    <a:pt x="8335" y="2584"/>
                  </a:cubicBezTo>
                  <a:cubicBezTo>
                    <a:pt x="8192" y="3203"/>
                    <a:pt x="8811" y="4215"/>
                    <a:pt x="7406" y="4417"/>
                  </a:cubicBezTo>
                  <a:cubicBezTo>
                    <a:pt x="7071" y="4463"/>
                    <a:pt x="6701" y="4501"/>
                    <a:pt x="6375" y="4501"/>
                  </a:cubicBezTo>
                  <a:cubicBezTo>
                    <a:pt x="6273" y="4501"/>
                    <a:pt x="6175" y="4497"/>
                    <a:pt x="6085" y="4489"/>
                  </a:cubicBezTo>
                  <a:cubicBezTo>
                    <a:pt x="6029" y="4484"/>
                    <a:pt x="5977" y="4481"/>
                    <a:pt x="5927" y="4481"/>
                  </a:cubicBezTo>
                  <a:cubicBezTo>
                    <a:pt x="5051" y="4481"/>
                    <a:pt x="4853" y="5228"/>
                    <a:pt x="4346" y="5453"/>
                  </a:cubicBezTo>
                  <a:cubicBezTo>
                    <a:pt x="3822" y="5679"/>
                    <a:pt x="3144" y="5822"/>
                    <a:pt x="2346" y="5882"/>
                  </a:cubicBezTo>
                  <a:cubicBezTo>
                    <a:pt x="2255" y="5888"/>
                    <a:pt x="2151" y="5891"/>
                    <a:pt x="2040" y="5891"/>
                  </a:cubicBezTo>
                  <a:cubicBezTo>
                    <a:pt x="1780" y="5891"/>
                    <a:pt x="1479" y="5878"/>
                    <a:pt x="1197" y="5878"/>
                  </a:cubicBezTo>
                  <a:cubicBezTo>
                    <a:pt x="717" y="5878"/>
                    <a:pt x="292" y="5914"/>
                    <a:pt x="215" y="6108"/>
                  </a:cubicBezTo>
                  <a:cubicBezTo>
                    <a:pt x="0" y="6680"/>
                    <a:pt x="1191" y="7501"/>
                    <a:pt x="2691" y="7799"/>
                  </a:cubicBezTo>
                  <a:cubicBezTo>
                    <a:pt x="2786" y="7823"/>
                    <a:pt x="2882" y="7846"/>
                    <a:pt x="2977" y="7870"/>
                  </a:cubicBezTo>
                  <a:cubicBezTo>
                    <a:pt x="3298" y="7954"/>
                    <a:pt x="4108" y="8144"/>
                    <a:pt x="4453" y="8144"/>
                  </a:cubicBezTo>
                  <a:cubicBezTo>
                    <a:pt x="4894" y="8144"/>
                    <a:pt x="4763" y="8466"/>
                    <a:pt x="4406" y="8704"/>
                  </a:cubicBezTo>
                  <a:cubicBezTo>
                    <a:pt x="3418" y="9382"/>
                    <a:pt x="5680" y="10478"/>
                    <a:pt x="6477" y="11359"/>
                  </a:cubicBezTo>
                  <a:cubicBezTo>
                    <a:pt x="7228" y="12204"/>
                    <a:pt x="6430" y="12490"/>
                    <a:pt x="6001" y="13026"/>
                  </a:cubicBezTo>
                  <a:cubicBezTo>
                    <a:pt x="5727" y="13371"/>
                    <a:pt x="4965" y="14216"/>
                    <a:pt x="6394" y="14740"/>
                  </a:cubicBezTo>
                  <a:cubicBezTo>
                    <a:pt x="7170" y="15022"/>
                    <a:pt x="8012" y="15131"/>
                    <a:pt x="8859" y="15131"/>
                  </a:cubicBezTo>
                  <a:cubicBezTo>
                    <a:pt x="11194" y="15131"/>
                    <a:pt x="13562" y="14301"/>
                    <a:pt x="14681" y="13978"/>
                  </a:cubicBezTo>
                  <a:cubicBezTo>
                    <a:pt x="14848" y="13930"/>
                    <a:pt x="15038" y="13895"/>
                    <a:pt x="15252" y="13895"/>
                  </a:cubicBezTo>
                  <a:cubicBezTo>
                    <a:pt x="17620" y="13788"/>
                    <a:pt x="19710" y="13119"/>
                    <a:pt x="22294" y="13119"/>
                  </a:cubicBezTo>
                  <a:cubicBezTo>
                    <a:pt x="23451" y="13119"/>
                    <a:pt x="24709" y="13253"/>
                    <a:pt x="26135" y="13633"/>
                  </a:cubicBezTo>
                  <a:cubicBezTo>
                    <a:pt x="27361" y="13966"/>
                    <a:pt x="29552" y="14085"/>
                    <a:pt x="30540" y="14550"/>
                  </a:cubicBezTo>
                  <a:cubicBezTo>
                    <a:pt x="30992" y="14764"/>
                    <a:pt x="31314" y="15014"/>
                    <a:pt x="31647" y="15252"/>
                  </a:cubicBezTo>
                  <a:cubicBezTo>
                    <a:pt x="32266" y="15693"/>
                    <a:pt x="32969" y="16121"/>
                    <a:pt x="33731" y="16538"/>
                  </a:cubicBezTo>
                  <a:cubicBezTo>
                    <a:pt x="35386" y="17431"/>
                    <a:pt x="37529" y="18110"/>
                    <a:pt x="39327" y="18157"/>
                  </a:cubicBezTo>
                  <a:cubicBezTo>
                    <a:pt x="39404" y="18160"/>
                    <a:pt x="39479" y="18161"/>
                    <a:pt x="39551" y="18161"/>
                  </a:cubicBezTo>
                  <a:cubicBezTo>
                    <a:pt x="41475" y="18161"/>
                    <a:pt x="41554" y="17260"/>
                    <a:pt x="41899" y="16514"/>
                  </a:cubicBezTo>
                  <a:cubicBezTo>
                    <a:pt x="42125" y="16038"/>
                    <a:pt x="43387" y="16002"/>
                    <a:pt x="44268" y="15859"/>
                  </a:cubicBezTo>
                  <a:cubicBezTo>
                    <a:pt x="46256" y="15550"/>
                    <a:pt x="47304" y="14573"/>
                    <a:pt x="47304" y="13466"/>
                  </a:cubicBezTo>
                  <a:cubicBezTo>
                    <a:pt x="47292" y="12776"/>
                    <a:pt x="45947" y="11073"/>
                    <a:pt x="45839" y="10656"/>
                  </a:cubicBezTo>
                  <a:cubicBezTo>
                    <a:pt x="45720" y="10240"/>
                    <a:pt x="44089" y="9025"/>
                    <a:pt x="43411" y="8620"/>
                  </a:cubicBezTo>
                  <a:cubicBezTo>
                    <a:pt x="42434" y="8049"/>
                    <a:pt x="40970" y="7596"/>
                    <a:pt x="39851" y="7084"/>
                  </a:cubicBezTo>
                  <a:cubicBezTo>
                    <a:pt x="39839" y="7084"/>
                    <a:pt x="39827" y="7072"/>
                    <a:pt x="39815" y="7072"/>
                  </a:cubicBezTo>
                  <a:cubicBezTo>
                    <a:pt x="38553" y="6489"/>
                    <a:pt x="37541" y="5834"/>
                    <a:pt x="37017" y="5239"/>
                  </a:cubicBezTo>
                  <a:cubicBezTo>
                    <a:pt x="36957" y="5156"/>
                    <a:pt x="36886" y="5072"/>
                    <a:pt x="36755" y="4989"/>
                  </a:cubicBezTo>
                  <a:cubicBezTo>
                    <a:pt x="36517" y="4846"/>
                    <a:pt x="36136" y="4727"/>
                    <a:pt x="35791" y="4632"/>
                  </a:cubicBezTo>
                  <a:cubicBezTo>
                    <a:pt x="34433" y="4275"/>
                    <a:pt x="33088" y="3965"/>
                    <a:pt x="31754" y="3643"/>
                  </a:cubicBezTo>
                  <a:cubicBezTo>
                    <a:pt x="30766" y="3405"/>
                    <a:pt x="29885" y="2989"/>
                    <a:pt x="29492" y="2572"/>
                  </a:cubicBezTo>
                  <a:cubicBezTo>
                    <a:pt x="29326" y="2393"/>
                    <a:pt x="29147" y="2203"/>
                    <a:pt x="29004" y="2048"/>
                  </a:cubicBezTo>
                  <a:cubicBezTo>
                    <a:pt x="28599" y="1631"/>
                    <a:pt x="26742" y="607"/>
                    <a:pt x="25908" y="262"/>
                  </a:cubicBezTo>
                  <a:cubicBezTo>
                    <a:pt x="25620" y="149"/>
                    <a:pt x="25405" y="99"/>
                    <a:pt x="25263" y="99"/>
                  </a:cubicBezTo>
                  <a:cubicBezTo>
                    <a:pt x="25047" y="99"/>
                    <a:pt x="25001" y="214"/>
                    <a:pt x="25123" y="393"/>
                  </a:cubicBezTo>
                  <a:cubicBezTo>
                    <a:pt x="25265" y="595"/>
                    <a:pt x="25623" y="857"/>
                    <a:pt x="25920" y="1072"/>
                  </a:cubicBezTo>
                  <a:cubicBezTo>
                    <a:pt x="26254" y="1298"/>
                    <a:pt x="26432" y="1536"/>
                    <a:pt x="26420" y="1727"/>
                  </a:cubicBezTo>
                  <a:lnTo>
                    <a:pt x="26397" y="2262"/>
                  </a:lnTo>
                  <a:lnTo>
                    <a:pt x="26337" y="2905"/>
                  </a:lnTo>
                  <a:cubicBezTo>
                    <a:pt x="26303" y="3205"/>
                    <a:pt x="25859" y="3361"/>
                    <a:pt x="25218" y="3361"/>
                  </a:cubicBezTo>
                  <a:cubicBezTo>
                    <a:pt x="24739" y="3361"/>
                    <a:pt x="24150" y="3274"/>
                    <a:pt x="23539" y="3096"/>
                  </a:cubicBezTo>
                  <a:cubicBezTo>
                    <a:pt x="22706" y="2858"/>
                    <a:pt x="21956" y="2643"/>
                    <a:pt x="21753" y="2620"/>
                  </a:cubicBezTo>
                  <a:cubicBezTo>
                    <a:pt x="21265" y="2548"/>
                    <a:pt x="19765" y="1989"/>
                    <a:pt x="19479" y="1286"/>
                  </a:cubicBezTo>
                  <a:cubicBezTo>
                    <a:pt x="19408" y="1084"/>
                    <a:pt x="19860" y="810"/>
                    <a:pt x="19586" y="476"/>
                  </a:cubicBezTo>
                  <a:cubicBezTo>
                    <a:pt x="19312" y="131"/>
                    <a:pt x="18610" y="0"/>
                    <a:pt x="18205" y="0"/>
                  </a:cubicBezTo>
                  <a:close/>
                </a:path>
              </a:pathLst>
            </a:custGeom>
            <a:solidFill>
              <a:srgbClr val="AFBD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9" name="Google Shape;10659;p33"/>
            <p:cNvSpPr/>
            <p:nvPr/>
          </p:nvSpPr>
          <p:spPr>
            <a:xfrm>
              <a:off x="16808925" y="4456475"/>
              <a:ext cx="154525" cy="126225"/>
            </a:xfrm>
            <a:custGeom>
              <a:avLst/>
              <a:gdLst/>
              <a:ahLst/>
              <a:cxnLst/>
              <a:rect l="l" t="t" r="r" b="b"/>
              <a:pathLst>
                <a:path w="6181" h="5049" extrusionOk="0">
                  <a:moveTo>
                    <a:pt x="1" y="0"/>
                  </a:moveTo>
                  <a:lnTo>
                    <a:pt x="858" y="750"/>
                  </a:lnTo>
                  <a:lnTo>
                    <a:pt x="525" y="1131"/>
                  </a:lnTo>
                  <a:lnTo>
                    <a:pt x="1120" y="1631"/>
                  </a:lnTo>
                  <a:lnTo>
                    <a:pt x="2192" y="1584"/>
                  </a:lnTo>
                  <a:lnTo>
                    <a:pt x="3156" y="2596"/>
                  </a:lnTo>
                  <a:cubicBezTo>
                    <a:pt x="3156" y="2596"/>
                    <a:pt x="2370" y="2762"/>
                    <a:pt x="1930" y="2822"/>
                  </a:cubicBezTo>
                  <a:cubicBezTo>
                    <a:pt x="1501" y="2870"/>
                    <a:pt x="1858" y="3215"/>
                    <a:pt x="1858" y="3215"/>
                  </a:cubicBezTo>
                  <a:lnTo>
                    <a:pt x="2620" y="4394"/>
                  </a:lnTo>
                  <a:lnTo>
                    <a:pt x="3418" y="5048"/>
                  </a:lnTo>
                  <a:cubicBezTo>
                    <a:pt x="3418" y="5048"/>
                    <a:pt x="5061" y="4989"/>
                    <a:pt x="5466" y="4989"/>
                  </a:cubicBezTo>
                  <a:cubicBezTo>
                    <a:pt x="5871" y="4989"/>
                    <a:pt x="6180" y="4751"/>
                    <a:pt x="6180" y="4751"/>
                  </a:cubicBezTo>
                  <a:cubicBezTo>
                    <a:pt x="6180" y="4751"/>
                    <a:pt x="5668" y="4215"/>
                    <a:pt x="5109" y="3917"/>
                  </a:cubicBezTo>
                  <a:cubicBezTo>
                    <a:pt x="4549" y="3632"/>
                    <a:pt x="5894" y="3739"/>
                    <a:pt x="5906" y="3572"/>
                  </a:cubicBezTo>
                  <a:cubicBezTo>
                    <a:pt x="5906" y="3393"/>
                    <a:pt x="5490" y="2929"/>
                    <a:pt x="4894" y="2536"/>
                  </a:cubicBezTo>
                  <a:cubicBezTo>
                    <a:pt x="4311" y="2131"/>
                    <a:pt x="4918" y="2024"/>
                    <a:pt x="4918" y="2024"/>
                  </a:cubicBezTo>
                  <a:cubicBezTo>
                    <a:pt x="4918" y="2024"/>
                    <a:pt x="4930" y="1524"/>
                    <a:pt x="3347" y="977"/>
                  </a:cubicBezTo>
                  <a:cubicBezTo>
                    <a:pt x="3121" y="897"/>
                    <a:pt x="2967" y="883"/>
                    <a:pt x="2843" y="883"/>
                  </a:cubicBezTo>
                  <a:cubicBezTo>
                    <a:pt x="2777" y="883"/>
                    <a:pt x="2719" y="887"/>
                    <a:pt x="2663" y="887"/>
                  </a:cubicBezTo>
                  <a:cubicBezTo>
                    <a:pt x="2540" y="887"/>
                    <a:pt x="2426" y="868"/>
                    <a:pt x="2251" y="750"/>
                  </a:cubicBezTo>
                  <a:cubicBezTo>
                    <a:pt x="1858" y="476"/>
                    <a:pt x="1049" y="107"/>
                    <a:pt x="1" y="0"/>
                  </a:cubicBezTo>
                  <a:close/>
                </a:path>
              </a:pathLst>
            </a:custGeom>
            <a:solidFill>
              <a:srgbClr val="AFBD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660" name="Google Shape;10660;p33"/>
          <p:cNvGrpSpPr/>
          <p:nvPr/>
        </p:nvGrpSpPr>
        <p:grpSpPr>
          <a:xfrm>
            <a:off x="0" y="1921968"/>
            <a:ext cx="3633223" cy="2761081"/>
            <a:chOff x="1243900" y="1933575"/>
            <a:chExt cx="2008517" cy="2761081"/>
          </a:xfrm>
        </p:grpSpPr>
        <p:sp>
          <p:nvSpPr>
            <p:cNvPr id="10661" name="Google Shape;10661;p33"/>
            <p:cNvSpPr/>
            <p:nvPr/>
          </p:nvSpPr>
          <p:spPr>
            <a:xfrm>
              <a:off x="1557050" y="2284500"/>
              <a:ext cx="202725" cy="202725"/>
            </a:xfrm>
            <a:custGeom>
              <a:avLst/>
              <a:gdLst/>
              <a:ahLst/>
              <a:cxnLst/>
              <a:rect l="l" t="t" r="r" b="b"/>
              <a:pathLst>
                <a:path w="8109" h="8109" fill="none" extrusionOk="0">
                  <a:moveTo>
                    <a:pt x="0" y="0"/>
                  </a:moveTo>
                  <a:lnTo>
                    <a:pt x="8108" y="8109"/>
                  </a:lnTo>
                </a:path>
              </a:pathLst>
            </a:custGeom>
            <a:noFill/>
            <a:ln w="16075" cap="flat" cmpd="sng">
              <a:solidFill>
                <a:srgbClr val="E0921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2" name="Google Shape;10662;p33"/>
            <p:cNvSpPr/>
            <p:nvPr/>
          </p:nvSpPr>
          <p:spPr>
            <a:xfrm>
              <a:off x="1515675" y="2124075"/>
              <a:ext cx="25" cy="2136000"/>
            </a:xfrm>
            <a:custGeom>
              <a:avLst/>
              <a:gdLst/>
              <a:ahLst/>
              <a:cxnLst/>
              <a:rect l="l" t="t" r="r" b="b"/>
              <a:pathLst>
                <a:path w="1" h="85440" fill="none" extrusionOk="0">
                  <a:moveTo>
                    <a:pt x="0" y="85439"/>
                  </a:moveTo>
                  <a:lnTo>
                    <a:pt x="0" y="0"/>
                  </a:lnTo>
                </a:path>
              </a:pathLst>
            </a:custGeom>
            <a:noFill/>
            <a:ln w="16075" cap="flat" cmpd="sng">
              <a:solidFill>
                <a:srgbClr val="E0921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3" name="Google Shape;10663;p33"/>
            <p:cNvSpPr/>
            <p:nvPr/>
          </p:nvSpPr>
          <p:spPr>
            <a:xfrm>
              <a:off x="1252850" y="1941600"/>
              <a:ext cx="525675" cy="508725"/>
            </a:xfrm>
            <a:custGeom>
              <a:avLst/>
              <a:gdLst/>
              <a:ahLst/>
              <a:cxnLst/>
              <a:rect l="l" t="t" r="r" b="b"/>
              <a:pathLst>
                <a:path w="21027" h="20349" extrusionOk="0">
                  <a:moveTo>
                    <a:pt x="10513" y="1"/>
                  </a:moveTo>
                  <a:cubicBezTo>
                    <a:pt x="9573" y="1"/>
                    <a:pt x="8692" y="370"/>
                    <a:pt x="8037" y="1024"/>
                  </a:cubicBezTo>
                  <a:lnTo>
                    <a:pt x="1357" y="7704"/>
                  </a:lnTo>
                  <a:cubicBezTo>
                    <a:pt x="0" y="9073"/>
                    <a:pt x="0" y="11288"/>
                    <a:pt x="1357" y="12645"/>
                  </a:cubicBezTo>
                  <a:lnTo>
                    <a:pt x="8037" y="19324"/>
                  </a:lnTo>
                  <a:cubicBezTo>
                    <a:pt x="8692" y="19991"/>
                    <a:pt x="9573" y="20348"/>
                    <a:pt x="10513" y="20348"/>
                  </a:cubicBezTo>
                  <a:cubicBezTo>
                    <a:pt x="11442" y="20348"/>
                    <a:pt x="12323" y="19991"/>
                    <a:pt x="12978" y="19324"/>
                  </a:cubicBezTo>
                  <a:lnTo>
                    <a:pt x="19657" y="12645"/>
                  </a:lnTo>
                  <a:cubicBezTo>
                    <a:pt x="21026" y="11288"/>
                    <a:pt x="21026" y="9073"/>
                    <a:pt x="19657" y="7704"/>
                  </a:cubicBezTo>
                  <a:lnTo>
                    <a:pt x="12978" y="1024"/>
                  </a:lnTo>
                  <a:cubicBezTo>
                    <a:pt x="12323" y="370"/>
                    <a:pt x="11442" y="1"/>
                    <a:pt x="10513" y="1"/>
                  </a:cubicBezTo>
                  <a:close/>
                </a:path>
              </a:pathLst>
            </a:custGeom>
            <a:solidFill>
              <a:srgbClr val="FDD7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4" name="Google Shape;10664;p33"/>
            <p:cNvSpPr/>
            <p:nvPr/>
          </p:nvSpPr>
          <p:spPr>
            <a:xfrm>
              <a:off x="1243900" y="1933575"/>
              <a:ext cx="543250" cy="524775"/>
            </a:xfrm>
            <a:custGeom>
              <a:avLst/>
              <a:gdLst/>
              <a:ahLst/>
              <a:cxnLst/>
              <a:rect l="l" t="t" r="r" b="b"/>
              <a:pathLst>
                <a:path w="21730" h="20991" extrusionOk="0">
                  <a:moveTo>
                    <a:pt x="10871" y="643"/>
                  </a:moveTo>
                  <a:cubicBezTo>
                    <a:pt x="11717" y="643"/>
                    <a:pt x="12514" y="976"/>
                    <a:pt x="13110" y="1572"/>
                  </a:cubicBezTo>
                  <a:lnTo>
                    <a:pt x="19789" y="8251"/>
                  </a:lnTo>
                  <a:cubicBezTo>
                    <a:pt x="21027" y="9489"/>
                    <a:pt x="21027" y="11501"/>
                    <a:pt x="19789" y="12740"/>
                  </a:cubicBezTo>
                  <a:lnTo>
                    <a:pt x="13110" y="19419"/>
                  </a:lnTo>
                  <a:cubicBezTo>
                    <a:pt x="12514" y="20014"/>
                    <a:pt x="11717" y="20348"/>
                    <a:pt x="10871" y="20348"/>
                  </a:cubicBezTo>
                  <a:cubicBezTo>
                    <a:pt x="10014" y="20348"/>
                    <a:pt x="9216" y="20014"/>
                    <a:pt x="8621" y="19419"/>
                  </a:cubicBezTo>
                  <a:lnTo>
                    <a:pt x="1942" y="12740"/>
                  </a:lnTo>
                  <a:cubicBezTo>
                    <a:pt x="703" y="11501"/>
                    <a:pt x="703" y="9489"/>
                    <a:pt x="1942" y="8251"/>
                  </a:cubicBezTo>
                  <a:lnTo>
                    <a:pt x="8621" y="1572"/>
                  </a:lnTo>
                  <a:cubicBezTo>
                    <a:pt x="9216" y="976"/>
                    <a:pt x="10014" y="643"/>
                    <a:pt x="10871" y="643"/>
                  </a:cubicBezTo>
                  <a:close/>
                  <a:moveTo>
                    <a:pt x="10871" y="0"/>
                  </a:moveTo>
                  <a:cubicBezTo>
                    <a:pt x="9883" y="0"/>
                    <a:pt x="8907" y="381"/>
                    <a:pt x="8169" y="1119"/>
                  </a:cubicBezTo>
                  <a:lnTo>
                    <a:pt x="1489" y="7799"/>
                  </a:lnTo>
                  <a:cubicBezTo>
                    <a:pt x="1" y="9287"/>
                    <a:pt x="1" y="11716"/>
                    <a:pt x="1489" y="13204"/>
                  </a:cubicBezTo>
                  <a:lnTo>
                    <a:pt x="8169" y="19872"/>
                  </a:lnTo>
                  <a:cubicBezTo>
                    <a:pt x="8907" y="20622"/>
                    <a:pt x="9883" y="20991"/>
                    <a:pt x="10871" y="20991"/>
                  </a:cubicBezTo>
                  <a:cubicBezTo>
                    <a:pt x="11848" y="20991"/>
                    <a:pt x="12824" y="20622"/>
                    <a:pt x="13562" y="19872"/>
                  </a:cubicBezTo>
                  <a:lnTo>
                    <a:pt x="20241" y="13204"/>
                  </a:lnTo>
                  <a:cubicBezTo>
                    <a:pt x="21730" y="11704"/>
                    <a:pt x="21730" y="9287"/>
                    <a:pt x="20241" y="7799"/>
                  </a:cubicBezTo>
                  <a:lnTo>
                    <a:pt x="13562" y="1119"/>
                  </a:lnTo>
                  <a:cubicBezTo>
                    <a:pt x="12824" y="381"/>
                    <a:pt x="11848" y="0"/>
                    <a:pt x="10871" y="0"/>
                  </a:cubicBezTo>
                  <a:close/>
                </a:path>
              </a:pathLst>
            </a:custGeom>
            <a:solidFill>
              <a:srgbClr val="E092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5" name="Google Shape;10665;p33"/>
            <p:cNvSpPr/>
            <p:nvPr/>
          </p:nvSpPr>
          <p:spPr>
            <a:xfrm>
              <a:off x="1302850" y="1987375"/>
              <a:ext cx="425375" cy="417475"/>
            </a:xfrm>
            <a:custGeom>
              <a:avLst/>
              <a:gdLst/>
              <a:ahLst/>
              <a:cxnLst/>
              <a:rect l="l" t="t" r="r" b="b"/>
              <a:pathLst>
                <a:path w="17015" h="16699" extrusionOk="0">
                  <a:moveTo>
                    <a:pt x="8507" y="0"/>
                  </a:moveTo>
                  <a:cubicBezTo>
                    <a:pt x="8079" y="0"/>
                    <a:pt x="7650" y="164"/>
                    <a:pt x="7323" y="491"/>
                  </a:cubicBezTo>
                  <a:lnTo>
                    <a:pt x="655" y="7159"/>
                  </a:lnTo>
                  <a:cubicBezTo>
                    <a:pt x="0" y="7814"/>
                    <a:pt x="0" y="8873"/>
                    <a:pt x="655" y="9528"/>
                  </a:cubicBezTo>
                  <a:lnTo>
                    <a:pt x="7323" y="16207"/>
                  </a:lnTo>
                  <a:cubicBezTo>
                    <a:pt x="7650" y="16535"/>
                    <a:pt x="8079" y="16699"/>
                    <a:pt x="8507" y="16699"/>
                  </a:cubicBezTo>
                  <a:cubicBezTo>
                    <a:pt x="8936" y="16699"/>
                    <a:pt x="9365" y="16535"/>
                    <a:pt x="9692" y="16207"/>
                  </a:cubicBezTo>
                  <a:lnTo>
                    <a:pt x="16371" y="9528"/>
                  </a:lnTo>
                  <a:cubicBezTo>
                    <a:pt x="17014" y="8873"/>
                    <a:pt x="17014" y="7814"/>
                    <a:pt x="16371" y="7159"/>
                  </a:cubicBezTo>
                  <a:lnTo>
                    <a:pt x="9692" y="491"/>
                  </a:lnTo>
                  <a:cubicBezTo>
                    <a:pt x="9365" y="164"/>
                    <a:pt x="8936" y="0"/>
                    <a:pt x="8507" y="0"/>
                  </a:cubicBezTo>
                  <a:close/>
                </a:path>
              </a:pathLst>
            </a:custGeom>
            <a:solidFill>
              <a:srgbClr val="FCBD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6" name="Google Shape;10666;p33"/>
            <p:cNvSpPr/>
            <p:nvPr/>
          </p:nvSpPr>
          <p:spPr>
            <a:xfrm>
              <a:off x="1639200" y="2488400"/>
              <a:ext cx="1613217" cy="2206256"/>
            </a:xfrm>
            <a:custGeom>
              <a:avLst/>
              <a:gdLst/>
              <a:ahLst/>
              <a:cxnLst/>
              <a:rect l="l" t="t" r="r" b="b"/>
              <a:pathLst>
                <a:path w="50471" h="44816" extrusionOk="0">
                  <a:moveTo>
                    <a:pt x="2596" y="0"/>
                  </a:moveTo>
                  <a:cubicBezTo>
                    <a:pt x="1167" y="0"/>
                    <a:pt x="0" y="1167"/>
                    <a:pt x="0" y="2596"/>
                  </a:cubicBezTo>
                  <a:lnTo>
                    <a:pt x="0" y="42220"/>
                  </a:lnTo>
                  <a:cubicBezTo>
                    <a:pt x="0" y="43648"/>
                    <a:pt x="1167" y="44815"/>
                    <a:pt x="2596" y="44815"/>
                  </a:cubicBezTo>
                  <a:lnTo>
                    <a:pt x="47875" y="44815"/>
                  </a:lnTo>
                  <a:cubicBezTo>
                    <a:pt x="49304" y="44815"/>
                    <a:pt x="50471" y="43648"/>
                    <a:pt x="50471" y="42220"/>
                  </a:cubicBezTo>
                  <a:lnTo>
                    <a:pt x="50471" y="2596"/>
                  </a:lnTo>
                  <a:cubicBezTo>
                    <a:pt x="50471" y="1167"/>
                    <a:pt x="49304" y="0"/>
                    <a:pt x="47875" y="0"/>
                  </a:cubicBezTo>
                  <a:close/>
                </a:path>
              </a:pathLst>
            </a:custGeom>
            <a:solidFill>
              <a:srgbClr val="FCBD24"/>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endParaRPr sz="1200" dirty="0">
                <a:solidFill>
                  <a:srgbClr val="FFFFFF"/>
                </a:solidFill>
                <a:latin typeface="Roboto"/>
                <a:ea typeface="Roboto"/>
                <a:cs typeface="Roboto"/>
                <a:sym typeface="Roboto"/>
              </a:endParaRPr>
            </a:p>
          </p:txBody>
        </p:sp>
        <p:sp>
          <p:nvSpPr>
            <p:cNvPr id="10667" name="Google Shape;10667;p33"/>
            <p:cNvSpPr/>
            <p:nvPr/>
          </p:nvSpPr>
          <p:spPr>
            <a:xfrm>
              <a:off x="1631150" y="2480350"/>
              <a:ext cx="1277875" cy="1136475"/>
            </a:xfrm>
            <a:custGeom>
              <a:avLst/>
              <a:gdLst/>
              <a:ahLst/>
              <a:cxnLst/>
              <a:rect l="l" t="t" r="r" b="b"/>
              <a:pathLst>
                <a:path w="51115" h="45459" extrusionOk="0">
                  <a:moveTo>
                    <a:pt x="48197" y="644"/>
                  </a:moveTo>
                  <a:cubicBezTo>
                    <a:pt x="49448" y="644"/>
                    <a:pt x="50471" y="1668"/>
                    <a:pt x="50471" y="2918"/>
                  </a:cubicBezTo>
                  <a:lnTo>
                    <a:pt x="50471" y="42542"/>
                  </a:lnTo>
                  <a:cubicBezTo>
                    <a:pt x="50471" y="43792"/>
                    <a:pt x="49448" y="44816"/>
                    <a:pt x="48197" y="44816"/>
                  </a:cubicBezTo>
                  <a:lnTo>
                    <a:pt x="2918" y="44816"/>
                  </a:lnTo>
                  <a:cubicBezTo>
                    <a:pt x="1668" y="44816"/>
                    <a:pt x="644" y="43792"/>
                    <a:pt x="644" y="42542"/>
                  </a:cubicBezTo>
                  <a:lnTo>
                    <a:pt x="644" y="2918"/>
                  </a:lnTo>
                  <a:cubicBezTo>
                    <a:pt x="644" y="1668"/>
                    <a:pt x="1668" y="644"/>
                    <a:pt x="2918" y="644"/>
                  </a:cubicBezTo>
                  <a:close/>
                  <a:moveTo>
                    <a:pt x="2918" y="1"/>
                  </a:moveTo>
                  <a:cubicBezTo>
                    <a:pt x="1311" y="1"/>
                    <a:pt x="1" y="1310"/>
                    <a:pt x="1" y="2918"/>
                  </a:cubicBezTo>
                  <a:lnTo>
                    <a:pt x="1" y="42542"/>
                  </a:lnTo>
                  <a:cubicBezTo>
                    <a:pt x="1" y="44161"/>
                    <a:pt x="1311" y="45459"/>
                    <a:pt x="2918" y="45459"/>
                  </a:cubicBezTo>
                  <a:lnTo>
                    <a:pt x="48197" y="45459"/>
                  </a:lnTo>
                  <a:cubicBezTo>
                    <a:pt x="49805" y="45459"/>
                    <a:pt x="51114" y="44161"/>
                    <a:pt x="51114" y="42542"/>
                  </a:cubicBezTo>
                  <a:lnTo>
                    <a:pt x="51114" y="2918"/>
                  </a:lnTo>
                  <a:cubicBezTo>
                    <a:pt x="51114" y="1310"/>
                    <a:pt x="49805" y="1"/>
                    <a:pt x="48197" y="1"/>
                  </a:cubicBezTo>
                  <a:close/>
                </a:path>
              </a:pathLst>
            </a:custGeom>
            <a:solidFill>
              <a:srgbClr val="E092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8" name="Google Shape;10668;p33"/>
            <p:cNvSpPr txBox="1"/>
            <p:nvPr/>
          </p:nvSpPr>
          <p:spPr>
            <a:xfrm>
              <a:off x="1787149" y="1981175"/>
              <a:ext cx="1198609" cy="429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s-AR" sz="1700" dirty="0">
                  <a:solidFill>
                    <a:srgbClr val="434343"/>
                  </a:solidFill>
                  <a:latin typeface="Fira Sans Extra Condensed Medium"/>
                  <a:ea typeface="Fira Sans Extra Condensed Medium"/>
                  <a:cs typeface="Fira Sans Extra Condensed Medium"/>
                  <a:sym typeface="Fira Sans Extra Condensed Medium"/>
                </a:rPr>
                <a:t>Ventaja absoluta</a:t>
              </a:r>
              <a:endParaRPr sz="1700" dirty="0">
                <a:solidFill>
                  <a:srgbClr val="434343"/>
                </a:solidFill>
                <a:latin typeface="Fira Sans Extra Condensed Medium"/>
                <a:ea typeface="Fira Sans Extra Condensed Medium"/>
                <a:cs typeface="Fira Sans Extra Condensed Medium"/>
                <a:sym typeface="Fira Sans Extra Condensed Medium"/>
              </a:endParaRPr>
            </a:p>
          </p:txBody>
        </p:sp>
      </p:grpSp>
      <p:grpSp>
        <p:nvGrpSpPr>
          <p:cNvPr id="10669" name="Google Shape;10669;p33"/>
          <p:cNvGrpSpPr/>
          <p:nvPr/>
        </p:nvGrpSpPr>
        <p:grpSpPr>
          <a:xfrm>
            <a:off x="3739450" y="1092801"/>
            <a:ext cx="1930478" cy="3364898"/>
            <a:chOff x="3739450" y="1092801"/>
            <a:chExt cx="1930478" cy="3364898"/>
          </a:xfrm>
        </p:grpSpPr>
        <p:sp>
          <p:nvSpPr>
            <p:cNvPr id="10670" name="Google Shape;10670;p33"/>
            <p:cNvSpPr/>
            <p:nvPr/>
          </p:nvSpPr>
          <p:spPr>
            <a:xfrm>
              <a:off x="4052600" y="1708225"/>
              <a:ext cx="202725" cy="202725"/>
            </a:xfrm>
            <a:custGeom>
              <a:avLst/>
              <a:gdLst/>
              <a:ahLst/>
              <a:cxnLst/>
              <a:rect l="l" t="t" r="r" b="b"/>
              <a:pathLst>
                <a:path w="8109" h="8109" fill="none" extrusionOk="0">
                  <a:moveTo>
                    <a:pt x="0" y="0"/>
                  </a:moveTo>
                  <a:lnTo>
                    <a:pt x="8108" y="8109"/>
                  </a:lnTo>
                </a:path>
              </a:pathLst>
            </a:custGeom>
            <a:solidFill>
              <a:srgbClr val="4685BC"/>
            </a:solidFill>
            <a:ln w="16075" cap="flat" cmpd="sng">
              <a:solidFill>
                <a:srgbClr val="4685BC"/>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1" name="Google Shape;10671;p33"/>
            <p:cNvSpPr/>
            <p:nvPr/>
          </p:nvSpPr>
          <p:spPr>
            <a:xfrm>
              <a:off x="4011225" y="1547800"/>
              <a:ext cx="25" cy="2136000"/>
            </a:xfrm>
            <a:custGeom>
              <a:avLst/>
              <a:gdLst/>
              <a:ahLst/>
              <a:cxnLst/>
              <a:rect l="l" t="t" r="r" b="b"/>
              <a:pathLst>
                <a:path w="1" h="85440" fill="none" extrusionOk="0">
                  <a:moveTo>
                    <a:pt x="0" y="85439"/>
                  </a:moveTo>
                  <a:lnTo>
                    <a:pt x="0" y="0"/>
                  </a:lnTo>
                </a:path>
              </a:pathLst>
            </a:custGeom>
            <a:solidFill>
              <a:srgbClr val="4685BC"/>
            </a:solidFill>
            <a:ln w="16075" cap="flat" cmpd="sng">
              <a:solidFill>
                <a:srgbClr val="4685BC"/>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3" name="Google Shape;10673;p33"/>
            <p:cNvSpPr/>
            <p:nvPr/>
          </p:nvSpPr>
          <p:spPr>
            <a:xfrm>
              <a:off x="3739450" y="1357300"/>
              <a:ext cx="543250" cy="524775"/>
            </a:xfrm>
            <a:custGeom>
              <a:avLst/>
              <a:gdLst/>
              <a:ahLst/>
              <a:cxnLst/>
              <a:rect l="l" t="t" r="r" b="b"/>
              <a:pathLst>
                <a:path w="21730" h="20991" extrusionOk="0">
                  <a:moveTo>
                    <a:pt x="10871" y="643"/>
                  </a:moveTo>
                  <a:cubicBezTo>
                    <a:pt x="11717" y="643"/>
                    <a:pt x="12514" y="976"/>
                    <a:pt x="13110" y="1572"/>
                  </a:cubicBezTo>
                  <a:lnTo>
                    <a:pt x="19789" y="8251"/>
                  </a:lnTo>
                  <a:cubicBezTo>
                    <a:pt x="21027" y="9489"/>
                    <a:pt x="21027" y="11501"/>
                    <a:pt x="19789" y="12740"/>
                  </a:cubicBezTo>
                  <a:lnTo>
                    <a:pt x="13110" y="19419"/>
                  </a:lnTo>
                  <a:cubicBezTo>
                    <a:pt x="12514" y="20014"/>
                    <a:pt x="11717" y="20348"/>
                    <a:pt x="10871" y="20348"/>
                  </a:cubicBezTo>
                  <a:cubicBezTo>
                    <a:pt x="10014" y="20348"/>
                    <a:pt x="9216" y="20014"/>
                    <a:pt x="8621" y="19419"/>
                  </a:cubicBezTo>
                  <a:lnTo>
                    <a:pt x="1942" y="12740"/>
                  </a:lnTo>
                  <a:cubicBezTo>
                    <a:pt x="703" y="11501"/>
                    <a:pt x="703" y="9489"/>
                    <a:pt x="1942" y="8251"/>
                  </a:cubicBezTo>
                  <a:lnTo>
                    <a:pt x="8621" y="1572"/>
                  </a:lnTo>
                  <a:cubicBezTo>
                    <a:pt x="9216" y="976"/>
                    <a:pt x="10014" y="643"/>
                    <a:pt x="10871" y="643"/>
                  </a:cubicBezTo>
                  <a:close/>
                  <a:moveTo>
                    <a:pt x="10871" y="0"/>
                  </a:moveTo>
                  <a:cubicBezTo>
                    <a:pt x="9883" y="0"/>
                    <a:pt x="8907" y="381"/>
                    <a:pt x="8169" y="1119"/>
                  </a:cubicBezTo>
                  <a:lnTo>
                    <a:pt x="1489" y="7799"/>
                  </a:lnTo>
                  <a:cubicBezTo>
                    <a:pt x="1" y="9287"/>
                    <a:pt x="1" y="11716"/>
                    <a:pt x="1489" y="13204"/>
                  </a:cubicBezTo>
                  <a:lnTo>
                    <a:pt x="8169" y="19872"/>
                  </a:lnTo>
                  <a:cubicBezTo>
                    <a:pt x="8907" y="20622"/>
                    <a:pt x="9883" y="20991"/>
                    <a:pt x="10871" y="20991"/>
                  </a:cubicBezTo>
                  <a:cubicBezTo>
                    <a:pt x="11848" y="20991"/>
                    <a:pt x="12824" y="20622"/>
                    <a:pt x="13562" y="19872"/>
                  </a:cubicBezTo>
                  <a:lnTo>
                    <a:pt x="20241" y="13204"/>
                  </a:lnTo>
                  <a:cubicBezTo>
                    <a:pt x="21730" y="11704"/>
                    <a:pt x="21730" y="9287"/>
                    <a:pt x="20241" y="7799"/>
                  </a:cubicBezTo>
                  <a:lnTo>
                    <a:pt x="13562" y="1119"/>
                  </a:lnTo>
                  <a:cubicBezTo>
                    <a:pt x="12824" y="381"/>
                    <a:pt x="11848" y="0"/>
                    <a:pt x="10871" y="0"/>
                  </a:cubicBezTo>
                  <a:close/>
                </a:path>
              </a:pathLst>
            </a:custGeom>
            <a:solidFill>
              <a:srgbClr val="4685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5" name="Google Shape;10675;p33"/>
            <p:cNvSpPr/>
            <p:nvPr/>
          </p:nvSpPr>
          <p:spPr>
            <a:xfrm>
              <a:off x="4134750" y="1912125"/>
              <a:ext cx="1535178" cy="2545574"/>
            </a:xfrm>
            <a:custGeom>
              <a:avLst/>
              <a:gdLst/>
              <a:ahLst/>
              <a:cxnLst/>
              <a:rect l="l" t="t" r="r" b="b"/>
              <a:pathLst>
                <a:path w="50471" h="44816" extrusionOk="0">
                  <a:moveTo>
                    <a:pt x="2596" y="0"/>
                  </a:moveTo>
                  <a:cubicBezTo>
                    <a:pt x="1167" y="0"/>
                    <a:pt x="0" y="1167"/>
                    <a:pt x="0" y="2596"/>
                  </a:cubicBezTo>
                  <a:lnTo>
                    <a:pt x="0" y="42220"/>
                  </a:lnTo>
                  <a:cubicBezTo>
                    <a:pt x="0" y="43648"/>
                    <a:pt x="1167" y="44815"/>
                    <a:pt x="2596" y="44815"/>
                  </a:cubicBezTo>
                  <a:lnTo>
                    <a:pt x="47875" y="44815"/>
                  </a:lnTo>
                  <a:cubicBezTo>
                    <a:pt x="49304" y="44815"/>
                    <a:pt x="50471" y="43648"/>
                    <a:pt x="50471" y="42220"/>
                  </a:cubicBezTo>
                  <a:lnTo>
                    <a:pt x="50471" y="2596"/>
                  </a:lnTo>
                  <a:cubicBezTo>
                    <a:pt x="50471" y="1167"/>
                    <a:pt x="49304" y="0"/>
                    <a:pt x="4787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200" dirty="0">
                <a:solidFill>
                  <a:srgbClr val="FFFFFF"/>
                </a:solidFill>
                <a:latin typeface="Roboto"/>
                <a:ea typeface="Roboto"/>
                <a:cs typeface="Roboto"/>
                <a:sym typeface="Roboto"/>
              </a:endParaRPr>
            </a:p>
          </p:txBody>
        </p:sp>
        <p:sp>
          <p:nvSpPr>
            <p:cNvPr id="10676" name="Google Shape;10676;p33"/>
            <p:cNvSpPr/>
            <p:nvPr/>
          </p:nvSpPr>
          <p:spPr>
            <a:xfrm>
              <a:off x="4126700" y="1904075"/>
              <a:ext cx="1277875" cy="1136475"/>
            </a:xfrm>
            <a:custGeom>
              <a:avLst/>
              <a:gdLst/>
              <a:ahLst/>
              <a:cxnLst/>
              <a:rect l="l" t="t" r="r" b="b"/>
              <a:pathLst>
                <a:path w="51115" h="45459" extrusionOk="0">
                  <a:moveTo>
                    <a:pt x="48197" y="644"/>
                  </a:moveTo>
                  <a:cubicBezTo>
                    <a:pt x="49448" y="644"/>
                    <a:pt x="50471" y="1668"/>
                    <a:pt x="50471" y="2918"/>
                  </a:cubicBezTo>
                  <a:lnTo>
                    <a:pt x="50471" y="42542"/>
                  </a:lnTo>
                  <a:cubicBezTo>
                    <a:pt x="50471" y="43792"/>
                    <a:pt x="49448" y="44816"/>
                    <a:pt x="48197" y="44816"/>
                  </a:cubicBezTo>
                  <a:lnTo>
                    <a:pt x="2918" y="44816"/>
                  </a:lnTo>
                  <a:cubicBezTo>
                    <a:pt x="1668" y="44816"/>
                    <a:pt x="644" y="43792"/>
                    <a:pt x="644" y="42542"/>
                  </a:cubicBezTo>
                  <a:lnTo>
                    <a:pt x="644" y="2918"/>
                  </a:lnTo>
                  <a:cubicBezTo>
                    <a:pt x="644" y="1668"/>
                    <a:pt x="1668" y="644"/>
                    <a:pt x="2918" y="644"/>
                  </a:cubicBezTo>
                  <a:close/>
                  <a:moveTo>
                    <a:pt x="2918" y="1"/>
                  </a:moveTo>
                  <a:cubicBezTo>
                    <a:pt x="1311" y="1"/>
                    <a:pt x="1" y="1310"/>
                    <a:pt x="1" y="2918"/>
                  </a:cubicBezTo>
                  <a:lnTo>
                    <a:pt x="1" y="42542"/>
                  </a:lnTo>
                  <a:cubicBezTo>
                    <a:pt x="1" y="44161"/>
                    <a:pt x="1311" y="45459"/>
                    <a:pt x="2918" y="45459"/>
                  </a:cubicBezTo>
                  <a:lnTo>
                    <a:pt x="48197" y="45459"/>
                  </a:lnTo>
                  <a:cubicBezTo>
                    <a:pt x="49805" y="45459"/>
                    <a:pt x="51114" y="44161"/>
                    <a:pt x="51114" y="42542"/>
                  </a:cubicBezTo>
                  <a:lnTo>
                    <a:pt x="51114" y="2918"/>
                  </a:lnTo>
                  <a:cubicBezTo>
                    <a:pt x="51114" y="1310"/>
                    <a:pt x="49805" y="1"/>
                    <a:pt x="48197" y="1"/>
                  </a:cubicBezTo>
                  <a:close/>
                </a:path>
              </a:pathLst>
            </a:custGeom>
            <a:solidFill>
              <a:srgbClr val="4685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7" name="Google Shape;10677;p33"/>
            <p:cNvSpPr txBox="1"/>
            <p:nvPr/>
          </p:nvSpPr>
          <p:spPr>
            <a:xfrm>
              <a:off x="4182037" y="1092801"/>
              <a:ext cx="1219496" cy="656724"/>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s-AR" sz="1700" dirty="0">
                  <a:solidFill>
                    <a:srgbClr val="434343"/>
                  </a:solidFill>
                  <a:latin typeface="Fira Sans Extra Condensed Medium"/>
                  <a:ea typeface="Fira Sans Extra Condensed Medium"/>
                  <a:cs typeface="Fira Sans Extra Condensed Medium"/>
                  <a:sym typeface="Fira Sans Extra Condensed Medium"/>
                </a:rPr>
                <a:t>Ventaja comparativa</a:t>
              </a:r>
              <a:endParaRPr sz="1700" dirty="0">
                <a:solidFill>
                  <a:srgbClr val="434343"/>
                </a:solidFill>
                <a:latin typeface="Fira Sans Extra Condensed Medium"/>
                <a:ea typeface="Fira Sans Extra Condensed Medium"/>
                <a:cs typeface="Fira Sans Extra Condensed Medium"/>
                <a:sym typeface="Fira Sans Extra Condensed Medium"/>
              </a:endParaRPr>
            </a:p>
          </p:txBody>
        </p:sp>
      </p:grpSp>
      <p:sp>
        <p:nvSpPr>
          <p:cNvPr id="10688" name="Google Shape;10688;p33"/>
          <p:cNvSpPr/>
          <p:nvPr/>
        </p:nvSpPr>
        <p:spPr>
          <a:xfrm>
            <a:off x="1438275" y="4215400"/>
            <a:ext cx="154500" cy="149150"/>
          </a:xfrm>
          <a:custGeom>
            <a:avLst/>
            <a:gdLst/>
            <a:ahLst/>
            <a:cxnLst/>
            <a:rect l="l" t="t" r="r" b="b"/>
            <a:pathLst>
              <a:path w="6180" h="5966" extrusionOk="0">
                <a:moveTo>
                  <a:pt x="3095" y="0"/>
                </a:moveTo>
                <a:cubicBezTo>
                  <a:pt x="2816" y="0"/>
                  <a:pt x="2537" y="107"/>
                  <a:pt x="2322" y="322"/>
                </a:cubicBezTo>
                <a:lnTo>
                  <a:pt x="429" y="2215"/>
                </a:lnTo>
                <a:cubicBezTo>
                  <a:pt x="1" y="2643"/>
                  <a:pt x="1" y="3334"/>
                  <a:pt x="429" y="3751"/>
                </a:cubicBezTo>
                <a:lnTo>
                  <a:pt x="2322" y="5656"/>
                </a:lnTo>
                <a:cubicBezTo>
                  <a:pt x="2537" y="5870"/>
                  <a:pt x="2811" y="5965"/>
                  <a:pt x="3096" y="5965"/>
                </a:cubicBezTo>
                <a:cubicBezTo>
                  <a:pt x="3370" y="5965"/>
                  <a:pt x="3644" y="5870"/>
                  <a:pt x="3858" y="5656"/>
                </a:cubicBezTo>
                <a:lnTo>
                  <a:pt x="5763" y="3751"/>
                </a:lnTo>
                <a:cubicBezTo>
                  <a:pt x="6180" y="3334"/>
                  <a:pt x="6180" y="2643"/>
                  <a:pt x="5763" y="2215"/>
                </a:cubicBezTo>
                <a:lnTo>
                  <a:pt x="3858" y="322"/>
                </a:lnTo>
                <a:cubicBezTo>
                  <a:pt x="3650" y="107"/>
                  <a:pt x="3373" y="0"/>
                  <a:pt x="3095" y="0"/>
                </a:cubicBezTo>
                <a:close/>
              </a:path>
            </a:pathLst>
          </a:custGeom>
          <a:solidFill>
            <a:srgbClr val="E092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4" name="Google Shape;10694;p33"/>
          <p:cNvSpPr/>
          <p:nvPr/>
        </p:nvSpPr>
        <p:spPr>
          <a:xfrm>
            <a:off x="3933825" y="3639125"/>
            <a:ext cx="154500" cy="149150"/>
          </a:xfrm>
          <a:custGeom>
            <a:avLst/>
            <a:gdLst/>
            <a:ahLst/>
            <a:cxnLst/>
            <a:rect l="l" t="t" r="r" b="b"/>
            <a:pathLst>
              <a:path w="6180" h="5966" extrusionOk="0">
                <a:moveTo>
                  <a:pt x="3095" y="0"/>
                </a:moveTo>
                <a:cubicBezTo>
                  <a:pt x="2816" y="0"/>
                  <a:pt x="2537" y="107"/>
                  <a:pt x="2322" y="322"/>
                </a:cubicBezTo>
                <a:lnTo>
                  <a:pt x="429" y="2215"/>
                </a:lnTo>
                <a:cubicBezTo>
                  <a:pt x="1" y="2643"/>
                  <a:pt x="1" y="3334"/>
                  <a:pt x="429" y="3751"/>
                </a:cubicBezTo>
                <a:lnTo>
                  <a:pt x="2322" y="5656"/>
                </a:lnTo>
                <a:cubicBezTo>
                  <a:pt x="2537" y="5870"/>
                  <a:pt x="2811" y="5965"/>
                  <a:pt x="3096" y="5965"/>
                </a:cubicBezTo>
                <a:cubicBezTo>
                  <a:pt x="3370" y="5965"/>
                  <a:pt x="3644" y="5870"/>
                  <a:pt x="3858" y="5656"/>
                </a:cubicBezTo>
                <a:lnTo>
                  <a:pt x="5763" y="3751"/>
                </a:lnTo>
                <a:cubicBezTo>
                  <a:pt x="6180" y="3334"/>
                  <a:pt x="6180" y="2643"/>
                  <a:pt x="5763" y="2215"/>
                </a:cubicBezTo>
                <a:lnTo>
                  <a:pt x="3858" y="322"/>
                </a:lnTo>
                <a:cubicBezTo>
                  <a:pt x="3650" y="107"/>
                  <a:pt x="3373" y="0"/>
                  <a:pt x="3095" y="0"/>
                </a:cubicBezTo>
                <a:close/>
              </a:path>
            </a:pathLst>
          </a:custGeom>
          <a:solidFill>
            <a:srgbClr val="4685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695" name="Google Shape;10695;p33"/>
          <p:cNvGrpSpPr/>
          <p:nvPr/>
        </p:nvGrpSpPr>
        <p:grpSpPr>
          <a:xfrm>
            <a:off x="3900715" y="1521645"/>
            <a:ext cx="221023" cy="224988"/>
            <a:chOff x="-62148800" y="3377700"/>
            <a:chExt cx="311125" cy="316750"/>
          </a:xfrm>
        </p:grpSpPr>
        <p:sp>
          <p:nvSpPr>
            <p:cNvPr id="10696" name="Google Shape;10696;p33"/>
            <p:cNvSpPr/>
            <p:nvPr/>
          </p:nvSpPr>
          <p:spPr>
            <a:xfrm>
              <a:off x="-62085775" y="3653375"/>
              <a:ext cx="185875" cy="41075"/>
            </a:xfrm>
            <a:custGeom>
              <a:avLst/>
              <a:gdLst/>
              <a:ahLst/>
              <a:cxnLst/>
              <a:rect l="l" t="t" r="r" b="b"/>
              <a:pathLst>
                <a:path w="7435" h="1643" extrusionOk="0">
                  <a:moveTo>
                    <a:pt x="819" y="1"/>
                  </a:moveTo>
                  <a:cubicBezTo>
                    <a:pt x="347" y="1"/>
                    <a:pt x="0" y="347"/>
                    <a:pt x="0" y="851"/>
                  </a:cubicBezTo>
                  <a:lnTo>
                    <a:pt x="0" y="1229"/>
                  </a:lnTo>
                  <a:cubicBezTo>
                    <a:pt x="0" y="1481"/>
                    <a:pt x="189" y="1639"/>
                    <a:pt x="410" y="1639"/>
                  </a:cubicBezTo>
                  <a:lnTo>
                    <a:pt x="7026" y="1639"/>
                  </a:lnTo>
                  <a:cubicBezTo>
                    <a:pt x="7044" y="1641"/>
                    <a:pt x="7062" y="1642"/>
                    <a:pt x="7080" y="1642"/>
                  </a:cubicBezTo>
                  <a:cubicBezTo>
                    <a:pt x="7300" y="1642"/>
                    <a:pt x="7435" y="1463"/>
                    <a:pt x="7435" y="1229"/>
                  </a:cubicBezTo>
                  <a:lnTo>
                    <a:pt x="7435" y="851"/>
                  </a:lnTo>
                  <a:cubicBezTo>
                    <a:pt x="7435" y="379"/>
                    <a:pt x="7089" y="1"/>
                    <a:pt x="661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7" name="Google Shape;10697;p33"/>
            <p:cNvSpPr/>
            <p:nvPr/>
          </p:nvSpPr>
          <p:spPr>
            <a:xfrm>
              <a:off x="-62148800" y="3377700"/>
              <a:ext cx="311125" cy="254425"/>
            </a:xfrm>
            <a:custGeom>
              <a:avLst/>
              <a:gdLst/>
              <a:ahLst/>
              <a:cxnLst/>
              <a:rect l="l" t="t" r="r" b="b"/>
              <a:pathLst>
                <a:path w="12445" h="10177" extrusionOk="0">
                  <a:moveTo>
                    <a:pt x="11626" y="1608"/>
                  </a:moveTo>
                  <a:lnTo>
                    <a:pt x="11626" y="2899"/>
                  </a:lnTo>
                  <a:cubicBezTo>
                    <a:pt x="11626" y="3939"/>
                    <a:pt x="10807" y="4853"/>
                    <a:pt x="9767" y="4916"/>
                  </a:cubicBezTo>
                  <a:cubicBezTo>
                    <a:pt x="9893" y="4538"/>
                    <a:pt x="9956" y="4128"/>
                    <a:pt x="9956" y="3718"/>
                  </a:cubicBezTo>
                  <a:lnTo>
                    <a:pt x="9956" y="1608"/>
                  </a:lnTo>
                  <a:close/>
                  <a:moveTo>
                    <a:pt x="2521" y="1639"/>
                  </a:moveTo>
                  <a:lnTo>
                    <a:pt x="2521" y="3718"/>
                  </a:lnTo>
                  <a:cubicBezTo>
                    <a:pt x="2521" y="4160"/>
                    <a:pt x="2616" y="4538"/>
                    <a:pt x="2710" y="4947"/>
                  </a:cubicBezTo>
                  <a:cubicBezTo>
                    <a:pt x="1702" y="4853"/>
                    <a:pt x="883" y="4002"/>
                    <a:pt x="883" y="2899"/>
                  </a:cubicBezTo>
                  <a:lnTo>
                    <a:pt x="883" y="1639"/>
                  </a:lnTo>
                  <a:close/>
                  <a:moveTo>
                    <a:pt x="6176" y="1576"/>
                  </a:moveTo>
                  <a:cubicBezTo>
                    <a:pt x="6333" y="1576"/>
                    <a:pt x="6491" y="1671"/>
                    <a:pt x="6554" y="1828"/>
                  </a:cubicBezTo>
                  <a:lnTo>
                    <a:pt x="6932" y="2647"/>
                  </a:lnTo>
                  <a:lnTo>
                    <a:pt x="7845" y="2773"/>
                  </a:lnTo>
                  <a:cubicBezTo>
                    <a:pt x="8003" y="2805"/>
                    <a:pt x="8129" y="2899"/>
                    <a:pt x="8160" y="3025"/>
                  </a:cubicBezTo>
                  <a:cubicBezTo>
                    <a:pt x="8349" y="3214"/>
                    <a:pt x="8318" y="3403"/>
                    <a:pt x="8192" y="3466"/>
                  </a:cubicBezTo>
                  <a:lnTo>
                    <a:pt x="7530" y="4097"/>
                  </a:lnTo>
                  <a:lnTo>
                    <a:pt x="7688" y="5010"/>
                  </a:lnTo>
                  <a:cubicBezTo>
                    <a:pt x="7719" y="5168"/>
                    <a:pt x="7656" y="5325"/>
                    <a:pt x="7530" y="5420"/>
                  </a:cubicBezTo>
                  <a:cubicBezTo>
                    <a:pt x="7452" y="5459"/>
                    <a:pt x="7363" y="5486"/>
                    <a:pt x="7268" y="5486"/>
                  </a:cubicBezTo>
                  <a:cubicBezTo>
                    <a:pt x="7210" y="5486"/>
                    <a:pt x="7149" y="5475"/>
                    <a:pt x="7089" y="5451"/>
                  </a:cubicBezTo>
                  <a:lnTo>
                    <a:pt x="6270" y="5010"/>
                  </a:lnTo>
                  <a:lnTo>
                    <a:pt x="5451" y="5451"/>
                  </a:lnTo>
                  <a:cubicBezTo>
                    <a:pt x="5380" y="5480"/>
                    <a:pt x="5309" y="5495"/>
                    <a:pt x="5241" y="5495"/>
                  </a:cubicBezTo>
                  <a:cubicBezTo>
                    <a:pt x="5158" y="5495"/>
                    <a:pt x="5079" y="5472"/>
                    <a:pt x="5010" y="5420"/>
                  </a:cubicBezTo>
                  <a:cubicBezTo>
                    <a:pt x="4884" y="5325"/>
                    <a:pt x="4821" y="5168"/>
                    <a:pt x="4852" y="5010"/>
                  </a:cubicBezTo>
                  <a:lnTo>
                    <a:pt x="5010" y="4097"/>
                  </a:lnTo>
                  <a:lnTo>
                    <a:pt x="4348" y="3466"/>
                  </a:lnTo>
                  <a:cubicBezTo>
                    <a:pt x="4222" y="3340"/>
                    <a:pt x="4191" y="3214"/>
                    <a:pt x="4222" y="3025"/>
                  </a:cubicBezTo>
                  <a:cubicBezTo>
                    <a:pt x="4254" y="2899"/>
                    <a:pt x="4411" y="2773"/>
                    <a:pt x="4537" y="2773"/>
                  </a:cubicBezTo>
                  <a:lnTo>
                    <a:pt x="5451" y="2647"/>
                  </a:lnTo>
                  <a:lnTo>
                    <a:pt x="5829" y="1828"/>
                  </a:lnTo>
                  <a:cubicBezTo>
                    <a:pt x="5924" y="1671"/>
                    <a:pt x="6018" y="1576"/>
                    <a:pt x="6176" y="1576"/>
                  </a:cubicBezTo>
                  <a:close/>
                  <a:moveTo>
                    <a:pt x="2931" y="1"/>
                  </a:moveTo>
                  <a:cubicBezTo>
                    <a:pt x="2679" y="1"/>
                    <a:pt x="2521" y="190"/>
                    <a:pt x="2521" y="410"/>
                  </a:cubicBezTo>
                  <a:lnTo>
                    <a:pt x="2521" y="852"/>
                  </a:lnTo>
                  <a:lnTo>
                    <a:pt x="442" y="852"/>
                  </a:lnTo>
                  <a:cubicBezTo>
                    <a:pt x="190" y="852"/>
                    <a:pt x="1" y="1041"/>
                    <a:pt x="1" y="1230"/>
                  </a:cubicBezTo>
                  <a:lnTo>
                    <a:pt x="1" y="2899"/>
                  </a:lnTo>
                  <a:cubicBezTo>
                    <a:pt x="1" y="4506"/>
                    <a:pt x="1292" y="5766"/>
                    <a:pt x="2931" y="5766"/>
                  </a:cubicBezTo>
                  <a:lnTo>
                    <a:pt x="3120" y="5766"/>
                  </a:lnTo>
                  <a:cubicBezTo>
                    <a:pt x="3561" y="6428"/>
                    <a:pt x="4222" y="6932"/>
                    <a:pt x="4978" y="7216"/>
                  </a:cubicBezTo>
                  <a:lnTo>
                    <a:pt x="4978" y="8507"/>
                  </a:lnTo>
                  <a:cubicBezTo>
                    <a:pt x="4506" y="8507"/>
                    <a:pt x="4128" y="8854"/>
                    <a:pt x="4128" y="9358"/>
                  </a:cubicBezTo>
                  <a:lnTo>
                    <a:pt x="4128" y="10177"/>
                  </a:lnTo>
                  <a:lnTo>
                    <a:pt x="8286" y="10177"/>
                  </a:lnTo>
                  <a:lnTo>
                    <a:pt x="8286" y="9358"/>
                  </a:lnTo>
                  <a:cubicBezTo>
                    <a:pt x="8286" y="8885"/>
                    <a:pt x="7908" y="8507"/>
                    <a:pt x="7436" y="8507"/>
                  </a:cubicBezTo>
                  <a:lnTo>
                    <a:pt x="7436" y="7216"/>
                  </a:lnTo>
                  <a:cubicBezTo>
                    <a:pt x="8192" y="6932"/>
                    <a:pt x="8854" y="6428"/>
                    <a:pt x="9295" y="5766"/>
                  </a:cubicBezTo>
                  <a:lnTo>
                    <a:pt x="9484" y="5766"/>
                  </a:lnTo>
                  <a:cubicBezTo>
                    <a:pt x="11122" y="5766"/>
                    <a:pt x="12414" y="4475"/>
                    <a:pt x="12414" y="2899"/>
                  </a:cubicBezTo>
                  <a:lnTo>
                    <a:pt x="12414" y="1230"/>
                  </a:lnTo>
                  <a:cubicBezTo>
                    <a:pt x="12445" y="978"/>
                    <a:pt x="12288" y="852"/>
                    <a:pt x="12067" y="852"/>
                  </a:cubicBezTo>
                  <a:lnTo>
                    <a:pt x="9956" y="852"/>
                  </a:lnTo>
                  <a:lnTo>
                    <a:pt x="9956" y="410"/>
                  </a:lnTo>
                  <a:cubicBezTo>
                    <a:pt x="9956" y="158"/>
                    <a:pt x="9767" y="1"/>
                    <a:pt x="954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698" name="Google Shape;10698;p33"/>
          <p:cNvSpPr/>
          <p:nvPr/>
        </p:nvSpPr>
        <p:spPr>
          <a:xfrm>
            <a:off x="6429375" y="3262900"/>
            <a:ext cx="154500" cy="149150"/>
          </a:xfrm>
          <a:custGeom>
            <a:avLst/>
            <a:gdLst/>
            <a:ahLst/>
            <a:cxnLst/>
            <a:rect l="l" t="t" r="r" b="b"/>
            <a:pathLst>
              <a:path w="6180" h="5966" extrusionOk="0">
                <a:moveTo>
                  <a:pt x="3095" y="0"/>
                </a:moveTo>
                <a:cubicBezTo>
                  <a:pt x="2816" y="0"/>
                  <a:pt x="2537" y="107"/>
                  <a:pt x="2322" y="322"/>
                </a:cubicBezTo>
                <a:lnTo>
                  <a:pt x="429" y="2215"/>
                </a:lnTo>
                <a:cubicBezTo>
                  <a:pt x="1" y="2643"/>
                  <a:pt x="1" y="3334"/>
                  <a:pt x="429" y="3751"/>
                </a:cubicBezTo>
                <a:lnTo>
                  <a:pt x="2322" y="5656"/>
                </a:lnTo>
                <a:cubicBezTo>
                  <a:pt x="2537" y="5870"/>
                  <a:pt x="2811" y="5965"/>
                  <a:pt x="3096" y="5965"/>
                </a:cubicBezTo>
                <a:cubicBezTo>
                  <a:pt x="3370" y="5965"/>
                  <a:pt x="3644" y="5870"/>
                  <a:pt x="3858" y="5656"/>
                </a:cubicBezTo>
                <a:lnTo>
                  <a:pt x="5763" y="3751"/>
                </a:lnTo>
                <a:cubicBezTo>
                  <a:pt x="6180" y="3334"/>
                  <a:pt x="6180" y="2643"/>
                  <a:pt x="5763" y="2215"/>
                </a:cubicBezTo>
                <a:lnTo>
                  <a:pt x="3858" y="322"/>
                </a:lnTo>
                <a:cubicBezTo>
                  <a:pt x="3650" y="107"/>
                  <a:pt x="3373" y="0"/>
                  <a:pt x="3095" y="0"/>
                </a:cubicBezTo>
                <a:close/>
              </a:path>
            </a:pathLst>
          </a:custGeom>
          <a:solidFill>
            <a:srgbClr val="2FC9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699" name="Google Shape;10699;p33"/>
          <p:cNvGrpSpPr/>
          <p:nvPr/>
        </p:nvGrpSpPr>
        <p:grpSpPr>
          <a:xfrm>
            <a:off x="6393332" y="1130778"/>
            <a:ext cx="226907" cy="225668"/>
            <a:chOff x="3497300" y="3591950"/>
            <a:chExt cx="295375" cy="293800"/>
          </a:xfrm>
        </p:grpSpPr>
        <p:sp>
          <p:nvSpPr>
            <p:cNvPr id="10700" name="Google Shape;10700;p33"/>
            <p:cNvSpPr/>
            <p:nvPr/>
          </p:nvSpPr>
          <p:spPr>
            <a:xfrm>
              <a:off x="3628825" y="3724275"/>
              <a:ext cx="18150" cy="16550"/>
            </a:xfrm>
            <a:custGeom>
              <a:avLst/>
              <a:gdLst/>
              <a:ahLst/>
              <a:cxnLst/>
              <a:rect l="l" t="t" r="r" b="b"/>
              <a:pathLst>
                <a:path w="726" h="662" extrusionOk="0">
                  <a:moveTo>
                    <a:pt x="375" y="0"/>
                  </a:moveTo>
                  <a:cubicBezTo>
                    <a:pt x="292" y="0"/>
                    <a:pt x="206" y="32"/>
                    <a:pt x="127" y="95"/>
                  </a:cubicBezTo>
                  <a:cubicBezTo>
                    <a:pt x="1" y="221"/>
                    <a:pt x="1" y="441"/>
                    <a:pt x="127" y="567"/>
                  </a:cubicBezTo>
                  <a:cubicBezTo>
                    <a:pt x="190" y="630"/>
                    <a:pt x="277" y="662"/>
                    <a:pt x="363" y="662"/>
                  </a:cubicBezTo>
                  <a:cubicBezTo>
                    <a:pt x="450" y="662"/>
                    <a:pt x="536" y="630"/>
                    <a:pt x="599" y="567"/>
                  </a:cubicBezTo>
                  <a:cubicBezTo>
                    <a:pt x="725" y="441"/>
                    <a:pt x="725" y="221"/>
                    <a:pt x="599" y="95"/>
                  </a:cubicBezTo>
                  <a:cubicBezTo>
                    <a:pt x="536" y="32"/>
                    <a:pt x="458" y="0"/>
                    <a:pt x="37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1" name="Google Shape;10701;p33"/>
            <p:cNvSpPr/>
            <p:nvPr/>
          </p:nvSpPr>
          <p:spPr>
            <a:xfrm>
              <a:off x="3590250" y="3689400"/>
              <a:ext cx="94525" cy="86675"/>
            </a:xfrm>
            <a:custGeom>
              <a:avLst/>
              <a:gdLst/>
              <a:ahLst/>
              <a:cxnLst/>
              <a:rect l="l" t="t" r="r" b="b"/>
              <a:pathLst>
                <a:path w="3781" h="3467" extrusionOk="0">
                  <a:moveTo>
                    <a:pt x="1922" y="710"/>
                  </a:moveTo>
                  <a:cubicBezTo>
                    <a:pt x="2190" y="710"/>
                    <a:pt x="2458" y="812"/>
                    <a:pt x="2647" y="1017"/>
                  </a:cubicBezTo>
                  <a:cubicBezTo>
                    <a:pt x="3088" y="1395"/>
                    <a:pt x="3088" y="2088"/>
                    <a:pt x="2647" y="2466"/>
                  </a:cubicBezTo>
                  <a:cubicBezTo>
                    <a:pt x="2458" y="2671"/>
                    <a:pt x="2190" y="2773"/>
                    <a:pt x="1922" y="2773"/>
                  </a:cubicBezTo>
                  <a:cubicBezTo>
                    <a:pt x="1654" y="2773"/>
                    <a:pt x="1386" y="2671"/>
                    <a:pt x="1197" y="2466"/>
                  </a:cubicBezTo>
                  <a:cubicBezTo>
                    <a:pt x="788" y="2088"/>
                    <a:pt x="788" y="1395"/>
                    <a:pt x="1197" y="1017"/>
                  </a:cubicBezTo>
                  <a:cubicBezTo>
                    <a:pt x="1386" y="812"/>
                    <a:pt x="1654" y="710"/>
                    <a:pt x="1922" y="710"/>
                  </a:cubicBezTo>
                  <a:close/>
                  <a:moveTo>
                    <a:pt x="1930" y="1"/>
                  </a:moveTo>
                  <a:cubicBezTo>
                    <a:pt x="1489" y="1"/>
                    <a:pt x="1040" y="182"/>
                    <a:pt x="693" y="544"/>
                  </a:cubicBezTo>
                  <a:cubicBezTo>
                    <a:pt x="0" y="1206"/>
                    <a:pt x="0" y="2309"/>
                    <a:pt x="693" y="2970"/>
                  </a:cubicBezTo>
                  <a:cubicBezTo>
                    <a:pt x="1024" y="3301"/>
                    <a:pt x="1473" y="3466"/>
                    <a:pt x="1918" y="3466"/>
                  </a:cubicBezTo>
                  <a:cubicBezTo>
                    <a:pt x="2363" y="3466"/>
                    <a:pt x="2804" y="3301"/>
                    <a:pt x="3119" y="2970"/>
                  </a:cubicBezTo>
                  <a:cubicBezTo>
                    <a:pt x="3781" y="2309"/>
                    <a:pt x="3781" y="1206"/>
                    <a:pt x="3119" y="544"/>
                  </a:cubicBezTo>
                  <a:cubicBezTo>
                    <a:pt x="2804" y="182"/>
                    <a:pt x="2371" y="1"/>
                    <a:pt x="193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2" name="Google Shape;10702;p33"/>
            <p:cNvSpPr/>
            <p:nvPr/>
          </p:nvSpPr>
          <p:spPr>
            <a:xfrm>
              <a:off x="3674525" y="3601400"/>
              <a:ext cx="118150" cy="118950"/>
            </a:xfrm>
            <a:custGeom>
              <a:avLst/>
              <a:gdLst/>
              <a:ahLst/>
              <a:cxnLst/>
              <a:rect l="l" t="t" r="r" b="b"/>
              <a:pathLst>
                <a:path w="4726" h="4758" extrusionOk="0">
                  <a:moveTo>
                    <a:pt x="3533" y="0"/>
                  </a:moveTo>
                  <a:cubicBezTo>
                    <a:pt x="3442" y="0"/>
                    <a:pt x="3355" y="32"/>
                    <a:pt x="3308" y="95"/>
                  </a:cubicBezTo>
                  <a:lnTo>
                    <a:pt x="0" y="3308"/>
                  </a:lnTo>
                  <a:cubicBezTo>
                    <a:pt x="410" y="3623"/>
                    <a:pt x="788" y="4127"/>
                    <a:pt x="1953" y="4758"/>
                  </a:cubicBezTo>
                  <a:lnTo>
                    <a:pt x="4600" y="2678"/>
                  </a:lnTo>
                  <a:cubicBezTo>
                    <a:pt x="4663" y="2615"/>
                    <a:pt x="4726" y="2521"/>
                    <a:pt x="4726" y="2395"/>
                  </a:cubicBezTo>
                  <a:cubicBezTo>
                    <a:pt x="4726" y="1544"/>
                    <a:pt x="4348" y="693"/>
                    <a:pt x="3781" y="95"/>
                  </a:cubicBezTo>
                  <a:cubicBezTo>
                    <a:pt x="3718" y="32"/>
                    <a:pt x="3623" y="0"/>
                    <a:pt x="353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3" name="Google Shape;10703;p33"/>
            <p:cNvSpPr/>
            <p:nvPr/>
          </p:nvSpPr>
          <p:spPr>
            <a:xfrm>
              <a:off x="3631200" y="3774675"/>
              <a:ext cx="103200" cy="102400"/>
            </a:xfrm>
            <a:custGeom>
              <a:avLst/>
              <a:gdLst/>
              <a:ahLst/>
              <a:cxnLst/>
              <a:rect l="l" t="t" r="r" b="b"/>
              <a:pathLst>
                <a:path w="4128" h="4096" extrusionOk="0">
                  <a:moveTo>
                    <a:pt x="2048" y="0"/>
                  </a:moveTo>
                  <a:cubicBezTo>
                    <a:pt x="1985" y="32"/>
                    <a:pt x="1985" y="63"/>
                    <a:pt x="1954" y="126"/>
                  </a:cubicBezTo>
                  <a:cubicBezTo>
                    <a:pt x="1506" y="546"/>
                    <a:pt x="859" y="767"/>
                    <a:pt x="235" y="767"/>
                  </a:cubicBezTo>
                  <a:cubicBezTo>
                    <a:pt x="156" y="767"/>
                    <a:pt x="78" y="764"/>
                    <a:pt x="0" y="756"/>
                  </a:cubicBezTo>
                  <a:lnTo>
                    <a:pt x="0" y="756"/>
                  </a:lnTo>
                  <a:cubicBezTo>
                    <a:pt x="567" y="1670"/>
                    <a:pt x="1355" y="3749"/>
                    <a:pt x="1418" y="3875"/>
                  </a:cubicBezTo>
                  <a:cubicBezTo>
                    <a:pt x="1450" y="4001"/>
                    <a:pt x="1607" y="4096"/>
                    <a:pt x="1733" y="4096"/>
                  </a:cubicBezTo>
                  <a:cubicBezTo>
                    <a:pt x="1891" y="4096"/>
                    <a:pt x="1985" y="4033"/>
                    <a:pt x="2048" y="3875"/>
                  </a:cubicBezTo>
                  <a:lnTo>
                    <a:pt x="2426" y="2647"/>
                  </a:lnTo>
                  <a:lnTo>
                    <a:pt x="3182" y="2647"/>
                  </a:lnTo>
                  <a:cubicBezTo>
                    <a:pt x="4128" y="2647"/>
                    <a:pt x="2710" y="630"/>
                    <a:pt x="204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4" name="Google Shape;10704;p33"/>
            <p:cNvSpPr/>
            <p:nvPr/>
          </p:nvSpPr>
          <p:spPr>
            <a:xfrm>
              <a:off x="3691850" y="3726625"/>
              <a:ext cx="89800" cy="89050"/>
            </a:xfrm>
            <a:custGeom>
              <a:avLst/>
              <a:gdLst/>
              <a:ahLst/>
              <a:cxnLst/>
              <a:rect l="l" t="t" r="r" b="b"/>
              <a:pathLst>
                <a:path w="3592" h="3562" extrusionOk="0">
                  <a:moveTo>
                    <a:pt x="252" y="1"/>
                  </a:moveTo>
                  <a:cubicBezTo>
                    <a:pt x="284" y="410"/>
                    <a:pt x="189" y="883"/>
                    <a:pt x="0" y="1292"/>
                  </a:cubicBezTo>
                  <a:cubicBezTo>
                    <a:pt x="630" y="1922"/>
                    <a:pt x="1134" y="2615"/>
                    <a:pt x="1544" y="3466"/>
                  </a:cubicBezTo>
                  <a:cubicBezTo>
                    <a:pt x="1565" y="3530"/>
                    <a:pt x="1634" y="3562"/>
                    <a:pt x="1715" y="3562"/>
                  </a:cubicBezTo>
                  <a:cubicBezTo>
                    <a:pt x="1874" y="3562"/>
                    <a:pt x="2080" y="3443"/>
                    <a:pt x="2080" y="3214"/>
                  </a:cubicBezTo>
                  <a:lnTo>
                    <a:pt x="2080" y="2458"/>
                  </a:lnTo>
                  <a:lnTo>
                    <a:pt x="3308" y="2080"/>
                  </a:lnTo>
                  <a:cubicBezTo>
                    <a:pt x="3497" y="1985"/>
                    <a:pt x="3592" y="1891"/>
                    <a:pt x="3592" y="1733"/>
                  </a:cubicBezTo>
                  <a:cubicBezTo>
                    <a:pt x="3592" y="1576"/>
                    <a:pt x="3497" y="1450"/>
                    <a:pt x="3340" y="1418"/>
                  </a:cubicBezTo>
                  <a:cubicBezTo>
                    <a:pt x="3182" y="1355"/>
                    <a:pt x="1134" y="568"/>
                    <a:pt x="25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5" name="Google Shape;10705;p33"/>
            <p:cNvSpPr/>
            <p:nvPr/>
          </p:nvSpPr>
          <p:spPr>
            <a:xfrm>
              <a:off x="3505175" y="3767575"/>
              <a:ext cx="120525" cy="118175"/>
            </a:xfrm>
            <a:custGeom>
              <a:avLst/>
              <a:gdLst/>
              <a:ahLst/>
              <a:cxnLst/>
              <a:rect l="l" t="t" r="r" b="b"/>
              <a:pathLst>
                <a:path w="4821" h="4727" extrusionOk="0">
                  <a:moveTo>
                    <a:pt x="3372" y="1"/>
                  </a:moveTo>
                  <a:lnTo>
                    <a:pt x="95" y="3277"/>
                  </a:lnTo>
                  <a:cubicBezTo>
                    <a:pt x="1" y="3435"/>
                    <a:pt x="1" y="3687"/>
                    <a:pt x="158" y="3781"/>
                  </a:cubicBezTo>
                  <a:cubicBezTo>
                    <a:pt x="788" y="4411"/>
                    <a:pt x="1607" y="4727"/>
                    <a:pt x="2458" y="4727"/>
                  </a:cubicBezTo>
                  <a:cubicBezTo>
                    <a:pt x="2584" y="4727"/>
                    <a:pt x="2679" y="4695"/>
                    <a:pt x="2742" y="4632"/>
                  </a:cubicBezTo>
                  <a:lnTo>
                    <a:pt x="4821" y="1986"/>
                  </a:lnTo>
                  <a:cubicBezTo>
                    <a:pt x="4254" y="851"/>
                    <a:pt x="3718" y="442"/>
                    <a:pt x="337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6" name="Google Shape;10706;p33"/>
            <p:cNvSpPr/>
            <p:nvPr/>
          </p:nvSpPr>
          <p:spPr>
            <a:xfrm>
              <a:off x="3631200" y="3591950"/>
              <a:ext cx="104000" cy="84300"/>
            </a:xfrm>
            <a:custGeom>
              <a:avLst/>
              <a:gdLst/>
              <a:ahLst/>
              <a:cxnLst/>
              <a:rect l="l" t="t" r="r" b="b"/>
              <a:pathLst>
                <a:path w="4160" h="3372" extrusionOk="0">
                  <a:moveTo>
                    <a:pt x="2836" y="0"/>
                  </a:moveTo>
                  <a:cubicBezTo>
                    <a:pt x="2678" y="0"/>
                    <a:pt x="2584" y="32"/>
                    <a:pt x="2521" y="95"/>
                  </a:cubicBezTo>
                  <a:lnTo>
                    <a:pt x="0" y="3245"/>
                  </a:lnTo>
                  <a:cubicBezTo>
                    <a:pt x="90" y="3238"/>
                    <a:pt x="181" y="3234"/>
                    <a:pt x="272" y="3234"/>
                  </a:cubicBezTo>
                  <a:cubicBezTo>
                    <a:pt x="568" y="3234"/>
                    <a:pt x="870" y="3275"/>
                    <a:pt x="1135" y="3371"/>
                  </a:cubicBezTo>
                  <a:cubicBezTo>
                    <a:pt x="1324" y="3119"/>
                    <a:pt x="3939" y="567"/>
                    <a:pt x="4159" y="347"/>
                  </a:cubicBezTo>
                  <a:cubicBezTo>
                    <a:pt x="3718" y="158"/>
                    <a:pt x="3308" y="0"/>
                    <a:pt x="283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7" name="Google Shape;10707;p33"/>
            <p:cNvSpPr/>
            <p:nvPr/>
          </p:nvSpPr>
          <p:spPr>
            <a:xfrm>
              <a:off x="3497300" y="3721900"/>
              <a:ext cx="84300" cy="107150"/>
            </a:xfrm>
            <a:custGeom>
              <a:avLst/>
              <a:gdLst/>
              <a:ahLst/>
              <a:cxnLst/>
              <a:rect l="l" t="t" r="r" b="b"/>
              <a:pathLst>
                <a:path w="3372" h="4286" extrusionOk="0">
                  <a:moveTo>
                    <a:pt x="3246" y="1"/>
                  </a:moveTo>
                  <a:lnTo>
                    <a:pt x="95" y="2552"/>
                  </a:lnTo>
                  <a:cubicBezTo>
                    <a:pt x="32" y="2615"/>
                    <a:pt x="1" y="2710"/>
                    <a:pt x="1" y="2836"/>
                  </a:cubicBezTo>
                  <a:cubicBezTo>
                    <a:pt x="1" y="3340"/>
                    <a:pt x="95" y="3844"/>
                    <a:pt x="347" y="4285"/>
                  </a:cubicBezTo>
                  <a:lnTo>
                    <a:pt x="3372" y="1261"/>
                  </a:lnTo>
                  <a:cubicBezTo>
                    <a:pt x="3214" y="851"/>
                    <a:pt x="3183" y="410"/>
                    <a:pt x="324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7" name="CuadroTexto 66">
            <a:extLst>
              <a:ext uri="{FF2B5EF4-FFF2-40B4-BE49-F238E27FC236}">
                <a16:creationId xmlns:a16="http://schemas.microsoft.com/office/drawing/2014/main" id="{43B3158C-1521-4343-9116-1AA5FD5B3FBD}"/>
              </a:ext>
            </a:extLst>
          </p:cNvPr>
          <p:cNvSpPr txBox="1"/>
          <p:nvPr/>
        </p:nvSpPr>
        <p:spPr>
          <a:xfrm>
            <a:off x="763436" y="2589555"/>
            <a:ext cx="2736336" cy="2031325"/>
          </a:xfrm>
          <a:prstGeom prst="rect">
            <a:avLst/>
          </a:prstGeom>
          <a:noFill/>
        </p:spPr>
        <p:txBody>
          <a:bodyPr wrap="square">
            <a:spAutoFit/>
          </a:bodyPr>
          <a:lstStyle/>
          <a:p>
            <a:r>
              <a:rPr lang="es-AR" dirty="0">
                <a:solidFill>
                  <a:schemeClr val="bg1"/>
                </a:solidFill>
              </a:rPr>
              <a:t>La capacidad que tiene cada país para producir de una mejor manera ciertos bienes en vez de otros y que los productos con los cuales no tiene una ventaja natural deben importarse de otro país que sí posea condiciones naturales especiales para producirlos.</a:t>
            </a:r>
          </a:p>
        </p:txBody>
      </p:sp>
      <p:sp>
        <p:nvSpPr>
          <p:cNvPr id="69" name="CuadroTexto 68">
            <a:extLst>
              <a:ext uri="{FF2B5EF4-FFF2-40B4-BE49-F238E27FC236}">
                <a16:creationId xmlns:a16="http://schemas.microsoft.com/office/drawing/2014/main" id="{A3121E09-888A-414D-8320-82F640B8AC9A}"/>
              </a:ext>
            </a:extLst>
          </p:cNvPr>
          <p:cNvSpPr txBox="1"/>
          <p:nvPr/>
        </p:nvSpPr>
        <p:spPr>
          <a:xfrm>
            <a:off x="4293049" y="1962296"/>
            <a:ext cx="1264122" cy="1384995"/>
          </a:xfrm>
          <a:prstGeom prst="rect">
            <a:avLst/>
          </a:prstGeom>
          <a:noFill/>
        </p:spPr>
        <p:txBody>
          <a:bodyPr wrap="square">
            <a:spAutoFit/>
          </a:bodyPr>
          <a:lstStyle/>
          <a:p>
            <a:r>
              <a:rPr lang="es-AR" dirty="0">
                <a:solidFill>
                  <a:schemeClr val="bg1"/>
                </a:solidFill>
              </a:rPr>
              <a:t>Producir un bien con un costo de oportunidad más bajo que el otro.</a:t>
            </a:r>
          </a:p>
        </p:txBody>
      </p:sp>
      <p:pic>
        <p:nvPicPr>
          <p:cNvPr id="5" name="Imagen 4">
            <a:extLst>
              <a:ext uri="{FF2B5EF4-FFF2-40B4-BE49-F238E27FC236}">
                <a16:creationId xmlns:a16="http://schemas.microsoft.com/office/drawing/2014/main" id="{AA22779A-6365-41E9-BF34-A75DEA4FF634}"/>
              </a:ext>
            </a:extLst>
          </p:cNvPr>
          <p:cNvPicPr>
            <a:picLocks noChangeAspect="1"/>
          </p:cNvPicPr>
          <p:nvPr/>
        </p:nvPicPr>
        <p:blipFill rotWithShape="1">
          <a:blip r:embed="rId3"/>
          <a:srcRect l="68493" t="33089" r="5243" b="10414"/>
          <a:stretch/>
        </p:blipFill>
        <p:spPr>
          <a:xfrm>
            <a:off x="6263014" y="1702363"/>
            <a:ext cx="2401557" cy="2904487"/>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364CEA5-1F58-4C5B-A4F2-975BB1DAD0DB}"/>
              </a:ext>
            </a:extLst>
          </p:cNvPr>
          <p:cNvSpPr>
            <a:spLocks noGrp="1"/>
          </p:cNvSpPr>
          <p:nvPr>
            <p:ph type="title"/>
          </p:nvPr>
        </p:nvSpPr>
        <p:spPr/>
        <p:txBody>
          <a:bodyPr/>
          <a:lstStyle/>
          <a:p>
            <a:r>
              <a:rPr lang="es-AR" dirty="0">
                <a:solidFill>
                  <a:srgbClr val="002060"/>
                </a:solidFill>
              </a:rPr>
              <a:t>VENTAJA ABSOLUTA</a:t>
            </a:r>
          </a:p>
        </p:txBody>
      </p:sp>
      <p:pic>
        <p:nvPicPr>
          <p:cNvPr id="4" name="Imagen 3">
            <a:extLst>
              <a:ext uri="{FF2B5EF4-FFF2-40B4-BE49-F238E27FC236}">
                <a16:creationId xmlns:a16="http://schemas.microsoft.com/office/drawing/2014/main" id="{A96F74F7-5517-410A-A21E-F55C4250FBA3}"/>
              </a:ext>
            </a:extLst>
          </p:cNvPr>
          <p:cNvPicPr>
            <a:picLocks noChangeAspect="1"/>
          </p:cNvPicPr>
          <p:nvPr/>
        </p:nvPicPr>
        <p:blipFill rotWithShape="1">
          <a:blip r:embed="rId2"/>
          <a:srcRect l="48838" t="25846" r="11162" b="50000"/>
          <a:stretch/>
        </p:blipFill>
        <p:spPr>
          <a:xfrm>
            <a:off x="1127050" y="1435395"/>
            <a:ext cx="4635139" cy="1573619"/>
          </a:xfrm>
          <a:prstGeom prst="rect">
            <a:avLst/>
          </a:prstGeom>
        </p:spPr>
      </p:pic>
      <p:sp>
        <p:nvSpPr>
          <p:cNvPr id="5" name="CuadroTexto 4">
            <a:extLst>
              <a:ext uri="{FF2B5EF4-FFF2-40B4-BE49-F238E27FC236}">
                <a16:creationId xmlns:a16="http://schemas.microsoft.com/office/drawing/2014/main" id="{C74BFDFF-ECD0-48CD-BB6D-28141C978ED5}"/>
              </a:ext>
            </a:extLst>
          </p:cNvPr>
          <p:cNvSpPr txBox="1"/>
          <p:nvPr/>
        </p:nvSpPr>
        <p:spPr>
          <a:xfrm>
            <a:off x="1360967" y="3242930"/>
            <a:ext cx="5039833" cy="954107"/>
          </a:xfrm>
          <a:prstGeom prst="rect">
            <a:avLst/>
          </a:prstGeom>
          <a:noFill/>
        </p:spPr>
        <p:txBody>
          <a:bodyPr wrap="square" rtlCol="0">
            <a:spAutoFit/>
          </a:bodyPr>
          <a:lstStyle/>
          <a:p>
            <a:pPr algn="just"/>
            <a:r>
              <a:rPr lang="es-AR" dirty="0"/>
              <a:t>El agricultor necesita 20 horas para producir 1 kg de carne y 10 para producir 1kg de patatas. El ganadero necesita 1 hora para producir 1kg de carne y 8 horas para producir un kg de papa, se puede decir que el ganadero tiene ventaja absoluta</a:t>
            </a:r>
          </a:p>
        </p:txBody>
      </p:sp>
      <p:sp>
        <p:nvSpPr>
          <p:cNvPr id="3" name="CuadroTexto 2">
            <a:extLst>
              <a:ext uri="{FF2B5EF4-FFF2-40B4-BE49-F238E27FC236}">
                <a16:creationId xmlns:a16="http://schemas.microsoft.com/office/drawing/2014/main" id="{6542DF52-52F0-4D75-9716-E225BCB9EC5F}"/>
              </a:ext>
            </a:extLst>
          </p:cNvPr>
          <p:cNvSpPr txBox="1"/>
          <p:nvPr/>
        </p:nvSpPr>
        <p:spPr>
          <a:xfrm>
            <a:off x="276446" y="4710223"/>
            <a:ext cx="4369981" cy="307777"/>
          </a:xfrm>
          <a:prstGeom prst="rect">
            <a:avLst/>
          </a:prstGeom>
          <a:noFill/>
        </p:spPr>
        <p:txBody>
          <a:bodyPr wrap="square" rtlCol="0">
            <a:spAutoFit/>
          </a:bodyPr>
          <a:lstStyle/>
          <a:p>
            <a:r>
              <a:rPr lang="es-AR" dirty="0"/>
              <a:t>Principios de economía. Mankiw N. Gregory</a:t>
            </a:r>
          </a:p>
        </p:txBody>
      </p:sp>
    </p:spTree>
    <p:extLst>
      <p:ext uri="{BB962C8B-B14F-4D97-AF65-F5344CB8AC3E}">
        <p14:creationId xmlns:p14="http://schemas.microsoft.com/office/powerpoint/2010/main" val="42741031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460"/>
        <p:cNvGrpSpPr/>
        <p:nvPr/>
      </p:nvGrpSpPr>
      <p:grpSpPr>
        <a:xfrm>
          <a:off x="0" y="0"/>
          <a:ext cx="0" cy="0"/>
          <a:chOff x="0" y="0"/>
          <a:chExt cx="0" cy="0"/>
        </a:xfrm>
      </p:grpSpPr>
      <p:grpSp>
        <p:nvGrpSpPr>
          <p:cNvPr id="14461" name="Google Shape;14461;p45"/>
          <p:cNvGrpSpPr/>
          <p:nvPr/>
        </p:nvGrpSpPr>
        <p:grpSpPr>
          <a:xfrm>
            <a:off x="3341275" y="416649"/>
            <a:ext cx="4838159" cy="3181445"/>
            <a:chOff x="235800" y="830650"/>
            <a:chExt cx="6978450" cy="4588844"/>
          </a:xfrm>
        </p:grpSpPr>
        <p:sp>
          <p:nvSpPr>
            <p:cNvPr id="14462" name="Google Shape;14462;p45"/>
            <p:cNvSpPr/>
            <p:nvPr/>
          </p:nvSpPr>
          <p:spPr>
            <a:xfrm>
              <a:off x="235800" y="1224769"/>
              <a:ext cx="2592225" cy="4194725"/>
            </a:xfrm>
            <a:custGeom>
              <a:avLst/>
              <a:gdLst/>
              <a:ahLst/>
              <a:cxnLst/>
              <a:rect l="l" t="t" r="r" b="b"/>
              <a:pathLst>
                <a:path w="103689" h="167789" extrusionOk="0">
                  <a:moveTo>
                    <a:pt x="13807" y="0"/>
                  </a:moveTo>
                  <a:cubicBezTo>
                    <a:pt x="11526" y="0"/>
                    <a:pt x="9194" y="921"/>
                    <a:pt x="7431" y="2357"/>
                  </a:cubicBezTo>
                  <a:cubicBezTo>
                    <a:pt x="6418" y="3183"/>
                    <a:pt x="7559" y="5231"/>
                    <a:pt x="8433" y="6203"/>
                  </a:cubicBezTo>
                  <a:cubicBezTo>
                    <a:pt x="9308" y="7175"/>
                    <a:pt x="10393" y="8259"/>
                    <a:pt x="10189" y="9549"/>
                  </a:cubicBezTo>
                  <a:cubicBezTo>
                    <a:pt x="9355" y="9975"/>
                    <a:pt x="8287" y="10084"/>
                    <a:pt x="7292" y="10084"/>
                  </a:cubicBezTo>
                  <a:cubicBezTo>
                    <a:pt x="7024" y="10084"/>
                    <a:pt x="6762" y="10076"/>
                    <a:pt x="6511" y="10065"/>
                  </a:cubicBezTo>
                  <a:cubicBezTo>
                    <a:pt x="6102" y="10046"/>
                    <a:pt x="5686" y="9992"/>
                    <a:pt x="5277" y="9992"/>
                  </a:cubicBezTo>
                  <a:cubicBezTo>
                    <a:pt x="4990" y="9992"/>
                    <a:pt x="4705" y="10019"/>
                    <a:pt x="4430" y="10104"/>
                  </a:cubicBezTo>
                  <a:cubicBezTo>
                    <a:pt x="3763" y="10310"/>
                    <a:pt x="3182" y="11034"/>
                    <a:pt x="3440" y="11683"/>
                  </a:cubicBezTo>
                  <a:cubicBezTo>
                    <a:pt x="2981" y="12481"/>
                    <a:pt x="2431" y="12899"/>
                    <a:pt x="2962" y="13650"/>
                  </a:cubicBezTo>
                  <a:cubicBezTo>
                    <a:pt x="3377" y="14235"/>
                    <a:pt x="4081" y="14716"/>
                    <a:pt x="4076" y="15434"/>
                  </a:cubicBezTo>
                  <a:cubicBezTo>
                    <a:pt x="4071" y="16003"/>
                    <a:pt x="3591" y="16462"/>
                    <a:pt x="3082" y="16719"/>
                  </a:cubicBezTo>
                  <a:cubicBezTo>
                    <a:pt x="2572" y="16973"/>
                    <a:pt x="2000" y="17102"/>
                    <a:pt x="1518" y="17408"/>
                  </a:cubicBezTo>
                  <a:cubicBezTo>
                    <a:pt x="13" y="18366"/>
                    <a:pt x="0" y="20519"/>
                    <a:pt x="159" y="22295"/>
                  </a:cubicBezTo>
                  <a:cubicBezTo>
                    <a:pt x="1133" y="23491"/>
                    <a:pt x="1285" y="25550"/>
                    <a:pt x="817" y="27017"/>
                  </a:cubicBezTo>
                  <a:cubicBezTo>
                    <a:pt x="639" y="27577"/>
                    <a:pt x="351" y="28172"/>
                    <a:pt x="552" y="28724"/>
                  </a:cubicBezTo>
                  <a:cubicBezTo>
                    <a:pt x="782" y="29356"/>
                    <a:pt x="1526" y="29605"/>
                    <a:pt x="2177" y="29773"/>
                  </a:cubicBezTo>
                  <a:cubicBezTo>
                    <a:pt x="2891" y="29958"/>
                    <a:pt x="3669" y="30130"/>
                    <a:pt x="4408" y="30130"/>
                  </a:cubicBezTo>
                  <a:cubicBezTo>
                    <a:pt x="5109" y="30130"/>
                    <a:pt x="5775" y="29975"/>
                    <a:pt x="6314" y="29528"/>
                  </a:cubicBezTo>
                  <a:cubicBezTo>
                    <a:pt x="7583" y="28478"/>
                    <a:pt x="9157" y="28121"/>
                    <a:pt x="10834" y="28121"/>
                  </a:cubicBezTo>
                  <a:cubicBezTo>
                    <a:pt x="13016" y="28121"/>
                    <a:pt x="15374" y="28725"/>
                    <a:pt x="17464" y="29196"/>
                  </a:cubicBezTo>
                  <a:cubicBezTo>
                    <a:pt x="18740" y="29482"/>
                    <a:pt x="20083" y="29952"/>
                    <a:pt x="20830" y="31028"/>
                  </a:cubicBezTo>
                  <a:cubicBezTo>
                    <a:pt x="21824" y="32461"/>
                    <a:pt x="21400" y="34451"/>
                    <a:pt x="20580" y="35993"/>
                  </a:cubicBezTo>
                  <a:cubicBezTo>
                    <a:pt x="19762" y="37533"/>
                    <a:pt x="18587" y="38903"/>
                    <a:pt x="18068" y="40567"/>
                  </a:cubicBezTo>
                  <a:cubicBezTo>
                    <a:pt x="17582" y="42129"/>
                    <a:pt x="17717" y="43806"/>
                    <a:pt x="17859" y="45436"/>
                  </a:cubicBezTo>
                  <a:cubicBezTo>
                    <a:pt x="18032" y="47441"/>
                    <a:pt x="18242" y="49554"/>
                    <a:pt x="19405" y="51198"/>
                  </a:cubicBezTo>
                  <a:cubicBezTo>
                    <a:pt x="20624" y="52922"/>
                    <a:pt x="21392" y="55494"/>
                    <a:pt x="21294" y="57601"/>
                  </a:cubicBezTo>
                  <a:cubicBezTo>
                    <a:pt x="21216" y="59294"/>
                    <a:pt x="20619" y="60958"/>
                    <a:pt x="20775" y="62645"/>
                  </a:cubicBezTo>
                  <a:cubicBezTo>
                    <a:pt x="21057" y="65704"/>
                    <a:pt x="23699" y="67999"/>
                    <a:pt x="26397" y="69471"/>
                  </a:cubicBezTo>
                  <a:cubicBezTo>
                    <a:pt x="29219" y="71013"/>
                    <a:pt x="31651" y="73637"/>
                    <a:pt x="32623" y="76701"/>
                  </a:cubicBezTo>
                  <a:cubicBezTo>
                    <a:pt x="33112" y="78241"/>
                    <a:pt x="33257" y="79868"/>
                    <a:pt x="33688" y="81425"/>
                  </a:cubicBezTo>
                  <a:cubicBezTo>
                    <a:pt x="34432" y="84119"/>
                    <a:pt x="36051" y="86565"/>
                    <a:pt x="38239" y="88307"/>
                  </a:cubicBezTo>
                  <a:cubicBezTo>
                    <a:pt x="39834" y="89575"/>
                    <a:pt x="42451" y="90023"/>
                    <a:pt x="44455" y="90388"/>
                  </a:cubicBezTo>
                  <a:cubicBezTo>
                    <a:pt x="45495" y="90578"/>
                    <a:pt x="46617" y="90728"/>
                    <a:pt x="47400" y="91437"/>
                  </a:cubicBezTo>
                  <a:cubicBezTo>
                    <a:pt x="47762" y="91764"/>
                    <a:pt x="48023" y="92187"/>
                    <a:pt x="48369" y="92530"/>
                  </a:cubicBezTo>
                  <a:cubicBezTo>
                    <a:pt x="50044" y="94188"/>
                    <a:pt x="53127" y="93507"/>
                    <a:pt x="54821" y="95145"/>
                  </a:cubicBezTo>
                  <a:cubicBezTo>
                    <a:pt x="55259" y="95566"/>
                    <a:pt x="55558" y="96107"/>
                    <a:pt x="55941" y="96579"/>
                  </a:cubicBezTo>
                  <a:cubicBezTo>
                    <a:pt x="56887" y="97736"/>
                    <a:pt x="58370" y="98428"/>
                    <a:pt x="59861" y="98428"/>
                  </a:cubicBezTo>
                  <a:cubicBezTo>
                    <a:pt x="60003" y="98428"/>
                    <a:pt x="60145" y="98421"/>
                    <a:pt x="60286" y="98409"/>
                  </a:cubicBezTo>
                  <a:lnTo>
                    <a:pt x="60286" y="98409"/>
                  </a:lnTo>
                  <a:cubicBezTo>
                    <a:pt x="59905" y="99653"/>
                    <a:pt x="61397" y="101114"/>
                    <a:pt x="60936" y="102330"/>
                  </a:cubicBezTo>
                  <a:cubicBezTo>
                    <a:pt x="60565" y="103312"/>
                    <a:pt x="59445" y="103741"/>
                    <a:pt x="58674" y="104452"/>
                  </a:cubicBezTo>
                  <a:cubicBezTo>
                    <a:pt x="57337" y="105685"/>
                    <a:pt x="57129" y="107795"/>
                    <a:pt x="57705" y="109521"/>
                  </a:cubicBezTo>
                  <a:cubicBezTo>
                    <a:pt x="58282" y="111246"/>
                    <a:pt x="59498" y="112671"/>
                    <a:pt x="60717" y="114022"/>
                  </a:cubicBezTo>
                  <a:cubicBezTo>
                    <a:pt x="62978" y="116530"/>
                    <a:pt x="65696" y="117746"/>
                    <a:pt x="68148" y="120066"/>
                  </a:cubicBezTo>
                  <a:cubicBezTo>
                    <a:pt x="70420" y="122216"/>
                    <a:pt x="70937" y="125696"/>
                    <a:pt x="70438" y="128784"/>
                  </a:cubicBezTo>
                  <a:cubicBezTo>
                    <a:pt x="69938" y="131872"/>
                    <a:pt x="68585" y="134744"/>
                    <a:pt x="67620" y="137718"/>
                  </a:cubicBezTo>
                  <a:cubicBezTo>
                    <a:pt x="65814" y="143276"/>
                    <a:pt x="65376" y="149382"/>
                    <a:pt x="67102" y="154963"/>
                  </a:cubicBezTo>
                  <a:cubicBezTo>
                    <a:pt x="68828" y="160546"/>
                    <a:pt x="72869" y="165522"/>
                    <a:pt x="78283" y="167717"/>
                  </a:cubicBezTo>
                  <a:cubicBezTo>
                    <a:pt x="78404" y="167766"/>
                    <a:pt x="78530" y="167788"/>
                    <a:pt x="78658" y="167788"/>
                  </a:cubicBezTo>
                  <a:cubicBezTo>
                    <a:pt x="79167" y="167788"/>
                    <a:pt x="79705" y="167444"/>
                    <a:pt x="80056" y="167066"/>
                  </a:cubicBezTo>
                  <a:cubicBezTo>
                    <a:pt x="80495" y="166591"/>
                    <a:pt x="80589" y="165833"/>
                    <a:pt x="80281" y="165265"/>
                  </a:cubicBezTo>
                  <a:cubicBezTo>
                    <a:pt x="79304" y="163467"/>
                    <a:pt x="77566" y="161932"/>
                    <a:pt x="76298" y="160326"/>
                  </a:cubicBezTo>
                  <a:cubicBezTo>
                    <a:pt x="75898" y="159821"/>
                    <a:pt x="75478" y="159248"/>
                    <a:pt x="75530" y="158607"/>
                  </a:cubicBezTo>
                  <a:cubicBezTo>
                    <a:pt x="75589" y="157886"/>
                    <a:pt x="76208" y="157367"/>
                    <a:pt x="76666" y="156807"/>
                  </a:cubicBezTo>
                  <a:cubicBezTo>
                    <a:pt x="77361" y="155947"/>
                    <a:pt x="77729" y="154867"/>
                    <a:pt x="77704" y="153762"/>
                  </a:cubicBezTo>
                  <a:cubicBezTo>
                    <a:pt x="77674" y="152733"/>
                    <a:pt x="77075" y="151726"/>
                    <a:pt x="77111" y="150697"/>
                  </a:cubicBezTo>
                  <a:cubicBezTo>
                    <a:pt x="77146" y="149667"/>
                    <a:pt x="77701" y="148583"/>
                    <a:pt x="78676" y="148251"/>
                  </a:cubicBezTo>
                  <a:cubicBezTo>
                    <a:pt x="79120" y="148100"/>
                    <a:pt x="79614" y="148115"/>
                    <a:pt x="80042" y="147926"/>
                  </a:cubicBezTo>
                  <a:cubicBezTo>
                    <a:pt x="81453" y="147303"/>
                    <a:pt x="81228" y="145153"/>
                    <a:pt x="82249" y="143996"/>
                  </a:cubicBezTo>
                  <a:cubicBezTo>
                    <a:pt x="82722" y="143460"/>
                    <a:pt x="83419" y="143193"/>
                    <a:pt x="84064" y="142883"/>
                  </a:cubicBezTo>
                  <a:cubicBezTo>
                    <a:pt x="86792" y="141571"/>
                    <a:pt x="89035" y="138972"/>
                    <a:pt x="89283" y="135957"/>
                  </a:cubicBezTo>
                  <a:cubicBezTo>
                    <a:pt x="89483" y="133544"/>
                    <a:pt x="88605" y="130615"/>
                    <a:pt x="90438" y="129034"/>
                  </a:cubicBezTo>
                  <a:cubicBezTo>
                    <a:pt x="91238" y="128344"/>
                    <a:pt x="92244" y="128199"/>
                    <a:pt x="93314" y="128199"/>
                  </a:cubicBezTo>
                  <a:cubicBezTo>
                    <a:pt x="94087" y="128199"/>
                    <a:pt x="94894" y="128275"/>
                    <a:pt x="95682" y="128275"/>
                  </a:cubicBezTo>
                  <a:cubicBezTo>
                    <a:pt x="96098" y="128275"/>
                    <a:pt x="96509" y="128254"/>
                    <a:pt x="96908" y="128189"/>
                  </a:cubicBezTo>
                  <a:cubicBezTo>
                    <a:pt x="97800" y="128044"/>
                    <a:pt x="98396" y="127214"/>
                    <a:pt x="98814" y="126412"/>
                  </a:cubicBezTo>
                  <a:cubicBezTo>
                    <a:pt x="99231" y="125609"/>
                    <a:pt x="99280" y="124658"/>
                    <a:pt x="99129" y="123766"/>
                  </a:cubicBezTo>
                  <a:cubicBezTo>
                    <a:pt x="98945" y="122668"/>
                    <a:pt x="98473" y="121597"/>
                    <a:pt x="98577" y="120489"/>
                  </a:cubicBezTo>
                  <a:cubicBezTo>
                    <a:pt x="98723" y="118930"/>
                    <a:pt x="99942" y="117730"/>
                    <a:pt x="100886" y="116480"/>
                  </a:cubicBezTo>
                  <a:cubicBezTo>
                    <a:pt x="102003" y="114998"/>
                    <a:pt x="102797" y="113297"/>
                    <a:pt x="103214" y="111488"/>
                  </a:cubicBezTo>
                  <a:cubicBezTo>
                    <a:pt x="103689" y="109429"/>
                    <a:pt x="102371" y="106997"/>
                    <a:pt x="100524" y="105970"/>
                  </a:cubicBezTo>
                  <a:cubicBezTo>
                    <a:pt x="98677" y="104943"/>
                    <a:pt x="96462" y="104915"/>
                    <a:pt x="94350" y="104853"/>
                  </a:cubicBezTo>
                  <a:cubicBezTo>
                    <a:pt x="92237" y="104794"/>
                    <a:pt x="89999" y="104633"/>
                    <a:pt x="88273" y="103414"/>
                  </a:cubicBezTo>
                  <a:cubicBezTo>
                    <a:pt x="86692" y="102296"/>
                    <a:pt x="85799" y="100469"/>
                    <a:pt x="84550" y="98991"/>
                  </a:cubicBezTo>
                  <a:cubicBezTo>
                    <a:pt x="82441" y="96497"/>
                    <a:pt x="79375" y="95057"/>
                    <a:pt x="76410" y="93690"/>
                  </a:cubicBezTo>
                  <a:cubicBezTo>
                    <a:pt x="75559" y="93298"/>
                    <a:pt x="74630" y="92901"/>
                    <a:pt x="73720" y="92901"/>
                  </a:cubicBezTo>
                  <a:cubicBezTo>
                    <a:pt x="73431" y="92901"/>
                    <a:pt x="73144" y="92941"/>
                    <a:pt x="72862" y="93034"/>
                  </a:cubicBezTo>
                  <a:cubicBezTo>
                    <a:pt x="72400" y="93185"/>
                    <a:pt x="71985" y="93473"/>
                    <a:pt x="71508" y="93564"/>
                  </a:cubicBezTo>
                  <a:cubicBezTo>
                    <a:pt x="71390" y="93586"/>
                    <a:pt x="71274" y="93597"/>
                    <a:pt x="71159" y="93597"/>
                  </a:cubicBezTo>
                  <a:cubicBezTo>
                    <a:pt x="70006" y="93597"/>
                    <a:pt x="69033" y="92520"/>
                    <a:pt x="67966" y="91944"/>
                  </a:cubicBezTo>
                  <a:cubicBezTo>
                    <a:pt x="67424" y="91651"/>
                    <a:pt x="66830" y="91518"/>
                    <a:pt x="66231" y="91518"/>
                  </a:cubicBezTo>
                  <a:cubicBezTo>
                    <a:pt x="64138" y="91518"/>
                    <a:pt x="61986" y="93147"/>
                    <a:pt x="61817" y="95293"/>
                  </a:cubicBezTo>
                  <a:cubicBezTo>
                    <a:pt x="61476" y="95410"/>
                    <a:pt x="61056" y="95468"/>
                    <a:pt x="60611" y="95468"/>
                  </a:cubicBezTo>
                  <a:cubicBezTo>
                    <a:pt x="59413" y="95468"/>
                    <a:pt x="58031" y="95047"/>
                    <a:pt x="57510" y="94228"/>
                  </a:cubicBezTo>
                  <a:cubicBezTo>
                    <a:pt x="56995" y="93419"/>
                    <a:pt x="56789" y="92287"/>
                    <a:pt x="55904" y="91918"/>
                  </a:cubicBezTo>
                  <a:cubicBezTo>
                    <a:pt x="55432" y="91722"/>
                    <a:pt x="54840" y="91796"/>
                    <a:pt x="54455" y="91458"/>
                  </a:cubicBezTo>
                  <a:cubicBezTo>
                    <a:pt x="53818" y="90898"/>
                    <a:pt x="54313" y="89881"/>
                    <a:pt x="54428" y="89040"/>
                  </a:cubicBezTo>
                  <a:cubicBezTo>
                    <a:pt x="54609" y="87696"/>
                    <a:pt x="53607" y="86419"/>
                    <a:pt x="52383" y="85834"/>
                  </a:cubicBezTo>
                  <a:cubicBezTo>
                    <a:pt x="51161" y="85249"/>
                    <a:pt x="49761" y="85202"/>
                    <a:pt x="48407" y="85159"/>
                  </a:cubicBezTo>
                  <a:cubicBezTo>
                    <a:pt x="47051" y="85115"/>
                    <a:pt x="45649" y="85054"/>
                    <a:pt x="44436" y="84447"/>
                  </a:cubicBezTo>
                  <a:cubicBezTo>
                    <a:pt x="42077" y="83264"/>
                    <a:pt x="41111" y="80063"/>
                    <a:pt x="42146" y="77635"/>
                  </a:cubicBezTo>
                  <a:cubicBezTo>
                    <a:pt x="43156" y="75267"/>
                    <a:pt x="45760" y="73783"/>
                    <a:pt x="48337" y="73783"/>
                  </a:cubicBezTo>
                  <a:cubicBezTo>
                    <a:pt x="48401" y="73783"/>
                    <a:pt x="48464" y="73784"/>
                    <a:pt x="48528" y="73786"/>
                  </a:cubicBezTo>
                  <a:cubicBezTo>
                    <a:pt x="51112" y="73862"/>
                    <a:pt x="53842" y="75749"/>
                    <a:pt x="53870" y="78335"/>
                  </a:cubicBezTo>
                  <a:cubicBezTo>
                    <a:pt x="53875" y="78746"/>
                    <a:pt x="54287" y="78928"/>
                    <a:pt x="54735" y="78928"/>
                  </a:cubicBezTo>
                  <a:cubicBezTo>
                    <a:pt x="55004" y="78928"/>
                    <a:pt x="55285" y="78863"/>
                    <a:pt x="55498" y="78741"/>
                  </a:cubicBezTo>
                  <a:cubicBezTo>
                    <a:pt x="56067" y="78416"/>
                    <a:pt x="56365" y="77760"/>
                    <a:pt x="56505" y="77119"/>
                  </a:cubicBezTo>
                  <a:cubicBezTo>
                    <a:pt x="56645" y="76478"/>
                    <a:pt x="56664" y="75812"/>
                    <a:pt x="56860" y="75186"/>
                  </a:cubicBezTo>
                  <a:cubicBezTo>
                    <a:pt x="57310" y="73749"/>
                    <a:pt x="58757" y="72690"/>
                    <a:pt x="60261" y="72690"/>
                  </a:cubicBezTo>
                  <a:cubicBezTo>
                    <a:pt x="60273" y="72690"/>
                    <a:pt x="60285" y="72690"/>
                    <a:pt x="60297" y="72690"/>
                  </a:cubicBezTo>
                  <a:cubicBezTo>
                    <a:pt x="60306" y="72690"/>
                    <a:pt x="60314" y="72690"/>
                    <a:pt x="60323" y="72690"/>
                  </a:cubicBezTo>
                  <a:cubicBezTo>
                    <a:pt x="61893" y="72690"/>
                    <a:pt x="62998" y="71122"/>
                    <a:pt x="64116" y="70013"/>
                  </a:cubicBezTo>
                  <a:cubicBezTo>
                    <a:pt x="65241" y="68896"/>
                    <a:pt x="65913" y="67214"/>
                    <a:pt x="65469" y="65693"/>
                  </a:cubicBezTo>
                  <a:cubicBezTo>
                    <a:pt x="65229" y="64873"/>
                    <a:pt x="64683" y="64046"/>
                    <a:pt x="64956" y="63238"/>
                  </a:cubicBezTo>
                  <a:cubicBezTo>
                    <a:pt x="65170" y="62604"/>
                    <a:pt x="65822" y="62237"/>
                    <a:pt x="66438" y="61978"/>
                  </a:cubicBezTo>
                  <a:cubicBezTo>
                    <a:pt x="67992" y="61328"/>
                    <a:pt x="69657" y="60995"/>
                    <a:pt x="71338" y="60995"/>
                  </a:cubicBezTo>
                  <a:cubicBezTo>
                    <a:pt x="71514" y="60995"/>
                    <a:pt x="71689" y="60998"/>
                    <a:pt x="71865" y="61005"/>
                  </a:cubicBezTo>
                  <a:cubicBezTo>
                    <a:pt x="71916" y="61008"/>
                    <a:pt x="71966" y="61009"/>
                    <a:pt x="72016" y="61009"/>
                  </a:cubicBezTo>
                  <a:cubicBezTo>
                    <a:pt x="73530" y="61009"/>
                    <a:pt x="74333" y="60016"/>
                    <a:pt x="75129" y="58671"/>
                  </a:cubicBezTo>
                  <a:cubicBezTo>
                    <a:pt x="75724" y="57667"/>
                    <a:pt x="75988" y="56400"/>
                    <a:pt x="76935" y="55719"/>
                  </a:cubicBezTo>
                  <a:cubicBezTo>
                    <a:pt x="77461" y="55341"/>
                    <a:pt x="78061" y="55227"/>
                    <a:pt x="78697" y="55227"/>
                  </a:cubicBezTo>
                  <a:cubicBezTo>
                    <a:pt x="79669" y="55227"/>
                    <a:pt x="80723" y="55493"/>
                    <a:pt x="81724" y="55493"/>
                  </a:cubicBezTo>
                  <a:cubicBezTo>
                    <a:pt x="81835" y="55493"/>
                    <a:pt x="81945" y="55490"/>
                    <a:pt x="82055" y="55483"/>
                  </a:cubicBezTo>
                  <a:cubicBezTo>
                    <a:pt x="84597" y="55311"/>
                    <a:pt x="86582" y="52458"/>
                    <a:pt x="85860" y="50015"/>
                  </a:cubicBezTo>
                  <a:cubicBezTo>
                    <a:pt x="85517" y="48852"/>
                    <a:pt x="84704" y="47901"/>
                    <a:pt x="84043" y="46884"/>
                  </a:cubicBezTo>
                  <a:cubicBezTo>
                    <a:pt x="83131" y="45481"/>
                    <a:pt x="82492" y="43918"/>
                    <a:pt x="82159" y="42277"/>
                  </a:cubicBezTo>
                  <a:cubicBezTo>
                    <a:pt x="81854" y="40773"/>
                    <a:pt x="81767" y="39118"/>
                    <a:pt x="80776" y="37947"/>
                  </a:cubicBezTo>
                  <a:cubicBezTo>
                    <a:pt x="79227" y="38020"/>
                    <a:pt x="77350" y="37975"/>
                    <a:pt x="75971" y="38686"/>
                  </a:cubicBezTo>
                  <a:cubicBezTo>
                    <a:pt x="75699" y="37108"/>
                    <a:pt x="75398" y="35461"/>
                    <a:pt x="74423" y="34192"/>
                  </a:cubicBezTo>
                  <a:cubicBezTo>
                    <a:pt x="73732" y="33291"/>
                    <a:pt x="72587" y="32657"/>
                    <a:pt x="71488" y="32657"/>
                  </a:cubicBezTo>
                  <a:cubicBezTo>
                    <a:pt x="71039" y="32657"/>
                    <a:pt x="70597" y="32763"/>
                    <a:pt x="70198" y="32999"/>
                  </a:cubicBezTo>
                  <a:cubicBezTo>
                    <a:pt x="68851" y="33794"/>
                    <a:pt x="68559" y="35642"/>
                    <a:pt x="68807" y="37187"/>
                  </a:cubicBezTo>
                  <a:cubicBezTo>
                    <a:pt x="69057" y="38731"/>
                    <a:pt x="69698" y="40227"/>
                    <a:pt x="69655" y="41791"/>
                  </a:cubicBezTo>
                  <a:cubicBezTo>
                    <a:pt x="69615" y="43336"/>
                    <a:pt x="68552" y="45042"/>
                    <a:pt x="67017" y="45042"/>
                  </a:cubicBezTo>
                  <a:cubicBezTo>
                    <a:pt x="66998" y="45042"/>
                    <a:pt x="66979" y="45041"/>
                    <a:pt x="66960" y="45041"/>
                  </a:cubicBezTo>
                  <a:cubicBezTo>
                    <a:pt x="66146" y="45019"/>
                    <a:pt x="65416" y="44522"/>
                    <a:pt x="64843" y="43941"/>
                  </a:cubicBezTo>
                  <a:cubicBezTo>
                    <a:pt x="64022" y="43112"/>
                    <a:pt x="63372" y="42052"/>
                    <a:pt x="62317" y="41553"/>
                  </a:cubicBezTo>
                  <a:cubicBezTo>
                    <a:pt x="61507" y="41171"/>
                    <a:pt x="60577" y="41179"/>
                    <a:pt x="59704" y="40982"/>
                  </a:cubicBezTo>
                  <a:cubicBezTo>
                    <a:pt x="56728" y="40316"/>
                    <a:pt x="54688" y="36902"/>
                    <a:pt x="55510" y="33965"/>
                  </a:cubicBezTo>
                  <a:cubicBezTo>
                    <a:pt x="56182" y="31564"/>
                    <a:pt x="58657" y="29882"/>
                    <a:pt x="61117" y="29882"/>
                  </a:cubicBezTo>
                  <a:cubicBezTo>
                    <a:pt x="61664" y="29882"/>
                    <a:pt x="62211" y="29966"/>
                    <a:pt x="62737" y="30143"/>
                  </a:cubicBezTo>
                  <a:cubicBezTo>
                    <a:pt x="66237" y="28861"/>
                    <a:pt x="67660" y="24447"/>
                    <a:pt x="66265" y="20991"/>
                  </a:cubicBezTo>
                  <a:cubicBezTo>
                    <a:pt x="64868" y="17535"/>
                    <a:pt x="61115" y="15389"/>
                    <a:pt x="57392" y="15226"/>
                  </a:cubicBezTo>
                  <a:cubicBezTo>
                    <a:pt x="56302" y="15179"/>
                    <a:pt x="55191" y="15275"/>
                    <a:pt x="54134" y="15007"/>
                  </a:cubicBezTo>
                  <a:cubicBezTo>
                    <a:pt x="51145" y="14251"/>
                    <a:pt x="49582" y="10965"/>
                    <a:pt x="46980" y="9310"/>
                  </a:cubicBezTo>
                  <a:cubicBezTo>
                    <a:pt x="46287" y="8869"/>
                    <a:pt x="45224" y="8778"/>
                    <a:pt x="44079" y="8778"/>
                  </a:cubicBezTo>
                  <a:cubicBezTo>
                    <a:pt x="43277" y="8778"/>
                    <a:pt x="42435" y="8823"/>
                    <a:pt x="41651" y="8823"/>
                  </a:cubicBezTo>
                  <a:cubicBezTo>
                    <a:pt x="40795" y="8823"/>
                    <a:pt x="40007" y="8769"/>
                    <a:pt x="39418" y="8547"/>
                  </a:cubicBezTo>
                  <a:cubicBezTo>
                    <a:pt x="38499" y="8200"/>
                    <a:pt x="37525" y="8023"/>
                    <a:pt x="36546" y="8023"/>
                  </a:cubicBezTo>
                  <a:cubicBezTo>
                    <a:pt x="36275" y="8023"/>
                    <a:pt x="36003" y="8037"/>
                    <a:pt x="35731" y="8064"/>
                  </a:cubicBezTo>
                  <a:cubicBezTo>
                    <a:pt x="34635" y="9104"/>
                    <a:pt x="32585" y="9398"/>
                    <a:pt x="31077" y="9499"/>
                  </a:cubicBezTo>
                  <a:cubicBezTo>
                    <a:pt x="29526" y="7990"/>
                    <a:pt x="27655" y="6585"/>
                    <a:pt x="25725" y="5605"/>
                  </a:cubicBezTo>
                  <a:cubicBezTo>
                    <a:pt x="24435" y="4951"/>
                    <a:pt x="22930" y="4260"/>
                    <a:pt x="22532" y="2870"/>
                  </a:cubicBezTo>
                  <a:cubicBezTo>
                    <a:pt x="22012" y="1053"/>
                    <a:pt x="19376" y="125"/>
                    <a:pt x="17200" y="125"/>
                  </a:cubicBezTo>
                  <a:cubicBezTo>
                    <a:pt x="16716" y="125"/>
                    <a:pt x="16254" y="171"/>
                    <a:pt x="15844" y="263"/>
                  </a:cubicBezTo>
                  <a:cubicBezTo>
                    <a:pt x="15181" y="84"/>
                    <a:pt x="14496" y="0"/>
                    <a:pt x="13807" y="0"/>
                  </a:cubicBezTo>
                  <a:close/>
                </a:path>
              </a:pathLst>
            </a:custGeom>
            <a:solidFill>
              <a:schemeClr val="lt2"/>
            </a:solidFill>
            <a:ln w="9525" cap="flat" cmpd="sng">
              <a:solidFill>
                <a:srgbClr val="435D7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4343"/>
                </a:solidFill>
              </a:endParaRPr>
            </a:p>
          </p:txBody>
        </p:sp>
        <p:sp>
          <p:nvSpPr>
            <p:cNvPr id="14463" name="Google Shape;14463;p45"/>
            <p:cNvSpPr/>
            <p:nvPr/>
          </p:nvSpPr>
          <p:spPr>
            <a:xfrm>
              <a:off x="2370225" y="830650"/>
              <a:ext cx="1016975" cy="1158500"/>
            </a:xfrm>
            <a:custGeom>
              <a:avLst/>
              <a:gdLst/>
              <a:ahLst/>
              <a:cxnLst/>
              <a:rect l="l" t="t" r="r" b="b"/>
              <a:pathLst>
                <a:path w="40679" h="46340" extrusionOk="0">
                  <a:moveTo>
                    <a:pt x="15780" y="0"/>
                  </a:moveTo>
                  <a:cubicBezTo>
                    <a:pt x="14989" y="0"/>
                    <a:pt x="14213" y="109"/>
                    <a:pt x="13470" y="421"/>
                  </a:cubicBezTo>
                  <a:cubicBezTo>
                    <a:pt x="9879" y="1928"/>
                    <a:pt x="10933" y="5468"/>
                    <a:pt x="8580" y="7572"/>
                  </a:cubicBezTo>
                  <a:cubicBezTo>
                    <a:pt x="6546" y="9390"/>
                    <a:pt x="2788" y="7963"/>
                    <a:pt x="1150" y="10460"/>
                  </a:cubicBezTo>
                  <a:cubicBezTo>
                    <a:pt x="0" y="12215"/>
                    <a:pt x="1289" y="14606"/>
                    <a:pt x="2962" y="15871"/>
                  </a:cubicBezTo>
                  <a:cubicBezTo>
                    <a:pt x="4636" y="17135"/>
                    <a:pt x="6731" y="17894"/>
                    <a:pt x="8056" y="19522"/>
                  </a:cubicBezTo>
                  <a:cubicBezTo>
                    <a:pt x="10183" y="22136"/>
                    <a:pt x="9577" y="26004"/>
                    <a:pt x="8413" y="29169"/>
                  </a:cubicBezTo>
                  <a:cubicBezTo>
                    <a:pt x="7247" y="32332"/>
                    <a:pt x="5603" y="35532"/>
                    <a:pt x="6005" y="38881"/>
                  </a:cubicBezTo>
                  <a:cubicBezTo>
                    <a:pt x="6193" y="40459"/>
                    <a:pt x="6837" y="41956"/>
                    <a:pt x="7675" y="43307"/>
                  </a:cubicBezTo>
                  <a:cubicBezTo>
                    <a:pt x="8488" y="44615"/>
                    <a:pt x="9597" y="45873"/>
                    <a:pt x="11095" y="46235"/>
                  </a:cubicBezTo>
                  <a:cubicBezTo>
                    <a:pt x="11391" y="46306"/>
                    <a:pt x="11688" y="46339"/>
                    <a:pt x="11983" y="46339"/>
                  </a:cubicBezTo>
                  <a:cubicBezTo>
                    <a:pt x="13586" y="46339"/>
                    <a:pt x="15150" y="45367"/>
                    <a:pt x="16368" y="44250"/>
                  </a:cubicBezTo>
                  <a:cubicBezTo>
                    <a:pt x="17812" y="42927"/>
                    <a:pt x="19065" y="41325"/>
                    <a:pt x="20822" y="40465"/>
                  </a:cubicBezTo>
                  <a:cubicBezTo>
                    <a:pt x="23353" y="39224"/>
                    <a:pt x="26610" y="39686"/>
                    <a:pt x="28815" y="37929"/>
                  </a:cubicBezTo>
                  <a:cubicBezTo>
                    <a:pt x="31544" y="35754"/>
                    <a:pt x="31140" y="31606"/>
                    <a:pt x="31890" y="28199"/>
                  </a:cubicBezTo>
                  <a:cubicBezTo>
                    <a:pt x="33150" y="22476"/>
                    <a:pt x="38102" y="18249"/>
                    <a:pt x="40038" y="12718"/>
                  </a:cubicBezTo>
                  <a:cubicBezTo>
                    <a:pt x="40418" y="11636"/>
                    <a:pt x="40679" y="10499"/>
                    <a:pt x="40652" y="9352"/>
                  </a:cubicBezTo>
                  <a:cubicBezTo>
                    <a:pt x="40569" y="5649"/>
                    <a:pt x="37449" y="2571"/>
                    <a:pt x="33956" y="1339"/>
                  </a:cubicBezTo>
                  <a:cubicBezTo>
                    <a:pt x="31938" y="627"/>
                    <a:pt x="29911" y="457"/>
                    <a:pt x="27871" y="457"/>
                  </a:cubicBezTo>
                  <a:cubicBezTo>
                    <a:pt x="26007" y="457"/>
                    <a:pt x="24132" y="599"/>
                    <a:pt x="22245" y="599"/>
                  </a:cubicBezTo>
                  <a:cubicBezTo>
                    <a:pt x="21785" y="599"/>
                    <a:pt x="21325" y="591"/>
                    <a:pt x="20863" y="570"/>
                  </a:cubicBezTo>
                  <a:cubicBezTo>
                    <a:pt x="19225" y="496"/>
                    <a:pt x="17470" y="0"/>
                    <a:pt x="15780" y="0"/>
                  </a:cubicBezTo>
                  <a:close/>
                </a:path>
              </a:pathLst>
            </a:custGeom>
            <a:solidFill>
              <a:schemeClr val="lt2"/>
            </a:solidFill>
            <a:ln w="9525" cap="flat" cmpd="sng">
              <a:solidFill>
                <a:srgbClr val="435D7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4343"/>
                </a:solidFill>
              </a:endParaRPr>
            </a:p>
          </p:txBody>
        </p:sp>
        <p:sp>
          <p:nvSpPr>
            <p:cNvPr id="14464" name="Google Shape;14464;p45"/>
            <p:cNvSpPr/>
            <p:nvPr/>
          </p:nvSpPr>
          <p:spPr>
            <a:xfrm>
              <a:off x="3143325" y="1089650"/>
              <a:ext cx="4064350" cy="3503975"/>
            </a:xfrm>
            <a:custGeom>
              <a:avLst/>
              <a:gdLst/>
              <a:ahLst/>
              <a:cxnLst/>
              <a:rect l="l" t="t" r="r" b="b"/>
              <a:pathLst>
                <a:path w="162574" h="140159" extrusionOk="0">
                  <a:moveTo>
                    <a:pt x="149391" y="0"/>
                  </a:moveTo>
                  <a:cubicBezTo>
                    <a:pt x="148360" y="0"/>
                    <a:pt x="147330" y="156"/>
                    <a:pt x="146349" y="477"/>
                  </a:cubicBezTo>
                  <a:cubicBezTo>
                    <a:pt x="145329" y="812"/>
                    <a:pt x="144363" y="1309"/>
                    <a:pt x="143326" y="1583"/>
                  </a:cubicBezTo>
                  <a:cubicBezTo>
                    <a:pt x="142494" y="1801"/>
                    <a:pt x="141638" y="1870"/>
                    <a:pt x="140776" y="1870"/>
                  </a:cubicBezTo>
                  <a:cubicBezTo>
                    <a:pt x="140050" y="1870"/>
                    <a:pt x="139319" y="1821"/>
                    <a:pt x="138596" y="1772"/>
                  </a:cubicBezTo>
                  <a:lnTo>
                    <a:pt x="130106" y="1191"/>
                  </a:lnTo>
                  <a:cubicBezTo>
                    <a:pt x="129237" y="1132"/>
                    <a:pt x="128350" y="1076"/>
                    <a:pt x="127469" y="1076"/>
                  </a:cubicBezTo>
                  <a:cubicBezTo>
                    <a:pt x="125783" y="1076"/>
                    <a:pt x="124119" y="1281"/>
                    <a:pt x="122644" y="2056"/>
                  </a:cubicBezTo>
                  <a:cubicBezTo>
                    <a:pt x="119360" y="3782"/>
                    <a:pt x="117499" y="8084"/>
                    <a:pt x="113816" y="8529"/>
                  </a:cubicBezTo>
                  <a:cubicBezTo>
                    <a:pt x="113611" y="8554"/>
                    <a:pt x="113408" y="8566"/>
                    <a:pt x="113207" y="8566"/>
                  </a:cubicBezTo>
                  <a:cubicBezTo>
                    <a:pt x="110853" y="8566"/>
                    <a:pt x="108715" y="6973"/>
                    <a:pt x="106473" y="6087"/>
                  </a:cubicBezTo>
                  <a:cubicBezTo>
                    <a:pt x="105100" y="5543"/>
                    <a:pt x="103627" y="5279"/>
                    <a:pt x="102152" y="5279"/>
                  </a:cubicBezTo>
                  <a:cubicBezTo>
                    <a:pt x="99404" y="5279"/>
                    <a:pt x="96647" y="6196"/>
                    <a:pt x="94512" y="7933"/>
                  </a:cubicBezTo>
                  <a:cubicBezTo>
                    <a:pt x="93279" y="7304"/>
                    <a:pt x="93660" y="5468"/>
                    <a:pt x="93225" y="4153"/>
                  </a:cubicBezTo>
                  <a:cubicBezTo>
                    <a:pt x="92771" y="2782"/>
                    <a:pt x="91297" y="1954"/>
                    <a:pt x="89858" y="1828"/>
                  </a:cubicBezTo>
                  <a:cubicBezTo>
                    <a:pt x="89687" y="1813"/>
                    <a:pt x="89517" y="1806"/>
                    <a:pt x="89348" y="1806"/>
                  </a:cubicBezTo>
                  <a:cubicBezTo>
                    <a:pt x="88082" y="1806"/>
                    <a:pt x="86834" y="2194"/>
                    <a:pt x="85623" y="2590"/>
                  </a:cubicBezTo>
                  <a:cubicBezTo>
                    <a:pt x="82664" y="3556"/>
                    <a:pt x="79224" y="5204"/>
                    <a:pt x="78950" y="8303"/>
                  </a:cubicBezTo>
                  <a:cubicBezTo>
                    <a:pt x="78873" y="9176"/>
                    <a:pt x="79068" y="10104"/>
                    <a:pt x="78702" y="10900"/>
                  </a:cubicBezTo>
                  <a:cubicBezTo>
                    <a:pt x="78178" y="12033"/>
                    <a:pt x="76762" y="12408"/>
                    <a:pt x="75881" y="13291"/>
                  </a:cubicBezTo>
                  <a:cubicBezTo>
                    <a:pt x="74831" y="14345"/>
                    <a:pt x="74664" y="15971"/>
                    <a:pt x="74621" y="17458"/>
                  </a:cubicBezTo>
                  <a:cubicBezTo>
                    <a:pt x="74577" y="18944"/>
                    <a:pt x="74563" y="20541"/>
                    <a:pt x="73703" y="21754"/>
                  </a:cubicBezTo>
                  <a:cubicBezTo>
                    <a:pt x="73148" y="22537"/>
                    <a:pt x="71069" y="23068"/>
                    <a:pt x="69376" y="23068"/>
                  </a:cubicBezTo>
                  <a:cubicBezTo>
                    <a:pt x="68445" y="23068"/>
                    <a:pt x="67630" y="22907"/>
                    <a:pt x="67252" y="22539"/>
                  </a:cubicBezTo>
                  <a:cubicBezTo>
                    <a:pt x="66636" y="21940"/>
                    <a:pt x="65905" y="21693"/>
                    <a:pt x="65124" y="21693"/>
                  </a:cubicBezTo>
                  <a:cubicBezTo>
                    <a:pt x="63293" y="21693"/>
                    <a:pt x="61194" y="23048"/>
                    <a:pt x="59696" y="24392"/>
                  </a:cubicBezTo>
                  <a:lnTo>
                    <a:pt x="53326" y="30110"/>
                  </a:lnTo>
                  <a:cubicBezTo>
                    <a:pt x="51731" y="31541"/>
                    <a:pt x="50013" y="33034"/>
                    <a:pt x="47899" y="33389"/>
                  </a:cubicBezTo>
                  <a:cubicBezTo>
                    <a:pt x="47672" y="33427"/>
                    <a:pt x="47440" y="33446"/>
                    <a:pt x="47206" y="33446"/>
                  </a:cubicBezTo>
                  <a:cubicBezTo>
                    <a:pt x="45267" y="33446"/>
                    <a:pt x="43232" y="32171"/>
                    <a:pt x="43155" y="30259"/>
                  </a:cubicBezTo>
                  <a:cubicBezTo>
                    <a:pt x="43563" y="29875"/>
                    <a:pt x="44085" y="29761"/>
                    <a:pt x="44655" y="29761"/>
                  </a:cubicBezTo>
                  <a:cubicBezTo>
                    <a:pt x="45498" y="29761"/>
                    <a:pt x="46445" y="30012"/>
                    <a:pt x="47276" y="30012"/>
                  </a:cubicBezTo>
                  <a:cubicBezTo>
                    <a:pt x="47872" y="30012"/>
                    <a:pt x="48409" y="29883"/>
                    <a:pt x="48805" y="29438"/>
                  </a:cubicBezTo>
                  <a:cubicBezTo>
                    <a:pt x="49977" y="28121"/>
                    <a:pt x="48243" y="26238"/>
                    <a:pt x="46718" y="25356"/>
                  </a:cubicBezTo>
                  <a:cubicBezTo>
                    <a:pt x="43929" y="23744"/>
                    <a:pt x="41047" y="22101"/>
                    <a:pt x="37854" y="21667"/>
                  </a:cubicBezTo>
                  <a:cubicBezTo>
                    <a:pt x="37395" y="21605"/>
                    <a:pt x="36928" y="21573"/>
                    <a:pt x="36459" y="21573"/>
                  </a:cubicBezTo>
                  <a:cubicBezTo>
                    <a:pt x="33662" y="21573"/>
                    <a:pt x="30804" y="22696"/>
                    <a:pt x="29384" y="25062"/>
                  </a:cubicBezTo>
                  <a:cubicBezTo>
                    <a:pt x="27966" y="27426"/>
                    <a:pt x="28225" y="30512"/>
                    <a:pt x="26820" y="32884"/>
                  </a:cubicBezTo>
                  <a:cubicBezTo>
                    <a:pt x="25941" y="34369"/>
                    <a:pt x="24491" y="35431"/>
                    <a:pt x="23493" y="36839"/>
                  </a:cubicBezTo>
                  <a:cubicBezTo>
                    <a:pt x="22495" y="38247"/>
                    <a:pt x="22067" y="40372"/>
                    <a:pt x="23291" y="41591"/>
                  </a:cubicBezTo>
                  <a:cubicBezTo>
                    <a:pt x="24277" y="42574"/>
                    <a:pt x="25957" y="42576"/>
                    <a:pt x="26934" y="43568"/>
                  </a:cubicBezTo>
                  <a:cubicBezTo>
                    <a:pt x="27686" y="44334"/>
                    <a:pt x="27942" y="45612"/>
                    <a:pt x="28928" y="46032"/>
                  </a:cubicBezTo>
                  <a:cubicBezTo>
                    <a:pt x="29116" y="46112"/>
                    <a:pt x="29308" y="46149"/>
                    <a:pt x="29499" y="46149"/>
                  </a:cubicBezTo>
                  <a:cubicBezTo>
                    <a:pt x="30453" y="46149"/>
                    <a:pt x="31375" y="45228"/>
                    <a:pt x="31599" y="44232"/>
                  </a:cubicBezTo>
                  <a:cubicBezTo>
                    <a:pt x="31870" y="43035"/>
                    <a:pt x="31491" y="41803"/>
                    <a:pt x="31294" y="40594"/>
                  </a:cubicBezTo>
                  <a:cubicBezTo>
                    <a:pt x="30707" y="36976"/>
                    <a:pt x="32524" y="32527"/>
                    <a:pt x="36153" y="32010"/>
                  </a:cubicBezTo>
                  <a:cubicBezTo>
                    <a:pt x="36979" y="32041"/>
                    <a:pt x="37253" y="33221"/>
                    <a:pt x="36881" y="33960"/>
                  </a:cubicBezTo>
                  <a:cubicBezTo>
                    <a:pt x="36512" y="34700"/>
                    <a:pt x="35790" y="35213"/>
                    <a:pt x="35400" y="35941"/>
                  </a:cubicBezTo>
                  <a:cubicBezTo>
                    <a:pt x="34663" y="37314"/>
                    <a:pt x="35518" y="39272"/>
                    <a:pt x="37026" y="39667"/>
                  </a:cubicBezTo>
                  <a:cubicBezTo>
                    <a:pt x="38598" y="40078"/>
                    <a:pt x="41223" y="39748"/>
                    <a:pt x="41017" y="41358"/>
                  </a:cubicBezTo>
                  <a:cubicBezTo>
                    <a:pt x="40797" y="43068"/>
                    <a:pt x="37630" y="41948"/>
                    <a:pt x="36606" y="43336"/>
                  </a:cubicBezTo>
                  <a:cubicBezTo>
                    <a:pt x="36002" y="44155"/>
                    <a:pt x="36537" y="45296"/>
                    <a:pt x="36521" y="46313"/>
                  </a:cubicBezTo>
                  <a:cubicBezTo>
                    <a:pt x="36494" y="48303"/>
                    <a:pt x="34299" y="49599"/>
                    <a:pt x="32313" y="49739"/>
                  </a:cubicBezTo>
                  <a:cubicBezTo>
                    <a:pt x="32097" y="49755"/>
                    <a:pt x="31880" y="49762"/>
                    <a:pt x="31663" y="49762"/>
                  </a:cubicBezTo>
                  <a:cubicBezTo>
                    <a:pt x="30164" y="49762"/>
                    <a:pt x="28664" y="49439"/>
                    <a:pt x="27166" y="49439"/>
                  </a:cubicBezTo>
                  <a:cubicBezTo>
                    <a:pt x="26898" y="49439"/>
                    <a:pt x="26629" y="49449"/>
                    <a:pt x="26361" y="49474"/>
                  </a:cubicBezTo>
                  <a:cubicBezTo>
                    <a:pt x="24379" y="49654"/>
                    <a:pt x="22222" y="51058"/>
                    <a:pt x="22312" y="53044"/>
                  </a:cubicBezTo>
                  <a:cubicBezTo>
                    <a:pt x="19567" y="54331"/>
                    <a:pt x="16715" y="55374"/>
                    <a:pt x="13788" y="56164"/>
                  </a:cubicBezTo>
                  <a:cubicBezTo>
                    <a:pt x="13912" y="58317"/>
                    <a:pt x="17975" y="58517"/>
                    <a:pt x="17960" y="60675"/>
                  </a:cubicBezTo>
                  <a:cubicBezTo>
                    <a:pt x="17949" y="61887"/>
                    <a:pt x="16542" y="62556"/>
                    <a:pt x="15302" y="62556"/>
                  </a:cubicBezTo>
                  <a:cubicBezTo>
                    <a:pt x="15219" y="62556"/>
                    <a:pt x="15137" y="62553"/>
                    <a:pt x="15056" y="62547"/>
                  </a:cubicBezTo>
                  <a:cubicBezTo>
                    <a:pt x="14072" y="62475"/>
                    <a:pt x="13082" y="62160"/>
                    <a:pt x="12113" y="62160"/>
                  </a:cubicBezTo>
                  <a:cubicBezTo>
                    <a:pt x="11810" y="62160"/>
                    <a:pt x="11508" y="62191"/>
                    <a:pt x="11210" y="62270"/>
                  </a:cubicBezTo>
                  <a:cubicBezTo>
                    <a:pt x="9047" y="62839"/>
                    <a:pt x="8290" y="65880"/>
                    <a:pt x="9487" y="67769"/>
                  </a:cubicBezTo>
                  <a:cubicBezTo>
                    <a:pt x="10572" y="69481"/>
                    <a:pt x="12694" y="70258"/>
                    <a:pt x="14741" y="70258"/>
                  </a:cubicBezTo>
                  <a:cubicBezTo>
                    <a:pt x="14954" y="70258"/>
                    <a:pt x="15165" y="70249"/>
                    <a:pt x="15375" y="70233"/>
                  </a:cubicBezTo>
                  <a:cubicBezTo>
                    <a:pt x="16269" y="70162"/>
                    <a:pt x="17225" y="69924"/>
                    <a:pt x="17785" y="69223"/>
                  </a:cubicBezTo>
                  <a:cubicBezTo>
                    <a:pt x="18318" y="68554"/>
                    <a:pt x="18362" y="67634"/>
                    <a:pt x="18586" y="66808"/>
                  </a:cubicBezTo>
                  <a:cubicBezTo>
                    <a:pt x="19089" y="64960"/>
                    <a:pt x="20667" y="63445"/>
                    <a:pt x="22534" y="63019"/>
                  </a:cubicBezTo>
                  <a:cubicBezTo>
                    <a:pt x="23588" y="62778"/>
                    <a:pt x="24878" y="62758"/>
                    <a:pt x="25444" y="61839"/>
                  </a:cubicBezTo>
                  <a:cubicBezTo>
                    <a:pt x="27854" y="63143"/>
                    <a:pt x="29550" y="65685"/>
                    <a:pt x="29826" y="68413"/>
                  </a:cubicBezTo>
                  <a:cubicBezTo>
                    <a:pt x="30020" y="68663"/>
                    <a:pt x="30274" y="68770"/>
                    <a:pt x="30543" y="68770"/>
                  </a:cubicBezTo>
                  <a:cubicBezTo>
                    <a:pt x="31347" y="68770"/>
                    <a:pt x="32287" y="67809"/>
                    <a:pt x="32159" y="66868"/>
                  </a:cubicBezTo>
                  <a:cubicBezTo>
                    <a:pt x="31991" y="65614"/>
                    <a:pt x="30882" y="64743"/>
                    <a:pt x="30003" y="63834"/>
                  </a:cubicBezTo>
                  <a:cubicBezTo>
                    <a:pt x="29122" y="62923"/>
                    <a:pt x="28387" y="61510"/>
                    <a:pt x="29078" y="60448"/>
                  </a:cubicBezTo>
                  <a:lnTo>
                    <a:pt x="29078" y="60448"/>
                  </a:lnTo>
                  <a:cubicBezTo>
                    <a:pt x="33197" y="61658"/>
                    <a:pt x="36527" y="65238"/>
                    <a:pt x="37435" y="69435"/>
                  </a:cubicBezTo>
                  <a:cubicBezTo>
                    <a:pt x="38871" y="69149"/>
                    <a:pt x="39664" y="67205"/>
                    <a:pt x="38838" y="65997"/>
                  </a:cubicBezTo>
                  <a:cubicBezTo>
                    <a:pt x="39003" y="65628"/>
                    <a:pt x="39328" y="65472"/>
                    <a:pt x="39697" y="65472"/>
                  </a:cubicBezTo>
                  <a:cubicBezTo>
                    <a:pt x="40331" y="65472"/>
                    <a:pt x="41094" y="65932"/>
                    <a:pt x="41391" y="66558"/>
                  </a:cubicBezTo>
                  <a:cubicBezTo>
                    <a:pt x="41862" y="67549"/>
                    <a:pt x="41819" y="68770"/>
                    <a:pt x="42492" y="69636"/>
                  </a:cubicBezTo>
                  <a:cubicBezTo>
                    <a:pt x="43175" y="70517"/>
                    <a:pt x="44261" y="70711"/>
                    <a:pt x="45451" y="70711"/>
                  </a:cubicBezTo>
                  <a:cubicBezTo>
                    <a:pt x="46388" y="70711"/>
                    <a:pt x="47390" y="70590"/>
                    <a:pt x="48312" y="70590"/>
                  </a:cubicBezTo>
                  <a:cubicBezTo>
                    <a:pt x="49551" y="70590"/>
                    <a:pt x="50643" y="70808"/>
                    <a:pt x="51235" y="71828"/>
                  </a:cubicBezTo>
                  <a:cubicBezTo>
                    <a:pt x="52336" y="73723"/>
                    <a:pt x="49909" y="75927"/>
                    <a:pt x="47711" y="75927"/>
                  </a:cubicBezTo>
                  <a:cubicBezTo>
                    <a:pt x="47678" y="75927"/>
                    <a:pt x="47645" y="75926"/>
                    <a:pt x="47613" y="75925"/>
                  </a:cubicBezTo>
                  <a:cubicBezTo>
                    <a:pt x="45391" y="75856"/>
                    <a:pt x="43361" y="74585"/>
                    <a:pt x="41147" y="74365"/>
                  </a:cubicBezTo>
                  <a:cubicBezTo>
                    <a:pt x="40897" y="74340"/>
                    <a:pt x="40647" y="74329"/>
                    <a:pt x="40397" y="74329"/>
                  </a:cubicBezTo>
                  <a:cubicBezTo>
                    <a:pt x="38218" y="74329"/>
                    <a:pt x="36082" y="75200"/>
                    <a:pt x="33896" y="75455"/>
                  </a:cubicBezTo>
                  <a:cubicBezTo>
                    <a:pt x="33619" y="75487"/>
                    <a:pt x="33335" y="75503"/>
                    <a:pt x="33048" y="75503"/>
                  </a:cubicBezTo>
                  <a:cubicBezTo>
                    <a:pt x="30807" y="75503"/>
                    <a:pt x="28395" y="74514"/>
                    <a:pt x="27939" y="72388"/>
                  </a:cubicBezTo>
                  <a:cubicBezTo>
                    <a:pt x="27802" y="71741"/>
                    <a:pt x="27855" y="71030"/>
                    <a:pt x="27514" y="70464"/>
                  </a:cubicBezTo>
                  <a:cubicBezTo>
                    <a:pt x="27109" y="69793"/>
                    <a:pt x="26279" y="69553"/>
                    <a:pt x="25473" y="69553"/>
                  </a:cubicBezTo>
                  <a:cubicBezTo>
                    <a:pt x="25313" y="69553"/>
                    <a:pt x="25154" y="69562"/>
                    <a:pt x="24999" y="69580"/>
                  </a:cubicBezTo>
                  <a:cubicBezTo>
                    <a:pt x="21817" y="69942"/>
                    <a:pt x="18598" y="72595"/>
                    <a:pt x="15740" y="72595"/>
                  </a:cubicBezTo>
                  <a:cubicBezTo>
                    <a:pt x="14956" y="72595"/>
                    <a:pt x="14199" y="72395"/>
                    <a:pt x="13478" y="71894"/>
                  </a:cubicBezTo>
                  <a:cubicBezTo>
                    <a:pt x="11337" y="76062"/>
                    <a:pt x="6101" y="77629"/>
                    <a:pt x="3179" y="81294"/>
                  </a:cubicBezTo>
                  <a:cubicBezTo>
                    <a:pt x="0" y="85282"/>
                    <a:pt x="268" y="91440"/>
                    <a:pt x="3354" y="95500"/>
                  </a:cubicBezTo>
                  <a:cubicBezTo>
                    <a:pt x="6050" y="99045"/>
                    <a:pt x="10552" y="100957"/>
                    <a:pt x="15019" y="100957"/>
                  </a:cubicBezTo>
                  <a:cubicBezTo>
                    <a:pt x="15667" y="100957"/>
                    <a:pt x="16314" y="100917"/>
                    <a:pt x="16954" y="100836"/>
                  </a:cubicBezTo>
                  <a:cubicBezTo>
                    <a:pt x="17630" y="100750"/>
                    <a:pt x="18327" y="100626"/>
                    <a:pt x="19005" y="100626"/>
                  </a:cubicBezTo>
                  <a:cubicBezTo>
                    <a:pt x="19489" y="100626"/>
                    <a:pt x="19963" y="100690"/>
                    <a:pt x="20413" y="100875"/>
                  </a:cubicBezTo>
                  <a:cubicBezTo>
                    <a:pt x="21482" y="101317"/>
                    <a:pt x="22166" y="102352"/>
                    <a:pt x="23058" y="103088"/>
                  </a:cubicBezTo>
                  <a:cubicBezTo>
                    <a:pt x="23580" y="103519"/>
                    <a:pt x="24303" y="103823"/>
                    <a:pt x="24961" y="103823"/>
                  </a:cubicBezTo>
                  <a:cubicBezTo>
                    <a:pt x="25427" y="103823"/>
                    <a:pt x="25861" y="103670"/>
                    <a:pt x="26168" y="103301"/>
                  </a:cubicBezTo>
                  <a:lnTo>
                    <a:pt x="26168" y="103301"/>
                  </a:lnTo>
                  <a:cubicBezTo>
                    <a:pt x="25321" y="105399"/>
                    <a:pt x="25557" y="107902"/>
                    <a:pt x="26779" y="109805"/>
                  </a:cubicBezTo>
                  <a:cubicBezTo>
                    <a:pt x="28099" y="111859"/>
                    <a:pt x="30559" y="113484"/>
                    <a:pt x="30509" y="115926"/>
                  </a:cubicBezTo>
                  <a:cubicBezTo>
                    <a:pt x="30482" y="117190"/>
                    <a:pt x="29748" y="118318"/>
                    <a:pt x="29403" y="119536"/>
                  </a:cubicBezTo>
                  <a:cubicBezTo>
                    <a:pt x="27829" y="125109"/>
                    <a:pt x="34415" y="129657"/>
                    <a:pt x="35455" y="135354"/>
                  </a:cubicBezTo>
                  <a:cubicBezTo>
                    <a:pt x="35736" y="136888"/>
                    <a:pt x="35735" y="138735"/>
                    <a:pt x="37029" y="139601"/>
                  </a:cubicBezTo>
                  <a:cubicBezTo>
                    <a:pt x="37625" y="139999"/>
                    <a:pt x="38374" y="140081"/>
                    <a:pt x="39090" y="140127"/>
                  </a:cubicBezTo>
                  <a:cubicBezTo>
                    <a:pt x="39409" y="140148"/>
                    <a:pt x="39736" y="140158"/>
                    <a:pt x="40067" y="140158"/>
                  </a:cubicBezTo>
                  <a:cubicBezTo>
                    <a:pt x="43538" y="140158"/>
                    <a:pt x="47454" y="138962"/>
                    <a:pt x="48151" y="135675"/>
                  </a:cubicBezTo>
                  <a:cubicBezTo>
                    <a:pt x="48366" y="134657"/>
                    <a:pt x="48212" y="133602"/>
                    <a:pt x="48243" y="132560"/>
                  </a:cubicBezTo>
                  <a:cubicBezTo>
                    <a:pt x="48336" y="129451"/>
                    <a:pt x="50239" y="126459"/>
                    <a:pt x="53017" y="125056"/>
                  </a:cubicBezTo>
                  <a:cubicBezTo>
                    <a:pt x="53771" y="124675"/>
                    <a:pt x="54600" y="124390"/>
                    <a:pt x="55202" y="123799"/>
                  </a:cubicBezTo>
                  <a:cubicBezTo>
                    <a:pt x="56528" y="122495"/>
                    <a:pt x="56234" y="120283"/>
                    <a:pt x="55553" y="118553"/>
                  </a:cubicBezTo>
                  <a:cubicBezTo>
                    <a:pt x="54872" y="116821"/>
                    <a:pt x="53881" y="115076"/>
                    <a:pt x="54120" y="113231"/>
                  </a:cubicBezTo>
                  <a:cubicBezTo>
                    <a:pt x="54502" y="110269"/>
                    <a:pt x="57681" y="108706"/>
                    <a:pt x="60090" y="106941"/>
                  </a:cubicBezTo>
                  <a:cubicBezTo>
                    <a:pt x="63716" y="104284"/>
                    <a:pt x="66206" y="100125"/>
                    <a:pt x="66835" y="95675"/>
                  </a:cubicBezTo>
                  <a:lnTo>
                    <a:pt x="66835" y="95675"/>
                  </a:lnTo>
                  <a:cubicBezTo>
                    <a:pt x="65061" y="96232"/>
                    <a:pt x="63075" y="96745"/>
                    <a:pt x="61220" y="96745"/>
                  </a:cubicBezTo>
                  <a:cubicBezTo>
                    <a:pt x="59581" y="96745"/>
                    <a:pt x="58045" y="96344"/>
                    <a:pt x="56849" y="95215"/>
                  </a:cubicBezTo>
                  <a:cubicBezTo>
                    <a:pt x="55965" y="94380"/>
                    <a:pt x="55421" y="93259"/>
                    <a:pt x="54897" y="92162"/>
                  </a:cubicBezTo>
                  <a:lnTo>
                    <a:pt x="50173" y="82291"/>
                  </a:lnTo>
                  <a:cubicBezTo>
                    <a:pt x="49966" y="81857"/>
                    <a:pt x="49755" y="81362"/>
                    <a:pt x="49925" y="80912"/>
                  </a:cubicBezTo>
                  <a:cubicBezTo>
                    <a:pt x="50074" y="80517"/>
                    <a:pt x="50366" y="80356"/>
                    <a:pt x="50717" y="80356"/>
                  </a:cubicBezTo>
                  <a:cubicBezTo>
                    <a:pt x="51453" y="80356"/>
                    <a:pt x="52449" y="81064"/>
                    <a:pt x="52928" y="81807"/>
                  </a:cubicBezTo>
                  <a:cubicBezTo>
                    <a:pt x="55452" y="85724"/>
                    <a:pt x="57718" y="89804"/>
                    <a:pt x="59707" y="94020"/>
                  </a:cubicBezTo>
                  <a:cubicBezTo>
                    <a:pt x="63791" y="93273"/>
                    <a:pt x="67648" y="91596"/>
                    <a:pt x="70980" y="89118"/>
                  </a:cubicBezTo>
                  <a:cubicBezTo>
                    <a:pt x="72037" y="88329"/>
                    <a:pt x="73088" y="87386"/>
                    <a:pt x="73445" y="86117"/>
                  </a:cubicBezTo>
                  <a:cubicBezTo>
                    <a:pt x="73802" y="84846"/>
                    <a:pt x="73146" y="83218"/>
                    <a:pt x="71846" y="82993"/>
                  </a:cubicBezTo>
                  <a:cubicBezTo>
                    <a:pt x="71723" y="82971"/>
                    <a:pt x="71600" y="82963"/>
                    <a:pt x="71476" y="82963"/>
                  </a:cubicBezTo>
                  <a:cubicBezTo>
                    <a:pt x="71093" y="82963"/>
                    <a:pt x="70708" y="83045"/>
                    <a:pt x="70324" y="83086"/>
                  </a:cubicBezTo>
                  <a:cubicBezTo>
                    <a:pt x="70133" y="83106"/>
                    <a:pt x="69943" y="83115"/>
                    <a:pt x="69755" y="83115"/>
                  </a:cubicBezTo>
                  <a:cubicBezTo>
                    <a:pt x="66927" y="83115"/>
                    <a:pt x="64468" y="80925"/>
                    <a:pt x="62588" y="78727"/>
                  </a:cubicBezTo>
                  <a:cubicBezTo>
                    <a:pt x="63132" y="78118"/>
                    <a:pt x="63852" y="77890"/>
                    <a:pt x="64640" y="77890"/>
                  </a:cubicBezTo>
                  <a:cubicBezTo>
                    <a:pt x="65842" y="77890"/>
                    <a:pt x="67201" y="78421"/>
                    <a:pt x="68334" y="78941"/>
                  </a:cubicBezTo>
                  <a:cubicBezTo>
                    <a:pt x="71699" y="80486"/>
                    <a:pt x="75249" y="81588"/>
                    <a:pt x="78895" y="82221"/>
                  </a:cubicBezTo>
                  <a:cubicBezTo>
                    <a:pt x="79803" y="82378"/>
                    <a:pt x="80736" y="82513"/>
                    <a:pt x="81554" y="82936"/>
                  </a:cubicBezTo>
                  <a:cubicBezTo>
                    <a:pt x="82126" y="83232"/>
                    <a:pt x="82622" y="83658"/>
                    <a:pt x="83095" y="84096"/>
                  </a:cubicBezTo>
                  <a:cubicBezTo>
                    <a:pt x="87298" y="87967"/>
                    <a:pt x="90407" y="93013"/>
                    <a:pt x="91975" y="98509"/>
                  </a:cubicBezTo>
                  <a:cubicBezTo>
                    <a:pt x="92104" y="98538"/>
                    <a:pt x="92231" y="98552"/>
                    <a:pt x="92354" y="98552"/>
                  </a:cubicBezTo>
                  <a:cubicBezTo>
                    <a:pt x="93754" y="98552"/>
                    <a:pt x="94717" y="96760"/>
                    <a:pt x="94833" y="95252"/>
                  </a:cubicBezTo>
                  <a:cubicBezTo>
                    <a:pt x="94960" y="93612"/>
                    <a:pt x="94769" y="91722"/>
                    <a:pt x="95948" y="90578"/>
                  </a:cubicBezTo>
                  <a:cubicBezTo>
                    <a:pt x="96875" y="89678"/>
                    <a:pt x="98399" y="89556"/>
                    <a:pt x="99214" y="88552"/>
                  </a:cubicBezTo>
                  <a:cubicBezTo>
                    <a:pt x="100238" y="87289"/>
                    <a:pt x="99703" y="85157"/>
                    <a:pt x="100900" y="84056"/>
                  </a:cubicBezTo>
                  <a:cubicBezTo>
                    <a:pt x="101284" y="83704"/>
                    <a:pt x="101728" y="83552"/>
                    <a:pt x="102190" y="83552"/>
                  </a:cubicBezTo>
                  <a:cubicBezTo>
                    <a:pt x="103537" y="83552"/>
                    <a:pt x="105034" y="84844"/>
                    <a:pt x="105630" y="86240"/>
                  </a:cubicBezTo>
                  <a:cubicBezTo>
                    <a:pt x="106431" y="88116"/>
                    <a:pt x="106723" y="90422"/>
                    <a:pt x="108410" y="91569"/>
                  </a:cubicBezTo>
                  <a:lnTo>
                    <a:pt x="111137" y="91176"/>
                  </a:lnTo>
                  <a:cubicBezTo>
                    <a:pt x="111152" y="95778"/>
                    <a:pt x="112750" y="100362"/>
                    <a:pt x="115602" y="103975"/>
                  </a:cubicBezTo>
                  <a:cubicBezTo>
                    <a:pt x="117157" y="103161"/>
                    <a:pt x="116453" y="100795"/>
                    <a:pt x="115480" y="99330"/>
                  </a:cubicBezTo>
                  <a:cubicBezTo>
                    <a:pt x="114508" y="97866"/>
                    <a:pt x="113554" y="95681"/>
                    <a:pt x="114936" y="94596"/>
                  </a:cubicBezTo>
                  <a:lnTo>
                    <a:pt x="114936" y="94596"/>
                  </a:lnTo>
                  <a:cubicBezTo>
                    <a:pt x="116854" y="94614"/>
                    <a:pt x="117747" y="97259"/>
                    <a:pt x="119611" y="97712"/>
                  </a:cubicBezTo>
                  <a:cubicBezTo>
                    <a:pt x="119777" y="97752"/>
                    <a:pt x="119940" y="97771"/>
                    <a:pt x="120101" y="97771"/>
                  </a:cubicBezTo>
                  <a:cubicBezTo>
                    <a:pt x="121744" y="97771"/>
                    <a:pt x="123089" y="95790"/>
                    <a:pt x="122784" y="94080"/>
                  </a:cubicBezTo>
                  <a:cubicBezTo>
                    <a:pt x="122451" y="92201"/>
                    <a:pt x="120835" y="90820"/>
                    <a:pt x="119169" y="89895"/>
                  </a:cubicBezTo>
                  <a:cubicBezTo>
                    <a:pt x="117675" y="88258"/>
                    <a:pt x="119833" y="85644"/>
                    <a:pt x="122018" y="85274"/>
                  </a:cubicBezTo>
                  <a:cubicBezTo>
                    <a:pt x="122730" y="85153"/>
                    <a:pt x="123464" y="85138"/>
                    <a:pt x="124199" y="85138"/>
                  </a:cubicBezTo>
                  <a:cubicBezTo>
                    <a:pt x="124443" y="85138"/>
                    <a:pt x="124686" y="85140"/>
                    <a:pt x="124930" y="85140"/>
                  </a:cubicBezTo>
                  <a:cubicBezTo>
                    <a:pt x="126201" y="85140"/>
                    <a:pt x="127452" y="85095"/>
                    <a:pt x="128573" y="84531"/>
                  </a:cubicBezTo>
                  <a:cubicBezTo>
                    <a:pt x="130946" y="83339"/>
                    <a:pt x="131739" y="80207"/>
                    <a:pt x="131200" y="77607"/>
                  </a:cubicBezTo>
                  <a:cubicBezTo>
                    <a:pt x="130659" y="75007"/>
                    <a:pt x="129117" y="72748"/>
                    <a:pt x="127857" y="70410"/>
                  </a:cubicBezTo>
                  <a:cubicBezTo>
                    <a:pt x="126781" y="68413"/>
                    <a:pt x="126249" y="65298"/>
                    <a:pt x="128341" y="64420"/>
                  </a:cubicBezTo>
                  <a:cubicBezTo>
                    <a:pt x="128900" y="64186"/>
                    <a:pt x="129528" y="64195"/>
                    <a:pt x="130135" y="64170"/>
                  </a:cubicBezTo>
                  <a:cubicBezTo>
                    <a:pt x="138047" y="63837"/>
                    <a:pt x="144592" y="55459"/>
                    <a:pt x="143005" y="47701"/>
                  </a:cubicBezTo>
                  <a:cubicBezTo>
                    <a:pt x="142706" y="46238"/>
                    <a:pt x="142140" y="44786"/>
                    <a:pt x="141097" y="43719"/>
                  </a:cubicBezTo>
                  <a:cubicBezTo>
                    <a:pt x="139216" y="41800"/>
                    <a:pt x="136024" y="41349"/>
                    <a:pt x="134619" y="39057"/>
                  </a:cubicBezTo>
                  <a:cubicBezTo>
                    <a:pt x="132900" y="36255"/>
                    <a:pt x="135025" y="32537"/>
                    <a:pt x="137778" y="30737"/>
                  </a:cubicBezTo>
                  <a:cubicBezTo>
                    <a:pt x="140529" y="28938"/>
                    <a:pt x="143891" y="28156"/>
                    <a:pt x="146461" y="26105"/>
                  </a:cubicBezTo>
                  <a:cubicBezTo>
                    <a:pt x="147145" y="26087"/>
                    <a:pt x="147512" y="25417"/>
                    <a:pt x="147638" y="24743"/>
                  </a:cubicBezTo>
                  <a:cubicBezTo>
                    <a:pt x="147716" y="24319"/>
                    <a:pt x="147611" y="23887"/>
                    <a:pt x="147608" y="23456"/>
                  </a:cubicBezTo>
                  <a:cubicBezTo>
                    <a:pt x="147598" y="22276"/>
                    <a:pt x="148442" y="21139"/>
                    <a:pt x="149574" y="20805"/>
                  </a:cubicBezTo>
                  <a:cubicBezTo>
                    <a:pt x="149811" y="20736"/>
                    <a:pt x="150056" y="20702"/>
                    <a:pt x="150302" y="20702"/>
                  </a:cubicBezTo>
                  <a:cubicBezTo>
                    <a:pt x="151231" y="20702"/>
                    <a:pt x="152165" y="21179"/>
                    <a:pt x="152664" y="21968"/>
                  </a:cubicBezTo>
                  <a:cubicBezTo>
                    <a:pt x="153442" y="23198"/>
                    <a:pt x="153129" y="24821"/>
                    <a:pt x="152563" y="26163"/>
                  </a:cubicBezTo>
                  <a:cubicBezTo>
                    <a:pt x="151998" y="27505"/>
                    <a:pt x="151199" y="28790"/>
                    <a:pt x="151051" y="30239"/>
                  </a:cubicBezTo>
                  <a:cubicBezTo>
                    <a:pt x="150905" y="31687"/>
                    <a:pt x="151726" y="33391"/>
                    <a:pt x="153173" y="33553"/>
                  </a:cubicBezTo>
                  <a:cubicBezTo>
                    <a:pt x="153252" y="33562"/>
                    <a:pt x="153330" y="33566"/>
                    <a:pt x="153406" y="33566"/>
                  </a:cubicBezTo>
                  <a:cubicBezTo>
                    <a:pt x="155043" y="33566"/>
                    <a:pt x="156090" y="31574"/>
                    <a:pt x="156201" y="29877"/>
                  </a:cubicBezTo>
                  <a:cubicBezTo>
                    <a:pt x="156318" y="28099"/>
                    <a:pt x="155972" y="26160"/>
                    <a:pt x="156925" y="24659"/>
                  </a:cubicBezTo>
                  <a:cubicBezTo>
                    <a:pt x="158377" y="22374"/>
                    <a:pt x="162385" y="21839"/>
                    <a:pt x="162490" y="19133"/>
                  </a:cubicBezTo>
                  <a:cubicBezTo>
                    <a:pt x="162574" y="16945"/>
                    <a:pt x="159821" y="15661"/>
                    <a:pt x="159327" y="13530"/>
                  </a:cubicBezTo>
                  <a:cubicBezTo>
                    <a:pt x="159129" y="12668"/>
                    <a:pt x="159325" y="11773"/>
                    <a:pt x="159405" y="10894"/>
                  </a:cubicBezTo>
                  <a:cubicBezTo>
                    <a:pt x="159709" y="7612"/>
                    <a:pt x="158263" y="4218"/>
                    <a:pt x="155688" y="2163"/>
                  </a:cubicBezTo>
                  <a:cubicBezTo>
                    <a:pt x="153919" y="751"/>
                    <a:pt x="151652" y="0"/>
                    <a:pt x="149391" y="0"/>
                  </a:cubicBezTo>
                  <a:close/>
                </a:path>
              </a:pathLst>
            </a:custGeom>
            <a:solidFill>
              <a:schemeClr val="lt2"/>
            </a:solidFill>
            <a:ln w="9525" cap="flat" cmpd="sng">
              <a:solidFill>
                <a:srgbClr val="435D7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4343"/>
                </a:solidFill>
              </a:endParaRPr>
            </a:p>
          </p:txBody>
        </p:sp>
        <p:sp>
          <p:nvSpPr>
            <p:cNvPr id="14465" name="Google Shape;14465;p45"/>
            <p:cNvSpPr/>
            <p:nvPr/>
          </p:nvSpPr>
          <p:spPr>
            <a:xfrm>
              <a:off x="6146600" y="3671525"/>
              <a:ext cx="342925" cy="189500"/>
            </a:xfrm>
            <a:custGeom>
              <a:avLst/>
              <a:gdLst/>
              <a:ahLst/>
              <a:cxnLst/>
              <a:rect l="l" t="t" r="r" b="b"/>
              <a:pathLst>
                <a:path w="13717" h="7580" extrusionOk="0">
                  <a:moveTo>
                    <a:pt x="9951" y="0"/>
                  </a:moveTo>
                  <a:cubicBezTo>
                    <a:pt x="6355" y="0"/>
                    <a:pt x="1" y="1281"/>
                    <a:pt x="2486" y="4894"/>
                  </a:cubicBezTo>
                  <a:cubicBezTo>
                    <a:pt x="3169" y="5885"/>
                    <a:pt x="4297" y="6467"/>
                    <a:pt x="5404" y="6938"/>
                  </a:cubicBezTo>
                  <a:cubicBezTo>
                    <a:pt x="6217" y="7282"/>
                    <a:pt x="7136" y="7580"/>
                    <a:pt x="8003" y="7580"/>
                  </a:cubicBezTo>
                  <a:cubicBezTo>
                    <a:pt x="8565" y="7580"/>
                    <a:pt x="9106" y="7454"/>
                    <a:pt x="9581" y="7134"/>
                  </a:cubicBezTo>
                  <a:cubicBezTo>
                    <a:pt x="10406" y="6577"/>
                    <a:pt x="13156" y="2774"/>
                    <a:pt x="13348" y="1948"/>
                  </a:cubicBezTo>
                  <a:cubicBezTo>
                    <a:pt x="13716" y="358"/>
                    <a:pt x="13186" y="447"/>
                    <a:pt x="11597" y="126"/>
                  </a:cubicBezTo>
                  <a:cubicBezTo>
                    <a:pt x="11194" y="44"/>
                    <a:pt x="10620" y="0"/>
                    <a:pt x="9951" y="0"/>
                  </a:cubicBezTo>
                  <a:close/>
                </a:path>
              </a:pathLst>
            </a:custGeom>
            <a:solidFill>
              <a:schemeClr val="lt2"/>
            </a:solidFill>
            <a:ln w="9525" cap="flat" cmpd="sng">
              <a:solidFill>
                <a:srgbClr val="435D7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4343"/>
                </a:solidFill>
              </a:endParaRPr>
            </a:p>
          </p:txBody>
        </p:sp>
        <p:sp>
          <p:nvSpPr>
            <p:cNvPr id="14466" name="Google Shape;14466;p45"/>
            <p:cNvSpPr/>
            <p:nvPr/>
          </p:nvSpPr>
          <p:spPr>
            <a:xfrm>
              <a:off x="5901600" y="3652500"/>
              <a:ext cx="558700" cy="402875"/>
            </a:xfrm>
            <a:custGeom>
              <a:avLst/>
              <a:gdLst/>
              <a:ahLst/>
              <a:cxnLst/>
              <a:rect l="l" t="t" r="r" b="b"/>
              <a:pathLst>
                <a:path w="22348" h="16115" extrusionOk="0">
                  <a:moveTo>
                    <a:pt x="946" y="1"/>
                  </a:moveTo>
                  <a:cubicBezTo>
                    <a:pt x="616" y="1"/>
                    <a:pt x="299" y="66"/>
                    <a:pt x="1" y="208"/>
                  </a:cubicBezTo>
                  <a:cubicBezTo>
                    <a:pt x="742" y="1762"/>
                    <a:pt x="2032" y="3475"/>
                    <a:pt x="2935" y="5119"/>
                  </a:cubicBezTo>
                  <a:cubicBezTo>
                    <a:pt x="6575" y="11745"/>
                    <a:pt x="13987" y="16115"/>
                    <a:pt x="21544" y="16115"/>
                  </a:cubicBezTo>
                  <a:cubicBezTo>
                    <a:pt x="21635" y="16115"/>
                    <a:pt x="21726" y="16114"/>
                    <a:pt x="21817" y="16113"/>
                  </a:cubicBezTo>
                  <a:cubicBezTo>
                    <a:pt x="22347" y="15571"/>
                    <a:pt x="21564" y="14744"/>
                    <a:pt x="20866" y="14448"/>
                  </a:cubicBezTo>
                  <a:cubicBezTo>
                    <a:pt x="18934" y="13634"/>
                    <a:pt x="16857" y="13226"/>
                    <a:pt x="14879" y="12532"/>
                  </a:cubicBezTo>
                  <a:cubicBezTo>
                    <a:pt x="12900" y="11839"/>
                    <a:pt x="10943" y="10790"/>
                    <a:pt x="9769" y="9051"/>
                  </a:cubicBezTo>
                  <a:cubicBezTo>
                    <a:pt x="9280" y="8326"/>
                    <a:pt x="8945" y="7508"/>
                    <a:pt x="8542" y="6731"/>
                  </a:cubicBezTo>
                  <a:cubicBezTo>
                    <a:pt x="7503" y="4729"/>
                    <a:pt x="3759" y="1"/>
                    <a:pt x="946" y="1"/>
                  </a:cubicBezTo>
                  <a:close/>
                </a:path>
              </a:pathLst>
            </a:custGeom>
            <a:solidFill>
              <a:schemeClr val="lt2"/>
            </a:solidFill>
            <a:ln w="9525" cap="flat" cmpd="sng">
              <a:solidFill>
                <a:srgbClr val="435D7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4343"/>
                </a:solidFill>
              </a:endParaRPr>
            </a:p>
          </p:txBody>
        </p:sp>
        <p:sp>
          <p:nvSpPr>
            <p:cNvPr id="14467" name="Google Shape;14467;p45"/>
            <p:cNvSpPr/>
            <p:nvPr/>
          </p:nvSpPr>
          <p:spPr>
            <a:xfrm>
              <a:off x="6249675" y="4061675"/>
              <a:ext cx="964575" cy="811125"/>
            </a:xfrm>
            <a:custGeom>
              <a:avLst/>
              <a:gdLst/>
              <a:ahLst/>
              <a:cxnLst/>
              <a:rect l="l" t="t" r="r" b="b"/>
              <a:pathLst>
                <a:path w="38583" h="32445" extrusionOk="0">
                  <a:moveTo>
                    <a:pt x="17573" y="0"/>
                  </a:moveTo>
                  <a:cubicBezTo>
                    <a:pt x="14431" y="0"/>
                    <a:pt x="10968" y="2180"/>
                    <a:pt x="9011" y="4369"/>
                  </a:cubicBezTo>
                  <a:cubicBezTo>
                    <a:pt x="8028" y="5468"/>
                    <a:pt x="7111" y="6810"/>
                    <a:pt x="5676" y="7153"/>
                  </a:cubicBezTo>
                  <a:cubicBezTo>
                    <a:pt x="4830" y="7356"/>
                    <a:pt x="3925" y="7164"/>
                    <a:pt x="3076" y="7361"/>
                  </a:cubicBezTo>
                  <a:cubicBezTo>
                    <a:pt x="581" y="7938"/>
                    <a:pt x="1" y="11293"/>
                    <a:pt x="569" y="13791"/>
                  </a:cubicBezTo>
                  <a:cubicBezTo>
                    <a:pt x="1136" y="16289"/>
                    <a:pt x="2307" y="18910"/>
                    <a:pt x="1374" y="21296"/>
                  </a:cubicBezTo>
                  <a:cubicBezTo>
                    <a:pt x="1185" y="21776"/>
                    <a:pt x="913" y="22246"/>
                    <a:pt x="921" y="22762"/>
                  </a:cubicBezTo>
                  <a:cubicBezTo>
                    <a:pt x="932" y="23380"/>
                    <a:pt x="1355" y="23921"/>
                    <a:pt x="1849" y="24293"/>
                  </a:cubicBezTo>
                  <a:cubicBezTo>
                    <a:pt x="2646" y="24890"/>
                    <a:pt x="3559" y="25128"/>
                    <a:pt x="4517" y="25128"/>
                  </a:cubicBezTo>
                  <a:cubicBezTo>
                    <a:pt x="6301" y="25128"/>
                    <a:pt x="8239" y="24301"/>
                    <a:pt x="9868" y="23418"/>
                  </a:cubicBezTo>
                  <a:cubicBezTo>
                    <a:pt x="11665" y="22444"/>
                    <a:pt x="13735" y="21414"/>
                    <a:pt x="15685" y="21414"/>
                  </a:cubicBezTo>
                  <a:cubicBezTo>
                    <a:pt x="16453" y="21414"/>
                    <a:pt x="17203" y="21574"/>
                    <a:pt x="17910" y="21960"/>
                  </a:cubicBezTo>
                  <a:cubicBezTo>
                    <a:pt x="20585" y="23420"/>
                    <a:pt x="20837" y="27119"/>
                    <a:pt x="22486" y="29685"/>
                  </a:cubicBezTo>
                  <a:cubicBezTo>
                    <a:pt x="23522" y="31296"/>
                    <a:pt x="25450" y="32445"/>
                    <a:pt x="27291" y="32445"/>
                  </a:cubicBezTo>
                  <a:cubicBezTo>
                    <a:pt x="28027" y="32445"/>
                    <a:pt x="28749" y="32261"/>
                    <a:pt x="29394" y="31851"/>
                  </a:cubicBezTo>
                  <a:cubicBezTo>
                    <a:pt x="30163" y="31362"/>
                    <a:pt x="30731" y="30624"/>
                    <a:pt x="31285" y="29900"/>
                  </a:cubicBezTo>
                  <a:lnTo>
                    <a:pt x="34684" y="25460"/>
                  </a:lnTo>
                  <a:cubicBezTo>
                    <a:pt x="36183" y="23501"/>
                    <a:pt x="37736" y="21414"/>
                    <a:pt x="38025" y="18965"/>
                  </a:cubicBezTo>
                  <a:cubicBezTo>
                    <a:pt x="38582" y="14235"/>
                    <a:pt x="34390" y="10436"/>
                    <a:pt x="30609" y="7540"/>
                  </a:cubicBezTo>
                  <a:cubicBezTo>
                    <a:pt x="30407" y="6031"/>
                    <a:pt x="30190" y="4479"/>
                    <a:pt x="29421" y="3165"/>
                  </a:cubicBezTo>
                  <a:cubicBezTo>
                    <a:pt x="28683" y="1906"/>
                    <a:pt x="27576" y="1186"/>
                    <a:pt x="26718" y="1186"/>
                  </a:cubicBezTo>
                  <a:cubicBezTo>
                    <a:pt x="25783" y="1186"/>
                    <a:pt x="25141" y="2039"/>
                    <a:pt x="25589" y="3982"/>
                  </a:cubicBezTo>
                  <a:cubicBezTo>
                    <a:pt x="25561" y="3983"/>
                    <a:pt x="25533" y="3983"/>
                    <a:pt x="25505" y="3983"/>
                  </a:cubicBezTo>
                  <a:cubicBezTo>
                    <a:pt x="23077" y="3983"/>
                    <a:pt x="21095" y="399"/>
                    <a:pt x="18382" y="51"/>
                  </a:cubicBezTo>
                  <a:cubicBezTo>
                    <a:pt x="18115" y="17"/>
                    <a:pt x="17846" y="0"/>
                    <a:pt x="17573" y="0"/>
                  </a:cubicBezTo>
                  <a:close/>
                </a:path>
              </a:pathLst>
            </a:custGeom>
            <a:solidFill>
              <a:schemeClr val="lt2"/>
            </a:solidFill>
            <a:ln w="9525" cap="flat" cmpd="sng">
              <a:solidFill>
                <a:srgbClr val="435D7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4343"/>
                </a:solidFill>
              </a:endParaRPr>
            </a:p>
          </p:txBody>
        </p:sp>
      </p:grpSp>
      <p:grpSp>
        <p:nvGrpSpPr>
          <p:cNvPr id="14468" name="Google Shape;14468;p45"/>
          <p:cNvGrpSpPr/>
          <p:nvPr/>
        </p:nvGrpSpPr>
        <p:grpSpPr>
          <a:xfrm>
            <a:off x="3866625" y="908088"/>
            <a:ext cx="567600" cy="1426800"/>
            <a:chOff x="4390175" y="898000"/>
            <a:chExt cx="567600" cy="1426800"/>
          </a:xfrm>
        </p:grpSpPr>
        <p:sp>
          <p:nvSpPr>
            <p:cNvPr id="14469" name="Google Shape;14469;p45"/>
            <p:cNvSpPr/>
            <p:nvPr/>
          </p:nvSpPr>
          <p:spPr>
            <a:xfrm>
              <a:off x="4390175" y="898000"/>
              <a:ext cx="567600" cy="567600"/>
            </a:xfrm>
            <a:prstGeom prst="ellipse">
              <a:avLst/>
            </a:prstGeom>
            <a:solidFill>
              <a:schemeClr val="accent5"/>
            </a:solidFill>
            <a:ln>
              <a:noFill/>
            </a:ln>
          </p:spPr>
          <p:txBody>
            <a:bodyPr spcFirstLastPara="1" wrap="square" lIns="0" tIns="91425" rIns="0" bIns="91425" anchor="ctr" anchorCtr="0">
              <a:noAutofit/>
            </a:bodyPr>
            <a:lstStyle/>
            <a:p>
              <a:pPr marL="0" lvl="0" indent="0" algn="ctr" rtl="0">
                <a:spcBef>
                  <a:spcPts val="0"/>
                </a:spcBef>
                <a:spcAft>
                  <a:spcPts val="0"/>
                </a:spcAft>
                <a:buClr>
                  <a:schemeClr val="dk1"/>
                </a:buClr>
                <a:buSzPts val="1100"/>
                <a:buFont typeface="Arial"/>
                <a:buNone/>
              </a:pPr>
              <a:endParaRPr dirty="0">
                <a:solidFill>
                  <a:srgbClr val="FFFFFF"/>
                </a:solidFill>
              </a:endParaRPr>
            </a:p>
          </p:txBody>
        </p:sp>
        <p:cxnSp>
          <p:nvCxnSpPr>
            <p:cNvPr id="14470" name="Google Shape;14470;p45"/>
            <p:cNvCxnSpPr>
              <a:stCxn id="14469" idx="4"/>
            </p:cNvCxnSpPr>
            <p:nvPr/>
          </p:nvCxnSpPr>
          <p:spPr>
            <a:xfrm>
              <a:off x="4673975" y="1465600"/>
              <a:ext cx="0" cy="859200"/>
            </a:xfrm>
            <a:prstGeom prst="straightConnector1">
              <a:avLst/>
            </a:prstGeom>
            <a:noFill/>
            <a:ln w="19050" cap="flat" cmpd="sng">
              <a:solidFill>
                <a:schemeClr val="accent5"/>
              </a:solidFill>
              <a:prstDash val="solid"/>
              <a:round/>
              <a:headEnd type="none" w="med" len="med"/>
              <a:tailEnd type="oval" w="med" len="med"/>
            </a:ln>
          </p:spPr>
        </p:cxnSp>
      </p:grpSp>
      <p:grpSp>
        <p:nvGrpSpPr>
          <p:cNvPr id="14471" name="Google Shape;14471;p45"/>
          <p:cNvGrpSpPr/>
          <p:nvPr/>
        </p:nvGrpSpPr>
        <p:grpSpPr>
          <a:xfrm>
            <a:off x="4889806" y="528438"/>
            <a:ext cx="567600" cy="1563900"/>
            <a:chOff x="4340300" y="898000"/>
            <a:chExt cx="567600" cy="1563900"/>
          </a:xfrm>
        </p:grpSpPr>
        <p:sp>
          <p:nvSpPr>
            <p:cNvPr id="14472" name="Google Shape;14472;p45"/>
            <p:cNvSpPr/>
            <p:nvPr/>
          </p:nvSpPr>
          <p:spPr>
            <a:xfrm>
              <a:off x="4340300" y="898000"/>
              <a:ext cx="567600" cy="567600"/>
            </a:xfrm>
            <a:prstGeom prst="ellipse">
              <a:avLst/>
            </a:prstGeom>
            <a:solidFill>
              <a:schemeClr val="accent1"/>
            </a:solidFill>
            <a:ln>
              <a:noFill/>
            </a:ln>
          </p:spPr>
          <p:txBody>
            <a:bodyPr spcFirstLastPara="1" wrap="square" lIns="0" tIns="91425" rIns="0" bIns="91425" anchor="ctr" anchorCtr="0">
              <a:noAutofit/>
            </a:bodyPr>
            <a:lstStyle/>
            <a:p>
              <a:pPr marL="0" lvl="0" indent="0" algn="ctr" rtl="0">
                <a:spcBef>
                  <a:spcPts val="0"/>
                </a:spcBef>
                <a:spcAft>
                  <a:spcPts val="0"/>
                </a:spcAft>
                <a:buClr>
                  <a:schemeClr val="dk1"/>
                </a:buClr>
                <a:buSzPts val="1100"/>
                <a:buFont typeface="Arial"/>
                <a:buNone/>
              </a:pPr>
              <a:endParaRPr dirty="0"/>
            </a:p>
          </p:txBody>
        </p:sp>
        <p:cxnSp>
          <p:nvCxnSpPr>
            <p:cNvPr id="14473" name="Google Shape;14473;p45"/>
            <p:cNvCxnSpPr>
              <a:stCxn id="14472" idx="4"/>
            </p:cNvCxnSpPr>
            <p:nvPr/>
          </p:nvCxnSpPr>
          <p:spPr>
            <a:xfrm>
              <a:off x="4624100" y="1465600"/>
              <a:ext cx="0" cy="996300"/>
            </a:xfrm>
            <a:prstGeom prst="straightConnector1">
              <a:avLst/>
            </a:prstGeom>
            <a:noFill/>
            <a:ln w="19050" cap="flat" cmpd="sng">
              <a:solidFill>
                <a:schemeClr val="accent1"/>
              </a:solidFill>
              <a:prstDash val="solid"/>
              <a:round/>
              <a:headEnd type="none" w="med" len="med"/>
              <a:tailEnd type="oval" w="med" len="med"/>
            </a:ln>
          </p:spPr>
        </p:cxnSp>
      </p:grpSp>
      <p:grpSp>
        <p:nvGrpSpPr>
          <p:cNvPr id="14474" name="Google Shape;14474;p45"/>
          <p:cNvGrpSpPr/>
          <p:nvPr/>
        </p:nvGrpSpPr>
        <p:grpSpPr>
          <a:xfrm>
            <a:off x="6083550" y="908088"/>
            <a:ext cx="567600" cy="1800900"/>
            <a:chOff x="4390175" y="898000"/>
            <a:chExt cx="567600" cy="1800900"/>
          </a:xfrm>
        </p:grpSpPr>
        <p:sp>
          <p:nvSpPr>
            <p:cNvPr id="14475" name="Google Shape;14475;p45"/>
            <p:cNvSpPr/>
            <p:nvPr/>
          </p:nvSpPr>
          <p:spPr>
            <a:xfrm>
              <a:off x="4390175" y="898000"/>
              <a:ext cx="567600" cy="567600"/>
            </a:xfrm>
            <a:prstGeom prst="ellipse">
              <a:avLst/>
            </a:prstGeom>
            <a:solidFill>
              <a:schemeClr val="accent4"/>
            </a:solidFill>
            <a:ln>
              <a:noFill/>
            </a:ln>
          </p:spPr>
          <p:txBody>
            <a:bodyPr spcFirstLastPara="1" wrap="square" lIns="0" tIns="91425" rIns="0" bIns="91425" anchor="ctr" anchorCtr="0">
              <a:noAutofit/>
            </a:bodyPr>
            <a:lstStyle/>
            <a:p>
              <a:pPr marL="0" lvl="0" indent="0" algn="ctr" rtl="0">
                <a:spcBef>
                  <a:spcPts val="0"/>
                </a:spcBef>
                <a:spcAft>
                  <a:spcPts val="0"/>
                </a:spcAft>
                <a:buClr>
                  <a:schemeClr val="dk1"/>
                </a:buClr>
                <a:buSzPts val="1100"/>
                <a:buFont typeface="Arial"/>
                <a:buNone/>
              </a:pPr>
              <a:endParaRPr dirty="0"/>
            </a:p>
          </p:txBody>
        </p:sp>
        <p:cxnSp>
          <p:nvCxnSpPr>
            <p:cNvPr id="14476" name="Google Shape;14476;p45"/>
            <p:cNvCxnSpPr>
              <a:stCxn id="14475" idx="4"/>
            </p:cNvCxnSpPr>
            <p:nvPr/>
          </p:nvCxnSpPr>
          <p:spPr>
            <a:xfrm>
              <a:off x="4673975" y="1465600"/>
              <a:ext cx="0" cy="1233300"/>
            </a:xfrm>
            <a:prstGeom prst="straightConnector1">
              <a:avLst/>
            </a:prstGeom>
            <a:noFill/>
            <a:ln w="19050" cap="flat" cmpd="sng">
              <a:solidFill>
                <a:schemeClr val="accent4"/>
              </a:solidFill>
              <a:prstDash val="solid"/>
              <a:round/>
              <a:headEnd type="none" w="med" len="med"/>
              <a:tailEnd type="oval" w="med" len="med"/>
            </a:ln>
          </p:spPr>
        </p:cxnSp>
      </p:grpSp>
      <p:grpSp>
        <p:nvGrpSpPr>
          <p:cNvPr id="14477" name="Google Shape;14477;p45"/>
          <p:cNvGrpSpPr/>
          <p:nvPr/>
        </p:nvGrpSpPr>
        <p:grpSpPr>
          <a:xfrm>
            <a:off x="7594788" y="1454213"/>
            <a:ext cx="567600" cy="1748700"/>
            <a:chOff x="4390175" y="898000"/>
            <a:chExt cx="567600" cy="1748700"/>
          </a:xfrm>
        </p:grpSpPr>
        <p:sp>
          <p:nvSpPr>
            <p:cNvPr id="14478" name="Google Shape;14478;p45"/>
            <p:cNvSpPr/>
            <p:nvPr/>
          </p:nvSpPr>
          <p:spPr>
            <a:xfrm>
              <a:off x="4390175" y="898000"/>
              <a:ext cx="567600" cy="567600"/>
            </a:xfrm>
            <a:prstGeom prst="ellipse">
              <a:avLst/>
            </a:prstGeom>
            <a:solidFill>
              <a:schemeClr val="accent6"/>
            </a:solidFill>
            <a:ln>
              <a:noFill/>
            </a:ln>
          </p:spPr>
          <p:txBody>
            <a:bodyPr spcFirstLastPara="1" wrap="square" lIns="0" tIns="91425" rIns="0" bIns="91425" anchor="ctr" anchorCtr="0">
              <a:noAutofit/>
            </a:bodyPr>
            <a:lstStyle/>
            <a:p>
              <a:pPr marL="0" lvl="0" indent="0" algn="ctr" rtl="0">
                <a:spcBef>
                  <a:spcPts val="0"/>
                </a:spcBef>
                <a:spcAft>
                  <a:spcPts val="0"/>
                </a:spcAft>
                <a:buClr>
                  <a:schemeClr val="dk1"/>
                </a:buClr>
                <a:buSzPts val="1100"/>
                <a:buFont typeface="Arial"/>
                <a:buNone/>
              </a:pPr>
              <a:endParaRPr dirty="0"/>
            </a:p>
          </p:txBody>
        </p:sp>
        <p:cxnSp>
          <p:nvCxnSpPr>
            <p:cNvPr id="14479" name="Google Shape;14479;p45"/>
            <p:cNvCxnSpPr>
              <a:stCxn id="14478" idx="4"/>
            </p:cNvCxnSpPr>
            <p:nvPr/>
          </p:nvCxnSpPr>
          <p:spPr>
            <a:xfrm>
              <a:off x="4673975" y="1465600"/>
              <a:ext cx="0" cy="1181100"/>
            </a:xfrm>
            <a:prstGeom prst="straightConnector1">
              <a:avLst/>
            </a:prstGeom>
            <a:noFill/>
            <a:ln w="19050" cap="flat" cmpd="sng">
              <a:solidFill>
                <a:schemeClr val="accent6"/>
              </a:solidFill>
              <a:prstDash val="solid"/>
              <a:round/>
              <a:headEnd type="none" w="med" len="med"/>
              <a:tailEnd type="oval" w="med" len="med"/>
            </a:ln>
          </p:spPr>
        </p:cxnSp>
      </p:grpSp>
      <p:sp>
        <p:nvSpPr>
          <p:cNvPr id="14492" name="Google Shape;14492;p45"/>
          <p:cNvSpPr txBox="1"/>
          <p:nvPr/>
        </p:nvSpPr>
        <p:spPr>
          <a:xfrm>
            <a:off x="710275" y="1370588"/>
            <a:ext cx="2484300" cy="84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s-AR" sz="2800" dirty="0">
                <a:solidFill>
                  <a:srgbClr val="002060"/>
                </a:solidFill>
                <a:latin typeface="Fira Sans Extra Condensed Medium"/>
                <a:ea typeface="Fira Sans Extra Condensed Medium"/>
                <a:cs typeface="Fira Sans Extra Condensed Medium"/>
                <a:sym typeface="Fira Sans Extra Condensed Medium"/>
              </a:rPr>
              <a:t>Coste de oportunidad</a:t>
            </a:r>
            <a:endParaRPr sz="2800" dirty="0">
              <a:solidFill>
                <a:srgbClr val="002060"/>
              </a:solidFill>
              <a:latin typeface="Fira Sans Extra Condensed Medium"/>
              <a:ea typeface="Fira Sans Extra Condensed Medium"/>
              <a:cs typeface="Fira Sans Extra Condensed Medium"/>
              <a:sym typeface="Fira Sans Extra Condensed Medium"/>
            </a:endParaRPr>
          </a:p>
        </p:txBody>
      </p:sp>
      <p:sp>
        <p:nvSpPr>
          <p:cNvPr id="14493" name="Google Shape;14493;p45"/>
          <p:cNvSpPr txBox="1"/>
          <p:nvPr/>
        </p:nvSpPr>
        <p:spPr>
          <a:xfrm>
            <a:off x="710274" y="2327813"/>
            <a:ext cx="3135547" cy="1445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AR" b="1" dirty="0">
                <a:solidFill>
                  <a:srgbClr val="434343"/>
                </a:solidFill>
                <a:latin typeface="Roboto"/>
                <a:ea typeface="Roboto"/>
                <a:cs typeface="Roboto"/>
                <a:sym typeface="Roboto"/>
              </a:rPr>
              <a:t>Aquello a lo que debe renunciarse para obtener otra cosa.</a:t>
            </a:r>
            <a:endParaRPr b="1" dirty="0">
              <a:solidFill>
                <a:srgbClr val="434343"/>
              </a:solidFill>
              <a:latin typeface="Roboto"/>
              <a:ea typeface="Roboto"/>
              <a:cs typeface="Roboto"/>
              <a:sym typeface="Roboto"/>
            </a:endParaRPr>
          </a:p>
        </p:txBody>
      </p:sp>
      <p:sp>
        <p:nvSpPr>
          <p:cNvPr id="2" name="CuadroTexto 1">
            <a:extLst>
              <a:ext uri="{FF2B5EF4-FFF2-40B4-BE49-F238E27FC236}">
                <a16:creationId xmlns:a16="http://schemas.microsoft.com/office/drawing/2014/main" id="{73C3E081-2F00-4338-8E7A-B27F34D07E0F}"/>
              </a:ext>
            </a:extLst>
          </p:cNvPr>
          <p:cNvSpPr txBox="1"/>
          <p:nvPr/>
        </p:nvSpPr>
        <p:spPr>
          <a:xfrm>
            <a:off x="383901" y="3598094"/>
            <a:ext cx="2840999" cy="307777"/>
          </a:xfrm>
          <a:prstGeom prst="rect">
            <a:avLst/>
          </a:prstGeom>
          <a:noFill/>
        </p:spPr>
        <p:txBody>
          <a:bodyPr wrap="square" rtlCol="0">
            <a:spAutoFit/>
          </a:bodyPr>
          <a:lstStyle/>
          <a:p>
            <a:r>
              <a:rPr lang="es-AR" dirty="0"/>
              <a:t>Ejemplo:</a:t>
            </a:r>
          </a:p>
        </p:txBody>
      </p:sp>
    </p:spTree>
  </p:cSld>
  <p:clrMapOvr>
    <a:masterClrMapping/>
  </p:clrMapOvr>
</p:sld>
</file>

<file path=ppt/theme/theme1.xml><?xml version="1.0" encoding="utf-8"?>
<a:theme xmlns:a="http://schemas.openxmlformats.org/drawingml/2006/main" name="World Maps by Slidesgo">
  <a:themeElements>
    <a:clrScheme name="Simple Light">
      <a:dk1>
        <a:srgbClr val="000000"/>
      </a:dk1>
      <a:lt1>
        <a:srgbClr val="FFFFFF"/>
      </a:lt1>
      <a:dk2>
        <a:srgbClr val="595959"/>
      </a:dk2>
      <a:lt2>
        <a:srgbClr val="EEEEEE"/>
      </a:lt2>
      <a:accent1>
        <a:srgbClr val="5EB2FC"/>
      </a:accent1>
      <a:accent2>
        <a:srgbClr val="69E781"/>
      </a:accent2>
      <a:accent3>
        <a:srgbClr val="869FB2"/>
      </a:accent3>
      <a:accent4>
        <a:srgbClr val="4949E7"/>
      </a:accent4>
      <a:accent5>
        <a:srgbClr val="FCBD24"/>
      </a:accent5>
      <a:accent6>
        <a:srgbClr val="EC3A3B"/>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2611</TotalTime>
  <Words>1052</Words>
  <Application>Microsoft Office PowerPoint</Application>
  <PresentationFormat>Presentación en pantalla (16:9)</PresentationFormat>
  <Paragraphs>92</Paragraphs>
  <Slides>22</Slides>
  <Notes>17</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22</vt:i4>
      </vt:variant>
    </vt:vector>
  </HeadingPairs>
  <TitlesOfParts>
    <vt:vector size="28" baseType="lpstr">
      <vt:lpstr>Fira Sans Extra Condensed Medium</vt:lpstr>
      <vt:lpstr>Arial</vt:lpstr>
      <vt:lpstr>Roboto</vt:lpstr>
      <vt:lpstr>Candara</vt:lpstr>
      <vt:lpstr>Fira Sans Extra Condensed</vt:lpstr>
      <vt:lpstr>World Maps by Slidesgo</vt:lpstr>
      <vt:lpstr>INTRODUCCIÓN A LOS ACUERDOS REGIONALES</vt:lpstr>
      <vt:lpstr>Presentación de PowerPoint</vt:lpstr>
      <vt:lpstr>¿POR QUÉ COMERCIAN LOS PAÍSES?</vt:lpstr>
      <vt:lpstr>Presentación de PowerPoint</vt:lpstr>
      <vt:lpstr>Presentación de PowerPoint</vt:lpstr>
      <vt:lpstr>Presentación de PowerPoint</vt:lpstr>
      <vt:lpstr>Presentación de PowerPoint</vt:lpstr>
      <vt:lpstr>VENTAJA ABSOLUTA</vt:lpstr>
      <vt:lpstr>Presentación de PowerPoint</vt:lpstr>
      <vt:lpstr>VENTAJA COMPARATIVA: COSTE DE OPORTUNIDAD</vt:lpstr>
      <vt:lpstr>¿Qué entienden integración económica?</vt:lpstr>
      <vt:lpstr>Introducción a la integración económica</vt:lpstr>
      <vt:lpstr>Presentación de PowerPoint</vt:lpstr>
      <vt:lpstr>Presentación de PowerPoint</vt:lpstr>
      <vt:lpstr>Presentación de PowerPoint</vt:lpstr>
      <vt:lpstr>El efecto cambiante de los acuerdos en América Latina</vt:lpstr>
      <vt:lpstr>Presentación de PowerPoint</vt:lpstr>
      <vt:lpstr>Presentación de PowerPoint</vt:lpstr>
      <vt:lpstr>Repercusiones de los acuerdos comerciales regionales</vt:lpstr>
      <vt:lpstr>Recomendado</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World Map Template</dc:title>
  <dc:creator>Administrador</dc:creator>
  <cp:lastModifiedBy>Asus</cp:lastModifiedBy>
  <cp:revision>58</cp:revision>
  <dcterms:modified xsi:type="dcterms:W3CDTF">2026-03-06T22:00:21Z</dcterms:modified>
</cp:coreProperties>
</file>