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34" d="100"/>
          <a:sy n="34" d="100"/>
        </p:scale>
        <p:origin x="1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84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Personalizado</PresentationFormat>
  <Paragraphs>27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FAMILIA</cp:lastModifiedBy>
  <cp:revision>1</cp:revision>
  <dcterms:created xsi:type="dcterms:W3CDTF">2024-05-14T20:32:33Z</dcterms:created>
  <dcterms:modified xsi:type="dcterms:W3CDTF">2024-05-14T20:33:21Z</dcterms:modified>
</cp:coreProperties>
</file>