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9"/>
  </p:notesMasterIdLst>
  <p:sldIdLst>
    <p:sldId id="371" r:id="rId2"/>
    <p:sldId id="370" r:id="rId3"/>
    <p:sldId id="372" r:id="rId4"/>
    <p:sldId id="373" r:id="rId5"/>
    <p:sldId id="374" r:id="rId6"/>
    <p:sldId id="375" r:id="rId7"/>
    <p:sldId id="376" r:id="rId8"/>
  </p:sldIdLst>
  <p:sldSz cx="18288000" cy="10287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54" d="100"/>
          <a:sy n="54" d="100"/>
        </p:scale>
        <p:origin x="754" y="6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FA92CB5-6F25-4304-BF85-2513E9BD0976}" type="datetimeFigureOut">
              <a:rPr lang="es-CO" smtClean="0"/>
              <a:t>12/03/2026</a:t>
            </a:fld>
            <a:endParaRPr lang="es-CO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CO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43E13E4-66FA-4248-BC51-B0CF1E5B09CE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4617400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3/12/2026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3/12/2026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3/12/2026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3/12/2026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EFDC8828-A0F9-4345-A0C3-2A9B413E99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288000" cy="1026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48330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124D97B3-ECE4-40D3-816B-B6531FD9F5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6363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6EB25450-7E1D-4BF7-8754-0E65AE5C0E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25" y="18222"/>
            <a:ext cx="18357575" cy="10268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07668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02AAE4E1-3525-4D64-B3DD-9E91D91051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3192" y="-1"/>
            <a:ext cx="18463592" cy="103278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29281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FF6C8B8B-E19F-4D4E-B7AC-A6F189A36F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57"/>
            <a:ext cx="18288000" cy="10312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96973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B57ED723-92F3-40C2-9199-7BCFD07CF8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sp>
        <p:nvSpPr>
          <p:cNvPr id="3" name="Rectángulo 2">
            <a:extLst>
              <a:ext uri="{FF2B5EF4-FFF2-40B4-BE49-F238E27FC236}">
                <a16:creationId xmlns:a16="http://schemas.microsoft.com/office/drawing/2014/main" id="{04CA3B88-0D98-4FC8-B4F1-BEF9DCD3E049}"/>
              </a:ext>
            </a:extLst>
          </p:cNvPr>
          <p:cNvSpPr/>
          <p:nvPr/>
        </p:nvSpPr>
        <p:spPr>
          <a:xfrm>
            <a:off x="14630400" y="0"/>
            <a:ext cx="3657600" cy="14859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1304033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0B8003A3-E11E-40FF-B7D0-814394B7D0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287999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286180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350</TotalTime>
  <Words>0</Words>
  <Application>Microsoft Office PowerPoint</Application>
  <PresentationFormat>Personalizado</PresentationFormat>
  <Paragraphs>0</Paragraphs>
  <Slides>7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USUARIO</dc:creator>
  <cp:lastModifiedBy>Asus</cp:lastModifiedBy>
  <cp:revision>28</cp:revision>
  <dcterms:created xsi:type="dcterms:W3CDTF">2006-08-16T00:00:00Z</dcterms:created>
  <dcterms:modified xsi:type="dcterms:W3CDTF">2026-03-12T14:14:48Z</dcterms:modified>
  <dc:identifier>DAF6_OARxNA</dc:identifier>
</cp:coreProperties>
</file>