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71" r:id="rId2"/>
    <p:sldId id="370" r:id="rId3"/>
    <p:sldId id="372" r:id="rId4"/>
    <p:sldId id="373" r:id="rId5"/>
    <p:sldId id="374" r:id="rId6"/>
    <p:sldId id="375" r:id="rId7"/>
    <p:sldId id="376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92CB5-6F25-4304-BF85-2513E9BD0976}" type="datetimeFigureOut">
              <a:rPr lang="es-CO" smtClean="0"/>
              <a:t>12/03/2026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E13E4-66FA-4248-BC51-B0CF1E5B09C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174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DC8828-A0F9-4345-A0C3-2A9B413E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3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24D97B3-ECE4-40D3-816B-B6531FD9F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6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B25450-7E1D-4BF7-8754-0E65AE5C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" y="18222"/>
            <a:ext cx="18357575" cy="102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6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AAE4E1-3525-4D64-B3DD-9E91D9105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92" y="-1"/>
            <a:ext cx="18463592" cy="103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2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6C8B8B-E19F-4D4E-B7AC-A6F189A3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"/>
            <a:ext cx="18288000" cy="103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9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7ED723-92F3-40C2-9199-7BCFD07C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4CA3B88-0D98-4FC8-B4F1-BEF9DCD3E049}"/>
              </a:ext>
            </a:extLst>
          </p:cNvPr>
          <p:cNvSpPr/>
          <p:nvPr/>
        </p:nvSpPr>
        <p:spPr>
          <a:xfrm>
            <a:off x="14630400" y="0"/>
            <a:ext cx="3657600" cy="1485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0403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8003A3-E11E-40FF-B7D0-814394B7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61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0</Words>
  <Application>Microsoft Office PowerPoint</Application>
  <PresentationFormat>Personalizado</PresentationFormat>
  <Paragraphs>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Asus</cp:lastModifiedBy>
  <cp:revision>28</cp:revision>
  <dcterms:created xsi:type="dcterms:W3CDTF">2006-08-16T00:00:00Z</dcterms:created>
  <dcterms:modified xsi:type="dcterms:W3CDTF">2026-03-12T14:14:48Z</dcterms:modified>
  <dc:identifier>DAF6_OARxNA</dc:identifier>
</cp:coreProperties>
</file>