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27"/>
  </p:notesMasterIdLst>
  <p:sldIdLst>
    <p:sldId id="305" r:id="rId2"/>
    <p:sldId id="306" r:id="rId3"/>
    <p:sldId id="256" r:id="rId4"/>
    <p:sldId id="259" r:id="rId5"/>
    <p:sldId id="300" r:id="rId6"/>
    <p:sldId id="301" r:id="rId7"/>
    <p:sldId id="307" r:id="rId8"/>
    <p:sldId id="308" r:id="rId9"/>
    <p:sldId id="309" r:id="rId10"/>
    <p:sldId id="310" r:id="rId11"/>
    <p:sldId id="302" r:id="rId12"/>
    <p:sldId id="311" r:id="rId13"/>
    <p:sldId id="303" r:id="rId14"/>
    <p:sldId id="313" r:id="rId15"/>
    <p:sldId id="312" r:id="rId16"/>
    <p:sldId id="314" r:id="rId17"/>
    <p:sldId id="304" r:id="rId18"/>
    <p:sldId id="316" r:id="rId19"/>
    <p:sldId id="317" r:id="rId20"/>
    <p:sldId id="318" r:id="rId21"/>
    <p:sldId id="319" r:id="rId22"/>
    <p:sldId id="321" r:id="rId23"/>
    <p:sldId id="322" r:id="rId24"/>
    <p:sldId id="320" r:id="rId25"/>
    <p:sldId id="323" r:id="rId26"/>
  </p:sldIdLst>
  <p:sldSz cx="9144000" cy="5143500" type="screen16x9"/>
  <p:notesSz cx="6858000" cy="9144000"/>
  <p:embeddedFontLst>
    <p:embeddedFont>
      <p:font typeface="Fira Sans Extra Condensed" panose="020B0503050000020004" pitchFamily="34" charset="0"/>
      <p:regular r:id="rId28"/>
      <p:bold r:id="rId29"/>
    </p:embeddedFont>
    <p:embeddedFont>
      <p:font typeface="Fira Sans Extra Condensed Medium" panose="020B0604020202020204" charset="0"/>
      <p:regular r:id="rId30"/>
      <p:bold r:id="rId31"/>
      <p:italic r:id="rId32"/>
      <p:boldItalic r:id="rId33"/>
    </p:embeddedFont>
    <p:embeddedFont>
      <p:font typeface="Nunito Light" pitchFamily="2" charset="0"/>
      <p:regular r:id="rId34"/>
      <p:italic r:id="rId35"/>
    </p:embeddedFont>
    <p:embeddedFont>
      <p:font typeface="Plus Jakarta Sans" panose="020B0604020202020204" charset="0"/>
      <p:regular r:id="rId36"/>
      <p:bold r:id="rId37"/>
      <p:italic r:id="rId38"/>
      <p:boldItalic r:id="rId39"/>
    </p:embeddedFont>
    <p:embeddedFont>
      <p:font typeface="Work Sans Medium" pitchFamily="2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F8ADA5-E8B5-4A20-8052-210EFE15CC36}">
  <a:tblStyle styleId="{B3F8ADA5-E8B5-4A20-8052-210EFE15CC3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4E0AE28-44E3-47CF-A5DC-4AD89858493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7">
          <a:extLst>
            <a:ext uri="{FF2B5EF4-FFF2-40B4-BE49-F238E27FC236}">
              <a16:creationId xmlns:a16="http://schemas.microsoft.com/office/drawing/2014/main" id="{5194B6D2-69E5-4EA6-BF66-727607C4A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8" name="Google Shape;3208;g4dfce81f19_0_45:notes">
            <a:extLst>
              <a:ext uri="{FF2B5EF4-FFF2-40B4-BE49-F238E27FC236}">
                <a16:creationId xmlns:a16="http://schemas.microsoft.com/office/drawing/2014/main" id="{6E5F5166-01FC-9B9B-5D21-5CBD72E36E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CO"/>
          </a:p>
        </p:txBody>
      </p:sp>
      <p:sp>
        <p:nvSpPr>
          <p:cNvPr id="3209" name="Google Shape;3209;g4dfce81f19_0_45:notes">
            <a:extLst>
              <a:ext uri="{FF2B5EF4-FFF2-40B4-BE49-F238E27FC236}">
                <a16:creationId xmlns:a16="http://schemas.microsoft.com/office/drawing/2014/main" id="{B9DEA869-933E-7E1F-4823-C6A8A489873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6897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7">
          <a:extLst>
            <a:ext uri="{FF2B5EF4-FFF2-40B4-BE49-F238E27FC236}">
              <a16:creationId xmlns:a16="http://schemas.microsoft.com/office/drawing/2014/main" id="{27C10FCF-3F44-BBD1-F98E-EB010ED59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8" name="Google Shape;3208;g4dfce81f19_0_45:notes">
            <a:extLst>
              <a:ext uri="{FF2B5EF4-FFF2-40B4-BE49-F238E27FC236}">
                <a16:creationId xmlns:a16="http://schemas.microsoft.com/office/drawing/2014/main" id="{0023359A-51B1-84DD-2A2C-1FD804BE92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CO"/>
          </a:p>
        </p:txBody>
      </p:sp>
      <p:sp>
        <p:nvSpPr>
          <p:cNvPr id="3209" name="Google Shape;3209;g4dfce81f19_0_45:notes">
            <a:extLst>
              <a:ext uri="{FF2B5EF4-FFF2-40B4-BE49-F238E27FC236}">
                <a16:creationId xmlns:a16="http://schemas.microsoft.com/office/drawing/2014/main" id="{5353D3ED-7A55-6AF4-8C2A-9734227287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3552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8">
          <a:extLst>
            <a:ext uri="{FF2B5EF4-FFF2-40B4-BE49-F238E27FC236}">
              <a16:creationId xmlns:a16="http://schemas.microsoft.com/office/drawing/2014/main" id="{4618D78A-094F-896A-C980-BF26E5ACC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9" name="Google Shape;3469;g54dda1946d_6_322:notes">
            <a:extLst>
              <a:ext uri="{FF2B5EF4-FFF2-40B4-BE49-F238E27FC236}">
                <a16:creationId xmlns:a16="http://schemas.microsoft.com/office/drawing/2014/main" id="{3CA03C3F-9F69-E752-792D-C60332D93E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CO"/>
          </a:p>
        </p:txBody>
      </p:sp>
      <p:sp>
        <p:nvSpPr>
          <p:cNvPr id="3470" name="Google Shape;3470;g54dda1946d_6_322:notes">
            <a:extLst>
              <a:ext uri="{FF2B5EF4-FFF2-40B4-BE49-F238E27FC236}">
                <a16:creationId xmlns:a16="http://schemas.microsoft.com/office/drawing/2014/main" id="{D896884A-ABD3-D96E-5FDC-6B73A6A235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7802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8">
          <a:extLst>
            <a:ext uri="{FF2B5EF4-FFF2-40B4-BE49-F238E27FC236}">
              <a16:creationId xmlns:a16="http://schemas.microsoft.com/office/drawing/2014/main" id="{D14B994F-2CAA-1B33-0FA4-301D68BB4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9" name="Google Shape;3469;g54dda1946d_6_322:notes">
            <a:extLst>
              <a:ext uri="{FF2B5EF4-FFF2-40B4-BE49-F238E27FC236}">
                <a16:creationId xmlns:a16="http://schemas.microsoft.com/office/drawing/2014/main" id="{17186EC3-6B81-26CF-F1FD-E25EDC360B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CO"/>
          </a:p>
        </p:txBody>
      </p:sp>
      <p:sp>
        <p:nvSpPr>
          <p:cNvPr id="3470" name="Google Shape;3470;g54dda1946d_6_322:notes">
            <a:extLst>
              <a:ext uri="{FF2B5EF4-FFF2-40B4-BE49-F238E27FC236}">
                <a16:creationId xmlns:a16="http://schemas.microsoft.com/office/drawing/2014/main" id="{D458B30D-9219-6C05-F81F-F7C420BF94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6140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9" name="Google Shape;3469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CO"/>
          </a:p>
        </p:txBody>
      </p:sp>
      <p:sp>
        <p:nvSpPr>
          <p:cNvPr id="3470" name="Google Shape;3470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4200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8" name="Google Shape;14458;g8957026581_0_1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59" name="Google Shape;14459;g8957026581_0_1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Es necesario que los países analicen el costo de oportunidad es decir que tan costoso le resulta producir un producto y renunciar al otro para determinar que producto deben elaborar y que producto deben importar.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2801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8" name="Google Shape;3208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CO"/>
          </a:p>
        </p:txBody>
      </p:sp>
      <p:sp>
        <p:nvSpPr>
          <p:cNvPr id="3209" name="Google Shape;3209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9" name="Google Shape;3469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CO"/>
          </a:p>
        </p:txBody>
      </p:sp>
      <p:sp>
        <p:nvSpPr>
          <p:cNvPr id="3470" name="Google Shape;3470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9" name="Google Shape;3469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CO"/>
          </a:p>
        </p:txBody>
      </p:sp>
      <p:sp>
        <p:nvSpPr>
          <p:cNvPr id="3470" name="Google Shape;3470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2008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8" name="Google Shape;3208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CO"/>
          </a:p>
        </p:txBody>
      </p:sp>
      <p:sp>
        <p:nvSpPr>
          <p:cNvPr id="3209" name="Google Shape;3209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1740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7">
          <a:extLst>
            <a:ext uri="{FF2B5EF4-FFF2-40B4-BE49-F238E27FC236}">
              <a16:creationId xmlns:a16="http://schemas.microsoft.com/office/drawing/2014/main" id="{77D888A6-9A24-06ED-8997-5020E9D4F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8" name="Google Shape;3208;g4dfce81f19_0_45:notes">
            <a:extLst>
              <a:ext uri="{FF2B5EF4-FFF2-40B4-BE49-F238E27FC236}">
                <a16:creationId xmlns:a16="http://schemas.microsoft.com/office/drawing/2014/main" id="{8B4D7B33-3B0C-07B3-DFAB-D199DDC9CE6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CO"/>
          </a:p>
        </p:txBody>
      </p:sp>
      <p:sp>
        <p:nvSpPr>
          <p:cNvPr id="3209" name="Google Shape;3209;g4dfce81f19_0_45:notes">
            <a:extLst>
              <a:ext uri="{FF2B5EF4-FFF2-40B4-BE49-F238E27FC236}">
                <a16:creationId xmlns:a16="http://schemas.microsoft.com/office/drawing/2014/main" id="{6EFAC794-151F-2754-B697-3532366FB2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8419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9" name="Google Shape;3469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CO"/>
          </a:p>
        </p:txBody>
      </p:sp>
      <p:sp>
        <p:nvSpPr>
          <p:cNvPr id="3470" name="Google Shape;3470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0907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7">
          <a:extLst>
            <a:ext uri="{FF2B5EF4-FFF2-40B4-BE49-F238E27FC236}">
              <a16:creationId xmlns:a16="http://schemas.microsoft.com/office/drawing/2014/main" id="{8929A847-AB5B-53C8-A9FF-25D02F20B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8" name="Google Shape;3208;g4dfce81f19_0_45:notes">
            <a:extLst>
              <a:ext uri="{FF2B5EF4-FFF2-40B4-BE49-F238E27FC236}">
                <a16:creationId xmlns:a16="http://schemas.microsoft.com/office/drawing/2014/main" id="{4F319690-D98D-23B7-EC73-C1DC2C2CF7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CO"/>
          </a:p>
        </p:txBody>
      </p:sp>
      <p:sp>
        <p:nvSpPr>
          <p:cNvPr id="3209" name="Google Shape;3209;g4dfce81f19_0_45:notes">
            <a:extLst>
              <a:ext uri="{FF2B5EF4-FFF2-40B4-BE49-F238E27FC236}">
                <a16:creationId xmlns:a16="http://schemas.microsoft.com/office/drawing/2014/main" id="{26D335D6-C6DE-195E-3487-2B340759D1D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7124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9" name="Google Shape;3469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CO"/>
          </a:p>
        </p:txBody>
      </p:sp>
      <p:sp>
        <p:nvSpPr>
          <p:cNvPr id="3470" name="Google Shape;3470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9001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00" y="4314200"/>
            <a:ext cx="9144000" cy="84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12" y="4450097"/>
            <a:ext cx="6172209" cy="951372"/>
            <a:chOff x="1648300" y="2319100"/>
            <a:chExt cx="1480075" cy="228125"/>
          </a:xfrm>
        </p:grpSpPr>
        <p:sp>
          <p:nvSpPr>
            <p:cNvPr id="11" name="Google Shape;11;p2"/>
            <p:cNvSpPr/>
            <p:nvPr/>
          </p:nvSpPr>
          <p:spPr>
            <a:xfrm>
              <a:off x="1648300" y="2319100"/>
              <a:ext cx="1480075" cy="43550"/>
            </a:xfrm>
            <a:custGeom>
              <a:avLst/>
              <a:gdLst/>
              <a:ahLst/>
              <a:cxnLst/>
              <a:rect l="l" t="t" r="r" b="b"/>
              <a:pathLst>
                <a:path w="59203" h="1742" extrusionOk="0">
                  <a:moveTo>
                    <a:pt x="31947" y="0"/>
                  </a:moveTo>
                  <a:lnTo>
                    <a:pt x="31389" y="23"/>
                  </a:lnTo>
                  <a:lnTo>
                    <a:pt x="30879" y="93"/>
                  </a:lnTo>
                  <a:lnTo>
                    <a:pt x="30484" y="163"/>
                  </a:lnTo>
                  <a:lnTo>
                    <a:pt x="30205" y="232"/>
                  </a:lnTo>
                  <a:lnTo>
                    <a:pt x="30066" y="279"/>
                  </a:lnTo>
                  <a:lnTo>
                    <a:pt x="30066" y="302"/>
                  </a:lnTo>
                  <a:lnTo>
                    <a:pt x="31088" y="302"/>
                  </a:lnTo>
                  <a:lnTo>
                    <a:pt x="31343" y="325"/>
                  </a:lnTo>
                  <a:lnTo>
                    <a:pt x="31482" y="372"/>
                  </a:lnTo>
                  <a:lnTo>
                    <a:pt x="31506" y="395"/>
                  </a:lnTo>
                  <a:lnTo>
                    <a:pt x="31482" y="418"/>
                  </a:lnTo>
                  <a:lnTo>
                    <a:pt x="31436" y="441"/>
                  </a:lnTo>
                  <a:lnTo>
                    <a:pt x="31320" y="488"/>
                  </a:lnTo>
                  <a:lnTo>
                    <a:pt x="30972" y="557"/>
                  </a:lnTo>
                  <a:lnTo>
                    <a:pt x="30391" y="650"/>
                  </a:lnTo>
                  <a:lnTo>
                    <a:pt x="29532" y="743"/>
                  </a:lnTo>
                  <a:lnTo>
                    <a:pt x="28441" y="813"/>
                  </a:lnTo>
                  <a:lnTo>
                    <a:pt x="27210" y="859"/>
                  </a:lnTo>
                  <a:lnTo>
                    <a:pt x="25910" y="882"/>
                  </a:lnTo>
                  <a:lnTo>
                    <a:pt x="24633" y="906"/>
                  </a:lnTo>
                  <a:lnTo>
                    <a:pt x="23449" y="906"/>
                  </a:lnTo>
                  <a:lnTo>
                    <a:pt x="22474" y="882"/>
                  </a:lnTo>
                  <a:lnTo>
                    <a:pt x="21755" y="836"/>
                  </a:lnTo>
                  <a:lnTo>
                    <a:pt x="21244" y="790"/>
                  </a:lnTo>
                  <a:lnTo>
                    <a:pt x="20756" y="790"/>
                  </a:lnTo>
                  <a:lnTo>
                    <a:pt x="20292" y="813"/>
                  </a:lnTo>
                  <a:lnTo>
                    <a:pt x="19828" y="836"/>
                  </a:lnTo>
                  <a:lnTo>
                    <a:pt x="18853" y="929"/>
                  </a:lnTo>
                  <a:lnTo>
                    <a:pt x="18319" y="952"/>
                  </a:lnTo>
                  <a:lnTo>
                    <a:pt x="17738" y="952"/>
                  </a:lnTo>
                  <a:lnTo>
                    <a:pt x="17436" y="975"/>
                  </a:lnTo>
                  <a:lnTo>
                    <a:pt x="12584" y="975"/>
                  </a:lnTo>
                  <a:lnTo>
                    <a:pt x="12259" y="906"/>
                  </a:lnTo>
                  <a:lnTo>
                    <a:pt x="12166" y="859"/>
                  </a:lnTo>
                  <a:lnTo>
                    <a:pt x="12096" y="813"/>
                  </a:lnTo>
                  <a:lnTo>
                    <a:pt x="12073" y="790"/>
                  </a:lnTo>
                  <a:lnTo>
                    <a:pt x="12096" y="766"/>
                  </a:lnTo>
                  <a:lnTo>
                    <a:pt x="12166" y="720"/>
                  </a:lnTo>
                  <a:lnTo>
                    <a:pt x="12329" y="674"/>
                  </a:lnTo>
                  <a:lnTo>
                    <a:pt x="12561" y="650"/>
                  </a:lnTo>
                  <a:lnTo>
                    <a:pt x="13211" y="604"/>
                  </a:lnTo>
                  <a:lnTo>
                    <a:pt x="16484" y="604"/>
                  </a:lnTo>
                  <a:lnTo>
                    <a:pt x="19317" y="650"/>
                  </a:lnTo>
                  <a:lnTo>
                    <a:pt x="20872" y="650"/>
                  </a:lnTo>
                  <a:lnTo>
                    <a:pt x="22498" y="627"/>
                  </a:lnTo>
                  <a:lnTo>
                    <a:pt x="25562" y="557"/>
                  </a:lnTo>
                  <a:lnTo>
                    <a:pt x="26769" y="511"/>
                  </a:lnTo>
                  <a:lnTo>
                    <a:pt x="27605" y="465"/>
                  </a:lnTo>
                  <a:lnTo>
                    <a:pt x="27861" y="441"/>
                  </a:lnTo>
                  <a:lnTo>
                    <a:pt x="27977" y="418"/>
                  </a:lnTo>
                  <a:lnTo>
                    <a:pt x="28000" y="395"/>
                  </a:lnTo>
                  <a:lnTo>
                    <a:pt x="27977" y="395"/>
                  </a:lnTo>
                  <a:lnTo>
                    <a:pt x="27791" y="372"/>
                  </a:lnTo>
                  <a:lnTo>
                    <a:pt x="26816" y="349"/>
                  </a:lnTo>
                  <a:lnTo>
                    <a:pt x="25051" y="325"/>
                  </a:lnTo>
                  <a:lnTo>
                    <a:pt x="20176" y="349"/>
                  </a:lnTo>
                  <a:lnTo>
                    <a:pt x="12120" y="418"/>
                  </a:lnTo>
                  <a:lnTo>
                    <a:pt x="10843" y="418"/>
                  </a:lnTo>
                  <a:lnTo>
                    <a:pt x="9868" y="441"/>
                  </a:lnTo>
                  <a:lnTo>
                    <a:pt x="9450" y="465"/>
                  </a:lnTo>
                  <a:lnTo>
                    <a:pt x="9078" y="534"/>
                  </a:lnTo>
                  <a:lnTo>
                    <a:pt x="8707" y="604"/>
                  </a:lnTo>
                  <a:lnTo>
                    <a:pt x="8335" y="720"/>
                  </a:lnTo>
                  <a:lnTo>
                    <a:pt x="8126" y="766"/>
                  </a:lnTo>
                  <a:lnTo>
                    <a:pt x="7825" y="813"/>
                  </a:lnTo>
                  <a:lnTo>
                    <a:pt x="6966" y="882"/>
                  </a:lnTo>
                  <a:lnTo>
                    <a:pt x="5874" y="929"/>
                  </a:lnTo>
                  <a:lnTo>
                    <a:pt x="4598" y="952"/>
                  </a:lnTo>
                  <a:lnTo>
                    <a:pt x="1" y="952"/>
                  </a:lnTo>
                  <a:lnTo>
                    <a:pt x="1" y="1324"/>
                  </a:lnTo>
                  <a:lnTo>
                    <a:pt x="3065" y="1254"/>
                  </a:lnTo>
                  <a:lnTo>
                    <a:pt x="4714" y="1231"/>
                  </a:lnTo>
                  <a:lnTo>
                    <a:pt x="5898" y="1231"/>
                  </a:lnTo>
                  <a:lnTo>
                    <a:pt x="9032" y="1324"/>
                  </a:lnTo>
                  <a:lnTo>
                    <a:pt x="11005" y="1370"/>
                  </a:lnTo>
                  <a:lnTo>
                    <a:pt x="11911" y="1416"/>
                  </a:lnTo>
                  <a:lnTo>
                    <a:pt x="12700" y="1486"/>
                  </a:lnTo>
                  <a:lnTo>
                    <a:pt x="9914" y="1556"/>
                  </a:lnTo>
                  <a:lnTo>
                    <a:pt x="13281" y="1556"/>
                  </a:lnTo>
                  <a:lnTo>
                    <a:pt x="13513" y="1579"/>
                  </a:lnTo>
                  <a:lnTo>
                    <a:pt x="13698" y="1625"/>
                  </a:lnTo>
                  <a:lnTo>
                    <a:pt x="13838" y="1672"/>
                  </a:lnTo>
                  <a:lnTo>
                    <a:pt x="14023" y="1695"/>
                  </a:lnTo>
                  <a:lnTo>
                    <a:pt x="14488" y="1742"/>
                  </a:lnTo>
                  <a:lnTo>
                    <a:pt x="15068" y="1742"/>
                  </a:lnTo>
                  <a:lnTo>
                    <a:pt x="15741" y="1718"/>
                  </a:lnTo>
                  <a:lnTo>
                    <a:pt x="17181" y="1649"/>
                  </a:lnTo>
                  <a:lnTo>
                    <a:pt x="18597" y="1533"/>
                  </a:lnTo>
                  <a:lnTo>
                    <a:pt x="26282" y="1533"/>
                  </a:lnTo>
                  <a:lnTo>
                    <a:pt x="25028" y="1509"/>
                  </a:lnTo>
                  <a:lnTo>
                    <a:pt x="24192" y="1463"/>
                  </a:lnTo>
                  <a:lnTo>
                    <a:pt x="23728" y="1416"/>
                  </a:lnTo>
                  <a:lnTo>
                    <a:pt x="23589" y="1370"/>
                  </a:lnTo>
                  <a:lnTo>
                    <a:pt x="23496" y="1347"/>
                  </a:lnTo>
                  <a:lnTo>
                    <a:pt x="24076" y="1347"/>
                  </a:lnTo>
                  <a:lnTo>
                    <a:pt x="27350" y="1231"/>
                  </a:lnTo>
                  <a:lnTo>
                    <a:pt x="30948" y="1231"/>
                  </a:lnTo>
                  <a:lnTo>
                    <a:pt x="30066" y="1324"/>
                  </a:lnTo>
                  <a:lnTo>
                    <a:pt x="29950" y="1347"/>
                  </a:lnTo>
                  <a:lnTo>
                    <a:pt x="30136" y="1347"/>
                  </a:lnTo>
                  <a:lnTo>
                    <a:pt x="30763" y="1300"/>
                  </a:lnTo>
                  <a:lnTo>
                    <a:pt x="31738" y="1277"/>
                  </a:lnTo>
                  <a:lnTo>
                    <a:pt x="34315" y="1231"/>
                  </a:lnTo>
                  <a:lnTo>
                    <a:pt x="40839" y="1231"/>
                  </a:lnTo>
                  <a:lnTo>
                    <a:pt x="40862" y="1254"/>
                  </a:lnTo>
                  <a:lnTo>
                    <a:pt x="34524" y="1556"/>
                  </a:lnTo>
                  <a:lnTo>
                    <a:pt x="49011" y="1486"/>
                  </a:lnTo>
                  <a:lnTo>
                    <a:pt x="49731" y="1486"/>
                  </a:lnTo>
                  <a:lnTo>
                    <a:pt x="50450" y="1463"/>
                  </a:lnTo>
                  <a:lnTo>
                    <a:pt x="51774" y="1463"/>
                  </a:lnTo>
                  <a:lnTo>
                    <a:pt x="51216" y="1440"/>
                  </a:lnTo>
                  <a:lnTo>
                    <a:pt x="53120" y="1370"/>
                  </a:lnTo>
                  <a:lnTo>
                    <a:pt x="54954" y="1277"/>
                  </a:lnTo>
                  <a:lnTo>
                    <a:pt x="56881" y="1161"/>
                  </a:lnTo>
                  <a:lnTo>
                    <a:pt x="55604" y="1115"/>
                  </a:lnTo>
                  <a:lnTo>
                    <a:pt x="54327" y="1091"/>
                  </a:lnTo>
                  <a:lnTo>
                    <a:pt x="52911" y="1068"/>
                  </a:lnTo>
                  <a:lnTo>
                    <a:pt x="55395" y="975"/>
                  </a:lnTo>
                  <a:lnTo>
                    <a:pt x="49707" y="975"/>
                  </a:lnTo>
                  <a:lnTo>
                    <a:pt x="50009" y="882"/>
                  </a:lnTo>
                  <a:lnTo>
                    <a:pt x="50404" y="790"/>
                  </a:lnTo>
                  <a:lnTo>
                    <a:pt x="50682" y="743"/>
                  </a:lnTo>
                  <a:lnTo>
                    <a:pt x="51054" y="720"/>
                  </a:lnTo>
                  <a:lnTo>
                    <a:pt x="52075" y="674"/>
                  </a:lnTo>
                  <a:lnTo>
                    <a:pt x="53352" y="650"/>
                  </a:lnTo>
                  <a:lnTo>
                    <a:pt x="54745" y="650"/>
                  </a:lnTo>
                  <a:lnTo>
                    <a:pt x="57462" y="674"/>
                  </a:lnTo>
                  <a:lnTo>
                    <a:pt x="59203" y="720"/>
                  </a:lnTo>
                  <a:lnTo>
                    <a:pt x="59203" y="279"/>
                  </a:lnTo>
                  <a:lnTo>
                    <a:pt x="56092" y="279"/>
                  </a:lnTo>
                  <a:lnTo>
                    <a:pt x="56278" y="325"/>
                  </a:lnTo>
                  <a:lnTo>
                    <a:pt x="56371" y="349"/>
                  </a:lnTo>
                  <a:lnTo>
                    <a:pt x="56394" y="372"/>
                  </a:lnTo>
                  <a:lnTo>
                    <a:pt x="56371" y="395"/>
                  </a:lnTo>
                  <a:lnTo>
                    <a:pt x="56278" y="418"/>
                  </a:lnTo>
                  <a:lnTo>
                    <a:pt x="55883" y="465"/>
                  </a:lnTo>
                  <a:lnTo>
                    <a:pt x="55210" y="511"/>
                  </a:lnTo>
                  <a:lnTo>
                    <a:pt x="54374" y="534"/>
                  </a:lnTo>
                  <a:lnTo>
                    <a:pt x="53399" y="557"/>
                  </a:lnTo>
                  <a:lnTo>
                    <a:pt x="52401" y="557"/>
                  </a:lnTo>
                  <a:lnTo>
                    <a:pt x="51425" y="511"/>
                  </a:lnTo>
                  <a:lnTo>
                    <a:pt x="50450" y="488"/>
                  </a:lnTo>
                  <a:lnTo>
                    <a:pt x="49522" y="488"/>
                  </a:lnTo>
                  <a:lnTo>
                    <a:pt x="48686" y="511"/>
                  </a:lnTo>
                  <a:lnTo>
                    <a:pt x="48013" y="534"/>
                  </a:lnTo>
                  <a:lnTo>
                    <a:pt x="47525" y="557"/>
                  </a:lnTo>
                  <a:lnTo>
                    <a:pt x="47339" y="581"/>
                  </a:lnTo>
                  <a:lnTo>
                    <a:pt x="47479" y="604"/>
                  </a:lnTo>
                  <a:lnTo>
                    <a:pt x="48547" y="604"/>
                  </a:lnTo>
                  <a:lnTo>
                    <a:pt x="48593" y="627"/>
                  </a:lnTo>
                  <a:lnTo>
                    <a:pt x="48570" y="627"/>
                  </a:lnTo>
                  <a:lnTo>
                    <a:pt x="48500" y="650"/>
                  </a:lnTo>
                  <a:lnTo>
                    <a:pt x="48245" y="720"/>
                  </a:lnTo>
                  <a:lnTo>
                    <a:pt x="47316" y="836"/>
                  </a:lnTo>
                  <a:lnTo>
                    <a:pt x="46132" y="975"/>
                  </a:lnTo>
                  <a:lnTo>
                    <a:pt x="43555" y="975"/>
                  </a:lnTo>
                  <a:lnTo>
                    <a:pt x="43137" y="859"/>
                  </a:lnTo>
                  <a:lnTo>
                    <a:pt x="42487" y="674"/>
                  </a:lnTo>
                  <a:lnTo>
                    <a:pt x="42255" y="627"/>
                  </a:lnTo>
                  <a:lnTo>
                    <a:pt x="42023" y="604"/>
                  </a:lnTo>
                  <a:lnTo>
                    <a:pt x="41558" y="581"/>
                  </a:lnTo>
                  <a:lnTo>
                    <a:pt x="41024" y="581"/>
                  </a:lnTo>
                  <a:lnTo>
                    <a:pt x="40490" y="604"/>
                  </a:lnTo>
                  <a:lnTo>
                    <a:pt x="39306" y="697"/>
                  </a:lnTo>
                  <a:lnTo>
                    <a:pt x="38656" y="743"/>
                  </a:lnTo>
                  <a:lnTo>
                    <a:pt x="37960" y="720"/>
                  </a:lnTo>
                  <a:lnTo>
                    <a:pt x="37379" y="697"/>
                  </a:lnTo>
                  <a:lnTo>
                    <a:pt x="36985" y="674"/>
                  </a:lnTo>
                  <a:lnTo>
                    <a:pt x="36799" y="650"/>
                  </a:lnTo>
                  <a:lnTo>
                    <a:pt x="36776" y="627"/>
                  </a:lnTo>
                  <a:lnTo>
                    <a:pt x="36776" y="604"/>
                  </a:lnTo>
                  <a:lnTo>
                    <a:pt x="36869" y="581"/>
                  </a:lnTo>
                  <a:lnTo>
                    <a:pt x="37031" y="534"/>
                  </a:lnTo>
                  <a:lnTo>
                    <a:pt x="37519" y="418"/>
                  </a:lnTo>
                  <a:lnTo>
                    <a:pt x="37797" y="395"/>
                  </a:lnTo>
                  <a:lnTo>
                    <a:pt x="38331" y="372"/>
                  </a:lnTo>
                  <a:lnTo>
                    <a:pt x="39980" y="349"/>
                  </a:lnTo>
                  <a:lnTo>
                    <a:pt x="44646" y="325"/>
                  </a:lnTo>
                  <a:lnTo>
                    <a:pt x="47061" y="325"/>
                  </a:lnTo>
                  <a:lnTo>
                    <a:pt x="49127" y="302"/>
                  </a:lnTo>
                  <a:lnTo>
                    <a:pt x="49940" y="279"/>
                  </a:lnTo>
                  <a:lnTo>
                    <a:pt x="50543" y="256"/>
                  </a:lnTo>
                  <a:lnTo>
                    <a:pt x="50915" y="209"/>
                  </a:lnTo>
                  <a:lnTo>
                    <a:pt x="50984" y="186"/>
                  </a:lnTo>
                  <a:lnTo>
                    <a:pt x="51008" y="186"/>
                  </a:lnTo>
                  <a:lnTo>
                    <a:pt x="50984" y="163"/>
                  </a:lnTo>
                  <a:lnTo>
                    <a:pt x="50915" y="140"/>
                  </a:lnTo>
                  <a:lnTo>
                    <a:pt x="50752" y="116"/>
                  </a:lnTo>
                  <a:lnTo>
                    <a:pt x="50218" y="93"/>
                  </a:lnTo>
                  <a:lnTo>
                    <a:pt x="49382" y="70"/>
                  </a:lnTo>
                  <a:lnTo>
                    <a:pt x="48338" y="47"/>
                  </a:lnTo>
                  <a:lnTo>
                    <a:pt x="45714" y="70"/>
                  </a:lnTo>
                  <a:lnTo>
                    <a:pt x="42673" y="70"/>
                  </a:lnTo>
                  <a:lnTo>
                    <a:pt x="39585" y="93"/>
                  </a:lnTo>
                  <a:lnTo>
                    <a:pt x="36753" y="116"/>
                  </a:lnTo>
                  <a:lnTo>
                    <a:pt x="34524" y="93"/>
                  </a:lnTo>
                  <a:lnTo>
                    <a:pt x="33734" y="70"/>
                  </a:lnTo>
                  <a:lnTo>
                    <a:pt x="33247" y="47"/>
                  </a:lnTo>
                  <a:lnTo>
                    <a:pt x="32899" y="0"/>
                  </a:ln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305325" y="2357400"/>
              <a:ext cx="67950" cy="25"/>
            </a:xfrm>
            <a:custGeom>
              <a:avLst/>
              <a:gdLst/>
              <a:ahLst/>
              <a:cxnLst/>
              <a:rect l="l" t="t" r="r" b="b"/>
              <a:pathLst>
                <a:path w="2718" h="1" extrusionOk="0">
                  <a:moveTo>
                    <a:pt x="2717" y="1"/>
                  </a:moveTo>
                  <a:lnTo>
                    <a:pt x="2717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208" y="1"/>
                  </a:lnTo>
                  <a:lnTo>
                    <a:pt x="2717" y="1"/>
                  </a:lnTo>
                  <a:lnTo>
                    <a:pt x="2717" y="1"/>
                  </a:ln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648300" y="2386425"/>
              <a:ext cx="1480075" cy="43550"/>
            </a:xfrm>
            <a:custGeom>
              <a:avLst/>
              <a:gdLst/>
              <a:ahLst/>
              <a:cxnLst/>
              <a:rect l="l" t="t" r="r" b="b"/>
              <a:pathLst>
                <a:path w="59203" h="1742" extrusionOk="0">
                  <a:moveTo>
                    <a:pt x="26677" y="0"/>
                  </a:moveTo>
                  <a:lnTo>
                    <a:pt x="26305" y="24"/>
                  </a:lnTo>
                  <a:lnTo>
                    <a:pt x="25957" y="47"/>
                  </a:lnTo>
                  <a:lnTo>
                    <a:pt x="25469" y="93"/>
                  </a:lnTo>
                  <a:lnTo>
                    <a:pt x="24680" y="116"/>
                  </a:lnTo>
                  <a:lnTo>
                    <a:pt x="19619" y="116"/>
                  </a:lnTo>
                  <a:lnTo>
                    <a:pt x="16531" y="93"/>
                  </a:lnTo>
                  <a:lnTo>
                    <a:pt x="13489" y="70"/>
                  </a:lnTo>
                  <a:lnTo>
                    <a:pt x="9821" y="70"/>
                  </a:lnTo>
                  <a:lnTo>
                    <a:pt x="9009" y="93"/>
                  </a:lnTo>
                  <a:lnTo>
                    <a:pt x="8451" y="116"/>
                  </a:lnTo>
                  <a:lnTo>
                    <a:pt x="8289" y="140"/>
                  </a:lnTo>
                  <a:lnTo>
                    <a:pt x="8219" y="163"/>
                  </a:lnTo>
                  <a:lnTo>
                    <a:pt x="8196" y="186"/>
                  </a:lnTo>
                  <a:lnTo>
                    <a:pt x="8219" y="186"/>
                  </a:lnTo>
                  <a:lnTo>
                    <a:pt x="8289" y="209"/>
                  </a:lnTo>
                  <a:lnTo>
                    <a:pt x="8660" y="256"/>
                  </a:lnTo>
                  <a:lnTo>
                    <a:pt x="9264" y="279"/>
                  </a:lnTo>
                  <a:lnTo>
                    <a:pt x="10077" y="302"/>
                  </a:lnTo>
                  <a:lnTo>
                    <a:pt x="12143" y="325"/>
                  </a:lnTo>
                  <a:lnTo>
                    <a:pt x="14557" y="349"/>
                  </a:lnTo>
                  <a:lnTo>
                    <a:pt x="19224" y="349"/>
                  </a:lnTo>
                  <a:lnTo>
                    <a:pt x="20872" y="372"/>
                  </a:lnTo>
                  <a:lnTo>
                    <a:pt x="21406" y="395"/>
                  </a:lnTo>
                  <a:lnTo>
                    <a:pt x="21685" y="418"/>
                  </a:lnTo>
                  <a:lnTo>
                    <a:pt x="22172" y="534"/>
                  </a:lnTo>
                  <a:lnTo>
                    <a:pt x="22358" y="581"/>
                  </a:lnTo>
                  <a:lnTo>
                    <a:pt x="22428" y="627"/>
                  </a:lnTo>
                  <a:lnTo>
                    <a:pt x="22428" y="650"/>
                  </a:lnTo>
                  <a:lnTo>
                    <a:pt x="22405" y="650"/>
                  </a:lnTo>
                  <a:lnTo>
                    <a:pt x="22219" y="697"/>
                  </a:lnTo>
                  <a:lnTo>
                    <a:pt x="21847" y="720"/>
                  </a:lnTo>
                  <a:lnTo>
                    <a:pt x="21244" y="743"/>
                  </a:lnTo>
                  <a:lnTo>
                    <a:pt x="20547" y="743"/>
                  </a:lnTo>
                  <a:lnTo>
                    <a:pt x="19897" y="720"/>
                  </a:lnTo>
                  <a:lnTo>
                    <a:pt x="18713" y="627"/>
                  </a:lnTo>
                  <a:lnTo>
                    <a:pt x="18179" y="581"/>
                  </a:lnTo>
                  <a:lnTo>
                    <a:pt x="17668" y="581"/>
                  </a:lnTo>
                  <a:lnTo>
                    <a:pt x="17181" y="604"/>
                  </a:lnTo>
                  <a:lnTo>
                    <a:pt x="16949" y="650"/>
                  </a:lnTo>
                  <a:lnTo>
                    <a:pt x="16717" y="697"/>
                  </a:lnTo>
                  <a:lnTo>
                    <a:pt x="16020" y="883"/>
                  </a:lnTo>
                  <a:lnTo>
                    <a:pt x="15579" y="999"/>
                  </a:lnTo>
                  <a:lnTo>
                    <a:pt x="15347" y="1022"/>
                  </a:lnTo>
                  <a:lnTo>
                    <a:pt x="15091" y="1045"/>
                  </a:lnTo>
                  <a:lnTo>
                    <a:pt x="14302" y="1045"/>
                  </a:lnTo>
                  <a:lnTo>
                    <a:pt x="13698" y="1022"/>
                  </a:lnTo>
                  <a:lnTo>
                    <a:pt x="12955" y="975"/>
                  </a:lnTo>
                  <a:lnTo>
                    <a:pt x="12189" y="883"/>
                  </a:lnTo>
                  <a:lnTo>
                    <a:pt x="11493" y="790"/>
                  </a:lnTo>
                  <a:lnTo>
                    <a:pt x="10936" y="720"/>
                  </a:lnTo>
                  <a:lnTo>
                    <a:pt x="10634" y="650"/>
                  </a:lnTo>
                  <a:lnTo>
                    <a:pt x="10611" y="627"/>
                  </a:lnTo>
                  <a:lnTo>
                    <a:pt x="10703" y="604"/>
                  </a:lnTo>
                  <a:lnTo>
                    <a:pt x="11864" y="604"/>
                  </a:lnTo>
                  <a:lnTo>
                    <a:pt x="11679" y="581"/>
                  </a:lnTo>
                  <a:lnTo>
                    <a:pt x="11191" y="534"/>
                  </a:lnTo>
                  <a:lnTo>
                    <a:pt x="10518" y="511"/>
                  </a:lnTo>
                  <a:lnTo>
                    <a:pt x="8753" y="511"/>
                  </a:lnTo>
                  <a:lnTo>
                    <a:pt x="7801" y="534"/>
                  </a:lnTo>
                  <a:lnTo>
                    <a:pt x="6803" y="558"/>
                  </a:lnTo>
                  <a:lnTo>
                    <a:pt x="4853" y="558"/>
                  </a:lnTo>
                  <a:lnTo>
                    <a:pt x="3994" y="534"/>
                  </a:lnTo>
                  <a:lnTo>
                    <a:pt x="3321" y="488"/>
                  </a:lnTo>
                  <a:lnTo>
                    <a:pt x="2926" y="418"/>
                  </a:lnTo>
                  <a:lnTo>
                    <a:pt x="2833" y="395"/>
                  </a:lnTo>
                  <a:lnTo>
                    <a:pt x="2810" y="372"/>
                  </a:lnTo>
                  <a:lnTo>
                    <a:pt x="2833" y="372"/>
                  </a:lnTo>
                  <a:lnTo>
                    <a:pt x="2926" y="325"/>
                  </a:lnTo>
                  <a:lnTo>
                    <a:pt x="3112" y="302"/>
                  </a:lnTo>
                  <a:lnTo>
                    <a:pt x="1" y="302"/>
                  </a:lnTo>
                  <a:lnTo>
                    <a:pt x="1" y="720"/>
                  </a:lnTo>
                  <a:lnTo>
                    <a:pt x="1742" y="674"/>
                  </a:lnTo>
                  <a:lnTo>
                    <a:pt x="4458" y="650"/>
                  </a:lnTo>
                  <a:lnTo>
                    <a:pt x="5851" y="650"/>
                  </a:lnTo>
                  <a:lnTo>
                    <a:pt x="7128" y="674"/>
                  </a:lnTo>
                  <a:lnTo>
                    <a:pt x="8150" y="720"/>
                  </a:lnTo>
                  <a:lnTo>
                    <a:pt x="8521" y="743"/>
                  </a:lnTo>
                  <a:lnTo>
                    <a:pt x="8800" y="790"/>
                  </a:lnTo>
                  <a:lnTo>
                    <a:pt x="9496" y="975"/>
                  </a:lnTo>
                  <a:lnTo>
                    <a:pt x="9659" y="1022"/>
                  </a:lnTo>
                  <a:lnTo>
                    <a:pt x="9682" y="1068"/>
                  </a:lnTo>
                  <a:lnTo>
                    <a:pt x="9682" y="1092"/>
                  </a:lnTo>
                  <a:lnTo>
                    <a:pt x="9659" y="1092"/>
                  </a:lnTo>
                  <a:lnTo>
                    <a:pt x="9589" y="1115"/>
                  </a:lnTo>
                  <a:lnTo>
                    <a:pt x="9310" y="1138"/>
                  </a:lnTo>
                  <a:lnTo>
                    <a:pt x="8893" y="1115"/>
                  </a:lnTo>
                  <a:lnTo>
                    <a:pt x="8312" y="1092"/>
                  </a:lnTo>
                  <a:lnTo>
                    <a:pt x="7523" y="1092"/>
                  </a:lnTo>
                  <a:lnTo>
                    <a:pt x="6594" y="1068"/>
                  </a:lnTo>
                  <a:lnTo>
                    <a:pt x="4621" y="1092"/>
                  </a:lnTo>
                  <a:lnTo>
                    <a:pt x="2322" y="1161"/>
                  </a:lnTo>
                  <a:lnTo>
                    <a:pt x="5526" y="1347"/>
                  </a:lnTo>
                  <a:lnTo>
                    <a:pt x="8103" y="1463"/>
                  </a:lnTo>
                  <a:lnTo>
                    <a:pt x="9218" y="1486"/>
                  </a:lnTo>
                  <a:lnTo>
                    <a:pt x="10053" y="1486"/>
                  </a:lnTo>
                  <a:lnTo>
                    <a:pt x="11191" y="1440"/>
                  </a:lnTo>
                  <a:lnTo>
                    <a:pt x="12073" y="1370"/>
                  </a:lnTo>
                  <a:lnTo>
                    <a:pt x="12863" y="1324"/>
                  </a:lnTo>
                  <a:lnTo>
                    <a:pt x="13281" y="1301"/>
                  </a:lnTo>
                  <a:lnTo>
                    <a:pt x="13745" y="1301"/>
                  </a:lnTo>
                  <a:lnTo>
                    <a:pt x="14256" y="1324"/>
                  </a:lnTo>
                  <a:lnTo>
                    <a:pt x="14743" y="1370"/>
                  </a:lnTo>
                  <a:lnTo>
                    <a:pt x="15765" y="1463"/>
                  </a:lnTo>
                  <a:lnTo>
                    <a:pt x="16252" y="1486"/>
                  </a:lnTo>
                  <a:lnTo>
                    <a:pt x="17251" y="1486"/>
                  </a:lnTo>
                  <a:lnTo>
                    <a:pt x="17761" y="1417"/>
                  </a:lnTo>
                  <a:lnTo>
                    <a:pt x="18133" y="1347"/>
                  </a:lnTo>
                  <a:lnTo>
                    <a:pt x="18342" y="1254"/>
                  </a:lnTo>
                  <a:lnTo>
                    <a:pt x="18435" y="1184"/>
                  </a:lnTo>
                  <a:lnTo>
                    <a:pt x="18481" y="1138"/>
                  </a:lnTo>
                  <a:lnTo>
                    <a:pt x="18527" y="1092"/>
                  </a:lnTo>
                  <a:lnTo>
                    <a:pt x="18690" y="1068"/>
                  </a:lnTo>
                  <a:lnTo>
                    <a:pt x="18992" y="1068"/>
                  </a:lnTo>
                  <a:lnTo>
                    <a:pt x="19526" y="1092"/>
                  </a:lnTo>
                  <a:lnTo>
                    <a:pt x="20385" y="1138"/>
                  </a:lnTo>
                  <a:lnTo>
                    <a:pt x="21569" y="1184"/>
                  </a:lnTo>
                  <a:lnTo>
                    <a:pt x="24494" y="1231"/>
                  </a:lnTo>
                  <a:lnTo>
                    <a:pt x="27303" y="1277"/>
                  </a:lnTo>
                  <a:lnTo>
                    <a:pt x="28371" y="1301"/>
                  </a:lnTo>
                  <a:lnTo>
                    <a:pt x="29068" y="1347"/>
                  </a:lnTo>
                  <a:lnTo>
                    <a:pt x="29254" y="1347"/>
                  </a:lnTo>
                  <a:lnTo>
                    <a:pt x="29045" y="1324"/>
                  </a:lnTo>
                  <a:lnTo>
                    <a:pt x="27861" y="1184"/>
                  </a:lnTo>
                  <a:lnTo>
                    <a:pt x="25748" y="975"/>
                  </a:lnTo>
                  <a:lnTo>
                    <a:pt x="25748" y="975"/>
                  </a:lnTo>
                  <a:lnTo>
                    <a:pt x="29695" y="1138"/>
                  </a:lnTo>
                  <a:lnTo>
                    <a:pt x="32829" y="1277"/>
                  </a:lnTo>
                  <a:lnTo>
                    <a:pt x="35151" y="1347"/>
                  </a:lnTo>
                  <a:lnTo>
                    <a:pt x="36427" y="1370"/>
                  </a:lnTo>
                  <a:lnTo>
                    <a:pt x="37379" y="1347"/>
                  </a:lnTo>
                  <a:lnTo>
                    <a:pt x="38215" y="1370"/>
                  </a:lnTo>
                  <a:lnTo>
                    <a:pt x="39028" y="1417"/>
                  </a:lnTo>
                  <a:lnTo>
                    <a:pt x="40398" y="1533"/>
                  </a:lnTo>
                  <a:lnTo>
                    <a:pt x="42348" y="1672"/>
                  </a:lnTo>
                  <a:lnTo>
                    <a:pt x="43346" y="1742"/>
                  </a:lnTo>
                  <a:lnTo>
                    <a:pt x="44669" y="1742"/>
                  </a:lnTo>
                  <a:lnTo>
                    <a:pt x="45018" y="1718"/>
                  </a:lnTo>
                  <a:lnTo>
                    <a:pt x="45296" y="1695"/>
                  </a:lnTo>
                  <a:lnTo>
                    <a:pt x="45505" y="1649"/>
                  </a:lnTo>
                  <a:lnTo>
                    <a:pt x="45737" y="1579"/>
                  </a:lnTo>
                  <a:lnTo>
                    <a:pt x="46062" y="1533"/>
                  </a:lnTo>
                  <a:lnTo>
                    <a:pt x="46921" y="1463"/>
                  </a:lnTo>
                  <a:lnTo>
                    <a:pt x="48013" y="1393"/>
                  </a:lnTo>
                  <a:lnTo>
                    <a:pt x="49220" y="1347"/>
                  </a:lnTo>
                  <a:lnTo>
                    <a:pt x="51611" y="1277"/>
                  </a:lnTo>
                  <a:lnTo>
                    <a:pt x="53306" y="1231"/>
                  </a:lnTo>
                  <a:lnTo>
                    <a:pt x="54490" y="1231"/>
                  </a:lnTo>
                  <a:lnTo>
                    <a:pt x="56138" y="1254"/>
                  </a:lnTo>
                  <a:lnTo>
                    <a:pt x="59203" y="1324"/>
                  </a:lnTo>
                  <a:lnTo>
                    <a:pt x="59203" y="952"/>
                  </a:lnTo>
                  <a:lnTo>
                    <a:pt x="57183" y="975"/>
                  </a:lnTo>
                  <a:lnTo>
                    <a:pt x="54606" y="952"/>
                  </a:lnTo>
                  <a:lnTo>
                    <a:pt x="53352" y="929"/>
                  </a:lnTo>
                  <a:lnTo>
                    <a:pt x="52238" y="883"/>
                  </a:lnTo>
                  <a:lnTo>
                    <a:pt x="51379" y="813"/>
                  </a:lnTo>
                  <a:lnTo>
                    <a:pt x="51077" y="767"/>
                  </a:lnTo>
                  <a:lnTo>
                    <a:pt x="50868" y="720"/>
                  </a:lnTo>
                  <a:lnTo>
                    <a:pt x="50497" y="604"/>
                  </a:lnTo>
                  <a:lnTo>
                    <a:pt x="50125" y="534"/>
                  </a:lnTo>
                  <a:lnTo>
                    <a:pt x="49754" y="488"/>
                  </a:lnTo>
                  <a:lnTo>
                    <a:pt x="49336" y="441"/>
                  </a:lnTo>
                  <a:lnTo>
                    <a:pt x="48361" y="418"/>
                  </a:lnTo>
                  <a:lnTo>
                    <a:pt x="47084" y="418"/>
                  </a:lnTo>
                  <a:lnTo>
                    <a:pt x="39028" y="349"/>
                  </a:lnTo>
                  <a:lnTo>
                    <a:pt x="32388" y="349"/>
                  </a:lnTo>
                  <a:lnTo>
                    <a:pt x="31413" y="372"/>
                  </a:lnTo>
                  <a:lnTo>
                    <a:pt x="31227" y="395"/>
                  </a:lnTo>
                  <a:lnTo>
                    <a:pt x="31204" y="418"/>
                  </a:lnTo>
                  <a:lnTo>
                    <a:pt x="31227" y="418"/>
                  </a:lnTo>
                  <a:lnTo>
                    <a:pt x="31343" y="441"/>
                  </a:lnTo>
                  <a:lnTo>
                    <a:pt x="31598" y="465"/>
                  </a:lnTo>
                  <a:lnTo>
                    <a:pt x="32457" y="511"/>
                  </a:lnTo>
                  <a:lnTo>
                    <a:pt x="33641" y="558"/>
                  </a:lnTo>
                  <a:lnTo>
                    <a:pt x="36706" y="627"/>
                  </a:lnTo>
                  <a:lnTo>
                    <a:pt x="38331" y="650"/>
                  </a:lnTo>
                  <a:lnTo>
                    <a:pt x="39887" y="650"/>
                  </a:lnTo>
                  <a:lnTo>
                    <a:pt x="42719" y="627"/>
                  </a:lnTo>
                  <a:lnTo>
                    <a:pt x="45087" y="604"/>
                  </a:lnTo>
                  <a:lnTo>
                    <a:pt x="45993" y="604"/>
                  </a:lnTo>
                  <a:lnTo>
                    <a:pt x="46666" y="650"/>
                  </a:lnTo>
                  <a:lnTo>
                    <a:pt x="46875" y="674"/>
                  </a:lnTo>
                  <a:lnTo>
                    <a:pt x="47037" y="720"/>
                  </a:lnTo>
                  <a:lnTo>
                    <a:pt x="47130" y="767"/>
                  </a:lnTo>
                  <a:lnTo>
                    <a:pt x="47130" y="790"/>
                  </a:lnTo>
                  <a:lnTo>
                    <a:pt x="47107" y="836"/>
                  </a:lnTo>
                  <a:lnTo>
                    <a:pt x="47014" y="883"/>
                  </a:lnTo>
                  <a:lnTo>
                    <a:pt x="46852" y="929"/>
                  </a:lnTo>
                  <a:lnTo>
                    <a:pt x="46620" y="975"/>
                  </a:lnTo>
                  <a:lnTo>
                    <a:pt x="46341" y="999"/>
                  </a:lnTo>
                  <a:lnTo>
                    <a:pt x="45644" y="1022"/>
                  </a:lnTo>
                  <a:lnTo>
                    <a:pt x="44809" y="1045"/>
                  </a:lnTo>
                  <a:lnTo>
                    <a:pt x="43021" y="999"/>
                  </a:lnTo>
                  <a:lnTo>
                    <a:pt x="41465" y="975"/>
                  </a:lnTo>
                  <a:lnTo>
                    <a:pt x="40885" y="952"/>
                  </a:lnTo>
                  <a:lnTo>
                    <a:pt x="40351" y="929"/>
                  </a:lnTo>
                  <a:lnTo>
                    <a:pt x="39376" y="859"/>
                  </a:lnTo>
                  <a:lnTo>
                    <a:pt x="38935" y="813"/>
                  </a:lnTo>
                  <a:lnTo>
                    <a:pt x="37960" y="813"/>
                  </a:lnTo>
                  <a:lnTo>
                    <a:pt x="37449" y="836"/>
                  </a:lnTo>
                  <a:lnTo>
                    <a:pt x="36729" y="883"/>
                  </a:lnTo>
                  <a:lnTo>
                    <a:pt x="35754" y="906"/>
                  </a:lnTo>
                  <a:lnTo>
                    <a:pt x="33293" y="906"/>
                  </a:lnTo>
                  <a:lnTo>
                    <a:pt x="31993" y="859"/>
                  </a:lnTo>
                  <a:lnTo>
                    <a:pt x="30763" y="813"/>
                  </a:lnTo>
                  <a:lnTo>
                    <a:pt x="29671" y="743"/>
                  </a:lnTo>
                  <a:lnTo>
                    <a:pt x="28812" y="650"/>
                  </a:lnTo>
                  <a:lnTo>
                    <a:pt x="28232" y="558"/>
                  </a:lnTo>
                  <a:lnTo>
                    <a:pt x="27884" y="488"/>
                  </a:lnTo>
                  <a:lnTo>
                    <a:pt x="27768" y="441"/>
                  </a:lnTo>
                  <a:lnTo>
                    <a:pt x="27721" y="418"/>
                  </a:lnTo>
                  <a:lnTo>
                    <a:pt x="27698" y="395"/>
                  </a:lnTo>
                  <a:lnTo>
                    <a:pt x="27721" y="372"/>
                  </a:lnTo>
                  <a:lnTo>
                    <a:pt x="27861" y="325"/>
                  </a:lnTo>
                  <a:lnTo>
                    <a:pt x="28116" y="302"/>
                  </a:lnTo>
                  <a:lnTo>
                    <a:pt x="28464" y="302"/>
                  </a:lnTo>
                  <a:lnTo>
                    <a:pt x="28859" y="325"/>
                  </a:lnTo>
                  <a:lnTo>
                    <a:pt x="29091" y="325"/>
                  </a:lnTo>
                  <a:lnTo>
                    <a:pt x="29137" y="302"/>
                  </a:lnTo>
                  <a:lnTo>
                    <a:pt x="29137" y="279"/>
                  </a:lnTo>
                  <a:lnTo>
                    <a:pt x="28998" y="233"/>
                  </a:lnTo>
                  <a:lnTo>
                    <a:pt x="28720" y="163"/>
                  </a:lnTo>
                  <a:lnTo>
                    <a:pt x="28325" y="93"/>
                  </a:lnTo>
                  <a:lnTo>
                    <a:pt x="27814" y="47"/>
                  </a:lnTo>
                  <a:lnTo>
                    <a:pt x="27257" y="0"/>
                  </a:ln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648300" y="2440975"/>
              <a:ext cx="1480075" cy="43550"/>
            </a:xfrm>
            <a:custGeom>
              <a:avLst/>
              <a:gdLst/>
              <a:ahLst/>
              <a:cxnLst/>
              <a:rect l="l" t="t" r="r" b="b"/>
              <a:pathLst>
                <a:path w="59203" h="1742" extrusionOk="0">
                  <a:moveTo>
                    <a:pt x="48848" y="1"/>
                  </a:moveTo>
                  <a:lnTo>
                    <a:pt x="47943" y="24"/>
                  </a:lnTo>
                  <a:lnTo>
                    <a:pt x="45923" y="140"/>
                  </a:lnTo>
                  <a:lnTo>
                    <a:pt x="42673" y="326"/>
                  </a:lnTo>
                  <a:lnTo>
                    <a:pt x="41605" y="372"/>
                  </a:lnTo>
                  <a:lnTo>
                    <a:pt x="40699" y="395"/>
                  </a:lnTo>
                  <a:lnTo>
                    <a:pt x="39678" y="372"/>
                  </a:lnTo>
                  <a:lnTo>
                    <a:pt x="38262" y="395"/>
                  </a:lnTo>
                  <a:lnTo>
                    <a:pt x="35499" y="465"/>
                  </a:lnTo>
                  <a:lnTo>
                    <a:pt x="31645" y="604"/>
                  </a:lnTo>
                  <a:lnTo>
                    <a:pt x="26723" y="767"/>
                  </a:lnTo>
                  <a:lnTo>
                    <a:pt x="29834" y="558"/>
                  </a:lnTo>
                  <a:lnTo>
                    <a:pt x="31622" y="419"/>
                  </a:lnTo>
                  <a:lnTo>
                    <a:pt x="31970" y="395"/>
                  </a:lnTo>
                  <a:lnTo>
                    <a:pt x="31715" y="395"/>
                  </a:lnTo>
                  <a:lnTo>
                    <a:pt x="30855" y="442"/>
                  </a:lnTo>
                  <a:lnTo>
                    <a:pt x="29602" y="465"/>
                  </a:lnTo>
                  <a:lnTo>
                    <a:pt x="26375" y="511"/>
                  </a:lnTo>
                  <a:lnTo>
                    <a:pt x="23031" y="558"/>
                  </a:lnTo>
                  <a:lnTo>
                    <a:pt x="21592" y="604"/>
                  </a:lnTo>
                  <a:lnTo>
                    <a:pt x="20501" y="651"/>
                  </a:lnTo>
                  <a:lnTo>
                    <a:pt x="19804" y="674"/>
                  </a:lnTo>
                  <a:lnTo>
                    <a:pt x="19410" y="674"/>
                  </a:lnTo>
                  <a:lnTo>
                    <a:pt x="19386" y="651"/>
                  </a:lnTo>
                  <a:lnTo>
                    <a:pt x="19503" y="604"/>
                  </a:lnTo>
                  <a:lnTo>
                    <a:pt x="19688" y="558"/>
                  </a:lnTo>
                  <a:lnTo>
                    <a:pt x="19851" y="488"/>
                  </a:lnTo>
                  <a:lnTo>
                    <a:pt x="19920" y="442"/>
                  </a:lnTo>
                  <a:lnTo>
                    <a:pt x="19944" y="395"/>
                  </a:lnTo>
                  <a:lnTo>
                    <a:pt x="19920" y="372"/>
                  </a:lnTo>
                  <a:lnTo>
                    <a:pt x="19851" y="326"/>
                  </a:lnTo>
                  <a:lnTo>
                    <a:pt x="19735" y="279"/>
                  </a:lnTo>
                  <a:lnTo>
                    <a:pt x="19549" y="256"/>
                  </a:lnTo>
                  <a:lnTo>
                    <a:pt x="18504" y="256"/>
                  </a:lnTo>
                  <a:lnTo>
                    <a:pt x="17854" y="279"/>
                  </a:lnTo>
                  <a:lnTo>
                    <a:pt x="16438" y="372"/>
                  </a:lnTo>
                  <a:lnTo>
                    <a:pt x="15741" y="419"/>
                  </a:lnTo>
                  <a:lnTo>
                    <a:pt x="15115" y="442"/>
                  </a:lnTo>
                  <a:lnTo>
                    <a:pt x="14604" y="442"/>
                  </a:lnTo>
                  <a:lnTo>
                    <a:pt x="14209" y="419"/>
                  </a:lnTo>
                  <a:lnTo>
                    <a:pt x="13559" y="372"/>
                  </a:lnTo>
                  <a:lnTo>
                    <a:pt x="12886" y="303"/>
                  </a:lnTo>
                  <a:lnTo>
                    <a:pt x="12445" y="279"/>
                  </a:lnTo>
                  <a:lnTo>
                    <a:pt x="11864" y="256"/>
                  </a:lnTo>
                  <a:lnTo>
                    <a:pt x="10959" y="256"/>
                  </a:lnTo>
                  <a:lnTo>
                    <a:pt x="9636" y="279"/>
                  </a:lnTo>
                  <a:lnTo>
                    <a:pt x="6432" y="395"/>
                  </a:lnTo>
                  <a:lnTo>
                    <a:pt x="2276" y="581"/>
                  </a:lnTo>
                  <a:lnTo>
                    <a:pt x="4528" y="651"/>
                  </a:lnTo>
                  <a:lnTo>
                    <a:pt x="6548" y="674"/>
                  </a:lnTo>
                  <a:lnTo>
                    <a:pt x="7569" y="651"/>
                  </a:lnTo>
                  <a:lnTo>
                    <a:pt x="8475" y="651"/>
                  </a:lnTo>
                  <a:lnTo>
                    <a:pt x="9659" y="604"/>
                  </a:lnTo>
                  <a:lnTo>
                    <a:pt x="9891" y="628"/>
                  </a:lnTo>
                  <a:lnTo>
                    <a:pt x="9914" y="651"/>
                  </a:lnTo>
                  <a:lnTo>
                    <a:pt x="9891" y="651"/>
                  </a:lnTo>
                  <a:lnTo>
                    <a:pt x="9659" y="697"/>
                  </a:lnTo>
                  <a:lnTo>
                    <a:pt x="9241" y="767"/>
                  </a:lnTo>
                  <a:lnTo>
                    <a:pt x="7825" y="953"/>
                  </a:lnTo>
                  <a:lnTo>
                    <a:pt x="7105" y="999"/>
                  </a:lnTo>
                  <a:lnTo>
                    <a:pt x="6223" y="1045"/>
                  </a:lnTo>
                  <a:lnTo>
                    <a:pt x="5224" y="1069"/>
                  </a:lnTo>
                  <a:lnTo>
                    <a:pt x="4156" y="1092"/>
                  </a:lnTo>
                  <a:lnTo>
                    <a:pt x="1997" y="1069"/>
                  </a:lnTo>
                  <a:lnTo>
                    <a:pt x="1" y="1045"/>
                  </a:lnTo>
                  <a:lnTo>
                    <a:pt x="1" y="1324"/>
                  </a:lnTo>
                  <a:lnTo>
                    <a:pt x="442" y="1278"/>
                  </a:lnTo>
                  <a:lnTo>
                    <a:pt x="1045" y="1254"/>
                  </a:lnTo>
                  <a:lnTo>
                    <a:pt x="2531" y="1185"/>
                  </a:lnTo>
                  <a:lnTo>
                    <a:pt x="4969" y="1185"/>
                  </a:lnTo>
                  <a:lnTo>
                    <a:pt x="5712" y="1208"/>
                  </a:lnTo>
                  <a:lnTo>
                    <a:pt x="6641" y="1231"/>
                  </a:lnTo>
                  <a:lnTo>
                    <a:pt x="8591" y="1231"/>
                  </a:lnTo>
                  <a:lnTo>
                    <a:pt x="9427" y="1185"/>
                  </a:lnTo>
                  <a:lnTo>
                    <a:pt x="10355" y="1138"/>
                  </a:lnTo>
                  <a:lnTo>
                    <a:pt x="9102" y="1138"/>
                  </a:lnTo>
                  <a:lnTo>
                    <a:pt x="9102" y="1115"/>
                  </a:lnTo>
                  <a:lnTo>
                    <a:pt x="9218" y="1092"/>
                  </a:lnTo>
                  <a:lnTo>
                    <a:pt x="9798" y="1022"/>
                  </a:lnTo>
                  <a:lnTo>
                    <a:pt x="10727" y="953"/>
                  </a:lnTo>
                  <a:lnTo>
                    <a:pt x="12955" y="767"/>
                  </a:lnTo>
                  <a:lnTo>
                    <a:pt x="13954" y="720"/>
                  </a:lnTo>
                  <a:lnTo>
                    <a:pt x="14720" y="697"/>
                  </a:lnTo>
                  <a:lnTo>
                    <a:pt x="15556" y="697"/>
                  </a:lnTo>
                  <a:lnTo>
                    <a:pt x="15741" y="720"/>
                  </a:lnTo>
                  <a:lnTo>
                    <a:pt x="15858" y="744"/>
                  </a:lnTo>
                  <a:lnTo>
                    <a:pt x="15881" y="813"/>
                  </a:lnTo>
                  <a:lnTo>
                    <a:pt x="15881" y="860"/>
                  </a:lnTo>
                  <a:lnTo>
                    <a:pt x="15881" y="953"/>
                  </a:lnTo>
                  <a:lnTo>
                    <a:pt x="15904" y="1045"/>
                  </a:lnTo>
                  <a:lnTo>
                    <a:pt x="15927" y="1092"/>
                  </a:lnTo>
                  <a:lnTo>
                    <a:pt x="15950" y="1092"/>
                  </a:lnTo>
                  <a:lnTo>
                    <a:pt x="16090" y="1138"/>
                  </a:lnTo>
                  <a:lnTo>
                    <a:pt x="16252" y="1162"/>
                  </a:lnTo>
                  <a:lnTo>
                    <a:pt x="17088" y="1162"/>
                  </a:lnTo>
                  <a:lnTo>
                    <a:pt x="17808" y="1115"/>
                  </a:lnTo>
                  <a:lnTo>
                    <a:pt x="19433" y="1022"/>
                  </a:lnTo>
                  <a:lnTo>
                    <a:pt x="20222" y="999"/>
                  </a:lnTo>
                  <a:lnTo>
                    <a:pt x="20965" y="999"/>
                  </a:lnTo>
                  <a:lnTo>
                    <a:pt x="21499" y="1022"/>
                  </a:lnTo>
                  <a:lnTo>
                    <a:pt x="21801" y="1045"/>
                  </a:lnTo>
                  <a:lnTo>
                    <a:pt x="21871" y="1069"/>
                  </a:lnTo>
                  <a:lnTo>
                    <a:pt x="21894" y="1092"/>
                  </a:lnTo>
                  <a:lnTo>
                    <a:pt x="21801" y="1115"/>
                  </a:lnTo>
                  <a:lnTo>
                    <a:pt x="21174" y="1208"/>
                  </a:lnTo>
                  <a:lnTo>
                    <a:pt x="20199" y="1324"/>
                  </a:lnTo>
                  <a:lnTo>
                    <a:pt x="19804" y="1347"/>
                  </a:lnTo>
                  <a:lnTo>
                    <a:pt x="19178" y="1371"/>
                  </a:lnTo>
                  <a:lnTo>
                    <a:pt x="17297" y="1394"/>
                  </a:lnTo>
                  <a:lnTo>
                    <a:pt x="12236" y="1394"/>
                  </a:lnTo>
                  <a:lnTo>
                    <a:pt x="9589" y="1417"/>
                  </a:lnTo>
                  <a:lnTo>
                    <a:pt x="7291" y="1440"/>
                  </a:lnTo>
                  <a:lnTo>
                    <a:pt x="5573" y="1487"/>
                  </a:lnTo>
                  <a:lnTo>
                    <a:pt x="5039" y="1533"/>
                  </a:lnTo>
                  <a:lnTo>
                    <a:pt x="4876" y="1556"/>
                  </a:lnTo>
                  <a:lnTo>
                    <a:pt x="4760" y="1579"/>
                  </a:lnTo>
                  <a:lnTo>
                    <a:pt x="4760" y="1603"/>
                  </a:lnTo>
                  <a:lnTo>
                    <a:pt x="4853" y="1626"/>
                  </a:lnTo>
                  <a:lnTo>
                    <a:pt x="5317" y="1649"/>
                  </a:lnTo>
                  <a:lnTo>
                    <a:pt x="6130" y="1672"/>
                  </a:lnTo>
                  <a:lnTo>
                    <a:pt x="10053" y="1672"/>
                  </a:lnTo>
                  <a:lnTo>
                    <a:pt x="13373" y="1649"/>
                  </a:lnTo>
                  <a:lnTo>
                    <a:pt x="16809" y="1626"/>
                  </a:lnTo>
                  <a:lnTo>
                    <a:pt x="22219" y="1626"/>
                  </a:lnTo>
                  <a:lnTo>
                    <a:pt x="22962" y="1649"/>
                  </a:lnTo>
                  <a:lnTo>
                    <a:pt x="23380" y="1696"/>
                  </a:lnTo>
                  <a:lnTo>
                    <a:pt x="23635" y="1719"/>
                  </a:lnTo>
                  <a:lnTo>
                    <a:pt x="23937" y="1742"/>
                  </a:lnTo>
                  <a:lnTo>
                    <a:pt x="24587" y="1742"/>
                  </a:lnTo>
                  <a:lnTo>
                    <a:pt x="25330" y="1696"/>
                  </a:lnTo>
                  <a:lnTo>
                    <a:pt x="26096" y="1649"/>
                  </a:lnTo>
                  <a:lnTo>
                    <a:pt x="26769" y="1579"/>
                  </a:lnTo>
                  <a:lnTo>
                    <a:pt x="27327" y="1510"/>
                  </a:lnTo>
                  <a:lnTo>
                    <a:pt x="27698" y="1463"/>
                  </a:lnTo>
                  <a:lnTo>
                    <a:pt x="27768" y="1440"/>
                  </a:lnTo>
                  <a:lnTo>
                    <a:pt x="27768" y="1417"/>
                  </a:lnTo>
                  <a:lnTo>
                    <a:pt x="27512" y="1417"/>
                  </a:lnTo>
                  <a:lnTo>
                    <a:pt x="27048" y="1440"/>
                  </a:lnTo>
                  <a:lnTo>
                    <a:pt x="26700" y="1440"/>
                  </a:lnTo>
                  <a:lnTo>
                    <a:pt x="26514" y="1417"/>
                  </a:lnTo>
                  <a:lnTo>
                    <a:pt x="26468" y="1394"/>
                  </a:lnTo>
                  <a:lnTo>
                    <a:pt x="26491" y="1371"/>
                  </a:lnTo>
                  <a:lnTo>
                    <a:pt x="26677" y="1324"/>
                  </a:lnTo>
                  <a:lnTo>
                    <a:pt x="27118" y="1254"/>
                  </a:lnTo>
                  <a:lnTo>
                    <a:pt x="27814" y="1185"/>
                  </a:lnTo>
                  <a:lnTo>
                    <a:pt x="28789" y="1092"/>
                  </a:lnTo>
                  <a:lnTo>
                    <a:pt x="30066" y="999"/>
                  </a:lnTo>
                  <a:lnTo>
                    <a:pt x="31482" y="929"/>
                  </a:lnTo>
                  <a:lnTo>
                    <a:pt x="33015" y="883"/>
                  </a:lnTo>
                  <a:lnTo>
                    <a:pt x="34524" y="837"/>
                  </a:lnTo>
                  <a:lnTo>
                    <a:pt x="37194" y="837"/>
                  </a:lnTo>
                  <a:lnTo>
                    <a:pt x="38146" y="860"/>
                  </a:lnTo>
                  <a:lnTo>
                    <a:pt x="38749" y="906"/>
                  </a:lnTo>
                  <a:lnTo>
                    <a:pt x="39190" y="929"/>
                  </a:lnTo>
                  <a:lnTo>
                    <a:pt x="40258" y="929"/>
                  </a:lnTo>
                  <a:lnTo>
                    <a:pt x="40885" y="883"/>
                  </a:lnTo>
                  <a:lnTo>
                    <a:pt x="42208" y="813"/>
                  </a:lnTo>
                  <a:lnTo>
                    <a:pt x="42905" y="790"/>
                  </a:lnTo>
                  <a:lnTo>
                    <a:pt x="43601" y="767"/>
                  </a:lnTo>
                  <a:lnTo>
                    <a:pt x="45366" y="744"/>
                  </a:lnTo>
                  <a:lnTo>
                    <a:pt x="47432" y="697"/>
                  </a:lnTo>
                  <a:lnTo>
                    <a:pt x="48314" y="720"/>
                  </a:lnTo>
                  <a:lnTo>
                    <a:pt x="48941" y="744"/>
                  </a:lnTo>
                  <a:lnTo>
                    <a:pt x="49150" y="767"/>
                  </a:lnTo>
                  <a:lnTo>
                    <a:pt x="49243" y="813"/>
                  </a:lnTo>
                  <a:lnTo>
                    <a:pt x="49266" y="837"/>
                  </a:lnTo>
                  <a:lnTo>
                    <a:pt x="49243" y="860"/>
                  </a:lnTo>
                  <a:lnTo>
                    <a:pt x="49104" y="906"/>
                  </a:lnTo>
                  <a:lnTo>
                    <a:pt x="48895" y="976"/>
                  </a:lnTo>
                  <a:lnTo>
                    <a:pt x="48616" y="1022"/>
                  </a:lnTo>
                  <a:lnTo>
                    <a:pt x="47920" y="1092"/>
                  </a:lnTo>
                  <a:lnTo>
                    <a:pt x="47061" y="1138"/>
                  </a:lnTo>
                  <a:lnTo>
                    <a:pt x="46039" y="1138"/>
                  </a:lnTo>
                  <a:lnTo>
                    <a:pt x="43578" y="1115"/>
                  </a:lnTo>
                  <a:lnTo>
                    <a:pt x="40653" y="1092"/>
                  </a:lnTo>
                  <a:lnTo>
                    <a:pt x="38981" y="1092"/>
                  </a:lnTo>
                  <a:lnTo>
                    <a:pt x="37170" y="1115"/>
                  </a:lnTo>
                  <a:lnTo>
                    <a:pt x="33618" y="1185"/>
                  </a:lnTo>
                  <a:lnTo>
                    <a:pt x="32156" y="1231"/>
                  </a:lnTo>
                  <a:lnTo>
                    <a:pt x="31064" y="1278"/>
                  </a:lnTo>
                  <a:lnTo>
                    <a:pt x="30461" y="1324"/>
                  </a:lnTo>
                  <a:lnTo>
                    <a:pt x="30391" y="1347"/>
                  </a:lnTo>
                  <a:lnTo>
                    <a:pt x="30484" y="1371"/>
                  </a:lnTo>
                  <a:lnTo>
                    <a:pt x="30832" y="1371"/>
                  </a:lnTo>
                  <a:lnTo>
                    <a:pt x="31436" y="1394"/>
                  </a:lnTo>
                  <a:lnTo>
                    <a:pt x="38587" y="1394"/>
                  </a:lnTo>
                  <a:lnTo>
                    <a:pt x="47502" y="1324"/>
                  </a:lnTo>
                  <a:lnTo>
                    <a:pt x="48872" y="1324"/>
                  </a:lnTo>
                  <a:lnTo>
                    <a:pt x="50009" y="1301"/>
                  </a:lnTo>
                  <a:lnTo>
                    <a:pt x="50590" y="1254"/>
                  </a:lnTo>
                  <a:lnTo>
                    <a:pt x="51193" y="1208"/>
                  </a:lnTo>
                  <a:lnTo>
                    <a:pt x="51913" y="1138"/>
                  </a:lnTo>
                  <a:lnTo>
                    <a:pt x="52726" y="1022"/>
                  </a:lnTo>
                  <a:lnTo>
                    <a:pt x="53283" y="953"/>
                  </a:lnTo>
                  <a:lnTo>
                    <a:pt x="53956" y="906"/>
                  </a:lnTo>
                  <a:lnTo>
                    <a:pt x="55535" y="837"/>
                  </a:lnTo>
                  <a:lnTo>
                    <a:pt x="57346" y="790"/>
                  </a:lnTo>
                  <a:lnTo>
                    <a:pt x="59203" y="790"/>
                  </a:lnTo>
                  <a:lnTo>
                    <a:pt x="59203" y="488"/>
                  </a:lnTo>
                  <a:lnTo>
                    <a:pt x="58135" y="511"/>
                  </a:lnTo>
                  <a:lnTo>
                    <a:pt x="57346" y="511"/>
                  </a:lnTo>
                  <a:lnTo>
                    <a:pt x="55697" y="465"/>
                  </a:lnTo>
                  <a:lnTo>
                    <a:pt x="53376" y="395"/>
                  </a:lnTo>
                  <a:lnTo>
                    <a:pt x="52261" y="349"/>
                  </a:lnTo>
                  <a:lnTo>
                    <a:pt x="51333" y="279"/>
                  </a:lnTo>
                  <a:lnTo>
                    <a:pt x="50984" y="256"/>
                  </a:lnTo>
                  <a:lnTo>
                    <a:pt x="50729" y="210"/>
                  </a:lnTo>
                  <a:lnTo>
                    <a:pt x="50566" y="163"/>
                  </a:lnTo>
                  <a:lnTo>
                    <a:pt x="50543" y="140"/>
                  </a:lnTo>
                  <a:lnTo>
                    <a:pt x="50543" y="94"/>
                  </a:lnTo>
                  <a:lnTo>
                    <a:pt x="50520" y="70"/>
                  </a:lnTo>
                  <a:lnTo>
                    <a:pt x="50497" y="47"/>
                  </a:lnTo>
                  <a:lnTo>
                    <a:pt x="50311" y="24"/>
                  </a:lnTo>
                  <a:lnTo>
                    <a:pt x="50009" y="1"/>
                  </a:ln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648300" y="2503675"/>
              <a:ext cx="1480075" cy="43550"/>
            </a:xfrm>
            <a:custGeom>
              <a:avLst/>
              <a:gdLst/>
              <a:ahLst/>
              <a:cxnLst/>
              <a:rect l="l" t="t" r="r" b="b"/>
              <a:pathLst>
                <a:path w="59203" h="1742" extrusionOk="0">
                  <a:moveTo>
                    <a:pt x="27621" y="1320"/>
                  </a:moveTo>
                  <a:lnTo>
                    <a:pt x="27512" y="1323"/>
                  </a:lnTo>
                  <a:lnTo>
                    <a:pt x="27257" y="1347"/>
                  </a:lnTo>
                  <a:lnTo>
                    <a:pt x="27582" y="1323"/>
                  </a:lnTo>
                  <a:lnTo>
                    <a:pt x="27621" y="1320"/>
                  </a:lnTo>
                  <a:close/>
                  <a:moveTo>
                    <a:pt x="34617" y="0"/>
                  </a:moveTo>
                  <a:lnTo>
                    <a:pt x="33874" y="23"/>
                  </a:lnTo>
                  <a:lnTo>
                    <a:pt x="33131" y="93"/>
                  </a:lnTo>
                  <a:lnTo>
                    <a:pt x="32434" y="163"/>
                  </a:lnTo>
                  <a:lnTo>
                    <a:pt x="31877" y="232"/>
                  </a:lnTo>
                  <a:lnTo>
                    <a:pt x="31529" y="279"/>
                  </a:lnTo>
                  <a:lnTo>
                    <a:pt x="31436" y="302"/>
                  </a:lnTo>
                  <a:lnTo>
                    <a:pt x="32504" y="302"/>
                  </a:lnTo>
                  <a:lnTo>
                    <a:pt x="32713" y="325"/>
                  </a:lnTo>
                  <a:lnTo>
                    <a:pt x="32736" y="348"/>
                  </a:lnTo>
                  <a:lnTo>
                    <a:pt x="32713" y="348"/>
                  </a:lnTo>
                  <a:lnTo>
                    <a:pt x="32527" y="418"/>
                  </a:lnTo>
                  <a:lnTo>
                    <a:pt x="32086" y="488"/>
                  </a:lnTo>
                  <a:lnTo>
                    <a:pt x="31389" y="557"/>
                  </a:lnTo>
                  <a:lnTo>
                    <a:pt x="30414" y="650"/>
                  </a:lnTo>
                  <a:lnTo>
                    <a:pt x="29137" y="743"/>
                  </a:lnTo>
                  <a:lnTo>
                    <a:pt x="27721" y="813"/>
                  </a:lnTo>
                  <a:lnTo>
                    <a:pt x="26189" y="859"/>
                  </a:lnTo>
                  <a:lnTo>
                    <a:pt x="24680" y="882"/>
                  </a:lnTo>
                  <a:lnTo>
                    <a:pt x="23264" y="906"/>
                  </a:lnTo>
                  <a:lnTo>
                    <a:pt x="22010" y="882"/>
                  </a:lnTo>
                  <a:lnTo>
                    <a:pt x="21058" y="859"/>
                  </a:lnTo>
                  <a:lnTo>
                    <a:pt x="20454" y="836"/>
                  </a:lnTo>
                  <a:lnTo>
                    <a:pt x="20013" y="789"/>
                  </a:lnTo>
                  <a:lnTo>
                    <a:pt x="19503" y="789"/>
                  </a:lnTo>
                  <a:lnTo>
                    <a:pt x="18945" y="813"/>
                  </a:lnTo>
                  <a:lnTo>
                    <a:pt x="18319" y="836"/>
                  </a:lnTo>
                  <a:lnTo>
                    <a:pt x="16995" y="929"/>
                  </a:lnTo>
                  <a:lnTo>
                    <a:pt x="16299" y="952"/>
                  </a:lnTo>
                  <a:lnTo>
                    <a:pt x="15625" y="952"/>
                  </a:lnTo>
                  <a:lnTo>
                    <a:pt x="13838" y="998"/>
                  </a:lnTo>
                  <a:lnTo>
                    <a:pt x="11771" y="1022"/>
                  </a:lnTo>
                  <a:lnTo>
                    <a:pt x="10889" y="1022"/>
                  </a:lnTo>
                  <a:lnTo>
                    <a:pt x="10262" y="998"/>
                  </a:lnTo>
                  <a:lnTo>
                    <a:pt x="10053" y="975"/>
                  </a:lnTo>
                  <a:lnTo>
                    <a:pt x="9961" y="929"/>
                  </a:lnTo>
                  <a:lnTo>
                    <a:pt x="9937" y="906"/>
                  </a:lnTo>
                  <a:lnTo>
                    <a:pt x="9961" y="882"/>
                  </a:lnTo>
                  <a:lnTo>
                    <a:pt x="10100" y="813"/>
                  </a:lnTo>
                  <a:lnTo>
                    <a:pt x="10332" y="766"/>
                  </a:lnTo>
                  <a:lnTo>
                    <a:pt x="10587" y="720"/>
                  </a:lnTo>
                  <a:lnTo>
                    <a:pt x="11284" y="650"/>
                  </a:lnTo>
                  <a:lnTo>
                    <a:pt x="12143" y="604"/>
                  </a:lnTo>
                  <a:lnTo>
                    <a:pt x="15625" y="604"/>
                  </a:lnTo>
                  <a:lnTo>
                    <a:pt x="18551" y="650"/>
                  </a:lnTo>
                  <a:lnTo>
                    <a:pt x="20222" y="650"/>
                  </a:lnTo>
                  <a:lnTo>
                    <a:pt x="22033" y="627"/>
                  </a:lnTo>
                  <a:lnTo>
                    <a:pt x="25585" y="557"/>
                  </a:lnTo>
                  <a:lnTo>
                    <a:pt x="27048" y="511"/>
                  </a:lnTo>
                  <a:lnTo>
                    <a:pt x="28139" y="464"/>
                  </a:lnTo>
                  <a:lnTo>
                    <a:pt x="28743" y="418"/>
                  </a:lnTo>
                  <a:lnTo>
                    <a:pt x="28812" y="395"/>
                  </a:lnTo>
                  <a:lnTo>
                    <a:pt x="28720" y="372"/>
                  </a:lnTo>
                  <a:lnTo>
                    <a:pt x="28371" y="348"/>
                  </a:lnTo>
                  <a:lnTo>
                    <a:pt x="27768" y="348"/>
                  </a:lnTo>
                  <a:lnTo>
                    <a:pt x="25910" y="325"/>
                  </a:lnTo>
                  <a:lnTo>
                    <a:pt x="20640" y="348"/>
                  </a:lnTo>
                  <a:lnTo>
                    <a:pt x="11702" y="418"/>
                  </a:lnTo>
                  <a:lnTo>
                    <a:pt x="10332" y="418"/>
                  </a:lnTo>
                  <a:lnTo>
                    <a:pt x="9194" y="441"/>
                  </a:lnTo>
                  <a:lnTo>
                    <a:pt x="8614" y="464"/>
                  </a:lnTo>
                  <a:lnTo>
                    <a:pt x="8010" y="534"/>
                  </a:lnTo>
                  <a:lnTo>
                    <a:pt x="7291" y="604"/>
                  </a:lnTo>
                  <a:lnTo>
                    <a:pt x="6478" y="720"/>
                  </a:lnTo>
                  <a:lnTo>
                    <a:pt x="5921" y="789"/>
                  </a:lnTo>
                  <a:lnTo>
                    <a:pt x="5248" y="836"/>
                  </a:lnTo>
                  <a:lnTo>
                    <a:pt x="3669" y="906"/>
                  </a:lnTo>
                  <a:lnTo>
                    <a:pt x="1858" y="929"/>
                  </a:lnTo>
                  <a:lnTo>
                    <a:pt x="1" y="952"/>
                  </a:lnTo>
                  <a:lnTo>
                    <a:pt x="1" y="1231"/>
                  </a:lnTo>
                  <a:lnTo>
                    <a:pt x="1858" y="1231"/>
                  </a:lnTo>
                  <a:lnTo>
                    <a:pt x="3506" y="1277"/>
                  </a:lnTo>
                  <a:lnTo>
                    <a:pt x="5828" y="1347"/>
                  </a:lnTo>
                  <a:lnTo>
                    <a:pt x="6942" y="1393"/>
                  </a:lnTo>
                  <a:lnTo>
                    <a:pt x="7871" y="1440"/>
                  </a:lnTo>
                  <a:lnTo>
                    <a:pt x="8219" y="1486"/>
                  </a:lnTo>
                  <a:lnTo>
                    <a:pt x="8498" y="1532"/>
                  </a:lnTo>
                  <a:lnTo>
                    <a:pt x="8637" y="1579"/>
                  </a:lnTo>
                  <a:lnTo>
                    <a:pt x="8684" y="1602"/>
                  </a:lnTo>
                  <a:lnTo>
                    <a:pt x="8684" y="1625"/>
                  </a:lnTo>
                  <a:lnTo>
                    <a:pt x="8684" y="1648"/>
                  </a:lnTo>
                  <a:lnTo>
                    <a:pt x="8707" y="1672"/>
                  </a:lnTo>
                  <a:lnTo>
                    <a:pt x="8893" y="1718"/>
                  </a:lnTo>
                  <a:lnTo>
                    <a:pt x="9194" y="1741"/>
                  </a:lnTo>
                  <a:lnTo>
                    <a:pt x="10355" y="1741"/>
                  </a:lnTo>
                  <a:lnTo>
                    <a:pt x="11261" y="1695"/>
                  </a:lnTo>
                  <a:lnTo>
                    <a:pt x="13281" y="1602"/>
                  </a:lnTo>
                  <a:lnTo>
                    <a:pt x="16531" y="1393"/>
                  </a:lnTo>
                  <a:lnTo>
                    <a:pt x="17599" y="1347"/>
                  </a:lnTo>
                  <a:lnTo>
                    <a:pt x="20942" y="1347"/>
                  </a:lnTo>
                  <a:lnTo>
                    <a:pt x="23705" y="1254"/>
                  </a:lnTo>
                  <a:lnTo>
                    <a:pt x="27559" y="1138"/>
                  </a:lnTo>
                  <a:lnTo>
                    <a:pt x="32481" y="975"/>
                  </a:lnTo>
                  <a:lnTo>
                    <a:pt x="29370" y="1184"/>
                  </a:lnTo>
                  <a:lnTo>
                    <a:pt x="27621" y="1320"/>
                  </a:lnTo>
                  <a:lnTo>
                    <a:pt x="27621" y="1320"/>
                  </a:lnTo>
                  <a:lnTo>
                    <a:pt x="28348" y="1300"/>
                  </a:lnTo>
                  <a:lnTo>
                    <a:pt x="29602" y="1277"/>
                  </a:lnTo>
                  <a:lnTo>
                    <a:pt x="32829" y="1231"/>
                  </a:lnTo>
                  <a:lnTo>
                    <a:pt x="36172" y="1161"/>
                  </a:lnTo>
                  <a:lnTo>
                    <a:pt x="37612" y="1138"/>
                  </a:lnTo>
                  <a:lnTo>
                    <a:pt x="38703" y="1091"/>
                  </a:lnTo>
                  <a:lnTo>
                    <a:pt x="39399" y="1045"/>
                  </a:lnTo>
                  <a:lnTo>
                    <a:pt x="39724" y="1045"/>
                  </a:lnTo>
                  <a:lnTo>
                    <a:pt x="39794" y="1068"/>
                  </a:lnTo>
                  <a:lnTo>
                    <a:pt x="39817" y="1068"/>
                  </a:lnTo>
                  <a:lnTo>
                    <a:pt x="39701" y="1115"/>
                  </a:lnTo>
                  <a:lnTo>
                    <a:pt x="39515" y="1184"/>
                  </a:lnTo>
                  <a:lnTo>
                    <a:pt x="39353" y="1254"/>
                  </a:lnTo>
                  <a:lnTo>
                    <a:pt x="39283" y="1300"/>
                  </a:lnTo>
                  <a:lnTo>
                    <a:pt x="39260" y="1323"/>
                  </a:lnTo>
                  <a:lnTo>
                    <a:pt x="39283" y="1370"/>
                  </a:lnTo>
                  <a:lnTo>
                    <a:pt x="39353" y="1416"/>
                  </a:lnTo>
                  <a:lnTo>
                    <a:pt x="39469" y="1440"/>
                  </a:lnTo>
                  <a:lnTo>
                    <a:pt x="39655" y="1463"/>
                  </a:lnTo>
                  <a:lnTo>
                    <a:pt x="40119" y="1486"/>
                  </a:lnTo>
                  <a:lnTo>
                    <a:pt x="40699" y="1486"/>
                  </a:lnTo>
                  <a:lnTo>
                    <a:pt x="41349" y="1440"/>
                  </a:lnTo>
                  <a:lnTo>
                    <a:pt x="42789" y="1347"/>
                  </a:lnTo>
                  <a:lnTo>
                    <a:pt x="43462" y="1323"/>
                  </a:lnTo>
                  <a:lnTo>
                    <a:pt x="44089" y="1300"/>
                  </a:lnTo>
                  <a:lnTo>
                    <a:pt x="44994" y="1300"/>
                  </a:lnTo>
                  <a:lnTo>
                    <a:pt x="45644" y="1370"/>
                  </a:lnTo>
                  <a:lnTo>
                    <a:pt x="46318" y="1440"/>
                  </a:lnTo>
                  <a:lnTo>
                    <a:pt x="46759" y="1463"/>
                  </a:lnTo>
                  <a:lnTo>
                    <a:pt x="47339" y="1486"/>
                  </a:lnTo>
                  <a:lnTo>
                    <a:pt x="48245" y="1486"/>
                  </a:lnTo>
                  <a:lnTo>
                    <a:pt x="49568" y="1440"/>
                  </a:lnTo>
                  <a:lnTo>
                    <a:pt x="52772" y="1347"/>
                  </a:lnTo>
                  <a:lnTo>
                    <a:pt x="56928" y="1161"/>
                  </a:lnTo>
                  <a:lnTo>
                    <a:pt x="54676" y="1091"/>
                  </a:lnTo>
                  <a:lnTo>
                    <a:pt x="52656" y="1068"/>
                  </a:lnTo>
                  <a:lnTo>
                    <a:pt x="51634" y="1068"/>
                  </a:lnTo>
                  <a:lnTo>
                    <a:pt x="50729" y="1091"/>
                  </a:lnTo>
                  <a:lnTo>
                    <a:pt x="49545" y="1115"/>
                  </a:lnTo>
                  <a:lnTo>
                    <a:pt x="49313" y="1115"/>
                  </a:lnTo>
                  <a:lnTo>
                    <a:pt x="49289" y="1091"/>
                  </a:lnTo>
                  <a:lnTo>
                    <a:pt x="49313" y="1068"/>
                  </a:lnTo>
                  <a:lnTo>
                    <a:pt x="49545" y="1022"/>
                  </a:lnTo>
                  <a:lnTo>
                    <a:pt x="49963" y="952"/>
                  </a:lnTo>
                  <a:lnTo>
                    <a:pt x="51379" y="789"/>
                  </a:lnTo>
                  <a:lnTo>
                    <a:pt x="52099" y="720"/>
                  </a:lnTo>
                  <a:lnTo>
                    <a:pt x="52981" y="673"/>
                  </a:lnTo>
                  <a:lnTo>
                    <a:pt x="53979" y="650"/>
                  </a:lnTo>
                  <a:lnTo>
                    <a:pt x="57230" y="650"/>
                  </a:lnTo>
                  <a:lnTo>
                    <a:pt x="59203" y="673"/>
                  </a:lnTo>
                  <a:lnTo>
                    <a:pt x="59203" y="395"/>
                  </a:lnTo>
                  <a:lnTo>
                    <a:pt x="58762" y="441"/>
                  </a:lnTo>
                  <a:lnTo>
                    <a:pt x="58158" y="488"/>
                  </a:lnTo>
                  <a:lnTo>
                    <a:pt x="56672" y="534"/>
                  </a:lnTo>
                  <a:lnTo>
                    <a:pt x="55024" y="557"/>
                  </a:lnTo>
                  <a:lnTo>
                    <a:pt x="54235" y="534"/>
                  </a:lnTo>
                  <a:lnTo>
                    <a:pt x="53515" y="511"/>
                  </a:lnTo>
                  <a:lnTo>
                    <a:pt x="52563" y="488"/>
                  </a:lnTo>
                  <a:lnTo>
                    <a:pt x="51565" y="488"/>
                  </a:lnTo>
                  <a:lnTo>
                    <a:pt x="50613" y="511"/>
                  </a:lnTo>
                  <a:lnTo>
                    <a:pt x="49777" y="534"/>
                  </a:lnTo>
                  <a:lnTo>
                    <a:pt x="48848" y="581"/>
                  </a:lnTo>
                  <a:lnTo>
                    <a:pt x="48825" y="604"/>
                  </a:lnTo>
                  <a:lnTo>
                    <a:pt x="50102" y="604"/>
                  </a:lnTo>
                  <a:lnTo>
                    <a:pt x="49986" y="627"/>
                  </a:lnTo>
                  <a:lnTo>
                    <a:pt x="49406" y="697"/>
                  </a:lnTo>
                  <a:lnTo>
                    <a:pt x="48477" y="789"/>
                  </a:lnTo>
                  <a:lnTo>
                    <a:pt x="46271" y="952"/>
                  </a:lnTo>
                  <a:lnTo>
                    <a:pt x="45250" y="1022"/>
                  </a:lnTo>
                  <a:lnTo>
                    <a:pt x="44484" y="1045"/>
                  </a:lnTo>
                  <a:lnTo>
                    <a:pt x="43648" y="1045"/>
                  </a:lnTo>
                  <a:lnTo>
                    <a:pt x="43462" y="1022"/>
                  </a:lnTo>
                  <a:lnTo>
                    <a:pt x="43346" y="975"/>
                  </a:lnTo>
                  <a:lnTo>
                    <a:pt x="43323" y="929"/>
                  </a:lnTo>
                  <a:lnTo>
                    <a:pt x="43323" y="859"/>
                  </a:lnTo>
                  <a:lnTo>
                    <a:pt x="43323" y="789"/>
                  </a:lnTo>
                  <a:lnTo>
                    <a:pt x="43300" y="673"/>
                  </a:lnTo>
                  <a:lnTo>
                    <a:pt x="43276" y="650"/>
                  </a:lnTo>
                  <a:lnTo>
                    <a:pt x="43253" y="627"/>
                  </a:lnTo>
                  <a:lnTo>
                    <a:pt x="43114" y="604"/>
                  </a:lnTo>
                  <a:lnTo>
                    <a:pt x="42951" y="581"/>
                  </a:lnTo>
                  <a:lnTo>
                    <a:pt x="42719" y="557"/>
                  </a:lnTo>
                  <a:lnTo>
                    <a:pt x="42116" y="581"/>
                  </a:lnTo>
                  <a:lnTo>
                    <a:pt x="41396" y="604"/>
                  </a:lnTo>
                  <a:lnTo>
                    <a:pt x="39771" y="697"/>
                  </a:lnTo>
                  <a:lnTo>
                    <a:pt x="38981" y="720"/>
                  </a:lnTo>
                  <a:lnTo>
                    <a:pt x="38238" y="720"/>
                  </a:lnTo>
                  <a:lnTo>
                    <a:pt x="37704" y="697"/>
                  </a:lnTo>
                  <a:lnTo>
                    <a:pt x="37403" y="673"/>
                  </a:lnTo>
                  <a:lnTo>
                    <a:pt x="37333" y="673"/>
                  </a:lnTo>
                  <a:lnTo>
                    <a:pt x="37310" y="650"/>
                  </a:lnTo>
                  <a:lnTo>
                    <a:pt x="37426" y="604"/>
                  </a:lnTo>
                  <a:lnTo>
                    <a:pt x="38029" y="534"/>
                  </a:lnTo>
                  <a:lnTo>
                    <a:pt x="39005" y="418"/>
                  </a:lnTo>
                  <a:lnTo>
                    <a:pt x="39399" y="395"/>
                  </a:lnTo>
                  <a:lnTo>
                    <a:pt x="40026" y="372"/>
                  </a:lnTo>
                  <a:lnTo>
                    <a:pt x="41907" y="348"/>
                  </a:lnTo>
                  <a:lnTo>
                    <a:pt x="46968" y="325"/>
                  </a:lnTo>
                  <a:lnTo>
                    <a:pt x="49615" y="325"/>
                  </a:lnTo>
                  <a:lnTo>
                    <a:pt x="51913" y="302"/>
                  </a:lnTo>
                  <a:lnTo>
                    <a:pt x="53631" y="255"/>
                  </a:lnTo>
                  <a:lnTo>
                    <a:pt x="54165" y="209"/>
                  </a:lnTo>
                  <a:lnTo>
                    <a:pt x="54327" y="186"/>
                  </a:lnTo>
                  <a:lnTo>
                    <a:pt x="54444" y="163"/>
                  </a:lnTo>
                  <a:lnTo>
                    <a:pt x="54444" y="139"/>
                  </a:lnTo>
                  <a:lnTo>
                    <a:pt x="54351" y="116"/>
                  </a:lnTo>
                  <a:lnTo>
                    <a:pt x="53886" y="93"/>
                  </a:lnTo>
                  <a:lnTo>
                    <a:pt x="53074" y="70"/>
                  </a:lnTo>
                  <a:lnTo>
                    <a:pt x="51983" y="47"/>
                  </a:lnTo>
                  <a:lnTo>
                    <a:pt x="49173" y="70"/>
                  </a:lnTo>
                  <a:lnTo>
                    <a:pt x="45830" y="70"/>
                  </a:lnTo>
                  <a:lnTo>
                    <a:pt x="42417" y="93"/>
                  </a:lnTo>
                  <a:lnTo>
                    <a:pt x="39330" y="116"/>
                  </a:lnTo>
                  <a:lnTo>
                    <a:pt x="36985" y="93"/>
                  </a:lnTo>
                  <a:lnTo>
                    <a:pt x="36242" y="70"/>
                  </a:lnTo>
                  <a:lnTo>
                    <a:pt x="35824" y="47"/>
                  </a:lnTo>
                  <a:lnTo>
                    <a:pt x="35592" y="0"/>
                  </a:ln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/>
          <p:nvPr/>
        </p:nvSpPr>
        <p:spPr>
          <a:xfrm>
            <a:off x="230648" y="256178"/>
            <a:ext cx="532401" cy="194869"/>
          </a:xfrm>
          <a:custGeom>
            <a:avLst/>
            <a:gdLst/>
            <a:ahLst/>
            <a:cxnLst/>
            <a:rect l="l" t="t" r="r" b="b"/>
            <a:pathLst>
              <a:path w="3112" h="1139" extrusionOk="0">
                <a:moveTo>
                  <a:pt x="1626" y="1"/>
                </a:moveTo>
                <a:lnTo>
                  <a:pt x="1440" y="24"/>
                </a:lnTo>
                <a:lnTo>
                  <a:pt x="1278" y="47"/>
                </a:lnTo>
                <a:lnTo>
                  <a:pt x="1115" y="94"/>
                </a:lnTo>
                <a:lnTo>
                  <a:pt x="953" y="140"/>
                </a:lnTo>
                <a:lnTo>
                  <a:pt x="813" y="210"/>
                </a:lnTo>
                <a:lnTo>
                  <a:pt x="697" y="303"/>
                </a:lnTo>
                <a:lnTo>
                  <a:pt x="628" y="395"/>
                </a:lnTo>
                <a:lnTo>
                  <a:pt x="558" y="511"/>
                </a:lnTo>
                <a:lnTo>
                  <a:pt x="628" y="535"/>
                </a:lnTo>
                <a:lnTo>
                  <a:pt x="790" y="604"/>
                </a:lnTo>
                <a:lnTo>
                  <a:pt x="883" y="651"/>
                </a:lnTo>
                <a:lnTo>
                  <a:pt x="930" y="720"/>
                </a:lnTo>
                <a:lnTo>
                  <a:pt x="860" y="651"/>
                </a:lnTo>
                <a:lnTo>
                  <a:pt x="790" y="628"/>
                </a:lnTo>
                <a:lnTo>
                  <a:pt x="628" y="581"/>
                </a:lnTo>
                <a:lnTo>
                  <a:pt x="465" y="558"/>
                </a:lnTo>
                <a:lnTo>
                  <a:pt x="279" y="604"/>
                </a:lnTo>
                <a:lnTo>
                  <a:pt x="210" y="628"/>
                </a:lnTo>
                <a:lnTo>
                  <a:pt x="140" y="674"/>
                </a:lnTo>
                <a:lnTo>
                  <a:pt x="94" y="720"/>
                </a:lnTo>
                <a:lnTo>
                  <a:pt x="47" y="790"/>
                </a:lnTo>
                <a:lnTo>
                  <a:pt x="24" y="860"/>
                </a:lnTo>
                <a:lnTo>
                  <a:pt x="1" y="929"/>
                </a:lnTo>
                <a:lnTo>
                  <a:pt x="1" y="999"/>
                </a:lnTo>
                <a:lnTo>
                  <a:pt x="24" y="1069"/>
                </a:lnTo>
                <a:lnTo>
                  <a:pt x="71" y="1115"/>
                </a:lnTo>
                <a:lnTo>
                  <a:pt x="117" y="1138"/>
                </a:lnTo>
                <a:lnTo>
                  <a:pt x="2044" y="1138"/>
                </a:lnTo>
                <a:lnTo>
                  <a:pt x="2740" y="1115"/>
                </a:lnTo>
                <a:lnTo>
                  <a:pt x="2903" y="1115"/>
                </a:lnTo>
                <a:lnTo>
                  <a:pt x="2996" y="1092"/>
                </a:lnTo>
                <a:lnTo>
                  <a:pt x="3042" y="1092"/>
                </a:lnTo>
                <a:lnTo>
                  <a:pt x="3089" y="1022"/>
                </a:lnTo>
                <a:lnTo>
                  <a:pt x="3112" y="953"/>
                </a:lnTo>
                <a:lnTo>
                  <a:pt x="3112" y="883"/>
                </a:lnTo>
                <a:lnTo>
                  <a:pt x="3089" y="813"/>
                </a:lnTo>
                <a:lnTo>
                  <a:pt x="3042" y="744"/>
                </a:lnTo>
                <a:lnTo>
                  <a:pt x="2996" y="697"/>
                </a:lnTo>
                <a:lnTo>
                  <a:pt x="2903" y="651"/>
                </a:lnTo>
                <a:lnTo>
                  <a:pt x="2833" y="628"/>
                </a:lnTo>
                <a:lnTo>
                  <a:pt x="2764" y="628"/>
                </a:lnTo>
                <a:lnTo>
                  <a:pt x="2671" y="651"/>
                </a:lnTo>
                <a:lnTo>
                  <a:pt x="2601" y="674"/>
                </a:lnTo>
                <a:lnTo>
                  <a:pt x="2671" y="628"/>
                </a:lnTo>
                <a:lnTo>
                  <a:pt x="2717" y="604"/>
                </a:lnTo>
                <a:lnTo>
                  <a:pt x="2648" y="442"/>
                </a:lnTo>
                <a:lnTo>
                  <a:pt x="2555" y="326"/>
                </a:lnTo>
                <a:lnTo>
                  <a:pt x="2439" y="233"/>
                </a:lnTo>
                <a:lnTo>
                  <a:pt x="2299" y="140"/>
                </a:lnTo>
                <a:lnTo>
                  <a:pt x="2137" y="70"/>
                </a:lnTo>
                <a:lnTo>
                  <a:pt x="1974" y="24"/>
                </a:lnTo>
                <a:lnTo>
                  <a:pt x="1812" y="1"/>
                </a:lnTo>
                <a:close/>
              </a:path>
            </a:pathLst>
          </a:custGeom>
          <a:solidFill>
            <a:srgbClr val="FFFFFF">
              <a:alpha val="23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8191759" y="252004"/>
            <a:ext cx="555702" cy="203224"/>
          </a:xfrm>
          <a:custGeom>
            <a:avLst/>
            <a:gdLst/>
            <a:ahLst/>
            <a:cxnLst/>
            <a:rect l="l" t="t" r="r" b="b"/>
            <a:pathLst>
              <a:path w="3112" h="1138" extrusionOk="0">
                <a:moveTo>
                  <a:pt x="1463" y="0"/>
                </a:moveTo>
                <a:lnTo>
                  <a:pt x="1301" y="23"/>
                </a:lnTo>
                <a:lnTo>
                  <a:pt x="1115" y="70"/>
                </a:lnTo>
                <a:lnTo>
                  <a:pt x="976" y="139"/>
                </a:lnTo>
                <a:lnTo>
                  <a:pt x="836" y="209"/>
                </a:lnTo>
                <a:lnTo>
                  <a:pt x="720" y="302"/>
                </a:lnTo>
                <a:lnTo>
                  <a:pt x="627" y="395"/>
                </a:lnTo>
                <a:lnTo>
                  <a:pt x="558" y="511"/>
                </a:lnTo>
                <a:lnTo>
                  <a:pt x="627" y="534"/>
                </a:lnTo>
                <a:lnTo>
                  <a:pt x="790" y="581"/>
                </a:lnTo>
                <a:lnTo>
                  <a:pt x="883" y="650"/>
                </a:lnTo>
                <a:lnTo>
                  <a:pt x="929" y="697"/>
                </a:lnTo>
                <a:lnTo>
                  <a:pt x="836" y="650"/>
                </a:lnTo>
                <a:lnTo>
                  <a:pt x="743" y="604"/>
                </a:lnTo>
                <a:lnTo>
                  <a:pt x="627" y="581"/>
                </a:lnTo>
                <a:lnTo>
                  <a:pt x="534" y="557"/>
                </a:lnTo>
                <a:lnTo>
                  <a:pt x="395" y="581"/>
                </a:lnTo>
                <a:lnTo>
                  <a:pt x="279" y="604"/>
                </a:lnTo>
                <a:lnTo>
                  <a:pt x="209" y="627"/>
                </a:lnTo>
                <a:lnTo>
                  <a:pt x="140" y="673"/>
                </a:lnTo>
                <a:lnTo>
                  <a:pt x="93" y="720"/>
                </a:lnTo>
                <a:lnTo>
                  <a:pt x="47" y="789"/>
                </a:lnTo>
                <a:lnTo>
                  <a:pt x="24" y="859"/>
                </a:lnTo>
                <a:lnTo>
                  <a:pt x="1" y="929"/>
                </a:lnTo>
                <a:lnTo>
                  <a:pt x="1" y="998"/>
                </a:lnTo>
                <a:lnTo>
                  <a:pt x="24" y="1068"/>
                </a:lnTo>
                <a:lnTo>
                  <a:pt x="70" y="1114"/>
                </a:lnTo>
                <a:lnTo>
                  <a:pt x="117" y="1138"/>
                </a:lnTo>
                <a:lnTo>
                  <a:pt x="1324" y="1138"/>
                </a:lnTo>
                <a:lnTo>
                  <a:pt x="2044" y="1114"/>
                </a:lnTo>
                <a:lnTo>
                  <a:pt x="2903" y="1114"/>
                </a:lnTo>
                <a:lnTo>
                  <a:pt x="2995" y="1091"/>
                </a:lnTo>
                <a:lnTo>
                  <a:pt x="3042" y="1091"/>
                </a:lnTo>
                <a:lnTo>
                  <a:pt x="3042" y="1068"/>
                </a:lnTo>
                <a:lnTo>
                  <a:pt x="3088" y="1022"/>
                </a:lnTo>
                <a:lnTo>
                  <a:pt x="3112" y="952"/>
                </a:lnTo>
                <a:lnTo>
                  <a:pt x="3112" y="882"/>
                </a:lnTo>
                <a:lnTo>
                  <a:pt x="3088" y="813"/>
                </a:lnTo>
                <a:lnTo>
                  <a:pt x="3042" y="743"/>
                </a:lnTo>
                <a:lnTo>
                  <a:pt x="2995" y="697"/>
                </a:lnTo>
                <a:lnTo>
                  <a:pt x="2903" y="650"/>
                </a:lnTo>
                <a:lnTo>
                  <a:pt x="2833" y="627"/>
                </a:lnTo>
                <a:lnTo>
                  <a:pt x="2717" y="627"/>
                </a:lnTo>
                <a:lnTo>
                  <a:pt x="2647" y="650"/>
                </a:lnTo>
                <a:lnTo>
                  <a:pt x="2578" y="697"/>
                </a:lnTo>
                <a:lnTo>
                  <a:pt x="2531" y="743"/>
                </a:lnTo>
                <a:lnTo>
                  <a:pt x="2578" y="673"/>
                </a:lnTo>
                <a:lnTo>
                  <a:pt x="2670" y="627"/>
                </a:lnTo>
                <a:lnTo>
                  <a:pt x="2694" y="604"/>
                </a:lnTo>
                <a:lnTo>
                  <a:pt x="2647" y="441"/>
                </a:lnTo>
                <a:lnTo>
                  <a:pt x="2554" y="325"/>
                </a:lnTo>
                <a:lnTo>
                  <a:pt x="2438" y="232"/>
                </a:lnTo>
                <a:lnTo>
                  <a:pt x="2299" y="139"/>
                </a:lnTo>
                <a:lnTo>
                  <a:pt x="2160" y="70"/>
                </a:lnTo>
                <a:lnTo>
                  <a:pt x="1997" y="23"/>
                </a:lnTo>
                <a:lnTo>
                  <a:pt x="1835" y="0"/>
                </a:lnTo>
                <a:close/>
              </a:path>
            </a:pathLst>
          </a:custGeom>
          <a:solidFill>
            <a:srgbClr val="FFFFFF">
              <a:alpha val="23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4399138" y="299271"/>
            <a:ext cx="156499" cy="108701"/>
          </a:xfrm>
          <a:custGeom>
            <a:avLst/>
            <a:gdLst/>
            <a:ahLst/>
            <a:cxnLst/>
            <a:rect l="l" t="t" r="r" b="b"/>
            <a:pathLst>
              <a:path w="2508" h="1742" extrusionOk="0">
                <a:moveTo>
                  <a:pt x="2507" y="0"/>
                </a:moveTo>
                <a:lnTo>
                  <a:pt x="2299" y="93"/>
                </a:lnTo>
                <a:lnTo>
                  <a:pt x="2113" y="232"/>
                </a:lnTo>
                <a:lnTo>
                  <a:pt x="1950" y="372"/>
                </a:lnTo>
                <a:lnTo>
                  <a:pt x="1788" y="534"/>
                </a:lnTo>
                <a:lnTo>
                  <a:pt x="1625" y="697"/>
                </a:lnTo>
                <a:lnTo>
                  <a:pt x="1486" y="906"/>
                </a:lnTo>
                <a:lnTo>
                  <a:pt x="1393" y="1091"/>
                </a:lnTo>
                <a:lnTo>
                  <a:pt x="1254" y="929"/>
                </a:lnTo>
                <a:lnTo>
                  <a:pt x="1091" y="766"/>
                </a:lnTo>
                <a:lnTo>
                  <a:pt x="882" y="627"/>
                </a:lnTo>
                <a:lnTo>
                  <a:pt x="673" y="511"/>
                </a:lnTo>
                <a:lnTo>
                  <a:pt x="464" y="441"/>
                </a:lnTo>
                <a:lnTo>
                  <a:pt x="232" y="395"/>
                </a:lnTo>
                <a:lnTo>
                  <a:pt x="0" y="395"/>
                </a:lnTo>
                <a:lnTo>
                  <a:pt x="209" y="465"/>
                </a:lnTo>
                <a:lnTo>
                  <a:pt x="418" y="558"/>
                </a:lnTo>
                <a:lnTo>
                  <a:pt x="604" y="674"/>
                </a:lnTo>
                <a:lnTo>
                  <a:pt x="766" y="790"/>
                </a:lnTo>
                <a:lnTo>
                  <a:pt x="929" y="929"/>
                </a:lnTo>
                <a:lnTo>
                  <a:pt x="1068" y="1091"/>
                </a:lnTo>
                <a:lnTo>
                  <a:pt x="1207" y="1254"/>
                </a:lnTo>
                <a:lnTo>
                  <a:pt x="1323" y="1440"/>
                </a:lnTo>
                <a:lnTo>
                  <a:pt x="1486" y="1742"/>
                </a:lnTo>
                <a:lnTo>
                  <a:pt x="1556" y="1393"/>
                </a:lnTo>
                <a:lnTo>
                  <a:pt x="1625" y="1208"/>
                </a:lnTo>
                <a:lnTo>
                  <a:pt x="1718" y="1022"/>
                </a:lnTo>
                <a:lnTo>
                  <a:pt x="1811" y="836"/>
                </a:lnTo>
                <a:lnTo>
                  <a:pt x="1950" y="674"/>
                </a:lnTo>
                <a:lnTo>
                  <a:pt x="2206" y="325"/>
                </a:lnTo>
                <a:lnTo>
                  <a:pt x="2507" y="0"/>
                </a:lnTo>
                <a:close/>
              </a:path>
            </a:pathLst>
          </a:custGeom>
          <a:solidFill>
            <a:srgbClr val="1A1F20">
              <a:alpha val="131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1159801">
            <a:off x="4574987" y="407972"/>
            <a:ext cx="156500" cy="108701"/>
          </a:xfrm>
          <a:custGeom>
            <a:avLst/>
            <a:gdLst/>
            <a:ahLst/>
            <a:cxnLst/>
            <a:rect l="l" t="t" r="r" b="b"/>
            <a:pathLst>
              <a:path w="2508" h="1742" extrusionOk="0">
                <a:moveTo>
                  <a:pt x="2507" y="0"/>
                </a:moveTo>
                <a:lnTo>
                  <a:pt x="2299" y="93"/>
                </a:lnTo>
                <a:lnTo>
                  <a:pt x="2113" y="232"/>
                </a:lnTo>
                <a:lnTo>
                  <a:pt x="1950" y="372"/>
                </a:lnTo>
                <a:lnTo>
                  <a:pt x="1788" y="534"/>
                </a:lnTo>
                <a:lnTo>
                  <a:pt x="1625" y="697"/>
                </a:lnTo>
                <a:lnTo>
                  <a:pt x="1486" y="906"/>
                </a:lnTo>
                <a:lnTo>
                  <a:pt x="1393" y="1091"/>
                </a:lnTo>
                <a:lnTo>
                  <a:pt x="1254" y="929"/>
                </a:lnTo>
                <a:lnTo>
                  <a:pt x="1091" y="766"/>
                </a:lnTo>
                <a:lnTo>
                  <a:pt x="882" y="627"/>
                </a:lnTo>
                <a:lnTo>
                  <a:pt x="673" y="511"/>
                </a:lnTo>
                <a:lnTo>
                  <a:pt x="464" y="441"/>
                </a:lnTo>
                <a:lnTo>
                  <a:pt x="232" y="395"/>
                </a:lnTo>
                <a:lnTo>
                  <a:pt x="0" y="395"/>
                </a:lnTo>
                <a:lnTo>
                  <a:pt x="209" y="465"/>
                </a:lnTo>
                <a:lnTo>
                  <a:pt x="418" y="558"/>
                </a:lnTo>
                <a:lnTo>
                  <a:pt x="604" y="674"/>
                </a:lnTo>
                <a:lnTo>
                  <a:pt x="766" y="790"/>
                </a:lnTo>
                <a:lnTo>
                  <a:pt x="929" y="929"/>
                </a:lnTo>
                <a:lnTo>
                  <a:pt x="1068" y="1091"/>
                </a:lnTo>
                <a:lnTo>
                  <a:pt x="1207" y="1254"/>
                </a:lnTo>
                <a:lnTo>
                  <a:pt x="1323" y="1440"/>
                </a:lnTo>
                <a:lnTo>
                  <a:pt x="1486" y="1742"/>
                </a:lnTo>
                <a:lnTo>
                  <a:pt x="1556" y="1393"/>
                </a:lnTo>
                <a:lnTo>
                  <a:pt x="1625" y="1208"/>
                </a:lnTo>
                <a:lnTo>
                  <a:pt x="1718" y="1022"/>
                </a:lnTo>
                <a:lnTo>
                  <a:pt x="1811" y="836"/>
                </a:lnTo>
                <a:lnTo>
                  <a:pt x="1950" y="674"/>
                </a:lnTo>
                <a:lnTo>
                  <a:pt x="2206" y="325"/>
                </a:lnTo>
                <a:lnTo>
                  <a:pt x="2507" y="0"/>
                </a:lnTo>
                <a:close/>
              </a:path>
            </a:pathLst>
          </a:custGeom>
          <a:solidFill>
            <a:srgbClr val="1A1F20">
              <a:alpha val="131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921450" y="771350"/>
            <a:ext cx="7301100" cy="16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2307675" y="2444075"/>
            <a:ext cx="4528800" cy="3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9226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3048108" y="3642109"/>
            <a:ext cx="3047988" cy="574039"/>
          </a:xfrm>
          <a:custGeom>
            <a:avLst/>
            <a:gdLst/>
            <a:ahLst/>
            <a:cxnLst/>
            <a:rect l="l" t="t" r="r" b="b"/>
            <a:pathLst>
              <a:path w="46968" h="8846" extrusionOk="0">
                <a:moveTo>
                  <a:pt x="24680" y="0"/>
                </a:moveTo>
                <a:lnTo>
                  <a:pt x="24680" y="2554"/>
                </a:lnTo>
                <a:lnTo>
                  <a:pt x="23147" y="2554"/>
                </a:lnTo>
                <a:lnTo>
                  <a:pt x="23147" y="6060"/>
                </a:lnTo>
                <a:lnTo>
                  <a:pt x="21801" y="6060"/>
                </a:lnTo>
                <a:lnTo>
                  <a:pt x="21801" y="2066"/>
                </a:lnTo>
                <a:lnTo>
                  <a:pt x="20059" y="2066"/>
                </a:lnTo>
                <a:lnTo>
                  <a:pt x="20059" y="929"/>
                </a:lnTo>
                <a:lnTo>
                  <a:pt x="17854" y="929"/>
                </a:lnTo>
                <a:lnTo>
                  <a:pt x="17854" y="3065"/>
                </a:lnTo>
                <a:lnTo>
                  <a:pt x="16577" y="3065"/>
                </a:lnTo>
                <a:lnTo>
                  <a:pt x="16577" y="2345"/>
                </a:lnTo>
                <a:lnTo>
                  <a:pt x="15346" y="2345"/>
                </a:lnTo>
                <a:lnTo>
                  <a:pt x="15346" y="5224"/>
                </a:lnTo>
                <a:lnTo>
                  <a:pt x="13907" y="5224"/>
                </a:lnTo>
                <a:lnTo>
                  <a:pt x="13048" y="3738"/>
                </a:lnTo>
                <a:lnTo>
                  <a:pt x="12050" y="3738"/>
                </a:lnTo>
                <a:lnTo>
                  <a:pt x="12050" y="2066"/>
                </a:lnTo>
                <a:lnTo>
                  <a:pt x="10285" y="2066"/>
                </a:lnTo>
                <a:lnTo>
                  <a:pt x="10285" y="6710"/>
                </a:lnTo>
                <a:lnTo>
                  <a:pt x="8498" y="6710"/>
                </a:lnTo>
                <a:lnTo>
                  <a:pt x="8498" y="5038"/>
                </a:lnTo>
                <a:lnTo>
                  <a:pt x="6988" y="5038"/>
                </a:lnTo>
                <a:lnTo>
                  <a:pt x="6988" y="2740"/>
                </a:lnTo>
                <a:lnTo>
                  <a:pt x="4644" y="2740"/>
                </a:lnTo>
                <a:lnTo>
                  <a:pt x="4644" y="3854"/>
                </a:lnTo>
                <a:lnTo>
                  <a:pt x="1811" y="3854"/>
                </a:lnTo>
                <a:lnTo>
                  <a:pt x="1811" y="5247"/>
                </a:lnTo>
                <a:lnTo>
                  <a:pt x="0" y="5247"/>
                </a:lnTo>
                <a:lnTo>
                  <a:pt x="0" y="8845"/>
                </a:lnTo>
                <a:lnTo>
                  <a:pt x="46967" y="8845"/>
                </a:lnTo>
                <a:lnTo>
                  <a:pt x="46967" y="6385"/>
                </a:lnTo>
                <a:lnTo>
                  <a:pt x="43462" y="6385"/>
                </a:lnTo>
                <a:lnTo>
                  <a:pt x="43462" y="4411"/>
                </a:lnTo>
                <a:lnTo>
                  <a:pt x="42022" y="4411"/>
                </a:lnTo>
                <a:lnTo>
                  <a:pt x="42022" y="209"/>
                </a:lnTo>
                <a:lnTo>
                  <a:pt x="39608" y="209"/>
                </a:lnTo>
                <a:lnTo>
                  <a:pt x="39608" y="2925"/>
                </a:lnTo>
                <a:lnTo>
                  <a:pt x="38261" y="2925"/>
                </a:lnTo>
                <a:lnTo>
                  <a:pt x="38261" y="6268"/>
                </a:lnTo>
                <a:lnTo>
                  <a:pt x="36149" y="6268"/>
                </a:lnTo>
                <a:lnTo>
                  <a:pt x="36149" y="5108"/>
                </a:lnTo>
                <a:lnTo>
                  <a:pt x="34082" y="5108"/>
                </a:lnTo>
                <a:lnTo>
                  <a:pt x="32504" y="3552"/>
                </a:lnTo>
                <a:lnTo>
                  <a:pt x="30344" y="3552"/>
                </a:lnTo>
                <a:lnTo>
                  <a:pt x="30344" y="1068"/>
                </a:lnTo>
                <a:lnTo>
                  <a:pt x="27117" y="1068"/>
                </a:lnTo>
                <a:lnTo>
                  <a:pt x="27117" y="0"/>
                </a:lnTo>
                <a:close/>
              </a:path>
            </a:pathLst>
          </a:custGeom>
          <a:solidFill>
            <a:srgbClr val="1A1F20">
              <a:alpha val="131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100" y="4216150"/>
            <a:ext cx="9144000" cy="99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944048" y="106378"/>
            <a:ext cx="532401" cy="194869"/>
          </a:xfrm>
          <a:custGeom>
            <a:avLst/>
            <a:gdLst/>
            <a:ahLst/>
            <a:cxnLst/>
            <a:rect l="l" t="t" r="r" b="b"/>
            <a:pathLst>
              <a:path w="3112" h="1139" extrusionOk="0">
                <a:moveTo>
                  <a:pt x="1626" y="1"/>
                </a:moveTo>
                <a:lnTo>
                  <a:pt x="1440" y="24"/>
                </a:lnTo>
                <a:lnTo>
                  <a:pt x="1278" y="47"/>
                </a:lnTo>
                <a:lnTo>
                  <a:pt x="1115" y="94"/>
                </a:lnTo>
                <a:lnTo>
                  <a:pt x="953" y="140"/>
                </a:lnTo>
                <a:lnTo>
                  <a:pt x="813" y="210"/>
                </a:lnTo>
                <a:lnTo>
                  <a:pt x="697" y="303"/>
                </a:lnTo>
                <a:lnTo>
                  <a:pt x="628" y="395"/>
                </a:lnTo>
                <a:lnTo>
                  <a:pt x="558" y="511"/>
                </a:lnTo>
                <a:lnTo>
                  <a:pt x="628" y="535"/>
                </a:lnTo>
                <a:lnTo>
                  <a:pt x="790" y="604"/>
                </a:lnTo>
                <a:lnTo>
                  <a:pt x="883" y="651"/>
                </a:lnTo>
                <a:lnTo>
                  <a:pt x="930" y="720"/>
                </a:lnTo>
                <a:lnTo>
                  <a:pt x="860" y="651"/>
                </a:lnTo>
                <a:lnTo>
                  <a:pt x="790" y="628"/>
                </a:lnTo>
                <a:lnTo>
                  <a:pt x="628" y="581"/>
                </a:lnTo>
                <a:lnTo>
                  <a:pt x="465" y="558"/>
                </a:lnTo>
                <a:lnTo>
                  <a:pt x="279" y="604"/>
                </a:lnTo>
                <a:lnTo>
                  <a:pt x="210" y="628"/>
                </a:lnTo>
                <a:lnTo>
                  <a:pt x="140" y="674"/>
                </a:lnTo>
                <a:lnTo>
                  <a:pt x="94" y="720"/>
                </a:lnTo>
                <a:lnTo>
                  <a:pt x="47" y="790"/>
                </a:lnTo>
                <a:lnTo>
                  <a:pt x="24" y="860"/>
                </a:lnTo>
                <a:lnTo>
                  <a:pt x="1" y="929"/>
                </a:lnTo>
                <a:lnTo>
                  <a:pt x="1" y="999"/>
                </a:lnTo>
                <a:lnTo>
                  <a:pt x="24" y="1069"/>
                </a:lnTo>
                <a:lnTo>
                  <a:pt x="71" y="1115"/>
                </a:lnTo>
                <a:lnTo>
                  <a:pt x="117" y="1138"/>
                </a:lnTo>
                <a:lnTo>
                  <a:pt x="2044" y="1138"/>
                </a:lnTo>
                <a:lnTo>
                  <a:pt x="2740" y="1115"/>
                </a:lnTo>
                <a:lnTo>
                  <a:pt x="2903" y="1115"/>
                </a:lnTo>
                <a:lnTo>
                  <a:pt x="2996" y="1092"/>
                </a:lnTo>
                <a:lnTo>
                  <a:pt x="3042" y="1092"/>
                </a:lnTo>
                <a:lnTo>
                  <a:pt x="3089" y="1022"/>
                </a:lnTo>
                <a:lnTo>
                  <a:pt x="3112" y="953"/>
                </a:lnTo>
                <a:lnTo>
                  <a:pt x="3112" y="883"/>
                </a:lnTo>
                <a:lnTo>
                  <a:pt x="3089" y="813"/>
                </a:lnTo>
                <a:lnTo>
                  <a:pt x="3042" y="744"/>
                </a:lnTo>
                <a:lnTo>
                  <a:pt x="2996" y="697"/>
                </a:lnTo>
                <a:lnTo>
                  <a:pt x="2903" y="651"/>
                </a:lnTo>
                <a:lnTo>
                  <a:pt x="2833" y="628"/>
                </a:lnTo>
                <a:lnTo>
                  <a:pt x="2764" y="628"/>
                </a:lnTo>
                <a:lnTo>
                  <a:pt x="2671" y="651"/>
                </a:lnTo>
                <a:lnTo>
                  <a:pt x="2601" y="674"/>
                </a:lnTo>
                <a:lnTo>
                  <a:pt x="2671" y="628"/>
                </a:lnTo>
                <a:lnTo>
                  <a:pt x="2717" y="604"/>
                </a:lnTo>
                <a:lnTo>
                  <a:pt x="2648" y="442"/>
                </a:lnTo>
                <a:lnTo>
                  <a:pt x="2555" y="326"/>
                </a:lnTo>
                <a:lnTo>
                  <a:pt x="2439" y="233"/>
                </a:lnTo>
                <a:lnTo>
                  <a:pt x="2299" y="140"/>
                </a:lnTo>
                <a:lnTo>
                  <a:pt x="2137" y="70"/>
                </a:lnTo>
                <a:lnTo>
                  <a:pt x="1974" y="24"/>
                </a:lnTo>
                <a:lnTo>
                  <a:pt x="1812" y="1"/>
                </a:lnTo>
                <a:close/>
              </a:path>
            </a:pathLst>
          </a:custGeom>
          <a:solidFill>
            <a:srgbClr val="FFFFFF">
              <a:alpha val="23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8430784" y="1434767"/>
            <a:ext cx="555702" cy="203224"/>
          </a:xfrm>
          <a:custGeom>
            <a:avLst/>
            <a:gdLst/>
            <a:ahLst/>
            <a:cxnLst/>
            <a:rect l="l" t="t" r="r" b="b"/>
            <a:pathLst>
              <a:path w="3112" h="1138" extrusionOk="0">
                <a:moveTo>
                  <a:pt x="1463" y="0"/>
                </a:moveTo>
                <a:lnTo>
                  <a:pt x="1301" y="23"/>
                </a:lnTo>
                <a:lnTo>
                  <a:pt x="1115" y="70"/>
                </a:lnTo>
                <a:lnTo>
                  <a:pt x="976" y="139"/>
                </a:lnTo>
                <a:lnTo>
                  <a:pt x="836" y="209"/>
                </a:lnTo>
                <a:lnTo>
                  <a:pt x="720" y="302"/>
                </a:lnTo>
                <a:lnTo>
                  <a:pt x="627" y="395"/>
                </a:lnTo>
                <a:lnTo>
                  <a:pt x="558" y="511"/>
                </a:lnTo>
                <a:lnTo>
                  <a:pt x="627" y="534"/>
                </a:lnTo>
                <a:lnTo>
                  <a:pt x="790" y="581"/>
                </a:lnTo>
                <a:lnTo>
                  <a:pt x="883" y="650"/>
                </a:lnTo>
                <a:lnTo>
                  <a:pt x="929" y="697"/>
                </a:lnTo>
                <a:lnTo>
                  <a:pt x="836" y="650"/>
                </a:lnTo>
                <a:lnTo>
                  <a:pt x="743" y="604"/>
                </a:lnTo>
                <a:lnTo>
                  <a:pt x="627" y="581"/>
                </a:lnTo>
                <a:lnTo>
                  <a:pt x="534" y="557"/>
                </a:lnTo>
                <a:lnTo>
                  <a:pt x="395" y="581"/>
                </a:lnTo>
                <a:lnTo>
                  <a:pt x="279" y="604"/>
                </a:lnTo>
                <a:lnTo>
                  <a:pt x="209" y="627"/>
                </a:lnTo>
                <a:lnTo>
                  <a:pt x="140" y="673"/>
                </a:lnTo>
                <a:lnTo>
                  <a:pt x="93" y="720"/>
                </a:lnTo>
                <a:lnTo>
                  <a:pt x="47" y="789"/>
                </a:lnTo>
                <a:lnTo>
                  <a:pt x="24" y="859"/>
                </a:lnTo>
                <a:lnTo>
                  <a:pt x="1" y="929"/>
                </a:lnTo>
                <a:lnTo>
                  <a:pt x="1" y="998"/>
                </a:lnTo>
                <a:lnTo>
                  <a:pt x="24" y="1068"/>
                </a:lnTo>
                <a:lnTo>
                  <a:pt x="70" y="1114"/>
                </a:lnTo>
                <a:lnTo>
                  <a:pt x="117" y="1138"/>
                </a:lnTo>
                <a:lnTo>
                  <a:pt x="1324" y="1138"/>
                </a:lnTo>
                <a:lnTo>
                  <a:pt x="2044" y="1114"/>
                </a:lnTo>
                <a:lnTo>
                  <a:pt x="2903" y="1114"/>
                </a:lnTo>
                <a:lnTo>
                  <a:pt x="2995" y="1091"/>
                </a:lnTo>
                <a:lnTo>
                  <a:pt x="3042" y="1091"/>
                </a:lnTo>
                <a:lnTo>
                  <a:pt x="3042" y="1068"/>
                </a:lnTo>
                <a:lnTo>
                  <a:pt x="3088" y="1022"/>
                </a:lnTo>
                <a:lnTo>
                  <a:pt x="3112" y="952"/>
                </a:lnTo>
                <a:lnTo>
                  <a:pt x="3112" y="882"/>
                </a:lnTo>
                <a:lnTo>
                  <a:pt x="3088" y="813"/>
                </a:lnTo>
                <a:lnTo>
                  <a:pt x="3042" y="743"/>
                </a:lnTo>
                <a:lnTo>
                  <a:pt x="2995" y="697"/>
                </a:lnTo>
                <a:lnTo>
                  <a:pt x="2903" y="650"/>
                </a:lnTo>
                <a:lnTo>
                  <a:pt x="2833" y="627"/>
                </a:lnTo>
                <a:lnTo>
                  <a:pt x="2717" y="627"/>
                </a:lnTo>
                <a:lnTo>
                  <a:pt x="2647" y="650"/>
                </a:lnTo>
                <a:lnTo>
                  <a:pt x="2578" y="697"/>
                </a:lnTo>
                <a:lnTo>
                  <a:pt x="2531" y="743"/>
                </a:lnTo>
                <a:lnTo>
                  <a:pt x="2578" y="673"/>
                </a:lnTo>
                <a:lnTo>
                  <a:pt x="2670" y="627"/>
                </a:lnTo>
                <a:lnTo>
                  <a:pt x="2694" y="604"/>
                </a:lnTo>
                <a:lnTo>
                  <a:pt x="2647" y="441"/>
                </a:lnTo>
                <a:lnTo>
                  <a:pt x="2554" y="325"/>
                </a:lnTo>
                <a:lnTo>
                  <a:pt x="2438" y="232"/>
                </a:lnTo>
                <a:lnTo>
                  <a:pt x="2299" y="139"/>
                </a:lnTo>
                <a:lnTo>
                  <a:pt x="2160" y="70"/>
                </a:lnTo>
                <a:lnTo>
                  <a:pt x="1997" y="23"/>
                </a:lnTo>
                <a:lnTo>
                  <a:pt x="1835" y="0"/>
                </a:lnTo>
                <a:close/>
              </a:path>
            </a:pathLst>
          </a:custGeom>
          <a:solidFill>
            <a:srgbClr val="FFFFFF">
              <a:alpha val="23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5984300" y="187754"/>
            <a:ext cx="763222" cy="221288"/>
          </a:xfrm>
          <a:custGeom>
            <a:avLst/>
            <a:gdLst/>
            <a:ahLst/>
            <a:cxnLst/>
            <a:rect l="l" t="t" r="r" b="b"/>
            <a:pathLst>
              <a:path w="7291" h="2114" extrusionOk="0">
                <a:moveTo>
                  <a:pt x="2252" y="0"/>
                </a:moveTo>
                <a:lnTo>
                  <a:pt x="2113" y="24"/>
                </a:lnTo>
                <a:lnTo>
                  <a:pt x="1997" y="47"/>
                </a:lnTo>
                <a:lnTo>
                  <a:pt x="1857" y="116"/>
                </a:lnTo>
                <a:lnTo>
                  <a:pt x="1741" y="186"/>
                </a:lnTo>
                <a:lnTo>
                  <a:pt x="1648" y="279"/>
                </a:lnTo>
                <a:lnTo>
                  <a:pt x="1579" y="418"/>
                </a:lnTo>
                <a:lnTo>
                  <a:pt x="1556" y="534"/>
                </a:lnTo>
                <a:lnTo>
                  <a:pt x="1648" y="650"/>
                </a:lnTo>
                <a:lnTo>
                  <a:pt x="1556" y="558"/>
                </a:lnTo>
                <a:lnTo>
                  <a:pt x="1439" y="488"/>
                </a:lnTo>
                <a:lnTo>
                  <a:pt x="1323" y="465"/>
                </a:lnTo>
                <a:lnTo>
                  <a:pt x="1184" y="441"/>
                </a:lnTo>
                <a:lnTo>
                  <a:pt x="1068" y="441"/>
                </a:lnTo>
                <a:lnTo>
                  <a:pt x="952" y="465"/>
                </a:lnTo>
                <a:lnTo>
                  <a:pt x="813" y="488"/>
                </a:lnTo>
                <a:lnTo>
                  <a:pt x="720" y="558"/>
                </a:lnTo>
                <a:lnTo>
                  <a:pt x="604" y="627"/>
                </a:lnTo>
                <a:lnTo>
                  <a:pt x="511" y="720"/>
                </a:lnTo>
                <a:lnTo>
                  <a:pt x="441" y="813"/>
                </a:lnTo>
                <a:lnTo>
                  <a:pt x="395" y="906"/>
                </a:lnTo>
                <a:lnTo>
                  <a:pt x="348" y="1022"/>
                </a:lnTo>
                <a:lnTo>
                  <a:pt x="348" y="1161"/>
                </a:lnTo>
                <a:lnTo>
                  <a:pt x="348" y="1277"/>
                </a:lnTo>
                <a:lnTo>
                  <a:pt x="371" y="1393"/>
                </a:lnTo>
                <a:lnTo>
                  <a:pt x="395" y="1393"/>
                </a:lnTo>
                <a:lnTo>
                  <a:pt x="464" y="1417"/>
                </a:lnTo>
                <a:lnTo>
                  <a:pt x="534" y="1463"/>
                </a:lnTo>
                <a:lnTo>
                  <a:pt x="604" y="1533"/>
                </a:lnTo>
                <a:lnTo>
                  <a:pt x="534" y="1486"/>
                </a:lnTo>
                <a:lnTo>
                  <a:pt x="464" y="1440"/>
                </a:lnTo>
                <a:lnTo>
                  <a:pt x="395" y="1417"/>
                </a:lnTo>
                <a:lnTo>
                  <a:pt x="302" y="1417"/>
                </a:lnTo>
                <a:lnTo>
                  <a:pt x="232" y="1440"/>
                </a:lnTo>
                <a:lnTo>
                  <a:pt x="163" y="1463"/>
                </a:lnTo>
                <a:lnTo>
                  <a:pt x="93" y="1533"/>
                </a:lnTo>
                <a:lnTo>
                  <a:pt x="46" y="1579"/>
                </a:lnTo>
                <a:lnTo>
                  <a:pt x="23" y="1649"/>
                </a:lnTo>
                <a:lnTo>
                  <a:pt x="0" y="1718"/>
                </a:lnTo>
                <a:lnTo>
                  <a:pt x="23" y="1811"/>
                </a:lnTo>
                <a:lnTo>
                  <a:pt x="23" y="1881"/>
                </a:lnTo>
                <a:lnTo>
                  <a:pt x="70" y="1927"/>
                </a:lnTo>
                <a:lnTo>
                  <a:pt x="116" y="1997"/>
                </a:lnTo>
                <a:lnTo>
                  <a:pt x="186" y="2043"/>
                </a:lnTo>
                <a:lnTo>
                  <a:pt x="325" y="2090"/>
                </a:lnTo>
                <a:lnTo>
                  <a:pt x="5409" y="2090"/>
                </a:lnTo>
                <a:lnTo>
                  <a:pt x="6710" y="2113"/>
                </a:lnTo>
                <a:lnTo>
                  <a:pt x="7035" y="2113"/>
                </a:lnTo>
                <a:lnTo>
                  <a:pt x="7104" y="2090"/>
                </a:lnTo>
                <a:lnTo>
                  <a:pt x="7174" y="2067"/>
                </a:lnTo>
                <a:lnTo>
                  <a:pt x="7220" y="2020"/>
                </a:lnTo>
                <a:lnTo>
                  <a:pt x="7244" y="1974"/>
                </a:lnTo>
                <a:lnTo>
                  <a:pt x="7290" y="1904"/>
                </a:lnTo>
                <a:lnTo>
                  <a:pt x="7290" y="1834"/>
                </a:lnTo>
                <a:lnTo>
                  <a:pt x="7290" y="1672"/>
                </a:lnTo>
                <a:lnTo>
                  <a:pt x="7244" y="1509"/>
                </a:lnTo>
                <a:lnTo>
                  <a:pt x="7197" y="1370"/>
                </a:lnTo>
                <a:lnTo>
                  <a:pt x="7081" y="1277"/>
                </a:lnTo>
                <a:lnTo>
                  <a:pt x="6942" y="1184"/>
                </a:lnTo>
                <a:lnTo>
                  <a:pt x="6802" y="1138"/>
                </a:lnTo>
                <a:lnTo>
                  <a:pt x="6640" y="1138"/>
                </a:lnTo>
                <a:lnTo>
                  <a:pt x="6477" y="1161"/>
                </a:lnTo>
                <a:lnTo>
                  <a:pt x="6338" y="1231"/>
                </a:lnTo>
                <a:lnTo>
                  <a:pt x="6268" y="1277"/>
                </a:lnTo>
                <a:lnTo>
                  <a:pt x="6222" y="1347"/>
                </a:lnTo>
                <a:lnTo>
                  <a:pt x="6187" y="1399"/>
                </a:lnTo>
                <a:lnTo>
                  <a:pt x="6199" y="1370"/>
                </a:lnTo>
                <a:lnTo>
                  <a:pt x="6199" y="1347"/>
                </a:lnTo>
                <a:lnTo>
                  <a:pt x="6152" y="1138"/>
                </a:lnTo>
                <a:lnTo>
                  <a:pt x="6083" y="952"/>
                </a:lnTo>
                <a:lnTo>
                  <a:pt x="5967" y="766"/>
                </a:lnTo>
                <a:lnTo>
                  <a:pt x="5804" y="604"/>
                </a:lnTo>
                <a:lnTo>
                  <a:pt x="5642" y="465"/>
                </a:lnTo>
                <a:lnTo>
                  <a:pt x="5433" y="372"/>
                </a:lnTo>
                <a:lnTo>
                  <a:pt x="5224" y="302"/>
                </a:lnTo>
                <a:lnTo>
                  <a:pt x="5015" y="256"/>
                </a:lnTo>
                <a:lnTo>
                  <a:pt x="4806" y="232"/>
                </a:lnTo>
                <a:lnTo>
                  <a:pt x="4597" y="232"/>
                </a:lnTo>
                <a:lnTo>
                  <a:pt x="4365" y="279"/>
                </a:lnTo>
                <a:lnTo>
                  <a:pt x="4156" y="325"/>
                </a:lnTo>
                <a:lnTo>
                  <a:pt x="3970" y="395"/>
                </a:lnTo>
                <a:lnTo>
                  <a:pt x="3784" y="511"/>
                </a:lnTo>
                <a:lnTo>
                  <a:pt x="3645" y="627"/>
                </a:lnTo>
                <a:lnTo>
                  <a:pt x="3599" y="697"/>
                </a:lnTo>
                <a:lnTo>
                  <a:pt x="3575" y="790"/>
                </a:lnTo>
                <a:lnTo>
                  <a:pt x="3599" y="813"/>
                </a:lnTo>
                <a:lnTo>
                  <a:pt x="3691" y="929"/>
                </a:lnTo>
                <a:lnTo>
                  <a:pt x="3761" y="1068"/>
                </a:lnTo>
                <a:lnTo>
                  <a:pt x="3784" y="1208"/>
                </a:lnTo>
                <a:lnTo>
                  <a:pt x="3761" y="1347"/>
                </a:lnTo>
                <a:lnTo>
                  <a:pt x="3761" y="1208"/>
                </a:lnTo>
                <a:lnTo>
                  <a:pt x="3715" y="1092"/>
                </a:lnTo>
                <a:lnTo>
                  <a:pt x="3645" y="975"/>
                </a:lnTo>
                <a:lnTo>
                  <a:pt x="3529" y="883"/>
                </a:lnTo>
                <a:lnTo>
                  <a:pt x="3413" y="813"/>
                </a:lnTo>
                <a:lnTo>
                  <a:pt x="3297" y="766"/>
                </a:lnTo>
                <a:lnTo>
                  <a:pt x="3157" y="743"/>
                </a:lnTo>
                <a:lnTo>
                  <a:pt x="3018" y="743"/>
                </a:lnTo>
                <a:lnTo>
                  <a:pt x="2902" y="766"/>
                </a:lnTo>
                <a:lnTo>
                  <a:pt x="2763" y="790"/>
                </a:lnTo>
                <a:lnTo>
                  <a:pt x="2647" y="836"/>
                </a:lnTo>
                <a:lnTo>
                  <a:pt x="2531" y="906"/>
                </a:lnTo>
                <a:lnTo>
                  <a:pt x="2438" y="999"/>
                </a:lnTo>
                <a:lnTo>
                  <a:pt x="2368" y="1138"/>
                </a:lnTo>
                <a:lnTo>
                  <a:pt x="2345" y="1254"/>
                </a:lnTo>
                <a:lnTo>
                  <a:pt x="2345" y="1417"/>
                </a:lnTo>
                <a:lnTo>
                  <a:pt x="2298" y="1254"/>
                </a:lnTo>
                <a:lnTo>
                  <a:pt x="2322" y="1115"/>
                </a:lnTo>
                <a:lnTo>
                  <a:pt x="2368" y="975"/>
                </a:lnTo>
                <a:lnTo>
                  <a:pt x="2461" y="836"/>
                </a:lnTo>
                <a:lnTo>
                  <a:pt x="2577" y="743"/>
                </a:lnTo>
                <a:lnTo>
                  <a:pt x="2716" y="674"/>
                </a:lnTo>
                <a:lnTo>
                  <a:pt x="2879" y="627"/>
                </a:lnTo>
                <a:lnTo>
                  <a:pt x="3065" y="627"/>
                </a:lnTo>
                <a:lnTo>
                  <a:pt x="3041" y="511"/>
                </a:lnTo>
                <a:lnTo>
                  <a:pt x="3018" y="418"/>
                </a:lnTo>
                <a:lnTo>
                  <a:pt x="2949" y="325"/>
                </a:lnTo>
                <a:lnTo>
                  <a:pt x="2879" y="232"/>
                </a:lnTo>
                <a:lnTo>
                  <a:pt x="2786" y="163"/>
                </a:lnTo>
                <a:lnTo>
                  <a:pt x="2647" y="93"/>
                </a:lnTo>
                <a:lnTo>
                  <a:pt x="2531" y="47"/>
                </a:lnTo>
                <a:lnTo>
                  <a:pt x="2391" y="24"/>
                </a:lnTo>
                <a:lnTo>
                  <a:pt x="2252" y="0"/>
                </a:lnTo>
                <a:close/>
              </a:path>
            </a:pathLst>
          </a:custGeom>
          <a:solidFill>
            <a:srgbClr val="FFFFFF">
              <a:alpha val="23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8735676" y="2562159"/>
            <a:ext cx="156499" cy="108701"/>
          </a:xfrm>
          <a:custGeom>
            <a:avLst/>
            <a:gdLst/>
            <a:ahLst/>
            <a:cxnLst/>
            <a:rect l="l" t="t" r="r" b="b"/>
            <a:pathLst>
              <a:path w="2508" h="1742" extrusionOk="0">
                <a:moveTo>
                  <a:pt x="2507" y="0"/>
                </a:moveTo>
                <a:lnTo>
                  <a:pt x="2299" y="93"/>
                </a:lnTo>
                <a:lnTo>
                  <a:pt x="2113" y="232"/>
                </a:lnTo>
                <a:lnTo>
                  <a:pt x="1950" y="372"/>
                </a:lnTo>
                <a:lnTo>
                  <a:pt x="1788" y="534"/>
                </a:lnTo>
                <a:lnTo>
                  <a:pt x="1625" y="697"/>
                </a:lnTo>
                <a:lnTo>
                  <a:pt x="1486" y="906"/>
                </a:lnTo>
                <a:lnTo>
                  <a:pt x="1393" y="1091"/>
                </a:lnTo>
                <a:lnTo>
                  <a:pt x="1254" y="929"/>
                </a:lnTo>
                <a:lnTo>
                  <a:pt x="1091" y="766"/>
                </a:lnTo>
                <a:lnTo>
                  <a:pt x="882" y="627"/>
                </a:lnTo>
                <a:lnTo>
                  <a:pt x="673" y="511"/>
                </a:lnTo>
                <a:lnTo>
                  <a:pt x="464" y="441"/>
                </a:lnTo>
                <a:lnTo>
                  <a:pt x="232" y="395"/>
                </a:lnTo>
                <a:lnTo>
                  <a:pt x="0" y="395"/>
                </a:lnTo>
                <a:lnTo>
                  <a:pt x="209" y="465"/>
                </a:lnTo>
                <a:lnTo>
                  <a:pt x="418" y="558"/>
                </a:lnTo>
                <a:lnTo>
                  <a:pt x="604" y="674"/>
                </a:lnTo>
                <a:lnTo>
                  <a:pt x="766" y="790"/>
                </a:lnTo>
                <a:lnTo>
                  <a:pt x="929" y="929"/>
                </a:lnTo>
                <a:lnTo>
                  <a:pt x="1068" y="1091"/>
                </a:lnTo>
                <a:lnTo>
                  <a:pt x="1207" y="1254"/>
                </a:lnTo>
                <a:lnTo>
                  <a:pt x="1323" y="1440"/>
                </a:lnTo>
                <a:lnTo>
                  <a:pt x="1486" y="1742"/>
                </a:lnTo>
                <a:lnTo>
                  <a:pt x="1556" y="1393"/>
                </a:lnTo>
                <a:lnTo>
                  <a:pt x="1625" y="1208"/>
                </a:lnTo>
                <a:lnTo>
                  <a:pt x="1718" y="1022"/>
                </a:lnTo>
                <a:lnTo>
                  <a:pt x="1811" y="836"/>
                </a:lnTo>
                <a:lnTo>
                  <a:pt x="1950" y="674"/>
                </a:lnTo>
                <a:lnTo>
                  <a:pt x="2206" y="325"/>
                </a:lnTo>
                <a:lnTo>
                  <a:pt x="2507" y="0"/>
                </a:lnTo>
                <a:close/>
              </a:path>
            </a:pathLst>
          </a:custGeom>
          <a:solidFill>
            <a:srgbClr val="1A1F20">
              <a:alpha val="131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3541813" y="244059"/>
            <a:ext cx="156499" cy="108701"/>
          </a:xfrm>
          <a:custGeom>
            <a:avLst/>
            <a:gdLst/>
            <a:ahLst/>
            <a:cxnLst/>
            <a:rect l="l" t="t" r="r" b="b"/>
            <a:pathLst>
              <a:path w="2508" h="1742" extrusionOk="0">
                <a:moveTo>
                  <a:pt x="2507" y="0"/>
                </a:moveTo>
                <a:lnTo>
                  <a:pt x="2299" y="93"/>
                </a:lnTo>
                <a:lnTo>
                  <a:pt x="2113" y="232"/>
                </a:lnTo>
                <a:lnTo>
                  <a:pt x="1950" y="372"/>
                </a:lnTo>
                <a:lnTo>
                  <a:pt x="1788" y="534"/>
                </a:lnTo>
                <a:lnTo>
                  <a:pt x="1625" y="697"/>
                </a:lnTo>
                <a:lnTo>
                  <a:pt x="1486" y="906"/>
                </a:lnTo>
                <a:lnTo>
                  <a:pt x="1393" y="1091"/>
                </a:lnTo>
                <a:lnTo>
                  <a:pt x="1254" y="929"/>
                </a:lnTo>
                <a:lnTo>
                  <a:pt x="1091" y="766"/>
                </a:lnTo>
                <a:lnTo>
                  <a:pt x="882" y="627"/>
                </a:lnTo>
                <a:lnTo>
                  <a:pt x="673" y="511"/>
                </a:lnTo>
                <a:lnTo>
                  <a:pt x="464" y="441"/>
                </a:lnTo>
                <a:lnTo>
                  <a:pt x="232" y="395"/>
                </a:lnTo>
                <a:lnTo>
                  <a:pt x="0" y="395"/>
                </a:lnTo>
                <a:lnTo>
                  <a:pt x="209" y="465"/>
                </a:lnTo>
                <a:lnTo>
                  <a:pt x="418" y="558"/>
                </a:lnTo>
                <a:lnTo>
                  <a:pt x="604" y="674"/>
                </a:lnTo>
                <a:lnTo>
                  <a:pt x="766" y="790"/>
                </a:lnTo>
                <a:lnTo>
                  <a:pt x="929" y="929"/>
                </a:lnTo>
                <a:lnTo>
                  <a:pt x="1068" y="1091"/>
                </a:lnTo>
                <a:lnTo>
                  <a:pt x="1207" y="1254"/>
                </a:lnTo>
                <a:lnTo>
                  <a:pt x="1323" y="1440"/>
                </a:lnTo>
                <a:lnTo>
                  <a:pt x="1486" y="1742"/>
                </a:lnTo>
                <a:lnTo>
                  <a:pt x="1556" y="1393"/>
                </a:lnTo>
                <a:lnTo>
                  <a:pt x="1625" y="1208"/>
                </a:lnTo>
                <a:lnTo>
                  <a:pt x="1718" y="1022"/>
                </a:lnTo>
                <a:lnTo>
                  <a:pt x="1811" y="836"/>
                </a:lnTo>
                <a:lnTo>
                  <a:pt x="1950" y="674"/>
                </a:lnTo>
                <a:lnTo>
                  <a:pt x="2206" y="325"/>
                </a:lnTo>
                <a:lnTo>
                  <a:pt x="2507" y="0"/>
                </a:lnTo>
                <a:close/>
              </a:path>
            </a:pathLst>
          </a:custGeom>
          <a:solidFill>
            <a:srgbClr val="1A1F20">
              <a:alpha val="131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6096120" y="3642109"/>
            <a:ext cx="3047988" cy="574039"/>
          </a:xfrm>
          <a:custGeom>
            <a:avLst/>
            <a:gdLst/>
            <a:ahLst/>
            <a:cxnLst/>
            <a:rect l="l" t="t" r="r" b="b"/>
            <a:pathLst>
              <a:path w="46968" h="8846" extrusionOk="0">
                <a:moveTo>
                  <a:pt x="24680" y="0"/>
                </a:moveTo>
                <a:lnTo>
                  <a:pt x="24680" y="2554"/>
                </a:lnTo>
                <a:lnTo>
                  <a:pt x="23147" y="2554"/>
                </a:lnTo>
                <a:lnTo>
                  <a:pt x="23147" y="6060"/>
                </a:lnTo>
                <a:lnTo>
                  <a:pt x="21801" y="6060"/>
                </a:lnTo>
                <a:lnTo>
                  <a:pt x="21801" y="2066"/>
                </a:lnTo>
                <a:lnTo>
                  <a:pt x="20059" y="2066"/>
                </a:lnTo>
                <a:lnTo>
                  <a:pt x="20059" y="929"/>
                </a:lnTo>
                <a:lnTo>
                  <a:pt x="17854" y="929"/>
                </a:lnTo>
                <a:lnTo>
                  <a:pt x="17854" y="3065"/>
                </a:lnTo>
                <a:lnTo>
                  <a:pt x="16577" y="3065"/>
                </a:lnTo>
                <a:lnTo>
                  <a:pt x="16577" y="2345"/>
                </a:lnTo>
                <a:lnTo>
                  <a:pt x="15346" y="2345"/>
                </a:lnTo>
                <a:lnTo>
                  <a:pt x="15346" y="5224"/>
                </a:lnTo>
                <a:lnTo>
                  <a:pt x="13907" y="5224"/>
                </a:lnTo>
                <a:lnTo>
                  <a:pt x="13048" y="3738"/>
                </a:lnTo>
                <a:lnTo>
                  <a:pt x="12050" y="3738"/>
                </a:lnTo>
                <a:lnTo>
                  <a:pt x="12050" y="2066"/>
                </a:lnTo>
                <a:lnTo>
                  <a:pt x="10285" y="2066"/>
                </a:lnTo>
                <a:lnTo>
                  <a:pt x="10285" y="6710"/>
                </a:lnTo>
                <a:lnTo>
                  <a:pt x="8498" y="6710"/>
                </a:lnTo>
                <a:lnTo>
                  <a:pt x="8498" y="5038"/>
                </a:lnTo>
                <a:lnTo>
                  <a:pt x="6988" y="5038"/>
                </a:lnTo>
                <a:lnTo>
                  <a:pt x="6988" y="2740"/>
                </a:lnTo>
                <a:lnTo>
                  <a:pt x="4644" y="2740"/>
                </a:lnTo>
                <a:lnTo>
                  <a:pt x="4644" y="3854"/>
                </a:lnTo>
                <a:lnTo>
                  <a:pt x="1811" y="3854"/>
                </a:lnTo>
                <a:lnTo>
                  <a:pt x="1811" y="5247"/>
                </a:lnTo>
                <a:lnTo>
                  <a:pt x="0" y="5247"/>
                </a:lnTo>
                <a:lnTo>
                  <a:pt x="0" y="8845"/>
                </a:lnTo>
                <a:lnTo>
                  <a:pt x="46967" y="8845"/>
                </a:lnTo>
                <a:lnTo>
                  <a:pt x="46967" y="6385"/>
                </a:lnTo>
                <a:lnTo>
                  <a:pt x="43462" y="6385"/>
                </a:lnTo>
                <a:lnTo>
                  <a:pt x="43462" y="4411"/>
                </a:lnTo>
                <a:lnTo>
                  <a:pt x="42022" y="4411"/>
                </a:lnTo>
                <a:lnTo>
                  <a:pt x="42022" y="209"/>
                </a:lnTo>
                <a:lnTo>
                  <a:pt x="39608" y="209"/>
                </a:lnTo>
                <a:lnTo>
                  <a:pt x="39608" y="2925"/>
                </a:lnTo>
                <a:lnTo>
                  <a:pt x="38261" y="2925"/>
                </a:lnTo>
                <a:lnTo>
                  <a:pt x="38261" y="6268"/>
                </a:lnTo>
                <a:lnTo>
                  <a:pt x="36149" y="6268"/>
                </a:lnTo>
                <a:lnTo>
                  <a:pt x="36149" y="5108"/>
                </a:lnTo>
                <a:lnTo>
                  <a:pt x="34082" y="5108"/>
                </a:lnTo>
                <a:lnTo>
                  <a:pt x="32504" y="3552"/>
                </a:lnTo>
                <a:lnTo>
                  <a:pt x="30344" y="3552"/>
                </a:lnTo>
                <a:lnTo>
                  <a:pt x="30344" y="1068"/>
                </a:lnTo>
                <a:lnTo>
                  <a:pt x="27117" y="1068"/>
                </a:lnTo>
                <a:lnTo>
                  <a:pt x="27117" y="0"/>
                </a:lnTo>
                <a:close/>
              </a:path>
            </a:pathLst>
          </a:custGeom>
          <a:solidFill>
            <a:srgbClr val="1A1F20">
              <a:alpha val="131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3933775" y="1849713"/>
            <a:ext cx="44970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title" idx="2" hasCustomPrompt="1"/>
          </p:nvPr>
        </p:nvSpPr>
        <p:spPr>
          <a:xfrm>
            <a:off x="3933775" y="1118013"/>
            <a:ext cx="1125300" cy="731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" name="Google Shape;33;p3"/>
          <p:cNvSpPr txBox="1">
            <a:spLocks noGrp="1"/>
          </p:cNvSpPr>
          <p:nvPr>
            <p:ph type="subTitle" idx="1"/>
          </p:nvPr>
        </p:nvSpPr>
        <p:spPr>
          <a:xfrm>
            <a:off x="3933775" y="2581525"/>
            <a:ext cx="4497000" cy="3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7"/>
          <p:cNvSpPr/>
          <p:nvPr/>
        </p:nvSpPr>
        <p:spPr>
          <a:xfrm>
            <a:off x="100" y="4604000"/>
            <a:ext cx="9144000" cy="84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5" name="Google Shape;655;p7"/>
          <p:cNvGrpSpPr/>
          <p:nvPr/>
        </p:nvGrpSpPr>
        <p:grpSpPr>
          <a:xfrm>
            <a:off x="51" y="4147391"/>
            <a:ext cx="9144051" cy="1409448"/>
            <a:chOff x="1648300" y="2319100"/>
            <a:chExt cx="1480075" cy="228125"/>
          </a:xfrm>
        </p:grpSpPr>
        <p:sp>
          <p:nvSpPr>
            <p:cNvPr id="656" name="Google Shape;656;p7"/>
            <p:cNvSpPr/>
            <p:nvPr/>
          </p:nvSpPr>
          <p:spPr>
            <a:xfrm>
              <a:off x="1648300" y="2319100"/>
              <a:ext cx="1480075" cy="43550"/>
            </a:xfrm>
            <a:custGeom>
              <a:avLst/>
              <a:gdLst/>
              <a:ahLst/>
              <a:cxnLst/>
              <a:rect l="l" t="t" r="r" b="b"/>
              <a:pathLst>
                <a:path w="59203" h="1742" extrusionOk="0">
                  <a:moveTo>
                    <a:pt x="31947" y="0"/>
                  </a:moveTo>
                  <a:lnTo>
                    <a:pt x="31389" y="23"/>
                  </a:lnTo>
                  <a:lnTo>
                    <a:pt x="30879" y="93"/>
                  </a:lnTo>
                  <a:lnTo>
                    <a:pt x="30484" y="163"/>
                  </a:lnTo>
                  <a:lnTo>
                    <a:pt x="30205" y="232"/>
                  </a:lnTo>
                  <a:lnTo>
                    <a:pt x="30066" y="279"/>
                  </a:lnTo>
                  <a:lnTo>
                    <a:pt x="30066" y="302"/>
                  </a:lnTo>
                  <a:lnTo>
                    <a:pt x="31088" y="302"/>
                  </a:lnTo>
                  <a:lnTo>
                    <a:pt x="31343" y="325"/>
                  </a:lnTo>
                  <a:lnTo>
                    <a:pt x="31482" y="372"/>
                  </a:lnTo>
                  <a:lnTo>
                    <a:pt x="31506" y="395"/>
                  </a:lnTo>
                  <a:lnTo>
                    <a:pt x="31482" y="418"/>
                  </a:lnTo>
                  <a:lnTo>
                    <a:pt x="31436" y="441"/>
                  </a:lnTo>
                  <a:lnTo>
                    <a:pt x="31320" y="488"/>
                  </a:lnTo>
                  <a:lnTo>
                    <a:pt x="30972" y="557"/>
                  </a:lnTo>
                  <a:lnTo>
                    <a:pt x="30391" y="650"/>
                  </a:lnTo>
                  <a:lnTo>
                    <a:pt x="29532" y="743"/>
                  </a:lnTo>
                  <a:lnTo>
                    <a:pt x="28441" y="813"/>
                  </a:lnTo>
                  <a:lnTo>
                    <a:pt x="27210" y="859"/>
                  </a:lnTo>
                  <a:lnTo>
                    <a:pt x="25910" y="882"/>
                  </a:lnTo>
                  <a:lnTo>
                    <a:pt x="24633" y="906"/>
                  </a:lnTo>
                  <a:lnTo>
                    <a:pt x="23449" y="906"/>
                  </a:lnTo>
                  <a:lnTo>
                    <a:pt x="22474" y="882"/>
                  </a:lnTo>
                  <a:lnTo>
                    <a:pt x="21755" y="836"/>
                  </a:lnTo>
                  <a:lnTo>
                    <a:pt x="21244" y="790"/>
                  </a:lnTo>
                  <a:lnTo>
                    <a:pt x="20756" y="790"/>
                  </a:lnTo>
                  <a:lnTo>
                    <a:pt x="20292" y="813"/>
                  </a:lnTo>
                  <a:lnTo>
                    <a:pt x="19828" y="836"/>
                  </a:lnTo>
                  <a:lnTo>
                    <a:pt x="18853" y="929"/>
                  </a:lnTo>
                  <a:lnTo>
                    <a:pt x="18319" y="952"/>
                  </a:lnTo>
                  <a:lnTo>
                    <a:pt x="17738" y="952"/>
                  </a:lnTo>
                  <a:lnTo>
                    <a:pt x="17436" y="975"/>
                  </a:lnTo>
                  <a:lnTo>
                    <a:pt x="12584" y="975"/>
                  </a:lnTo>
                  <a:lnTo>
                    <a:pt x="12259" y="906"/>
                  </a:lnTo>
                  <a:lnTo>
                    <a:pt x="12166" y="859"/>
                  </a:lnTo>
                  <a:lnTo>
                    <a:pt x="12096" y="813"/>
                  </a:lnTo>
                  <a:lnTo>
                    <a:pt x="12073" y="790"/>
                  </a:lnTo>
                  <a:lnTo>
                    <a:pt x="12096" y="766"/>
                  </a:lnTo>
                  <a:lnTo>
                    <a:pt x="12166" y="720"/>
                  </a:lnTo>
                  <a:lnTo>
                    <a:pt x="12329" y="674"/>
                  </a:lnTo>
                  <a:lnTo>
                    <a:pt x="12561" y="650"/>
                  </a:lnTo>
                  <a:lnTo>
                    <a:pt x="13211" y="604"/>
                  </a:lnTo>
                  <a:lnTo>
                    <a:pt x="16484" y="604"/>
                  </a:lnTo>
                  <a:lnTo>
                    <a:pt x="19317" y="650"/>
                  </a:lnTo>
                  <a:lnTo>
                    <a:pt x="20872" y="650"/>
                  </a:lnTo>
                  <a:lnTo>
                    <a:pt x="22498" y="627"/>
                  </a:lnTo>
                  <a:lnTo>
                    <a:pt x="25562" y="557"/>
                  </a:lnTo>
                  <a:lnTo>
                    <a:pt x="26769" y="511"/>
                  </a:lnTo>
                  <a:lnTo>
                    <a:pt x="27605" y="465"/>
                  </a:lnTo>
                  <a:lnTo>
                    <a:pt x="27861" y="441"/>
                  </a:lnTo>
                  <a:lnTo>
                    <a:pt x="27977" y="418"/>
                  </a:lnTo>
                  <a:lnTo>
                    <a:pt x="28000" y="395"/>
                  </a:lnTo>
                  <a:lnTo>
                    <a:pt x="27977" y="395"/>
                  </a:lnTo>
                  <a:lnTo>
                    <a:pt x="27791" y="372"/>
                  </a:lnTo>
                  <a:lnTo>
                    <a:pt x="26816" y="349"/>
                  </a:lnTo>
                  <a:lnTo>
                    <a:pt x="25051" y="325"/>
                  </a:lnTo>
                  <a:lnTo>
                    <a:pt x="20176" y="349"/>
                  </a:lnTo>
                  <a:lnTo>
                    <a:pt x="12120" y="418"/>
                  </a:lnTo>
                  <a:lnTo>
                    <a:pt x="10843" y="418"/>
                  </a:lnTo>
                  <a:lnTo>
                    <a:pt x="9868" y="441"/>
                  </a:lnTo>
                  <a:lnTo>
                    <a:pt x="9450" y="465"/>
                  </a:lnTo>
                  <a:lnTo>
                    <a:pt x="9078" y="534"/>
                  </a:lnTo>
                  <a:lnTo>
                    <a:pt x="8707" y="604"/>
                  </a:lnTo>
                  <a:lnTo>
                    <a:pt x="8335" y="720"/>
                  </a:lnTo>
                  <a:lnTo>
                    <a:pt x="8126" y="766"/>
                  </a:lnTo>
                  <a:lnTo>
                    <a:pt x="7825" y="813"/>
                  </a:lnTo>
                  <a:lnTo>
                    <a:pt x="6966" y="882"/>
                  </a:lnTo>
                  <a:lnTo>
                    <a:pt x="5874" y="929"/>
                  </a:lnTo>
                  <a:lnTo>
                    <a:pt x="4598" y="952"/>
                  </a:lnTo>
                  <a:lnTo>
                    <a:pt x="1" y="952"/>
                  </a:lnTo>
                  <a:lnTo>
                    <a:pt x="1" y="1324"/>
                  </a:lnTo>
                  <a:lnTo>
                    <a:pt x="3065" y="1254"/>
                  </a:lnTo>
                  <a:lnTo>
                    <a:pt x="4714" y="1231"/>
                  </a:lnTo>
                  <a:lnTo>
                    <a:pt x="5898" y="1231"/>
                  </a:lnTo>
                  <a:lnTo>
                    <a:pt x="9032" y="1324"/>
                  </a:lnTo>
                  <a:lnTo>
                    <a:pt x="11005" y="1370"/>
                  </a:lnTo>
                  <a:lnTo>
                    <a:pt x="11911" y="1416"/>
                  </a:lnTo>
                  <a:lnTo>
                    <a:pt x="12700" y="1486"/>
                  </a:lnTo>
                  <a:lnTo>
                    <a:pt x="9914" y="1556"/>
                  </a:lnTo>
                  <a:lnTo>
                    <a:pt x="13281" y="1556"/>
                  </a:lnTo>
                  <a:lnTo>
                    <a:pt x="13513" y="1579"/>
                  </a:lnTo>
                  <a:lnTo>
                    <a:pt x="13698" y="1625"/>
                  </a:lnTo>
                  <a:lnTo>
                    <a:pt x="13838" y="1672"/>
                  </a:lnTo>
                  <a:lnTo>
                    <a:pt x="14023" y="1695"/>
                  </a:lnTo>
                  <a:lnTo>
                    <a:pt x="14488" y="1742"/>
                  </a:lnTo>
                  <a:lnTo>
                    <a:pt x="15068" y="1742"/>
                  </a:lnTo>
                  <a:lnTo>
                    <a:pt x="15741" y="1718"/>
                  </a:lnTo>
                  <a:lnTo>
                    <a:pt x="17181" y="1649"/>
                  </a:lnTo>
                  <a:lnTo>
                    <a:pt x="18597" y="1533"/>
                  </a:lnTo>
                  <a:lnTo>
                    <a:pt x="26282" y="1533"/>
                  </a:lnTo>
                  <a:lnTo>
                    <a:pt x="25028" y="1509"/>
                  </a:lnTo>
                  <a:lnTo>
                    <a:pt x="24192" y="1463"/>
                  </a:lnTo>
                  <a:lnTo>
                    <a:pt x="23728" y="1416"/>
                  </a:lnTo>
                  <a:lnTo>
                    <a:pt x="23589" y="1370"/>
                  </a:lnTo>
                  <a:lnTo>
                    <a:pt x="23496" y="1347"/>
                  </a:lnTo>
                  <a:lnTo>
                    <a:pt x="24076" y="1347"/>
                  </a:lnTo>
                  <a:lnTo>
                    <a:pt x="27350" y="1231"/>
                  </a:lnTo>
                  <a:lnTo>
                    <a:pt x="30948" y="1231"/>
                  </a:lnTo>
                  <a:lnTo>
                    <a:pt x="30066" y="1324"/>
                  </a:lnTo>
                  <a:lnTo>
                    <a:pt x="29950" y="1347"/>
                  </a:lnTo>
                  <a:lnTo>
                    <a:pt x="30136" y="1347"/>
                  </a:lnTo>
                  <a:lnTo>
                    <a:pt x="30763" y="1300"/>
                  </a:lnTo>
                  <a:lnTo>
                    <a:pt x="31738" y="1277"/>
                  </a:lnTo>
                  <a:lnTo>
                    <a:pt x="34315" y="1231"/>
                  </a:lnTo>
                  <a:lnTo>
                    <a:pt x="40839" y="1231"/>
                  </a:lnTo>
                  <a:lnTo>
                    <a:pt x="40862" y="1254"/>
                  </a:lnTo>
                  <a:lnTo>
                    <a:pt x="34524" y="1556"/>
                  </a:lnTo>
                  <a:lnTo>
                    <a:pt x="49011" y="1486"/>
                  </a:lnTo>
                  <a:lnTo>
                    <a:pt x="49731" y="1486"/>
                  </a:lnTo>
                  <a:lnTo>
                    <a:pt x="50450" y="1463"/>
                  </a:lnTo>
                  <a:lnTo>
                    <a:pt x="51774" y="1463"/>
                  </a:lnTo>
                  <a:lnTo>
                    <a:pt x="51216" y="1440"/>
                  </a:lnTo>
                  <a:lnTo>
                    <a:pt x="53120" y="1370"/>
                  </a:lnTo>
                  <a:lnTo>
                    <a:pt x="54954" y="1277"/>
                  </a:lnTo>
                  <a:lnTo>
                    <a:pt x="56881" y="1161"/>
                  </a:lnTo>
                  <a:lnTo>
                    <a:pt x="55604" y="1115"/>
                  </a:lnTo>
                  <a:lnTo>
                    <a:pt x="54327" y="1091"/>
                  </a:lnTo>
                  <a:lnTo>
                    <a:pt x="52911" y="1068"/>
                  </a:lnTo>
                  <a:lnTo>
                    <a:pt x="55395" y="975"/>
                  </a:lnTo>
                  <a:lnTo>
                    <a:pt x="49707" y="975"/>
                  </a:lnTo>
                  <a:lnTo>
                    <a:pt x="50009" y="882"/>
                  </a:lnTo>
                  <a:lnTo>
                    <a:pt x="50404" y="790"/>
                  </a:lnTo>
                  <a:lnTo>
                    <a:pt x="50682" y="743"/>
                  </a:lnTo>
                  <a:lnTo>
                    <a:pt x="51054" y="720"/>
                  </a:lnTo>
                  <a:lnTo>
                    <a:pt x="52075" y="674"/>
                  </a:lnTo>
                  <a:lnTo>
                    <a:pt x="53352" y="650"/>
                  </a:lnTo>
                  <a:lnTo>
                    <a:pt x="54745" y="650"/>
                  </a:lnTo>
                  <a:lnTo>
                    <a:pt x="57462" y="674"/>
                  </a:lnTo>
                  <a:lnTo>
                    <a:pt x="59203" y="720"/>
                  </a:lnTo>
                  <a:lnTo>
                    <a:pt x="59203" y="279"/>
                  </a:lnTo>
                  <a:lnTo>
                    <a:pt x="56092" y="279"/>
                  </a:lnTo>
                  <a:lnTo>
                    <a:pt x="56278" y="325"/>
                  </a:lnTo>
                  <a:lnTo>
                    <a:pt x="56371" y="349"/>
                  </a:lnTo>
                  <a:lnTo>
                    <a:pt x="56394" y="372"/>
                  </a:lnTo>
                  <a:lnTo>
                    <a:pt x="56371" y="395"/>
                  </a:lnTo>
                  <a:lnTo>
                    <a:pt x="56278" y="418"/>
                  </a:lnTo>
                  <a:lnTo>
                    <a:pt x="55883" y="465"/>
                  </a:lnTo>
                  <a:lnTo>
                    <a:pt x="55210" y="511"/>
                  </a:lnTo>
                  <a:lnTo>
                    <a:pt x="54374" y="534"/>
                  </a:lnTo>
                  <a:lnTo>
                    <a:pt x="53399" y="557"/>
                  </a:lnTo>
                  <a:lnTo>
                    <a:pt x="52401" y="557"/>
                  </a:lnTo>
                  <a:lnTo>
                    <a:pt x="51425" y="511"/>
                  </a:lnTo>
                  <a:lnTo>
                    <a:pt x="50450" y="488"/>
                  </a:lnTo>
                  <a:lnTo>
                    <a:pt x="49522" y="488"/>
                  </a:lnTo>
                  <a:lnTo>
                    <a:pt x="48686" y="511"/>
                  </a:lnTo>
                  <a:lnTo>
                    <a:pt x="48013" y="534"/>
                  </a:lnTo>
                  <a:lnTo>
                    <a:pt x="47525" y="557"/>
                  </a:lnTo>
                  <a:lnTo>
                    <a:pt x="47339" y="581"/>
                  </a:lnTo>
                  <a:lnTo>
                    <a:pt x="47479" y="604"/>
                  </a:lnTo>
                  <a:lnTo>
                    <a:pt x="48547" y="604"/>
                  </a:lnTo>
                  <a:lnTo>
                    <a:pt x="48593" y="627"/>
                  </a:lnTo>
                  <a:lnTo>
                    <a:pt x="48570" y="627"/>
                  </a:lnTo>
                  <a:lnTo>
                    <a:pt x="48500" y="650"/>
                  </a:lnTo>
                  <a:lnTo>
                    <a:pt x="48245" y="720"/>
                  </a:lnTo>
                  <a:lnTo>
                    <a:pt x="47316" y="836"/>
                  </a:lnTo>
                  <a:lnTo>
                    <a:pt x="46132" y="975"/>
                  </a:lnTo>
                  <a:lnTo>
                    <a:pt x="43555" y="975"/>
                  </a:lnTo>
                  <a:lnTo>
                    <a:pt x="43137" y="859"/>
                  </a:lnTo>
                  <a:lnTo>
                    <a:pt x="42487" y="674"/>
                  </a:lnTo>
                  <a:lnTo>
                    <a:pt x="42255" y="627"/>
                  </a:lnTo>
                  <a:lnTo>
                    <a:pt x="42023" y="604"/>
                  </a:lnTo>
                  <a:lnTo>
                    <a:pt x="41558" y="581"/>
                  </a:lnTo>
                  <a:lnTo>
                    <a:pt x="41024" y="581"/>
                  </a:lnTo>
                  <a:lnTo>
                    <a:pt x="40490" y="604"/>
                  </a:lnTo>
                  <a:lnTo>
                    <a:pt x="39306" y="697"/>
                  </a:lnTo>
                  <a:lnTo>
                    <a:pt x="38656" y="743"/>
                  </a:lnTo>
                  <a:lnTo>
                    <a:pt x="37960" y="720"/>
                  </a:lnTo>
                  <a:lnTo>
                    <a:pt x="37379" y="697"/>
                  </a:lnTo>
                  <a:lnTo>
                    <a:pt x="36985" y="674"/>
                  </a:lnTo>
                  <a:lnTo>
                    <a:pt x="36799" y="650"/>
                  </a:lnTo>
                  <a:lnTo>
                    <a:pt x="36776" y="627"/>
                  </a:lnTo>
                  <a:lnTo>
                    <a:pt x="36776" y="604"/>
                  </a:lnTo>
                  <a:lnTo>
                    <a:pt x="36869" y="581"/>
                  </a:lnTo>
                  <a:lnTo>
                    <a:pt x="37031" y="534"/>
                  </a:lnTo>
                  <a:lnTo>
                    <a:pt x="37519" y="418"/>
                  </a:lnTo>
                  <a:lnTo>
                    <a:pt x="37797" y="395"/>
                  </a:lnTo>
                  <a:lnTo>
                    <a:pt x="38331" y="372"/>
                  </a:lnTo>
                  <a:lnTo>
                    <a:pt x="39980" y="349"/>
                  </a:lnTo>
                  <a:lnTo>
                    <a:pt x="44646" y="325"/>
                  </a:lnTo>
                  <a:lnTo>
                    <a:pt x="47061" y="325"/>
                  </a:lnTo>
                  <a:lnTo>
                    <a:pt x="49127" y="302"/>
                  </a:lnTo>
                  <a:lnTo>
                    <a:pt x="49940" y="279"/>
                  </a:lnTo>
                  <a:lnTo>
                    <a:pt x="50543" y="256"/>
                  </a:lnTo>
                  <a:lnTo>
                    <a:pt x="50915" y="209"/>
                  </a:lnTo>
                  <a:lnTo>
                    <a:pt x="50984" y="186"/>
                  </a:lnTo>
                  <a:lnTo>
                    <a:pt x="51008" y="186"/>
                  </a:lnTo>
                  <a:lnTo>
                    <a:pt x="50984" y="163"/>
                  </a:lnTo>
                  <a:lnTo>
                    <a:pt x="50915" y="140"/>
                  </a:lnTo>
                  <a:lnTo>
                    <a:pt x="50752" y="116"/>
                  </a:lnTo>
                  <a:lnTo>
                    <a:pt x="50218" y="93"/>
                  </a:lnTo>
                  <a:lnTo>
                    <a:pt x="49382" y="70"/>
                  </a:lnTo>
                  <a:lnTo>
                    <a:pt x="48338" y="47"/>
                  </a:lnTo>
                  <a:lnTo>
                    <a:pt x="45714" y="70"/>
                  </a:lnTo>
                  <a:lnTo>
                    <a:pt x="42673" y="70"/>
                  </a:lnTo>
                  <a:lnTo>
                    <a:pt x="39585" y="93"/>
                  </a:lnTo>
                  <a:lnTo>
                    <a:pt x="36753" y="116"/>
                  </a:lnTo>
                  <a:lnTo>
                    <a:pt x="34524" y="93"/>
                  </a:lnTo>
                  <a:lnTo>
                    <a:pt x="33734" y="70"/>
                  </a:lnTo>
                  <a:lnTo>
                    <a:pt x="33247" y="47"/>
                  </a:lnTo>
                  <a:lnTo>
                    <a:pt x="32899" y="0"/>
                  </a:ln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2305325" y="2357400"/>
              <a:ext cx="67950" cy="25"/>
            </a:xfrm>
            <a:custGeom>
              <a:avLst/>
              <a:gdLst/>
              <a:ahLst/>
              <a:cxnLst/>
              <a:rect l="l" t="t" r="r" b="b"/>
              <a:pathLst>
                <a:path w="2718" h="1" extrusionOk="0">
                  <a:moveTo>
                    <a:pt x="2717" y="1"/>
                  </a:moveTo>
                  <a:lnTo>
                    <a:pt x="2717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208" y="1"/>
                  </a:lnTo>
                  <a:lnTo>
                    <a:pt x="2717" y="1"/>
                  </a:lnTo>
                  <a:lnTo>
                    <a:pt x="2717" y="1"/>
                  </a:ln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1648300" y="2386425"/>
              <a:ext cx="1480075" cy="43550"/>
            </a:xfrm>
            <a:custGeom>
              <a:avLst/>
              <a:gdLst/>
              <a:ahLst/>
              <a:cxnLst/>
              <a:rect l="l" t="t" r="r" b="b"/>
              <a:pathLst>
                <a:path w="59203" h="1742" extrusionOk="0">
                  <a:moveTo>
                    <a:pt x="26677" y="0"/>
                  </a:moveTo>
                  <a:lnTo>
                    <a:pt x="26305" y="24"/>
                  </a:lnTo>
                  <a:lnTo>
                    <a:pt x="25957" y="47"/>
                  </a:lnTo>
                  <a:lnTo>
                    <a:pt x="25469" y="93"/>
                  </a:lnTo>
                  <a:lnTo>
                    <a:pt x="24680" y="116"/>
                  </a:lnTo>
                  <a:lnTo>
                    <a:pt x="19619" y="116"/>
                  </a:lnTo>
                  <a:lnTo>
                    <a:pt x="16531" y="93"/>
                  </a:lnTo>
                  <a:lnTo>
                    <a:pt x="13489" y="70"/>
                  </a:lnTo>
                  <a:lnTo>
                    <a:pt x="9821" y="70"/>
                  </a:lnTo>
                  <a:lnTo>
                    <a:pt x="9009" y="93"/>
                  </a:lnTo>
                  <a:lnTo>
                    <a:pt x="8451" y="116"/>
                  </a:lnTo>
                  <a:lnTo>
                    <a:pt x="8289" y="140"/>
                  </a:lnTo>
                  <a:lnTo>
                    <a:pt x="8219" y="163"/>
                  </a:lnTo>
                  <a:lnTo>
                    <a:pt x="8196" y="186"/>
                  </a:lnTo>
                  <a:lnTo>
                    <a:pt x="8219" y="186"/>
                  </a:lnTo>
                  <a:lnTo>
                    <a:pt x="8289" y="209"/>
                  </a:lnTo>
                  <a:lnTo>
                    <a:pt x="8660" y="256"/>
                  </a:lnTo>
                  <a:lnTo>
                    <a:pt x="9264" y="279"/>
                  </a:lnTo>
                  <a:lnTo>
                    <a:pt x="10077" y="302"/>
                  </a:lnTo>
                  <a:lnTo>
                    <a:pt x="12143" y="325"/>
                  </a:lnTo>
                  <a:lnTo>
                    <a:pt x="14557" y="349"/>
                  </a:lnTo>
                  <a:lnTo>
                    <a:pt x="19224" y="349"/>
                  </a:lnTo>
                  <a:lnTo>
                    <a:pt x="20872" y="372"/>
                  </a:lnTo>
                  <a:lnTo>
                    <a:pt x="21406" y="395"/>
                  </a:lnTo>
                  <a:lnTo>
                    <a:pt x="21685" y="418"/>
                  </a:lnTo>
                  <a:lnTo>
                    <a:pt x="22172" y="534"/>
                  </a:lnTo>
                  <a:lnTo>
                    <a:pt x="22358" y="581"/>
                  </a:lnTo>
                  <a:lnTo>
                    <a:pt x="22428" y="627"/>
                  </a:lnTo>
                  <a:lnTo>
                    <a:pt x="22428" y="650"/>
                  </a:lnTo>
                  <a:lnTo>
                    <a:pt x="22405" y="650"/>
                  </a:lnTo>
                  <a:lnTo>
                    <a:pt x="22219" y="697"/>
                  </a:lnTo>
                  <a:lnTo>
                    <a:pt x="21847" y="720"/>
                  </a:lnTo>
                  <a:lnTo>
                    <a:pt x="21244" y="743"/>
                  </a:lnTo>
                  <a:lnTo>
                    <a:pt x="20547" y="743"/>
                  </a:lnTo>
                  <a:lnTo>
                    <a:pt x="19897" y="720"/>
                  </a:lnTo>
                  <a:lnTo>
                    <a:pt x="18713" y="627"/>
                  </a:lnTo>
                  <a:lnTo>
                    <a:pt x="18179" y="581"/>
                  </a:lnTo>
                  <a:lnTo>
                    <a:pt x="17668" y="581"/>
                  </a:lnTo>
                  <a:lnTo>
                    <a:pt x="17181" y="604"/>
                  </a:lnTo>
                  <a:lnTo>
                    <a:pt x="16949" y="650"/>
                  </a:lnTo>
                  <a:lnTo>
                    <a:pt x="16717" y="697"/>
                  </a:lnTo>
                  <a:lnTo>
                    <a:pt x="16020" y="883"/>
                  </a:lnTo>
                  <a:lnTo>
                    <a:pt x="15579" y="999"/>
                  </a:lnTo>
                  <a:lnTo>
                    <a:pt x="15347" y="1022"/>
                  </a:lnTo>
                  <a:lnTo>
                    <a:pt x="15091" y="1045"/>
                  </a:lnTo>
                  <a:lnTo>
                    <a:pt x="14302" y="1045"/>
                  </a:lnTo>
                  <a:lnTo>
                    <a:pt x="13698" y="1022"/>
                  </a:lnTo>
                  <a:lnTo>
                    <a:pt x="12955" y="975"/>
                  </a:lnTo>
                  <a:lnTo>
                    <a:pt x="12189" y="883"/>
                  </a:lnTo>
                  <a:lnTo>
                    <a:pt x="11493" y="790"/>
                  </a:lnTo>
                  <a:lnTo>
                    <a:pt x="10936" y="720"/>
                  </a:lnTo>
                  <a:lnTo>
                    <a:pt x="10634" y="650"/>
                  </a:lnTo>
                  <a:lnTo>
                    <a:pt x="10611" y="627"/>
                  </a:lnTo>
                  <a:lnTo>
                    <a:pt x="10703" y="604"/>
                  </a:lnTo>
                  <a:lnTo>
                    <a:pt x="11864" y="604"/>
                  </a:lnTo>
                  <a:lnTo>
                    <a:pt x="11679" y="581"/>
                  </a:lnTo>
                  <a:lnTo>
                    <a:pt x="11191" y="534"/>
                  </a:lnTo>
                  <a:lnTo>
                    <a:pt x="10518" y="511"/>
                  </a:lnTo>
                  <a:lnTo>
                    <a:pt x="8753" y="511"/>
                  </a:lnTo>
                  <a:lnTo>
                    <a:pt x="7801" y="534"/>
                  </a:lnTo>
                  <a:lnTo>
                    <a:pt x="6803" y="558"/>
                  </a:lnTo>
                  <a:lnTo>
                    <a:pt x="4853" y="558"/>
                  </a:lnTo>
                  <a:lnTo>
                    <a:pt x="3994" y="534"/>
                  </a:lnTo>
                  <a:lnTo>
                    <a:pt x="3321" y="488"/>
                  </a:lnTo>
                  <a:lnTo>
                    <a:pt x="2926" y="418"/>
                  </a:lnTo>
                  <a:lnTo>
                    <a:pt x="2833" y="395"/>
                  </a:lnTo>
                  <a:lnTo>
                    <a:pt x="2810" y="372"/>
                  </a:lnTo>
                  <a:lnTo>
                    <a:pt x="2833" y="372"/>
                  </a:lnTo>
                  <a:lnTo>
                    <a:pt x="2926" y="325"/>
                  </a:lnTo>
                  <a:lnTo>
                    <a:pt x="3112" y="302"/>
                  </a:lnTo>
                  <a:lnTo>
                    <a:pt x="1" y="302"/>
                  </a:lnTo>
                  <a:lnTo>
                    <a:pt x="1" y="720"/>
                  </a:lnTo>
                  <a:lnTo>
                    <a:pt x="1742" y="674"/>
                  </a:lnTo>
                  <a:lnTo>
                    <a:pt x="4458" y="650"/>
                  </a:lnTo>
                  <a:lnTo>
                    <a:pt x="5851" y="650"/>
                  </a:lnTo>
                  <a:lnTo>
                    <a:pt x="7128" y="674"/>
                  </a:lnTo>
                  <a:lnTo>
                    <a:pt x="8150" y="720"/>
                  </a:lnTo>
                  <a:lnTo>
                    <a:pt x="8521" y="743"/>
                  </a:lnTo>
                  <a:lnTo>
                    <a:pt x="8800" y="790"/>
                  </a:lnTo>
                  <a:lnTo>
                    <a:pt x="9496" y="975"/>
                  </a:lnTo>
                  <a:lnTo>
                    <a:pt x="9659" y="1022"/>
                  </a:lnTo>
                  <a:lnTo>
                    <a:pt x="9682" y="1068"/>
                  </a:lnTo>
                  <a:lnTo>
                    <a:pt x="9682" y="1092"/>
                  </a:lnTo>
                  <a:lnTo>
                    <a:pt x="9659" y="1092"/>
                  </a:lnTo>
                  <a:lnTo>
                    <a:pt x="9589" y="1115"/>
                  </a:lnTo>
                  <a:lnTo>
                    <a:pt x="9310" y="1138"/>
                  </a:lnTo>
                  <a:lnTo>
                    <a:pt x="8893" y="1115"/>
                  </a:lnTo>
                  <a:lnTo>
                    <a:pt x="8312" y="1092"/>
                  </a:lnTo>
                  <a:lnTo>
                    <a:pt x="7523" y="1092"/>
                  </a:lnTo>
                  <a:lnTo>
                    <a:pt x="6594" y="1068"/>
                  </a:lnTo>
                  <a:lnTo>
                    <a:pt x="4621" y="1092"/>
                  </a:lnTo>
                  <a:lnTo>
                    <a:pt x="2322" y="1161"/>
                  </a:lnTo>
                  <a:lnTo>
                    <a:pt x="5526" y="1347"/>
                  </a:lnTo>
                  <a:lnTo>
                    <a:pt x="8103" y="1463"/>
                  </a:lnTo>
                  <a:lnTo>
                    <a:pt x="9218" y="1486"/>
                  </a:lnTo>
                  <a:lnTo>
                    <a:pt x="10053" y="1486"/>
                  </a:lnTo>
                  <a:lnTo>
                    <a:pt x="11191" y="1440"/>
                  </a:lnTo>
                  <a:lnTo>
                    <a:pt x="12073" y="1370"/>
                  </a:lnTo>
                  <a:lnTo>
                    <a:pt x="12863" y="1324"/>
                  </a:lnTo>
                  <a:lnTo>
                    <a:pt x="13281" y="1301"/>
                  </a:lnTo>
                  <a:lnTo>
                    <a:pt x="13745" y="1301"/>
                  </a:lnTo>
                  <a:lnTo>
                    <a:pt x="14256" y="1324"/>
                  </a:lnTo>
                  <a:lnTo>
                    <a:pt x="14743" y="1370"/>
                  </a:lnTo>
                  <a:lnTo>
                    <a:pt x="15765" y="1463"/>
                  </a:lnTo>
                  <a:lnTo>
                    <a:pt x="16252" y="1486"/>
                  </a:lnTo>
                  <a:lnTo>
                    <a:pt x="17251" y="1486"/>
                  </a:lnTo>
                  <a:lnTo>
                    <a:pt x="17761" y="1417"/>
                  </a:lnTo>
                  <a:lnTo>
                    <a:pt x="18133" y="1347"/>
                  </a:lnTo>
                  <a:lnTo>
                    <a:pt x="18342" y="1254"/>
                  </a:lnTo>
                  <a:lnTo>
                    <a:pt x="18435" y="1184"/>
                  </a:lnTo>
                  <a:lnTo>
                    <a:pt x="18481" y="1138"/>
                  </a:lnTo>
                  <a:lnTo>
                    <a:pt x="18527" y="1092"/>
                  </a:lnTo>
                  <a:lnTo>
                    <a:pt x="18690" y="1068"/>
                  </a:lnTo>
                  <a:lnTo>
                    <a:pt x="18992" y="1068"/>
                  </a:lnTo>
                  <a:lnTo>
                    <a:pt x="19526" y="1092"/>
                  </a:lnTo>
                  <a:lnTo>
                    <a:pt x="20385" y="1138"/>
                  </a:lnTo>
                  <a:lnTo>
                    <a:pt x="21569" y="1184"/>
                  </a:lnTo>
                  <a:lnTo>
                    <a:pt x="24494" y="1231"/>
                  </a:lnTo>
                  <a:lnTo>
                    <a:pt x="27303" y="1277"/>
                  </a:lnTo>
                  <a:lnTo>
                    <a:pt x="28371" y="1301"/>
                  </a:lnTo>
                  <a:lnTo>
                    <a:pt x="29068" y="1347"/>
                  </a:lnTo>
                  <a:lnTo>
                    <a:pt x="29254" y="1347"/>
                  </a:lnTo>
                  <a:lnTo>
                    <a:pt x="29045" y="1324"/>
                  </a:lnTo>
                  <a:lnTo>
                    <a:pt x="27861" y="1184"/>
                  </a:lnTo>
                  <a:lnTo>
                    <a:pt x="25748" y="975"/>
                  </a:lnTo>
                  <a:lnTo>
                    <a:pt x="25748" y="975"/>
                  </a:lnTo>
                  <a:lnTo>
                    <a:pt x="29695" y="1138"/>
                  </a:lnTo>
                  <a:lnTo>
                    <a:pt x="32829" y="1277"/>
                  </a:lnTo>
                  <a:lnTo>
                    <a:pt x="35151" y="1347"/>
                  </a:lnTo>
                  <a:lnTo>
                    <a:pt x="36427" y="1370"/>
                  </a:lnTo>
                  <a:lnTo>
                    <a:pt x="37379" y="1347"/>
                  </a:lnTo>
                  <a:lnTo>
                    <a:pt x="38215" y="1370"/>
                  </a:lnTo>
                  <a:lnTo>
                    <a:pt x="39028" y="1417"/>
                  </a:lnTo>
                  <a:lnTo>
                    <a:pt x="40398" y="1533"/>
                  </a:lnTo>
                  <a:lnTo>
                    <a:pt x="42348" y="1672"/>
                  </a:lnTo>
                  <a:lnTo>
                    <a:pt x="43346" y="1742"/>
                  </a:lnTo>
                  <a:lnTo>
                    <a:pt x="44669" y="1742"/>
                  </a:lnTo>
                  <a:lnTo>
                    <a:pt x="45018" y="1718"/>
                  </a:lnTo>
                  <a:lnTo>
                    <a:pt x="45296" y="1695"/>
                  </a:lnTo>
                  <a:lnTo>
                    <a:pt x="45505" y="1649"/>
                  </a:lnTo>
                  <a:lnTo>
                    <a:pt x="45737" y="1579"/>
                  </a:lnTo>
                  <a:lnTo>
                    <a:pt x="46062" y="1533"/>
                  </a:lnTo>
                  <a:lnTo>
                    <a:pt x="46921" y="1463"/>
                  </a:lnTo>
                  <a:lnTo>
                    <a:pt x="48013" y="1393"/>
                  </a:lnTo>
                  <a:lnTo>
                    <a:pt x="49220" y="1347"/>
                  </a:lnTo>
                  <a:lnTo>
                    <a:pt x="51611" y="1277"/>
                  </a:lnTo>
                  <a:lnTo>
                    <a:pt x="53306" y="1231"/>
                  </a:lnTo>
                  <a:lnTo>
                    <a:pt x="54490" y="1231"/>
                  </a:lnTo>
                  <a:lnTo>
                    <a:pt x="56138" y="1254"/>
                  </a:lnTo>
                  <a:lnTo>
                    <a:pt x="59203" y="1324"/>
                  </a:lnTo>
                  <a:lnTo>
                    <a:pt x="59203" y="952"/>
                  </a:lnTo>
                  <a:lnTo>
                    <a:pt x="57183" y="975"/>
                  </a:lnTo>
                  <a:lnTo>
                    <a:pt x="54606" y="952"/>
                  </a:lnTo>
                  <a:lnTo>
                    <a:pt x="53352" y="929"/>
                  </a:lnTo>
                  <a:lnTo>
                    <a:pt x="52238" y="883"/>
                  </a:lnTo>
                  <a:lnTo>
                    <a:pt x="51379" y="813"/>
                  </a:lnTo>
                  <a:lnTo>
                    <a:pt x="51077" y="767"/>
                  </a:lnTo>
                  <a:lnTo>
                    <a:pt x="50868" y="720"/>
                  </a:lnTo>
                  <a:lnTo>
                    <a:pt x="50497" y="604"/>
                  </a:lnTo>
                  <a:lnTo>
                    <a:pt x="50125" y="534"/>
                  </a:lnTo>
                  <a:lnTo>
                    <a:pt x="49754" y="488"/>
                  </a:lnTo>
                  <a:lnTo>
                    <a:pt x="49336" y="441"/>
                  </a:lnTo>
                  <a:lnTo>
                    <a:pt x="48361" y="418"/>
                  </a:lnTo>
                  <a:lnTo>
                    <a:pt x="47084" y="418"/>
                  </a:lnTo>
                  <a:lnTo>
                    <a:pt x="39028" y="349"/>
                  </a:lnTo>
                  <a:lnTo>
                    <a:pt x="32388" y="349"/>
                  </a:lnTo>
                  <a:lnTo>
                    <a:pt x="31413" y="372"/>
                  </a:lnTo>
                  <a:lnTo>
                    <a:pt x="31227" y="395"/>
                  </a:lnTo>
                  <a:lnTo>
                    <a:pt x="31204" y="418"/>
                  </a:lnTo>
                  <a:lnTo>
                    <a:pt x="31227" y="418"/>
                  </a:lnTo>
                  <a:lnTo>
                    <a:pt x="31343" y="441"/>
                  </a:lnTo>
                  <a:lnTo>
                    <a:pt x="31598" y="465"/>
                  </a:lnTo>
                  <a:lnTo>
                    <a:pt x="32457" y="511"/>
                  </a:lnTo>
                  <a:lnTo>
                    <a:pt x="33641" y="558"/>
                  </a:lnTo>
                  <a:lnTo>
                    <a:pt x="36706" y="627"/>
                  </a:lnTo>
                  <a:lnTo>
                    <a:pt x="38331" y="650"/>
                  </a:lnTo>
                  <a:lnTo>
                    <a:pt x="39887" y="650"/>
                  </a:lnTo>
                  <a:lnTo>
                    <a:pt x="42719" y="627"/>
                  </a:lnTo>
                  <a:lnTo>
                    <a:pt x="45087" y="604"/>
                  </a:lnTo>
                  <a:lnTo>
                    <a:pt x="45993" y="604"/>
                  </a:lnTo>
                  <a:lnTo>
                    <a:pt x="46666" y="650"/>
                  </a:lnTo>
                  <a:lnTo>
                    <a:pt x="46875" y="674"/>
                  </a:lnTo>
                  <a:lnTo>
                    <a:pt x="47037" y="720"/>
                  </a:lnTo>
                  <a:lnTo>
                    <a:pt x="47130" y="767"/>
                  </a:lnTo>
                  <a:lnTo>
                    <a:pt x="47130" y="790"/>
                  </a:lnTo>
                  <a:lnTo>
                    <a:pt x="47107" y="836"/>
                  </a:lnTo>
                  <a:lnTo>
                    <a:pt x="47014" y="883"/>
                  </a:lnTo>
                  <a:lnTo>
                    <a:pt x="46852" y="929"/>
                  </a:lnTo>
                  <a:lnTo>
                    <a:pt x="46620" y="975"/>
                  </a:lnTo>
                  <a:lnTo>
                    <a:pt x="46341" y="999"/>
                  </a:lnTo>
                  <a:lnTo>
                    <a:pt x="45644" y="1022"/>
                  </a:lnTo>
                  <a:lnTo>
                    <a:pt x="44809" y="1045"/>
                  </a:lnTo>
                  <a:lnTo>
                    <a:pt x="43021" y="999"/>
                  </a:lnTo>
                  <a:lnTo>
                    <a:pt x="41465" y="975"/>
                  </a:lnTo>
                  <a:lnTo>
                    <a:pt x="40885" y="952"/>
                  </a:lnTo>
                  <a:lnTo>
                    <a:pt x="40351" y="929"/>
                  </a:lnTo>
                  <a:lnTo>
                    <a:pt x="39376" y="859"/>
                  </a:lnTo>
                  <a:lnTo>
                    <a:pt x="38935" y="813"/>
                  </a:lnTo>
                  <a:lnTo>
                    <a:pt x="37960" y="813"/>
                  </a:lnTo>
                  <a:lnTo>
                    <a:pt x="37449" y="836"/>
                  </a:lnTo>
                  <a:lnTo>
                    <a:pt x="36729" y="883"/>
                  </a:lnTo>
                  <a:lnTo>
                    <a:pt x="35754" y="906"/>
                  </a:lnTo>
                  <a:lnTo>
                    <a:pt x="33293" y="906"/>
                  </a:lnTo>
                  <a:lnTo>
                    <a:pt x="31993" y="859"/>
                  </a:lnTo>
                  <a:lnTo>
                    <a:pt x="30763" y="813"/>
                  </a:lnTo>
                  <a:lnTo>
                    <a:pt x="29671" y="743"/>
                  </a:lnTo>
                  <a:lnTo>
                    <a:pt x="28812" y="650"/>
                  </a:lnTo>
                  <a:lnTo>
                    <a:pt x="28232" y="558"/>
                  </a:lnTo>
                  <a:lnTo>
                    <a:pt x="27884" y="488"/>
                  </a:lnTo>
                  <a:lnTo>
                    <a:pt x="27768" y="441"/>
                  </a:lnTo>
                  <a:lnTo>
                    <a:pt x="27721" y="418"/>
                  </a:lnTo>
                  <a:lnTo>
                    <a:pt x="27698" y="395"/>
                  </a:lnTo>
                  <a:lnTo>
                    <a:pt x="27721" y="372"/>
                  </a:lnTo>
                  <a:lnTo>
                    <a:pt x="27861" y="325"/>
                  </a:lnTo>
                  <a:lnTo>
                    <a:pt x="28116" y="302"/>
                  </a:lnTo>
                  <a:lnTo>
                    <a:pt x="28464" y="302"/>
                  </a:lnTo>
                  <a:lnTo>
                    <a:pt x="28859" y="325"/>
                  </a:lnTo>
                  <a:lnTo>
                    <a:pt x="29091" y="325"/>
                  </a:lnTo>
                  <a:lnTo>
                    <a:pt x="29137" y="302"/>
                  </a:lnTo>
                  <a:lnTo>
                    <a:pt x="29137" y="279"/>
                  </a:lnTo>
                  <a:lnTo>
                    <a:pt x="28998" y="233"/>
                  </a:lnTo>
                  <a:lnTo>
                    <a:pt x="28720" y="163"/>
                  </a:lnTo>
                  <a:lnTo>
                    <a:pt x="28325" y="93"/>
                  </a:lnTo>
                  <a:lnTo>
                    <a:pt x="27814" y="47"/>
                  </a:lnTo>
                  <a:lnTo>
                    <a:pt x="27257" y="0"/>
                  </a:ln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1648300" y="2440975"/>
              <a:ext cx="1480075" cy="43550"/>
            </a:xfrm>
            <a:custGeom>
              <a:avLst/>
              <a:gdLst/>
              <a:ahLst/>
              <a:cxnLst/>
              <a:rect l="l" t="t" r="r" b="b"/>
              <a:pathLst>
                <a:path w="59203" h="1742" extrusionOk="0">
                  <a:moveTo>
                    <a:pt x="48848" y="1"/>
                  </a:moveTo>
                  <a:lnTo>
                    <a:pt x="47943" y="24"/>
                  </a:lnTo>
                  <a:lnTo>
                    <a:pt x="45923" y="140"/>
                  </a:lnTo>
                  <a:lnTo>
                    <a:pt x="42673" y="326"/>
                  </a:lnTo>
                  <a:lnTo>
                    <a:pt x="41605" y="372"/>
                  </a:lnTo>
                  <a:lnTo>
                    <a:pt x="40699" y="395"/>
                  </a:lnTo>
                  <a:lnTo>
                    <a:pt x="39678" y="372"/>
                  </a:lnTo>
                  <a:lnTo>
                    <a:pt x="38262" y="395"/>
                  </a:lnTo>
                  <a:lnTo>
                    <a:pt x="35499" y="465"/>
                  </a:lnTo>
                  <a:lnTo>
                    <a:pt x="31645" y="604"/>
                  </a:lnTo>
                  <a:lnTo>
                    <a:pt x="26723" y="767"/>
                  </a:lnTo>
                  <a:lnTo>
                    <a:pt x="29834" y="558"/>
                  </a:lnTo>
                  <a:lnTo>
                    <a:pt x="31622" y="419"/>
                  </a:lnTo>
                  <a:lnTo>
                    <a:pt x="31970" y="395"/>
                  </a:lnTo>
                  <a:lnTo>
                    <a:pt x="31715" y="395"/>
                  </a:lnTo>
                  <a:lnTo>
                    <a:pt x="30855" y="442"/>
                  </a:lnTo>
                  <a:lnTo>
                    <a:pt x="29602" y="465"/>
                  </a:lnTo>
                  <a:lnTo>
                    <a:pt x="26375" y="511"/>
                  </a:lnTo>
                  <a:lnTo>
                    <a:pt x="23031" y="558"/>
                  </a:lnTo>
                  <a:lnTo>
                    <a:pt x="21592" y="604"/>
                  </a:lnTo>
                  <a:lnTo>
                    <a:pt x="20501" y="651"/>
                  </a:lnTo>
                  <a:lnTo>
                    <a:pt x="19804" y="674"/>
                  </a:lnTo>
                  <a:lnTo>
                    <a:pt x="19410" y="674"/>
                  </a:lnTo>
                  <a:lnTo>
                    <a:pt x="19386" y="651"/>
                  </a:lnTo>
                  <a:lnTo>
                    <a:pt x="19503" y="604"/>
                  </a:lnTo>
                  <a:lnTo>
                    <a:pt x="19688" y="558"/>
                  </a:lnTo>
                  <a:lnTo>
                    <a:pt x="19851" y="488"/>
                  </a:lnTo>
                  <a:lnTo>
                    <a:pt x="19920" y="442"/>
                  </a:lnTo>
                  <a:lnTo>
                    <a:pt x="19944" y="395"/>
                  </a:lnTo>
                  <a:lnTo>
                    <a:pt x="19920" y="372"/>
                  </a:lnTo>
                  <a:lnTo>
                    <a:pt x="19851" y="326"/>
                  </a:lnTo>
                  <a:lnTo>
                    <a:pt x="19735" y="279"/>
                  </a:lnTo>
                  <a:lnTo>
                    <a:pt x="19549" y="256"/>
                  </a:lnTo>
                  <a:lnTo>
                    <a:pt x="18504" y="256"/>
                  </a:lnTo>
                  <a:lnTo>
                    <a:pt x="17854" y="279"/>
                  </a:lnTo>
                  <a:lnTo>
                    <a:pt x="16438" y="372"/>
                  </a:lnTo>
                  <a:lnTo>
                    <a:pt x="15741" y="419"/>
                  </a:lnTo>
                  <a:lnTo>
                    <a:pt x="15115" y="442"/>
                  </a:lnTo>
                  <a:lnTo>
                    <a:pt x="14604" y="442"/>
                  </a:lnTo>
                  <a:lnTo>
                    <a:pt x="14209" y="419"/>
                  </a:lnTo>
                  <a:lnTo>
                    <a:pt x="13559" y="372"/>
                  </a:lnTo>
                  <a:lnTo>
                    <a:pt x="12886" y="303"/>
                  </a:lnTo>
                  <a:lnTo>
                    <a:pt x="12445" y="279"/>
                  </a:lnTo>
                  <a:lnTo>
                    <a:pt x="11864" y="256"/>
                  </a:lnTo>
                  <a:lnTo>
                    <a:pt x="10959" y="256"/>
                  </a:lnTo>
                  <a:lnTo>
                    <a:pt x="9636" y="279"/>
                  </a:lnTo>
                  <a:lnTo>
                    <a:pt x="6432" y="395"/>
                  </a:lnTo>
                  <a:lnTo>
                    <a:pt x="2276" y="581"/>
                  </a:lnTo>
                  <a:lnTo>
                    <a:pt x="4528" y="651"/>
                  </a:lnTo>
                  <a:lnTo>
                    <a:pt x="6548" y="674"/>
                  </a:lnTo>
                  <a:lnTo>
                    <a:pt x="7569" y="651"/>
                  </a:lnTo>
                  <a:lnTo>
                    <a:pt x="8475" y="651"/>
                  </a:lnTo>
                  <a:lnTo>
                    <a:pt x="9659" y="604"/>
                  </a:lnTo>
                  <a:lnTo>
                    <a:pt x="9891" y="628"/>
                  </a:lnTo>
                  <a:lnTo>
                    <a:pt x="9914" y="651"/>
                  </a:lnTo>
                  <a:lnTo>
                    <a:pt x="9891" y="651"/>
                  </a:lnTo>
                  <a:lnTo>
                    <a:pt x="9659" y="697"/>
                  </a:lnTo>
                  <a:lnTo>
                    <a:pt x="9241" y="767"/>
                  </a:lnTo>
                  <a:lnTo>
                    <a:pt x="7825" y="953"/>
                  </a:lnTo>
                  <a:lnTo>
                    <a:pt x="7105" y="999"/>
                  </a:lnTo>
                  <a:lnTo>
                    <a:pt x="6223" y="1045"/>
                  </a:lnTo>
                  <a:lnTo>
                    <a:pt x="5224" y="1069"/>
                  </a:lnTo>
                  <a:lnTo>
                    <a:pt x="4156" y="1092"/>
                  </a:lnTo>
                  <a:lnTo>
                    <a:pt x="1997" y="1069"/>
                  </a:lnTo>
                  <a:lnTo>
                    <a:pt x="1" y="1045"/>
                  </a:lnTo>
                  <a:lnTo>
                    <a:pt x="1" y="1324"/>
                  </a:lnTo>
                  <a:lnTo>
                    <a:pt x="442" y="1278"/>
                  </a:lnTo>
                  <a:lnTo>
                    <a:pt x="1045" y="1254"/>
                  </a:lnTo>
                  <a:lnTo>
                    <a:pt x="2531" y="1185"/>
                  </a:lnTo>
                  <a:lnTo>
                    <a:pt x="4969" y="1185"/>
                  </a:lnTo>
                  <a:lnTo>
                    <a:pt x="5712" y="1208"/>
                  </a:lnTo>
                  <a:lnTo>
                    <a:pt x="6641" y="1231"/>
                  </a:lnTo>
                  <a:lnTo>
                    <a:pt x="8591" y="1231"/>
                  </a:lnTo>
                  <a:lnTo>
                    <a:pt x="9427" y="1185"/>
                  </a:lnTo>
                  <a:lnTo>
                    <a:pt x="10355" y="1138"/>
                  </a:lnTo>
                  <a:lnTo>
                    <a:pt x="9102" y="1138"/>
                  </a:lnTo>
                  <a:lnTo>
                    <a:pt x="9102" y="1115"/>
                  </a:lnTo>
                  <a:lnTo>
                    <a:pt x="9218" y="1092"/>
                  </a:lnTo>
                  <a:lnTo>
                    <a:pt x="9798" y="1022"/>
                  </a:lnTo>
                  <a:lnTo>
                    <a:pt x="10727" y="953"/>
                  </a:lnTo>
                  <a:lnTo>
                    <a:pt x="12955" y="767"/>
                  </a:lnTo>
                  <a:lnTo>
                    <a:pt x="13954" y="720"/>
                  </a:lnTo>
                  <a:lnTo>
                    <a:pt x="14720" y="697"/>
                  </a:lnTo>
                  <a:lnTo>
                    <a:pt x="15556" y="697"/>
                  </a:lnTo>
                  <a:lnTo>
                    <a:pt x="15741" y="720"/>
                  </a:lnTo>
                  <a:lnTo>
                    <a:pt x="15858" y="744"/>
                  </a:lnTo>
                  <a:lnTo>
                    <a:pt x="15881" y="813"/>
                  </a:lnTo>
                  <a:lnTo>
                    <a:pt x="15881" y="860"/>
                  </a:lnTo>
                  <a:lnTo>
                    <a:pt x="15881" y="953"/>
                  </a:lnTo>
                  <a:lnTo>
                    <a:pt x="15904" y="1045"/>
                  </a:lnTo>
                  <a:lnTo>
                    <a:pt x="15927" y="1092"/>
                  </a:lnTo>
                  <a:lnTo>
                    <a:pt x="15950" y="1092"/>
                  </a:lnTo>
                  <a:lnTo>
                    <a:pt x="16090" y="1138"/>
                  </a:lnTo>
                  <a:lnTo>
                    <a:pt x="16252" y="1162"/>
                  </a:lnTo>
                  <a:lnTo>
                    <a:pt x="17088" y="1162"/>
                  </a:lnTo>
                  <a:lnTo>
                    <a:pt x="17808" y="1115"/>
                  </a:lnTo>
                  <a:lnTo>
                    <a:pt x="19433" y="1022"/>
                  </a:lnTo>
                  <a:lnTo>
                    <a:pt x="20222" y="999"/>
                  </a:lnTo>
                  <a:lnTo>
                    <a:pt x="20965" y="999"/>
                  </a:lnTo>
                  <a:lnTo>
                    <a:pt x="21499" y="1022"/>
                  </a:lnTo>
                  <a:lnTo>
                    <a:pt x="21801" y="1045"/>
                  </a:lnTo>
                  <a:lnTo>
                    <a:pt x="21871" y="1069"/>
                  </a:lnTo>
                  <a:lnTo>
                    <a:pt x="21894" y="1092"/>
                  </a:lnTo>
                  <a:lnTo>
                    <a:pt x="21801" y="1115"/>
                  </a:lnTo>
                  <a:lnTo>
                    <a:pt x="21174" y="1208"/>
                  </a:lnTo>
                  <a:lnTo>
                    <a:pt x="20199" y="1324"/>
                  </a:lnTo>
                  <a:lnTo>
                    <a:pt x="19804" y="1347"/>
                  </a:lnTo>
                  <a:lnTo>
                    <a:pt x="19178" y="1371"/>
                  </a:lnTo>
                  <a:lnTo>
                    <a:pt x="17297" y="1394"/>
                  </a:lnTo>
                  <a:lnTo>
                    <a:pt x="12236" y="1394"/>
                  </a:lnTo>
                  <a:lnTo>
                    <a:pt x="9589" y="1417"/>
                  </a:lnTo>
                  <a:lnTo>
                    <a:pt x="7291" y="1440"/>
                  </a:lnTo>
                  <a:lnTo>
                    <a:pt x="5573" y="1487"/>
                  </a:lnTo>
                  <a:lnTo>
                    <a:pt x="5039" y="1533"/>
                  </a:lnTo>
                  <a:lnTo>
                    <a:pt x="4876" y="1556"/>
                  </a:lnTo>
                  <a:lnTo>
                    <a:pt x="4760" y="1579"/>
                  </a:lnTo>
                  <a:lnTo>
                    <a:pt x="4760" y="1603"/>
                  </a:lnTo>
                  <a:lnTo>
                    <a:pt x="4853" y="1626"/>
                  </a:lnTo>
                  <a:lnTo>
                    <a:pt x="5317" y="1649"/>
                  </a:lnTo>
                  <a:lnTo>
                    <a:pt x="6130" y="1672"/>
                  </a:lnTo>
                  <a:lnTo>
                    <a:pt x="10053" y="1672"/>
                  </a:lnTo>
                  <a:lnTo>
                    <a:pt x="13373" y="1649"/>
                  </a:lnTo>
                  <a:lnTo>
                    <a:pt x="16809" y="1626"/>
                  </a:lnTo>
                  <a:lnTo>
                    <a:pt x="22219" y="1626"/>
                  </a:lnTo>
                  <a:lnTo>
                    <a:pt x="22962" y="1649"/>
                  </a:lnTo>
                  <a:lnTo>
                    <a:pt x="23380" y="1696"/>
                  </a:lnTo>
                  <a:lnTo>
                    <a:pt x="23635" y="1719"/>
                  </a:lnTo>
                  <a:lnTo>
                    <a:pt x="23937" y="1742"/>
                  </a:lnTo>
                  <a:lnTo>
                    <a:pt x="24587" y="1742"/>
                  </a:lnTo>
                  <a:lnTo>
                    <a:pt x="25330" y="1696"/>
                  </a:lnTo>
                  <a:lnTo>
                    <a:pt x="26096" y="1649"/>
                  </a:lnTo>
                  <a:lnTo>
                    <a:pt x="26769" y="1579"/>
                  </a:lnTo>
                  <a:lnTo>
                    <a:pt x="27327" y="1510"/>
                  </a:lnTo>
                  <a:lnTo>
                    <a:pt x="27698" y="1463"/>
                  </a:lnTo>
                  <a:lnTo>
                    <a:pt x="27768" y="1440"/>
                  </a:lnTo>
                  <a:lnTo>
                    <a:pt x="27768" y="1417"/>
                  </a:lnTo>
                  <a:lnTo>
                    <a:pt x="27512" y="1417"/>
                  </a:lnTo>
                  <a:lnTo>
                    <a:pt x="27048" y="1440"/>
                  </a:lnTo>
                  <a:lnTo>
                    <a:pt x="26700" y="1440"/>
                  </a:lnTo>
                  <a:lnTo>
                    <a:pt x="26514" y="1417"/>
                  </a:lnTo>
                  <a:lnTo>
                    <a:pt x="26468" y="1394"/>
                  </a:lnTo>
                  <a:lnTo>
                    <a:pt x="26491" y="1371"/>
                  </a:lnTo>
                  <a:lnTo>
                    <a:pt x="26677" y="1324"/>
                  </a:lnTo>
                  <a:lnTo>
                    <a:pt x="27118" y="1254"/>
                  </a:lnTo>
                  <a:lnTo>
                    <a:pt x="27814" y="1185"/>
                  </a:lnTo>
                  <a:lnTo>
                    <a:pt x="28789" y="1092"/>
                  </a:lnTo>
                  <a:lnTo>
                    <a:pt x="30066" y="999"/>
                  </a:lnTo>
                  <a:lnTo>
                    <a:pt x="31482" y="929"/>
                  </a:lnTo>
                  <a:lnTo>
                    <a:pt x="33015" y="883"/>
                  </a:lnTo>
                  <a:lnTo>
                    <a:pt x="34524" y="837"/>
                  </a:lnTo>
                  <a:lnTo>
                    <a:pt x="37194" y="837"/>
                  </a:lnTo>
                  <a:lnTo>
                    <a:pt x="38146" y="860"/>
                  </a:lnTo>
                  <a:lnTo>
                    <a:pt x="38749" y="906"/>
                  </a:lnTo>
                  <a:lnTo>
                    <a:pt x="39190" y="929"/>
                  </a:lnTo>
                  <a:lnTo>
                    <a:pt x="40258" y="929"/>
                  </a:lnTo>
                  <a:lnTo>
                    <a:pt x="40885" y="883"/>
                  </a:lnTo>
                  <a:lnTo>
                    <a:pt x="42208" y="813"/>
                  </a:lnTo>
                  <a:lnTo>
                    <a:pt x="42905" y="790"/>
                  </a:lnTo>
                  <a:lnTo>
                    <a:pt x="43601" y="767"/>
                  </a:lnTo>
                  <a:lnTo>
                    <a:pt x="45366" y="744"/>
                  </a:lnTo>
                  <a:lnTo>
                    <a:pt x="47432" y="697"/>
                  </a:lnTo>
                  <a:lnTo>
                    <a:pt x="48314" y="720"/>
                  </a:lnTo>
                  <a:lnTo>
                    <a:pt x="48941" y="744"/>
                  </a:lnTo>
                  <a:lnTo>
                    <a:pt x="49150" y="767"/>
                  </a:lnTo>
                  <a:lnTo>
                    <a:pt x="49243" y="813"/>
                  </a:lnTo>
                  <a:lnTo>
                    <a:pt x="49266" y="837"/>
                  </a:lnTo>
                  <a:lnTo>
                    <a:pt x="49243" y="860"/>
                  </a:lnTo>
                  <a:lnTo>
                    <a:pt x="49104" y="906"/>
                  </a:lnTo>
                  <a:lnTo>
                    <a:pt x="48895" y="976"/>
                  </a:lnTo>
                  <a:lnTo>
                    <a:pt x="48616" y="1022"/>
                  </a:lnTo>
                  <a:lnTo>
                    <a:pt x="47920" y="1092"/>
                  </a:lnTo>
                  <a:lnTo>
                    <a:pt x="47061" y="1138"/>
                  </a:lnTo>
                  <a:lnTo>
                    <a:pt x="46039" y="1138"/>
                  </a:lnTo>
                  <a:lnTo>
                    <a:pt x="43578" y="1115"/>
                  </a:lnTo>
                  <a:lnTo>
                    <a:pt x="40653" y="1092"/>
                  </a:lnTo>
                  <a:lnTo>
                    <a:pt x="38981" y="1092"/>
                  </a:lnTo>
                  <a:lnTo>
                    <a:pt x="37170" y="1115"/>
                  </a:lnTo>
                  <a:lnTo>
                    <a:pt x="33618" y="1185"/>
                  </a:lnTo>
                  <a:lnTo>
                    <a:pt x="32156" y="1231"/>
                  </a:lnTo>
                  <a:lnTo>
                    <a:pt x="31064" y="1278"/>
                  </a:lnTo>
                  <a:lnTo>
                    <a:pt x="30461" y="1324"/>
                  </a:lnTo>
                  <a:lnTo>
                    <a:pt x="30391" y="1347"/>
                  </a:lnTo>
                  <a:lnTo>
                    <a:pt x="30484" y="1371"/>
                  </a:lnTo>
                  <a:lnTo>
                    <a:pt x="30832" y="1371"/>
                  </a:lnTo>
                  <a:lnTo>
                    <a:pt x="31436" y="1394"/>
                  </a:lnTo>
                  <a:lnTo>
                    <a:pt x="38587" y="1394"/>
                  </a:lnTo>
                  <a:lnTo>
                    <a:pt x="47502" y="1324"/>
                  </a:lnTo>
                  <a:lnTo>
                    <a:pt x="48872" y="1324"/>
                  </a:lnTo>
                  <a:lnTo>
                    <a:pt x="50009" y="1301"/>
                  </a:lnTo>
                  <a:lnTo>
                    <a:pt x="50590" y="1254"/>
                  </a:lnTo>
                  <a:lnTo>
                    <a:pt x="51193" y="1208"/>
                  </a:lnTo>
                  <a:lnTo>
                    <a:pt x="51913" y="1138"/>
                  </a:lnTo>
                  <a:lnTo>
                    <a:pt x="52726" y="1022"/>
                  </a:lnTo>
                  <a:lnTo>
                    <a:pt x="53283" y="953"/>
                  </a:lnTo>
                  <a:lnTo>
                    <a:pt x="53956" y="906"/>
                  </a:lnTo>
                  <a:lnTo>
                    <a:pt x="55535" y="837"/>
                  </a:lnTo>
                  <a:lnTo>
                    <a:pt x="57346" y="790"/>
                  </a:lnTo>
                  <a:lnTo>
                    <a:pt x="59203" y="790"/>
                  </a:lnTo>
                  <a:lnTo>
                    <a:pt x="59203" y="488"/>
                  </a:lnTo>
                  <a:lnTo>
                    <a:pt x="58135" y="511"/>
                  </a:lnTo>
                  <a:lnTo>
                    <a:pt x="57346" y="511"/>
                  </a:lnTo>
                  <a:lnTo>
                    <a:pt x="55697" y="465"/>
                  </a:lnTo>
                  <a:lnTo>
                    <a:pt x="53376" y="395"/>
                  </a:lnTo>
                  <a:lnTo>
                    <a:pt x="52261" y="349"/>
                  </a:lnTo>
                  <a:lnTo>
                    <a:pt x="51333" y="279"/>
                  </a:lnTo>
                  <a:lnTo>
                    <a:pt x="50984" y="256"/>
                  </a:lnTo>
                  <a:lnTo>
                    <a:pt x="50729" y="210"/>
                  </a:lnTo>
                  <a:lnTo>
                    <a:pt x="50566" y="163"/>
                  </a:lnTo>
                  <a:lnTo>
                    <a:pt x="50543" y="140"/>
                  </a:lnTo>
                  <a:lnTo>
                    <a:pt x="50543" y="94"/>
                  </a:lnTo>
                  <a:lnTo>
                    <a:pt x="50520" y="70"/>
                  </a:lnTo>
                  <a:lnTo>
                    <a:pt x="50497" y="47"/>
                  </a:lnTo>
                  <a:lnTo>
                    <a:pt x="50311" y="24"/>
                  </a:lnTo>
                  <a:lnTo>
                    <a:pt x="50009" y="1"/>
                  </a:ln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1648300" y="2503675"/>
              <a:ext cx="1480075" cy="43550"/>
            </a:xfrm>
            <a:custGeom>
              <a:avLst/>
              <a:gdLst/>
              <a:ahLst/>
              <a:cxnLst/>
              <a:rect l="l" t="t" r="r" b="b"/>
              <a:pathLst>
                <a:path w="59203" h="1742" extrusionOk="0">
                  <a:moveTo>
                    <a:pt x="27621" y="1320"/>
                  </a:moveTo>
                  <a:lnTo>
                    <a:pt x="27512" y="1323"/>
                  </a:lnTo>
                  <a:lnTo>
                    <a:pt x="27257" y="1347"/>
                  </a:lnTo>
                  <a:lnTo>
                    <a:pt x="27582" y="1323"/>
                  </a:lnTo>
                  <a:lnTo>
                    <a:pt x="27621" y="1320"/>
                  </a:lnTo>
                  <a:close/>
                  <a:moveTo>
                    <a:pt x="34617" y="0"/>
                  </a:moveTo>
                  <a:lnTo>
                    <a:pt x="33874" y="23"/>
                  </a:lnTo>
                  <a:lnTo>
                    <a:pt x="33131" y="93"/>
                  </a:lnTo>
                  <a:lnTo>
                    <a:pt x="32434" y="163"/>
                  </a:lnTo>
                  <a:lnTo>
                    <a:pt x="31877" y="232"/>
                  </a:lnTo>
                  <a:lnTo>
                    <a:pt x="31529" y="279"/>
                  </a:lnTo>
                  <a:lnTo>
                    <a:pt x="31436" y="302"/>
                  </a:lnTo>
                  <a:lnTo>
                    <a:pt x="32504" y="302"/>
                  </a:lnTo>
                  <a:lnTo>
                    <a:pt x="32713" y="325"/>
                  </a:lnTo>
                  <a:lnTo>
                    <a:pt x="32736" y="348"/>
                  </a:lnTo>
                  <a:lnTo>
                    <a:pt x="32713" y="348"/>
                  </a:lnTo>
                  <a:lnTo>
                    <a:pt x="32527" y="418"/>
                  </a:lnTo>
                  <a:lnTo>
                    <a:pt x="32086" y="488"/>
                  </a:lnTo>
                  <a:lnTo>
                    <a:pt x="31389" y="557"/>
                  </a:lnTo>
                  <a:lnTo>
                    <a:pt x="30414" y="650"/>
                  </a:lnTo>
                  <a:lnTo>
                    <a:pt x="29137" y="743"/>
                  </a:lnTo>
                  <a:lnTo>
                    <a:pt x="27721" y="813"/>
                  </a:lnTo>
                  <a:lnTo>
                    <a:pt x="26189" y="859"/>
                  </a:lnTo>
                  <a:lnTo>
                    <a:pt x="24680" y="882"/>
                  </a:lnTo>
                  <a:lnTo>
                    <a:pt x="23264" y="906"/>
                  </a:lnTo>
                  <a:lnTo>
                    <a:pt x="22010" y="882"/>
                  </a:lnTo>
                  <a:lnTo>
                    <a:pt x="21058" y="859"/>
                  </a:lnTo>
                  <a:lnTo>
                    <a:pt x="20454" y="836"/>
                  </a:lnTo>
                  <a:lnTo>
                    <a:pt x="20013" y="789"/>
                  </a:lnTo>
                  <a:lnTo>
                    <a:pt x="19503" y="789"/>
                  </a:lnTo>
                  <a:lnTo>
                    <a:pt x="18945" y="813"/>
                  </a:lnTo>
                  <a:lnTo>
                    <a:pt x="18319" y="836"/>
                  </a:lnTo>
                  <a:lnTo>
                    <a:pt x="16995" y="929"/>
                  </a:lnTo>
                  <a:lnTo>
                    <a:pt x="16299" y="952"/>
                  </a:lnTo>
                  <a:lnTo>
                    <a:pt x="15625" y="952"/>
                  </a:lnTo>
                  <a:lnTo>
                    <a:pt x="13838" y="998"/>
                  </a:lnTo>
                  <a:lnTo>
                    <a:pt x="11771" y="1022"/>
                  </a:lnTo>
                  <a:lnTo>
                    <a:pt x="10889" y="1022"/>
                  </a:lnTo>
                  <a:lnTo>
                    <a:pt x="10262" y="998"/>
                  </a:lnTo>
                  <a:lnTo>
                    <a:pt x="10053" y="975"/>
                  </a:lnTo>
                  <a:lnTo>
                    <a:pt x="9961" y="929"/>
                  </a:lnTo>
                  <a:lnTo>
                    <a:pt x="9937" y="906"/>
                  </a:lnTo>
                  <a:lnTo>
                    <a:pt x="9961" y="882"/>
                  </a:lnTo>
                  <a:lnTo>
                    <a:pt x="10100" y="813"/>
                  </a:lnTo>
                  <a:lnTo>
                    <a:pt x="10332" y="766"/>
                  </a:lnTo>
                  <a:lnTo>
                    <a:pt x="10587" y="720"/>
                  </a:lnTo>
                  <a:lnTo>
                    <a:pt x="11284" y="650"/>
                  </a:lnTo>
                  <a:lnTo>
                    <a:pt x="12143" y="604"/>
                  </a:lnTo>
                  <a:lnTo>
                    <a:pt x="15625" y="604"/>
                  </a:lnTo>
                  <a:lnTo>
                    <a:pt x="18551" y="650"/>
                  </a:lnTo>
                  <a:lnTo>
                    <a:pt x="20222" y="650"/>
                  </a:lnTo>
                  <a:lnTo>
                    <a:pt x="22033" y="627"/>
                  </a:lnTo>
                  <a:lnTo>
                    <a:pt x="25585" y="557"/>
                  </a:lnTo>
                  <a:lnTo>
                    <a:pt x="27048" y="511"/>
                  </a:lnTo>
                  <a:lnTo>
                    <a:pt x="28139" y="464"/>
                  </a:lnTo>
                  <a:lnTo>
                    <a:pt x="28743" y="418"/>
                  </a:lnTo>
                  <a:lnTo>
                    <a:pt x="28812" y="395"/>
                  </a:lnTo>
                  <a:lnTo>
                    <a:pt x="28720" y="372"/>
                  </a:lnTo>
                  <a:lnTo>
                    <a:pt x="28371" y="348"/>
                  </a:lnTo>
                  <a:lnTo>
                    <a:pt x="27768" y="348"/>
                  </a:lnTo>
                  <a:lnTo>
                    <a:pt x="25910" y="325"/>
                  </a:lnTo>
                  <a:lnTo>
                    <a:pt x="20640" y="348"/>
                  </a:lnTo>
                  <a:lnTo>
                    <a:pt x="11702" y="418"/>
                  </a:lnTo>
                  <a:lnTo>
                    <a:pt x="10332" y="418"/>
                  </a:lnTo>
                  <a:lnTo>
                    <a:pt x="9194" y="441"/>
                  </a:lnTo>
                  <a:lnTo>
                    <a:pt x="8614" y="464"/>
                  </a:lnTo>
                  <a:lnTo>
                    <a:pt x="8010" y="534"/>
                  </a:lnTo>
                  <a:lnTo>
                    <a:pt x="7291" y="604"/>
                  </a:lnTo>
                  <a:lnTo>
                    <a:pt x="6478" y="720"/>
                  </a:lnTo>
                  <a:lnTo>
                    <a:pt x="5921" y="789"/>
                  </a:lnTo>
                  <a:lnTo>
                    <a:pt x="5248" y="836"/>
                  </a:lnTo>
                  <a:lnTo>
                    <a:pt x="3669" y="906"/>
                  </a:lnTo>
                  <a:lnTo>
                    <a:pt x="1858" y="929"/>
                  </a:lnTo>
                  <a:lnTo>
                    <a:pt x="1" y="952"/>
                  </a:lnTo>
                  <a:lnTo>
                    <a:pt x="1" y="1231"/>
                  </a:lnTo>
                  <a:lnTo>
                    <a:pt x="1858" y="1231"/>
                  </a:lnTo>
                  <a:lnTo>
                    <a:pt x="3506" y="1277"/>
                  </a:lnTo>
                  <a:lnTo>
                    <a:pt x="5828" y="1347"/>
                  </a:lnTo>
                  <a:lnTo>
                    <a:pt x="6942" y="1393"/>
                  </a:lnTo>
                  <a:lnTo>
                    <a:pt x="7871" y="1440"/>
                  </a:lnTo>
                  <a:lnTo>
                    <a:pt x="8219" y="1486"/>
                  </a:lnTo>
                  <a:lnTo>
                    <a:pt x="8498" y="1532"/>
                  </a:lnTo>
                  <a:lnTo>
                    <a:pt x="8637" y="1579"/>
                  </a:lnTo>
                  <a:lnTo>
                    <a:pt x="8684" y="1602"/>
                  </a:lnTo>
                  <a:lnTo>
                    <a:pt x="8684" y="1625"/>
                  </a:lnTo>
                  <a:lnTo>
                    <a:pt x="8684" y="1648"/>
                  </a:lnTo>
                  <a:lnTo>
                    <a:pt x="8707" y="1672"/>
                  </a:lnTo>
                  <a:lnTo>
                    <a:pt x="8893" y="1718"/>
                  </a:lnTo>
                  <a:lnTo>
                    <a:pt x="9194" y="1741"/>
                  </a:lnTo>
                  <a:lnTo>
                    <a:pt x="10355" y="1741"/>
                  </a:lnTo>
                  <a:lnTo>
                    <a:pt x="11261" y="1695"/>
                  </a:lnTo>
                  <a:lnTo>
                    <a:pt x="13281" y="1602"/>
                  </a:lnTo>
                  <a:lnTo>
                    <a:pt x="16531" y="1393"/>
                  </a:lnTo>
                  <a:lnTo>
                    <a:pt x="17599" y="1347"/>
                  </a:lnTo>
                  <a:lnTo>
                    <a:pt x="20942" y="1347"/>
                  </a:lnTo>
                  <a:lnTo>
                    <a:pt x="23705" y="1254"/>
                  </a:lnTo>
                  <a:lnTo>
                    <a:pt x="27559" y="1138"/>
                  </a:lnTo>
                  <a:lnTo>
                    <a:pt x="32481" y="975"/>
                  </a:lnTo>
                  <a:lnTo>
                    <a:pt x="29370" y="1184"/>
                  </a:lnTo>
                  <a:lnTo>
                    <a:pt x="27621" y="1320"/>
                  </a:lnTo>
                  <a:lnTo>
                    <a:pt x="27621" y="1320"/>
                  </a:lnTo>
                  <a:lnTo>
                    <a:pt x="28348" y="1300"/>
                  </a:lnTo>
                  <a:lnTo>
                    <a:pt x="29602" y="1277"/>
                  </a:lnTo>
                  <a:lnTo>
                    <a:pt x="32829" y="1231"/>
                  </a:lnTo>
                  <a:lnTo>
                    <a:pt x="36172" y="1161"/>
                  </a:lnTo>
                  <a:lnTo>
                    <a:pt x="37612" y="1138"/>
                  </a:lnTo>
                  <a:lnTo>
                    <a:pt x="38703" y="1091"/>
                  </a:lnTo>
                  <a:lnTo>
                    <a:pt x="39399" y="1045"/>
                  </a:lnTo>
                  <a:lnTo>
                    <a:pt x="39724" y="1045"/>
                  </a:lnTo>
                  <a:lnTo>
                    <a:pt x="39794" y="1068"/>
                  </a:lnTo>
                  <a:lnTo>
                    <a:pt x="39817" y="1068"/>
                  </a:lnTo>
                  <a:lnTo>
                    <a:pt x="39701" y="1115"/>
                  </a:lnTo>
                  <a:lnTo>
                    <a:pt x="39515" y="1184"/>
                  </a:lnTo>
                  <a:lnTo>
                    <a:pt x="39353" y="1254"/>
                  </a:lnTo>
                  <a:lnTo>
                    <a:pt x="39283" y="1300"/>
                  </a:lnTo>
                  <a:lnTo>
                    <a:pt x="39260" y="1323"/>
                  </a:lnTo>
                  <a:lnTo>
                    <a:pt x="39283" y="1370"/>
                  </a:lnTo>
                  <a:lnTo>
                    <a:pt x="39353" y="1416"/>
                  </a:lnTo>
                  <a:lnTo>
                    <a:pt x="39469" y="1440"/>
                  </a:lnTo>
                  <a:lnTo>
                    <a:pt x="39655" y="1463"/>
                  </a:lnTo>
                  <a:lnTo>
                    <a:pt x="40119" y="1486"/>
                  </a:lnTo>
                  <a:lnTo>
                    <a:pt x="40699" y="1486"/>
                  </a:lnTo>
                  <a:lnTo>
                    <a:pt x="41349" y="1440"/>
                  </a:lnTo>
                  <a:lnTo>
                    <a:pt x="42789" y="1347"/>
                  </a:lnTo>
                  <a:lnTo>
                    <a:pt x="43462" y="1323"/>
                  </a:lnTo>
                  <a:lnTo>
                    <a:pt x="44089" y="1300"/>
                  </a:lnTo>
                  <a:lnTo>
                    <a:pt x="44994" y="1300"/>
                  </a:lnTo>
                  <a:lnTo>
                    <a:pt x="45644" y="1370"/>
                  </a:lnTo>
                  <a:lnTo>
                    <a:pt x="46318" y="1440"/>
                  </a:lnTo>
                  <a:lnTo>
                    <a:pt x="46759" y="1463"/>
                  </a:lnTo>
                  <a:lnTo>
                    <a:pt x="47339" y="1486"/>
                  </a:lnTo>
                  <a:lnTo>
                    <a:pt x="48245" y="1486"/>
                  </a:lnTo>
                  <a:lnTo>
                    <a:pt x="49568" y="1440"/>
                  </a:lnTo>
                  <a:lnTo>
                    <a:pt x="52772" y="1347"/>
                  </a:lnTo>
                  <a:lnTo>
                    <a:pt x="56928" y="1161"/>
                  </a:lnTo>
                  <a:lnTo>
                    <a:pt x="54676" y="1091"/>
                  </a:lnTo>
                  <a:lnTo>
                    <a:pt x="52656" y="1068"/>
                  </a:lnTo>
                  <a:lnTo>
                    <a:pt x="51634" y="1068"/>
                  </a:lnTo>
                  <a:lnTo>
                    <a:pt x="50729" y="1091"/>
                  </a:lnTo>
                  <a:lnTo>
                    <a:pt x="49545" y="1115"/>
                  </a:lnTo>
                  <a:lnTo>
                    <a:pt x="49313" y="1115"/>
                  </a:lnTo>
                  <a:lnTo>
                    <a:pt x="49289" y="1091"/>
                  </a:lnTo>
                  <a:lnTo>
                    <a:pt x="49313" y="1068"/>
                  </a:lnTo>
                  <a:lnTo>
                    <a:pt x="49545" y="1022"/>
                  </a:lnTo>
                  <a:lnTo>
                    <a:pt x="49963" y="952"/>
                  </a:lnTo>
                  <a:lnTo>
                    <a:pt x="51379" y="789"/>
                  </a:lnTo>
                  <a:lnTo>
                    <a:pt x="52099" y="720"/>
                  </a:lnTo>
                  <a:lnTo>
                    <a:pt x="52981" y="673"/>
                  </a:lnTo>
                  <a:lnTo>
                    <a:pt x="53979" y="650"/>
                  </a:lnTo>
                  <a:lnTo>
                    <a:pt x="57230" y="650"/>
                  </a:lnTo>
                  <a:lnTo>
                    <a:pt x="59203" y="673"/>
                  </a:lnTo>
                  <a:lnTo>
                    <a:pt x="59203" y="395"/>
                  </a:lnTo>
                  <a:lnTo>
                    <a:pt x="58762" y="441"/>
                  </a:lnTo>
                  <a:lnTo>
                    <a:pt x="58158" y="488"/>
                  </a:lnTo>
                  <a:lnTo>
                    <a:pt x="56672" y="534"/>
                  </a:lnTo>
                  <a:lnTo>
                    <a:pt x="55024" y="557"/>
                  </a:lnTo>
                  <a:lnTo>
                    <a:pt x="54235" y="534"/>
                  </a:lnTo>
                  <a:lnTo>
                    <a:pt x="53515" y="511"/>
                  </a:lnTo>
                  <a:lnTo>
                    <a:pt x="52563" y="488"/>
                  </a:lnTo>
                  <a:lnTo>
                    <a:pt x="51565" y="488"/>
                  </a:lnTo>
                  <a:lnTo>
                    <a:pt x="50613" y="511"/>
                  </a:lnTo>
                  <a:lnTo>
                    <a:pt x="49777" y="534"/>
                  </a:lnTo>
                  <a:lnTo>
                    <a:pt x="48848" y="581"/>
                  </a:lnTo>
                  <a:lnTo>
                    <a:pt x="48825" y="604"/>
                  </a:lnTo>
                  <a:lnTo>
                    <a:pt x="50102" y="604"/>
                  </a:lnTo>
                  <a:lnTo>
                    <a:pt x="49986" y="627"/>
                  </a:lnTo>
                  <a:lnTo>
                    <a:pt x="49406" y="697"/>
                  </a:lnTo>
                  <a:lnTo>
                    <a:pt x="48477" y="789"/>
                  </a:lnTo>
                  <a:lnTo>
                    <a:pt x="46271" y="952"/>
                  </a:lnTo>
                  <a:lnTo>
                    <a:pt x="45250" y="1022"/>
                  </a:lnTo>
                  <a:lnTo>
                    <a:pt x="44484" y="1045"/>
                  </a:lnTo>
                  <a:lnTo>
                    <a:pt x="43648" y="1045"/>
                  </a:lnTo>
                  <a:lnTo>
                    <a:pt x="43462" y="1022"/>
                  </a:lnTo>
                  <a:lnTo>
                    <a:pt x="43346" y="975"/>
                  </a:lnTo>
                  <a:lnTo>
                    <a:pt x="43323" y="929"/>
                  </a:lnTo>
                  <a:lnTo>
                    <a:pt x="43323" y="859"/>
                  </a:lnTo>
                  <a:lnTo>
                    <a:pt x="43323" y="789"/>
                  </a:lnTo>
                  <a:lnTo>
                    <a:pt x="43300" y="673"/>
                  </a:lnTo>
                  <a:lnTo>
                    <a:pt x="43276" y="650"/>
                  </a:lnTo>
                  <a:lnTo>
                    <a:pt x="43253" y="627"/>
                  </a:lnTo>
                  <a:lnTo>
                    <a:pt x="43114" y="604"/>
                  </a:lnTo>
                  <a:lnTo>
                    <a:pt x="42951" y="581"/>
                  </a:lnTo>
                  <a:lnTo>
                    <a:pt x="42719" y="557"/>
                  </a:lnTo>
                  <a:lnTo>
                    <a:pt x="42116" y="581"/>
                  </a:lnTo>
                  <a:lnTo>
                    <a:pt x="41396" y="604"/>
                  </a:lnTo>
                  <a:lnTo>
                    <a:pt x="39771" y="697"/>
                  </a:lnTo>
                  <a:lnTo>
                    <a:pt x="38981" y="720"/>
                  </a:lnTo>
                  <a:lnTo>
                    <a:pt x="38238" y="720"/>
                  </a:lnTo>
                  <a:lnTo>
                    <a:pt x="37704" y="697"/>
                  </a:lnTo>
                  <a:lnTo>
                    <a:pt x="37403" y="673"/>
                  </a:lnTo>
                  <a:lnTo>
                    <a:pt x="37333" y="673"/>
                  </a:lnTo>
                  <a:lnTo>
                    <a:pt x="37310" y="650"/>
                  </a:lnTo>
                  <a:lnTo>
                    <a:pt x="37426" y="604"/>
                  </a:lnTo>
                  <a:lnTo>
                    <a:pt x="38029" y="534"/>
                  </a:lnTo>
                  <a:lnTo>
                    <a:pt x="39005" y="418"/>
                  </a:lnTo>
                  <a:lnTo>
                    <a:pt x="39399" y="395"/>
                  </a:lnTo>
                  <a:lnTo>
                    <a:pt x="40026" y="372"/>
                  </a:lnTo>
                  <a:lnTo>
                    <a:pt x="41907" y="348"/>
                  </a:lnTo>
                  <a:lnTo>
                    <a:pt x="46968" y="325"/>
                  </a:lnTo>
                  <a:lnTo>
                    <a:pt x="49615" y="325"/>
                  </a:lnTo>
                  <a:lnTo>
                    <a:pt x="51913" y="302"/>
                  </a:lnTo>
                  <a:lnTo>
                    <a:pt x="53631" y="255"/>
                  </a:lnTo>
                  <a:lnTo>
                    <a:pt x="54165" y="209"/>
                  </a:lnTo>
                  <a:lnTo>
                    <a:pt x="54327" y="186"/>
                  </a:lnTo>
                  <a:lnTo>
                    <a:pt x="54444" y="163"/>
                  </a:lnTo>
                  <a:lnTo>
                    <a:pt x="54444" y="139"/>
                  </a:lnTo>
                  <a:lnTo>
                    <a:pt x="54351" y="116"/>
                  </a:lnTo>
                  <a:lnTo>
                    <a:pt x="53886" y="93"/>
                  </a:lnTo>
                  <a:lnTo>
                    <a:pt x="53074" y="70"/>
                  </a:lnTo>
                  <a:lnTo>
                    <a:pt x="51983" y="47"/>
                  </a:lnTo>
                  <a:lnTo>
                    <a:pt x="49173" y="70"/>
                  </a:lnTo>
                  <a:lnTo>
                    <a:pt x="45830" y="70"/>
                  </a:lnTo>
                  <a:lnTo>
                    <a:pt x="42417" y="93"/>
                  </a:lnTo>
                  <a:lnTo>
                    <a:pt x="39330" y="116"/>
                  </a:lnTo>
                  <a:lnTo>
                    <a:pt x="36985" y="93"/>
                  </a:lnTo>
                  <a:lnTo>
                    <a:pt x="36242" y="70"/>
                  </a:lnTo>
                  <a:lnTo>
                    <a:pt x="35824" y="47"/>
                  </a:lnTo>
                  <a:lnTo>
                    <a:pt x="35592" y="0"/>
                  </a:ln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1" name="Google Shape;661;p7"/>
          <p:cNvSpPr/>
          <p:nvPr/>
        </p:nvSpPr>
        <p:spPr>
          <a:xfrm>
            <a:off x="-296425" y="1980679"/>
            <a:ext cx="763222" cy="221288"/>
          </a:xfrm>
          <a:custGeom>
            <a:avLst/>
            <a:gdLst/>
            <a:ahLst/>
            <a:cxnLst/>
            <a:rect l="l" t="t" r="r" b="b"/>
            <a:pathLst>
              <a:path w="7291" h="2114" extrusionOk="0">
                <a:moveTo>
                  <a:pt x="2252" y="0"/>
                </a:moveTo>
                <a:lnTo>
                  <a:pt x="2113" y="24"/>
                </a:lnTo>
                <a:lnTo>
                  <a:pt x="1997" y="47"/>
                </a:lnTo>
                <a:lnTo>
                  <a:pt x="1857" y="116"/>
                </a:lnTo>
                <a:lnTo>
                  <a:pt x="1741" y="186"/>
                </a:lnTo>
                <a:lnTo>
                  <a:pt x="1648" y="279"/>
                </a:lnTo>
                <a:lnTo>
                  <a:pt x="1579" y="418"/>
                </a:lnTo>
                <a:lnTo>
                  <a:pt x="1556" y="534"/>
                </a:lnTo>
                <a:lnTo>
                  <a:pt x="1648" y="650"/>
                </a:lnTo>
                <a:lnTo>
                  <a:pt x="1556" y="558"/>
                </a:lnTo>
                <a:lnTo>
                  <a:pt x="1439" y="488"/>
                </a:lnTo>
                <a:lnTo>
                  <a:pt x="1323" y="465"/>
                </a:lnTo>
                <a:lnTo>
                  <a:pt x="1184" y="441"/>
                </a:lnTo>
                <a:lnTo>
                  <a:pt x="1068" y="441"/>
                </a:lnTo>
                <a:lnTo>
                  <a:pt x="952" y="465"/>
                </a:lnTo>
                <a:lnTo>
                  <a:pt x="813" y="488"/>
                </a:lnTo>
                <a:lnTo>
                  <a:pt x="720" y="558"/>
                </a:lnTo>
                <a:lnTo>
                  <a:pt x="604" y="627"/>
                </a:lnTo>
                <a:lnTo>
                  <a:pt x="511" y="720"/>
                </a:lnTo>
                <a:lnTo>
                  <a:pt x="441" y="813"/>
                </a:lnTo>
                <a:lnTo>
                  <a:pt x="395" y="906"/>
                </a:lnTo>
                <a:lnTo>
                  <a:pt x="348" y="1022"/>
                </a:lnTo>
                <a:lnTo>
                  <a:pt x="348" y="1161"/>
                </a:lnTo>
                <a:lnTo>
                  <a:pt x="348" y="1277"/>
                </a:lnTo>
                <a:lnTo>
                  <a:pt x="371" y="1393"/>
                </a:lnTo>
                <a:lnTo>
                  <a:pt x="395" y="1393"/>
                </a:lnTo>
                <a:lnTo>
                  <a:pt x="464" y="1417"/>
                </a:lnTo>
                <a:lnTo>
                  <a:pt x="534" y="1463"/>
                </a:lnTo>
                <a:lnTo>
                  <a:pt x="604" y="1533"/>
                </a:lnTo>
                <a:lnTo>
                  <a:pt x="534" y="1486"/>
                </a:lnTo>
                <a:lnTo>
                  <a:pt x="464" y="1440"/>
                </a:lnTo>
                <a:lnTo>
                  <a:pt x="395" y="1417"/>
                </a:lnTo>
                <a:lnTo>
                  <a:pt x="302" y="1417"/>
                </a:lnTo>
                <a:lnTo>
                  <a:pt x="232" y="1440"/>
                </a:lnTo>
                <a:lnTo>
                  <a:pt x="163" y="1463"/>
                </a:lnTo>
                <a:lnTo>
                  <a:pt x="93" y="1533"/>
                </a:lnTo>
                <a:lnTo>
                  <a:pt x="46" y="1579"/>
                </a:lnTo>
                <a:lnTo>
                  <a:pt x="23" y="1649"/>
                </a:lnTo>
                <a:lnTo>
                  <a:pt x="0" y="1718"/>
                </a:lnTo>
                <a:lnTo>
                  <a:pt x="23" y="1811"/>
                </a:lnTo>
                <a:lnTo>
                  <a:pt x="23" y="1881"/>
                </a:lnTo>
                <a:lnTo>
                  <a:pt x="70" y="1927"/>
                </a:lnTo>
                <a:lnTo>
                  <a:pt x="116" y="1997"/>
                </a:lnTo>
                <a:lnTo>
                  <a:pt x="186" y="2043"/>
                </a:lnTo>
                <a:lnTo>
                  <a:pt x="325" y="2090"/>
                </a:lnTo>
                <a:lnTo>
                  <a:pt x="5409" y="2090"/>
                </a:lnTo>
                <a:lnTo>
                  <a:pt x="6710" y="2113"/>
                </a:lnTo>
                <a:lnTo>
                  <a:pt x="7035" y="2113"/>
                </a:lnTo>
                <a:lnTo>
                  <a:pt x="7104" y="2090"/>
                </a:lnTo>
                <a:lnTo>
                  <a:pt x="7174" y="2067"/>
                </a:lnTo>
                <a:lnTo>
                  <a:pt x="7220" y="2020"/>
                </a:lnTo>
                <a:lnTo>
                  <a:pt x="7244" y="1974"/>
                </a:lnTo>
                <a:lnTo>
                  <a:pt x="7290" y="1904"/>
                </a:lnTo>
                <a:lnTo>
                  <a:pt x="7290" y="1834"/>
                </a:lnTo>
                <a:lnTo>
                  <a:pt x="7290" y="1672"/>
                </a:lnTo>
                <a:lnTo>
                  <a:pt x="7244" y="1509"/>
                </a:lnTo>
                <a:lnTo>
                  <a:pt x="7197" y="1370"/>
                </a:lnTo>
                <a:lnTo>
                  <a:pt x="7081" y="1277"/>
                </a:lnTo>
                <a:lnTo>
                  <a:pt x="6942" y="1184"/>
                </a:lnTo>
                <a:lnTo>
                  <a:pt x="6802" y="1138"/>
                </a:lnTo>
                <a:lnTo>
                  <a:pt x="6640" y="1138"/>
                </a:lnTo>
                <a:lnTo>
                  <a:pt x="6477" y="1161"/>
                </a:lnTo>
                <a:lnTo>
                  <a:pt x="6338" y="1231"/>
                </a:lnTo>
                <a:lnTo>
                  <a:pt x="6268" y="1277"/>
                </a:lnTo>
                <a:lnTo>
                  <a:pt x="6222" y="1347"/>
                </a:lnTo>
                <a:lnTo>
                  <a:pt x="6187" y="1399"/>
                </a:lnTo>
                <a:lnTo>
                  <a:pt x="6199" y="1370"/>
                </a:lnTo>
                <a:lnTo>
                  <a:pt x="6199" y="1347"/>
                </a:lnTo>
                <a:lnTo>
                  <a:pt x="6152" y="1138"/>
                </a:lnTo>
                <a:lnTo>
                  <a:pt x="6083" y="952"/>
                </a:lnTo>
                <a:lnTo>
                  <a:pt x="5967" y="766"/>
                </a:lnTo>
                <a:lnTo>
                  <a:pt x="5804" y="604"/>
                </a:lnTo>
                <a:lnTo>
                  <a:pt x="5642" y="465"/>
                </a:lnTo>
                <a:lnTo>
                  <a:pt x="5433" y="372"/>
                </a:lnTo>
                <a:lnTo>
                  <a:pt x="5224" y="302"/>
                </a:lnTo>
                <a:lnTo>
                  <a:pt x="5015" y="256"/>
                </a:lnTo>
                <a:lnTo>
                  <a:pt x="4806" y="232"/>
                </a:lnTo>
                <a:lnTo>
                  <a:pt x="4597" y="232"/>
                </a:lnTo>
                <a:lnTo>
                  <a:pt x="4365" y="279"/>
                </a:lnTo>
                <a:lnTo>
                  <a:pt x="4156" y="325"/>
                </a:lnTo>
                <a:lnTo>
                  <a:pt x="3970" y="395"/>
                </a:lnTo>
                <a:lnTo>
                  <a:pt x="3784" y="511"/>
                </a:lnTo>
                <a:lnTo>
                  <a:pt x="3645" y="627"/>
                </a:lnTo>
                <a:lnTo>
                  <a:pt x="3599" y="697"/>
                </a:lnTo>
                <a:lnTo>
                  <a:pt x="3575" y="790"/>
                </a:lnTo>
                <a:lnTo>
                  <a:pt x="3599" y="813"/>
                </a:lnTo>
                <a:lnTo>
                  <a:pt x="3691" y="929"/>
                </a:lnTo>
                <a:lnTo>
                  <a:pt x="3761" y="1068"/>
                </a:lnTo>
                <a:lnTo>
                  <a:pt x="3784" y="1208"/>
                </a:lnTo>
                <a:lnTo>
                  <a:pt x="3761" y="1347"/>
                </a:lnTo>
                <a:lnTo>
                  <a:pt x="3761" y="1208"/>
                </a:lnTo>
                <a:lnTo>
                  <a:pt x="3715" y="1092"/>
                </a:lnTo>
                <a:lnTo>
                  <a:pt x="3645" y="975"/>
                </a:lnTo>
                <a:lnTo>
                  <a:pt x="3529" y="883"/>
                </a:lnTo>
                <a:lnTo>
                  <a:pt x="3413" y="813"/>
                </a:lnTo>
                <a:lnTo>
                  <a:pt x="3297" y="766"/>
                </a:lnTo>
                <a:lnTo>
                  <a:pt x="3157" y="743"/>
                </a:lnTo>
                <a:lnTo>
                  <a:pt x="3018" y="743"/>
                </a:lnTo>
                <a:lnTo>
                  <a:pt x="2902" y="766"/>
                </a:lnTo>
                <a:lnTo>
                  <a:pt x="2763" y="790"/>
                </a:lnTo>
                <a:lnTo>
                  <a:pt x="2647" y="836"/>
                </a:lnTo>
                <a:lnTo>
                  <a:pt x="2531" y="906"/>
                </a:lnTo>
                <a:lnTo>
                  <a:pt x="2438" y="999"/>
                </a:lnTo>
                <a:lnTo>
                  <a:pt x="2368" y="1138"/>
                </a:lnTo>
                <a:lnTo>
                  <a:pt x="2345" y="1254"/>
                </a:lnTo>
                <a:lnTo>
                  <a:pt x="2345" y="1417"/>
                </a:lnTo>
                <a:lnTo>
                  <a:pt x="2298" y="1254"/>
                </a:lnTo>
                <a:lnTo>
                  <a:pt x="2322" y="1115"/>
                </a:lnTo>
                <a:lnTo>
                  <a:pt x="2368" y="975"/>
                </a:lnTo>
                <a:lnTo>
                  <a:pt x="2461" y="836"/>
                </a:lnTo>
                <a:lnTo>
                  <a:pt x="2577" y="743"/>
                </a:lnTo>
                <a:lnTo>
                  <a:pt x="2716" y="674"/>
                </a:lnTo>
                <a:lnTo>
                  <a:pt x="2879" y="627"/>
                </a:lnTo>
                <a:lnTo>
                  <a:pt x="3065" y="627"/>
                </a:lnTo>
                <a:lnTo>
                  <a:pt x="3041" y="511"/>
                </a:lnTo>
                <a:lnTo>
                  <a:pt x="3018" y="418"/>
                </a:lnTo>
                <a:lnTo>
                  <a:pt x="2949" y="325"/>
                </a:lnTo>
                <a:lnTo>
                  <a:pt x="2879" y="232"/>
                </a:lnTo>
                <a:lnTo>
                  <a:pt x="2786" y="163"/>
                </a:lnTo>
                <a:lnTo>
                  <a:pt x="2647" y="93"/>
                </a:lnTo>
                <a:lnTo>
                  <a:pt x="2531" y="47"/>
                </a:lnTo>
                <a:lnTo>
                  <a:pt x="2391" y="24"/>
                </a:lnTo>
                <a:lnTo>
                  <a:pt x="2252" y="0"/>
                </a:lnTo>
                <a:close/>
              </a:path>
            </a:pathLst>
          </a:custGeom>
          <a:solidFill>
            <a:srgbClr val="FFFFFF">
              <a:alpha val="23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7"/>
          <p:cNvSpPr/>
          <p:nvPr/>
        </p:nvSpPr>
        <p:spPr>
          <a:xfrm>
            <a:off x="8712673" y="1916315"/>
            <a:ext cx="532401" cy="194869"/>
          </a:xfrm>
          <a:custGeom>
            <a:avLst/>
            <a:gdLst/>
            <a:ahLst/>
            <a:cxnLst/>
            <a:rect l="l" t="t" r="r" b="b"/>
            <a:pathLst>
              <a:path w="3112" h="1139" extrusionOk="0">
                <a:moveTo>
                  <a:pt x="1626" y="1"/>
                </a:moveTo>
                <a:lnTo>
                  <a:pt x="1440" y="24"/>
                </a:lnTo>
                <a:lnTo>
                  <a:pt x="1278" y="47"/>
                </a:lnTo>
                <a:lnTo>
                  <a:pt x="1115" y="94"/>
                </a:lnTo>
                <a:lnTo>
                  <a:pt x="953" y="140"/>
                </a:lnTo>
                <a:lnTo>
                  <a:pt x="813" y="210"/>
                </a:lnTo>
                <a:lnTo>
                  <a:pt x="697" y="303"/>
                </a:lnTo>
                <a:lnTo>
                  <a:pt x="628" y="395"/>
                </a:lnTo>
                <a:lnTo>
                  <a:pt x="558" y="511"/>
                </a:lnTo>
                <a:lnTo>
                  <a:pt x="628" y="535"/>
                </a:lnTo>
                <a:lnTo>
                  <a:pt x="790" y="604"/>
                </a:lnTo>
                <a:lnTo>
                  <a:pt x="883" y="651"/>
                </a:lnTo>
                <a:lnTo>
                  <a:pt x="930" y="720"/>
                </a:lnTo>
                <a:lnTo>
                  <a:pt x="860" y="651"/>
                </a:lnTo>
                <a:lnTo>
                  <a:pt x="790" y="628"/>
                </a:lnTo>
                <a:lnTo>
                  <a:pt x="628" y="581"/>
                </a:lnTo>
                <a:lnTo>
                  <a:pt x="465" y="558"/>
                </a:lnTo>
                <a:lnTo>
                  <a:pt x="279" y="604"/>
                </a:lnTo>
                <a:lnTo>
                  <a:pt x="210" y="628"/>
                </a:lnTo>
                <a:lnTo>
                  <a:pt x="140" y="674"/>
                </a:lnTo>
                <a:lnTo>
                  <a:pt x="94" y="720"/>
                </a:lnTo>
                <a:lnTo>
                  <a:pt x="47" y="790"/>
                </a:lnTo>
                <a:lnTo>
                  <a:pt x="24" y="860"/>
                </a:lnTo>
                <a:lnTo>
                  <a:pt x="1" y="929"/>
                </a:lnTo>
                <a:lnTo>
                  <a:pt x="1" y="999"/>
                </a:lnTo>
                <a:lnTo>
                  <a:pt x="24" y="1069"/>
                </a:lnTo>
                <a:lnTo>
                  <a:pt x="71" y="1115"/>
                </a:lnTo>
                <a:lnTo>
                  <a:pt x="117" y="1138"/>
                </a:lnTo>
                <a:lnTo>
                  <a:pt x="2044" y="1138"/>
                </a:lnTo>
                <a:lnTo>
                  <a:pt x="2740" y="1115"/>
                </a:lnTo>
                <a:lnTo>
                  <a:pt x="2903" y="1115"/>
                </a:lnTo>
                <a:lnTo>
                  <a:pt x="2996" y="1092"/>
                </a:lnTo>
                <a:lnTo>
                  <a:pt x="3042" y="1092"/>
                </a:lnTo>
                <a:lnTo>
                  <a:pt x="3089" y="1022"/>
                </a:lnTo>
                <a:lnTo>
                  <a:pt x="3112" y="953"/>
                </a:lnTo>
                <a:lnTo>
                  <a:pt x="3112" y="883"/>
                </a:lnTo>
                <a:lnTo>
                  <a:pt x="3089" y="813"/>
                </a:lnTo>
                <a:lnTo>
                  <a:pt x="3042" y="744"/>
                </a:lnTo>
                <a:lnTo>
                  <a:pt x="2996" y="697"/>
                </a:lnTo>
                <a:lnTo>
                  <a:pt x="2903" y="651"/>
                </a:lnTo>
                <a:lnTo>
                  <a:pt x="2833" y="628"/>
                </a:lnTo>
                <a:lnTo>
                  <a:pt x="2764" y="628"/>
                </a:lnTo>
                <a:lnTo>
                  <a:pt x="2671" y="651"/>
                </a:lnTo>
                <a:lnTo>
                  <a:pt x="2601" y="674"/>
                </a:lnTo>
                <a:lnTo>
                  <a:pt x="2671" y="628"/>
                </a:lnTo>
                <a:lnTo>
                  <a:pt x="2717" y="604"/>
                </a:lnTo>
                <a:lnTo>
                  <a:pt x="2648" y="442"/>
                </a:lnTo>
                <a:lnTo>
                  <a:pt x="2555" y="326"/>
                </a:lnTo>
                <a:lnTo>
                  <a:pt x="2439" y="233"/>
                </a:lnTo>
                <a:lnTo>
                  <a:pt x="2299" y="140"/>
                </a:lnTo>
                <a:lnTo>
                  <a:pt x="2137" y="70"/>
                </a:lnTo>
                <a:lnTo>
                  <a:pt x="1974" y="24"/>
                </a:lnTo>
                <a:lnTo>
                  <a:pt x="1812" y="1"/>
                </a:lnTo>
                <a:close/>
              </a:path>
            </a:pathLst>
          </a:custGeom>
          <a:solidFill>
            <a:srgbClr val="FFFFFF">
              <a:alpha val="23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7"/>
          <p:cNvSpPr/>
          <p:nvPr/>
        </p:nvSpPr>
        <p:spPr>
          <a:xfrm>
            <a:off x="4622600" y="186301"/>
            <a:ext cx="768370" cy="221274"/>
          </a:xfrm>
          <a:custGeom>
            <a:avLst/>
            <a:gdLst/>
            <a:ahLst/>
            <a:cxnLst/>
            <a:rect l="l" t="t" r="r" b="b"/>
            <a:pathLst>
              <a:path w="9033" h="2601" extrusionOk="0">
                <a:moveTo>
                  <a:pt x="6084" y="1"/>
                </a:moveTo>
                <a:lnTo>
                  <a:pt x="5921" y="47"/>
                </a:lnTo>
                <a:lnTo>
                  <a:pt x="5759" y="93"/>
                </a:lnTo>
                <a:lnTo>
                  <a:pt x="5596" y="186"/>
                </a:lnTo>
                <a:lnTo>
                  <a:pt x="5480" y="279"/>
                </a:lnTo>
                <a:lnTo>
                  <a:pt x="5387" y="372"/>
                </a:lnTo>
                <a:lnTo>
                  <a:pt x="5318" y="488"/>
                </a:lnTo>
                <a:lnTo>
                  <a:pt x="5271" y="627"/>
                </a:lnTo>
                <a:lnTo>
                  <a:pt x="5248" y="767"/>
                </a:lnTo>
                <a:lnTo>
                  <a:pt x="5480" y="767"/>
                </a:lnTo>
                <a:lnTo>
                  <a:pt x="5666" y="836"/>
                </a:lnTo>
                <a:lnTo>
                  <a:pt x="5852" y="906"/>
                </a:lnTo>
                <a:lnTo>
                  <a:pt x="5991" y="1022"/>
                </a:lnTo>
                <a:lnTo>
                  <a:pt x="6060" y="1115"/>
                </a:lnTo>
                <a:lnTo>
                  <a:pt x="6107" y="1185"/>
                </a:lnTo>
                <a:lnTo>
                  <a:pt x="6153" y="1277"/>
                </a:lnTo>
                <a:lnTo>
                  <a:pt x="6177" y="1370"/>
                </a:lnTo>
                <a:lnTo>
                  <a:pt x="6177" y="1556"/>
                </a:lnTo>
                <a:lnTo>
                  <a:pt x="6153" y="1742"/>
                </a:lnTo>
                <a:lnTo>
                  <a:pt x="6153" y="1556"/>
                </a:lnTo>
                <a:lnTo>
                  <a:pt x="6107" y="1394"/>
                </a:lnTo>
                <a:lnTo>
                  <a:pt x="6037" y="1231"/>
                </a:lnTo>
                <a:lnTo>
                  <a:pt x="5921" y="1115"/>
                </a:lnTo>
                <a:lnTo>
                  <a:pt x="5782" y="1022"/>
                </a:lnTo>
                <a:lnTo>
                  <a:pt x="5619" y="952"/>
                </a:lnTo>
                <a:lnTo>
                  <a:pt x="5457" y="929"/>
                </a:lnTo>
                <a:lnTo>
                  <a:pt x="5294" y="906"/>
                </a:lnTo>
                <a:lnTo>
                  <a:pt x="5271" y="906"/>
                </a:lnTo>
                <a:lnTo>
                  <a:pt x="5109" y="929"/>
                </a:lnTo>
                <a:lnTo>
                  <a:pt x="4946" y="952"/>
                </a:lnTo>
                <a:lnTo>
                  <a:pt x="4807" y="999"/>
                </a:lnTo>
                <a:lnTo>
                  <a:pt x="4667" y="1068"/>
                </a:lnTo>
                <a:lnTo>
                  <a:pt x="4528" y="1185"/>
                </a:lnTo>
                <a:lnTo>
                  <a:pt x="4435" y="1324"/>
                </a:lnTo>
                <a:lnTo>
                  <a:pt x="4389" y="1486"/>
                </a:lnTo>
                <a:lnTo>
                  <a:pt x="4389" y="1672"/>
                </a:lnTo>
                <a:lnTo>
                  <a:pt x="4342" y="1486"/>
                </a:lnTo>
                <a:lnTo>
                  <a:pt x="4366" y="1394"/>
                </a:lnTo>
                <a:lnTo>
                  <a:pt x="4366" y="1301"/>
                </a:lnTo>
                <a:lnTo>
                  <a:pt x="4412" y="1208"/>
                </a:lnTo>
                <a:lnTo>
                  <a:pt x="4459" y="1138"/>
                </a:lnTo>
                <a:lnTo>
                  <a:pt x="4598" y="976"/>
                </a:lnTo>
                <a:lnTo>
                  <a:pt x="4621" y="952"/>
                </a:lnTo>
                <a:lnTo>
                  <a:pt x="4575" y="860"/>
                </a:lnTo>
                <a:lnTo>
                  <a:pt x="4505" y="767"/>
                </a:lnTo>
                <a:lnTo>
                  <a:pt x="4435" y="674"/>
                </a:lnTo>
                <a:lnTo>
                  <a:pt x="4342" y="604"/>
                </a:lnTo>
                <a:lnTo>
                  <a:pt x="4133" y="465"/>
                </a:lnTo>
                <a:lnTo>
                  <a:pt x="3878" y="372"/>
                </a:lnTo>
                <a:lnTo>
                  <a:pt x="3553" y="302"/>
                </a:lnTo>
                <a:lnTo>
                  <a:pt x="3205" y="279"/>
                </a:lnTo>
                <a:lnTo>
                  <a:pt x="3019" y="279"/>
                </a:lnTo>
                <a:lnTo>
                  <a:pt x="2810" y="302"/>
                </a:lnTo>
                <a:lnTo>
                  <a:pt x="2555" y="372"/>
                </a:lnTo>
                <a:lnTo>
                  <a:pt x="2299" y="465"/>
                </a:lnTo>
                <a:lnTo>
                  <a:pt x="2067" y="581"/>
                </a:lnTo>
                <a:lnTo>
                  <a:pt x="1835" y="743"/>
                </a:lnTo>
                <a:lnTo>
                  <a:pt x="1649" y="929"/>
                </a:lnTo>
                <a:lnTo>
                  <a:pt x="1510" y="1161"/>
                </a:lnTo>
                <a:lnTo>
                  <a:pt x="1417" y="1417"/>
                </a:lnTo>
                <a:lnTo>
                  <a:pt x="1371" y="1672"/>
                </a:lnTo>
                <a:lnTo>
                  <a:pt x="1417" y="1835"/>
                </a:lnTo>
                <a:lnTo>
                  <a:pt x="1371" y="1742"/>
                </a:lnTo>
                <a:lnTo>
                  <a:pt x="1324" y="1649"/>
                </a:lnTo>
                <a:lnTo>
                  <a:pt x="1255" y="1579"/>
                </a:lnTo>
                <a:lnTo>
                  <a:pt x="1185" y="1510"/>
                </a:lnTo>
                <a:lnTo>
                  <a:pt x="1092" y="1463"/>
                </a:lnTo>
                <a:lnTo>
                  <a:pt x="999" y="1440"/>
                </a:lnTo>
                <a:lnTo>
                  <a:pt x="814" y="1394"/>
                </a:lnTo>
                <a:lnTo>
                  <a:pt x="767" y="1394"/>
                </a:lnTo>
                <a:lnTo>
                  <a:pt x="581" y="1417"/>
                </a:lnTo>
                <a:lnTo>
                  <a:pt x="419" y="1486"/>
                </a:lnTo>
                <a:lnTo>
                  <a:pt x="256" y="1579"/>
                </a:lnTo>
                <a:lnTo>
                  <a:pt x="117" y="1695"/>
                </a:lnTo>
                <a:lnTo>
                  <a:pt x="71" y="1788"/>
                </a:lnTo>
                <a:lnTo>
                  <a:pt x="47" y="1858"/>
                </a:lnTo>
                <a:lnTo>
                  <a:pt x="1" y="2067"/>
                </a:lnTo>
                <a:lnTo>
                  <a:pt x="1" y="2253"/>
                </a:lnTo>
                <a:lnTo>
                  <a:pt x="24" y="2345"/>
                </a:lnTo>
                <a:lnTo>
                  <a:pt x="47" y="2415"/>
                </a:lnTo>
                <a:lnTo>
                  <a:pt x="94" y="2485"/>
                </a:lnTo>
                <a:lnTo>
                  <a:pt x="163" y="2554"/>
                </a:lnTo>
                <a:lnTo>
                  <a:pt x="233" y="2578"/>
                </a:lnTo>
                <a:lnTo>
                  <a:pt x="326" y="2601"/>
                </a:lnTo>
                <a:lnTo>
                  <a:pt x="721" y="2601"/>
                </a:lnTo>
                <a:lnTo>
                  <a:pt x="2346" y="2578"/>
                </a:lnTo>
                <a:lnTo>
                  <a:pt x="8057" y="2578"/>
                </a:lnTo>
                <a:lnTo>
                  <a:pt x="8452" y="2601"/>
                </a:lnTo>
                <a:lnTo>
                  <a:pt x="8568" y="2601"/>
                </a:lnTo>
                <a:lnTo>
                  <a:pt x="8661" y="2578"/>
                </a:lnTo>
                <a:lnTo>
                  <a:pt x="8754" y="2554"/>
                </a:lnTo>
                <a:lnTo>
                  <a:pt x="8823" y="2508"/>
                </a:lnTo>
                <a:lnTo>
                  <a:pt x="8916" y="2461"/>
                </a:lnTo>
                <a:lnTo>
                  <a:pt x="8963" y="2392"/>
                </a:lnTo>
                <a:lnTo>
                  <a:pt x="9009" y="2322"/>
                </a:lnTo>
                <a:lnTo>
                  <a:pt x="9032" y="2229"/>
                </a:lnTo>
                <a:lnTo>
                  <a:pt x="9032" y="2136"/>
                </a:lnTo>
                <a:lnTo>
                  <a:pt x="9032" y="2044"/>
                </a:lnTo>
                <a:lnTo>
                  <a:pt x="8986" y="1951"/>
                </a:lnTo>
                <a:lnTo>
                  <a:pt x="8916" y="1881"/>
                </a:lnTo>
                <a:lnTo>
                  <a:pt x="8870" y="1811"/>
                </a:lnTo>
                <a:lnTo>
                  <a:pt x="8800" y="1788"/>
                </a:lnTo>
                <a:lnTo>
                  <a:pt x="8730" y="1765"/>
                </a:lnTo>
                <a:lnTo>
                  <a:pt x="8638" y="1742"/>
                </a:lnTo>
                <a:lnTo>
                  <a:pt x="8568" y="1742"/>
                </a:lnTo>
                <a:lnTo>
                  <a:pt x="8475" y="1765"/>
                </a:lnTo>
                <a:lnTo>
                  <a:pt x="8568" y="1719"/>
                </a:lnTo>
                <a:lnTo>
                  <a:pt x="8591" y="1719"/>
                </a:lnTo>
                <a:lnTo>
                  <a:pt x="8614" y="1556"/>
                </a:lnTo>
                <a:lnTo>
                  <a:pt x="8638" y="1417"/>
                </a:lnTo>
                <a:lnTo>
                  <a:pt x="8614" y="1277"/>
                </a:lnTo>
                <a:lnTo>
                  <a:pt x="8568" y="1115"/>
                </a:lnTo>
                <a:lnTo>
                  <a:pt x="8498" y="999"/>
                </a:lnTo>
                <a:lnTo>
                  <a:pt x="8405" y="860"/>
                </a:lnTo>
                <a:lnTo>
                  <a:pt x="8289" y="767"/>
                </a:lnTo>
                <a:lnTo>
                  <a:pt x="8173" y="674"/>
                </a:lnTo>
                <a:lnTo>
                  <a:pt x="8057" y="604"/>
                </a:lnTo>
                <a:lnTo>
                  <a:pt x="7918" y="558"/>
                </a:lnTo>
                <a:lnTo>
                  <a:pt x="7778" y="535"/>
                </a:lnTo>
                <a:lnTo>
                  <a:pt x="7570" y="535"/>
                </a:lnTo>
                <a:lnTo>
                  <a:pt x="7407" y="558"/>
                </a:lnTo>
                <a:lnTo>
                  <a:pt x="7268" y="604"/>
                </a:lnTo>
                <a:lnTo>
                  <a:pt x="7128" y="674"/>
                </a:lnTo>
                <a:lnTo>
                  <a:pt x="6989" y="790"/>
                </a:lnTo>
                <a:lnTo>
                  <a:pt x="7128" y="651"/>
                </a:lnTo>
                <a:lnTo>
                  <a:pt x="7082" y="488"/>
                </a:lnTo>
                <a:lnTo>
                  <a:pt x="7012" y="349"/>
                </a:lnTo>
                <a:lnTo>
                  <a:pt x="6896" y="209"/>
                </a:lnTo>
                <a:lnTo>
                  <a:pt x="6757" y="117"/>
                </a:lnTo>
                <a:lnTo>
                  <a:pt x="6618" y="70"/>
                </a:lnTo>
                <a:lnTo>
                  <a:pt x="6502" y="24"/>
                </a:lnTo>
                <a:lnTo>
                  <a:pt x="6385" y="1"/>
                </a:lnTo>
                <a:close/>
              </a:path>
            </a:pathLst>
          </a:custGeom>
          <a:solidFill>
            <a:srgbClr val="FFFFFF">
              <a:alpha val="23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7"/>
          <p:cNvSpPr/>
          <p:nvPr/>
        </p:nvSpPr>
        <p:spPr>
          <a:xfrm>
            <a:off x="310288" y="298871"/>
            <a:ext cx="156499" cy="108701"/>
          </a:xfrm>
          <a:custGeom>
            <a:avLst/>
            <a:gdLst/>
            <a:ahLst/>
            <a:cxnLst/>
            <a:rect l="l" t="t" r="r" b="b"/>
            <a:pathLst>
              <a:path w="2508" h="1742" extrusionOk="0">
                <a:moveTo>
                  <a:pt x="2507" y="0"/>
                </a:moveTo>
                <a:lnTo>
                  <a:pt x="2299" y="93"/>
                </a:lnTo>
                <a:lnTo>
                  <a:pt x="2113" y="232"/>
                </a:lnTo>
                <a:lnTo>
                  <a:pt x="1950" y="372"/>
                </a:lnTo>
                <a:lnTo>
                  <a:pt x="1788" y="534"/>
                </a:lnTo>
                <a:lnTo>
                  <a:pt x="1625" y="697"/>
                </a:lnTo>
                <a:lnTo>
                  <a:pt x="1486" y="906"/>
                </a:lnTo>
                <a:lnTo>
                  <a:pt x="1393" y="1091"/>
                </a:lnTo>
                <a:lnTo>
                  <a:pt x="1254" y="929"/>
                </a:lnTo>
                <a:lnTo>
                  <a:pt x="1091" y="766"/>
                </a:lnTo>
                <a:lnTo>
                  <a:pt x="882" y="627"/>
                </a:lnTo>
                <a:lnTo>
                  <a:pt x="673" y="511"/>
                </a:lnTo>
                <a:lnTo>
                  <a:pt x="464" y="441"/>
                </a:lnTo>
                <a:lnTo>
                  <a:pt x="232" y="395"/>
                </a:lnTo>
                <a:lnTo>
                  <a:pt x="0" y="395"/>
                </a:lnTo>
                <a:lnTo>
                  <a:pt x="209" y="465"/>
                </a:lnTo>
                <a:lnTo>
                  <a:pt x="418" y="558"/>
                </a:lnTo>
                <a:lnTo>
                  <a:pt x="604" y="674"/>
                </a:lnTo>
                <a:lnTo>
                  <a:pt x="766" y="790"/>
                </a:lnTo>
                <a:lnTo>
                  <a:pt x="929" y="929"/>
                </a:lnTo>
                <a:lnTo>
                  <a:pt x="1068" y="1091"/>
                </a:lnTo>
                <a:lnTo>
                  <a:pt x="1207" y="1254"/>
                </a:lnTo>
                <a:lnTo>
                  <a:pt x="1323" y="1440"/>
                </a:lnTo>
                <a:lnTo>
                  <a:pt x="1486" y="1742"/>
                </a:lnTo>
                <a:lnTo>
                  <a:pt x="1556" y="1393"/>
                </a:lnTo>
                <a:lnTo>
                  <a:pt x="1625" y="1208"/>
                </a:lnTo>
                <a:lnTo>
                  <a:pt x="1718" y="1022"/>
                </a:lnTo>
                <a:lnTo>
                  <a:pt x="1811" y="836"/>
                </a:lnTo>
                <a:lnTo>
                  <a:pt x="1950" y="674"/>
                </a:lnTo>
                <a:lnTo>
                  <a:pt x="2206" y="325"/>
                </a:lnTo>
                <a:lnTo>
                  <a:pt x="2507" y="0"/>
                </a:lnTo>
                <a:close/>
              </a:path>
            </a:pathLst>
          </a:custGeom>
          <a:solidFill>
            <a:srgbClr val="1A1F20">
              <a:alpha val="131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7"/>
          <p:cNvSpPr/>
          <p:nvPr/>
        </p:nvSpPr>
        <p:spPr>
          <a:xfrm rot="1159801">
            <a:off x="8726262" y="242597"/>
            <a:ext cx="156500" cy="108701"/>
          </a:xfrm>
          <a:custGeom>
            <a:avLst/>
            <a:gdLst/>
            <a:ahLst/>
            <a:cxnLst/>
            <a:rect l="l" t="t" r="r" b="b"/>
            <a:pathLst>
              <a:path w="2508" h="1742" extrusionOk="0">
                <a:moveTo>
                  <a:pt x="2507" y="0"/>
                </a:moveTo>
                <a:lnTo>
                  <a:pt x="2299" y="93"/>
                </a:lnTo>
                <a:lnTo>
                  <a:pt x="2113" y="232"/>
                </a:lnTo>
                <a:lnTo>
                  <a:pt x="1950" y="372"/>
                </a:lnTo>
                <a:lnTo>
                  <a:pt x="1788" y="534"/>
                </a:lnTo>
                <a:lnTo>
                  <a:pt x="1625" y="697"/>
                </a:lnTo>
                <a:lnTo>
                  <a:pt x="1486" y="906"/>
                </a:lnTo>
                <a:lnTo>
                  <a:pt x="1393" y="1091"/>
                </a:lnTo>
                <a:lnTo>
                  <a:pt x="1254" y="929"/>
                </a:lnTo>
                <a:lnTo>
                  <a:pt x="1091" y="766"/>
                </a:lnTo>
                <a:lnTo>
                  <a:pt x="882" y="627"/>
                </a:lnTo>
                <a:lnTo>
                  <a:pt x="673" y="511"/>
                </a:lnTo>
                <a:lnTo>
                  <a:pt x="464" y="441"/>
                </a:lnTo>
                <a:lnTo>
                  <a:pt x="232" y="395"/>
                </a:lnTo>
                <a:lnTo>
                  <a:pt x="0" y="395"/>
                </a:lnTo>
                <a:lnTo>
                  <a:pt x="209" y="465"/>
                </a:lnTo>
                <a:lnTo>
                  <a:pt x="418" y="558"/>
                </a:lnTo>
                <a:lnTo>
                  <a:pt x="604" y="674"/>
                </a:lnTo>
                <a:lnTo>
                  <a:pt x="766" y="790"/>
                </a:lnTo>
                <a:lnTo>
                  <a:pt x="929" y="929"/>
                </a:lnTo>
                <a:lnTo>
                  <a:pt x="1068" y="1091"/>
                </a:lnTo>
                <a:lnTo>
                  <a:pt x="1207" y="1254"/>
                </a:lnTo>
                <a:lnTo>
                  <a:pt x="1323" y="1440"/>
                </a:lnTo>
                <a:lnTo>
                  <a:pt x="1486" y="1742"/>
                </a:lnTo>
                <a:lnTo>
                  <a:pt x="1556" y="1393"/>
                </a:lnTo>
                <a:lnTo>
                  <a:pt x="1625" y="1208"/>
                </a:lnTo>
                <a:lnTo>
                  <a:pt x="1718" y="1022"/>
                </a:lnTo>
                <a:lnTo>
                  <a:pt x="1811" y="836"/>
                </a:lnTo>
                <a:lnTo>
                  <a:pt x="1950" y="674"/>
                </a:lnTo>
                <a:lnTo>
                  <a:pt x="2206" y="325"/>
                </a:lnTo>
                <a:lnTo>
                  <a:pt x="2507" y="0"/>
                </a:lnTo>
                <a:close/>
              </a:path>
            </a:pathLst>
          </a:custGeom>
          <a:solidFill>
            <a:srgbClr val="1A1F20">
              <a:alpha val="131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7"/>
          <p:cNvSpPr txBox="1">
            <a:spLocks noGrp="1"/>
          </p:cNvSpPr>
          <p:nvPr>
            <p:ph type="title"/>
          </p:nvPr>
        </p:nvSpPr>
        <p:spPr>
          <a:xfrm>
            <a:off x="713225" y="539506"/>
            <a:ext cx="3670500" cy="69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67" name="Google Shape;667;p7"/>
          <p:cNvSpPr txBox="1">
            <a:spLocks noGrp="1"/>
          </p:cNvSpPr>
          <p:nvPr>
            <p:ph type="subTitle" idx="1"/>
          </p:nvPr>
        </p:nvSpPr>
        <p:spPr>
          <a:xfrm>
            <a:off x="713225" y="1229500"/>
            <a:ext cx="3670500" cy="17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668" name="Google Shape;668;p7"/>
          <p:cNvSpPr>
            <a:spLocks noGrp="1"/>
          </p:cNvSpPr>
          <p:nvPr>
            <p:ph type="pic" idx="2"/>
          </p:nvPr>
        </p:nvSpPr>
        <p:spPr>
          <a:xfrm rot="378680">
            <a:off x="5675627" y="1057483"/>
            <a:ext cx="2499750" cy="2499750"/>
          </a:xfrm>
          <a:prstGeom prst="rect">
            <a:avLst/>
          </a:prstGeom>
          <a:noFill/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9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3" name="Google Shape;673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5400700" scaled="0"/>
          </a:gra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4" name="Google Shape;2614;p23"/>
          <p:cNvSpPr/>
          <p:nvPr/>
        </p:nvSpPr>
        <p:spPr>
          <a:xfrm flipH="1">
            <a:off x="132220" y="3958462"/>
            <a:ext cx="2117083" cy="398733"/>
          </a:xfrm>
          <a:custGeom>
            <a:avLst/>
            <a:gdLst/>
            <a:ahLst/>
            <a:cxnLst/>
            <a:rect l="l" t="t" r="r" b="b"/>
            <a:pathLst>
              <a:path w="46968" h="8846" extrusionOk="0">
                <a:moveTo>
                  <a:pt x="24680" y="0"/>
                </a:moveTo>
                <a:lnTo>
                  <a:pt x="24680" y="2554"/>
                </a:lnTo>
                <a:lnTo>
                  <a:pt x="23147" y="2554"/>
                </a:lnTo>
                <a:lnTo>
                  <a:pt x="23147" y="6060"/>
                </a:lnTo>
                <a:lnTo>
                  <a:pt x="21801" y="6060"/>
                </a:lnTo>
                <a:lnTo>
                  <a:pt x="21801" y="2066"/>
                </a:lnTo>
                <a:lnTo>
                  <a:pt x="20059" y="2066"/>
                </a:lnTo>
                <a:lnTo>
                  <a:pt x="20059" y="929"/>
                </a:lnTo>
                <a:lnTo>
                  <a:pt x="17854" y="929"/>
                </a:lnTo>
                <a:lnTo>
                  <a:pt x="17854" y="3065"/>
                </a:lnTo>
                <a:lnTo>
                  <a:pt x="16577" y="3065"/>
                </a:lnTo>
                <a:lnTo>
                  <a:pt x="16577" y="2345"/>
                </a:lnTo>
                <a:lnTo>
                  <a:pt x="15346" y="2345"/>
                </a:lnTo>
                <a:lnTo>
                  <a:pt x="15346" y="5224"/>
                </a:lnTo>
                <a:lnTo>
                  <a:pt x="13907" y="5224"/>
                </a:lnTo>
                <a:lnTo>
                  <a:pt x="13048" y="3738"/>
                </a:lnTo>
                <a:lnTo>
                  <a:pt x="12050" y="3738"/>
                </a:lnTo>
                <a:lnTo>
                  <a:pt x="12050" y="2066"/>
                </a:lnTo>
                <a:lnTo>
                  <a:pt x="10285" y="2066"/>
                </a:lnTo>
                <a:lnTo>
                  <a:pt x="10285" y="6710"/>
                </a:lnTo>
                <a:lnTo>
                  <a:pt x="8498" y="6710"/>
                </a:lnTo>
                <a:lnTo>
                  <a:pt x="8498" y="5038"/>
                </a:lnTo>
                <a:lnTo>
                  <a:pt x="6988" y="5038"/>
                </a:lnTo>
                <a:lnTo>
                  <a:pt x="6988" y="2740"/>
                </a:lnTo>
                <a:lnTo>
                  <a:pt x="4644" y="2740"/>
                </a:lnTo>
                <a:lnTo>
                  <a:pt x="4644" y="3854"/>
                </a:lnTo>
                <a:lnTo>
                  <a:pt x="1811" y="3854"/>
                </a:lnTo>
                <a:lnTo>
                  <a:pt x="1811" y="5247"/>
                </a:lnTo>
                <a:lnTo>
                  <a:pt x="0" y="5247"/>
                </a:lnTo>
                <a:lnTo>
                  <a:pt x="0" y="8845"/>
                </a:lnTo>
                <a:lnTo>
                  <a:pt x="46967" y="8845"/>
                </a:lnTo>
                <a:lnTo>
                  <a:pt x="46967" y="6385"/>
                </a:lnTo>
                <a:lnTo>
                  <a:pt x="43462" y="6385"/>
                </a:lnTo>
                <a:lnTo>
                  <a:pt x="43462" y="4411"/>
                </a:lnTo>
                <a:lnTo>
                  <a:pt x="42022" y="4411"/>
                </a:lnTo>
                <a:lnTo>
                  <a:pt x="42022" y="209"/>
                </a:lnTo>
                <a:lnTo>
                  <a:pt x="39608" y="209"/>
                </a:lnTo>
                <a:lnTo>
                  <a:pt x="39608" y="2925"/>
                </a:lnTo>
                <a:lnTo>
                  <a:pt x="38261" y="2925"/>
                </a:lnTo>
                <a:lnTo>
                  <a:pt x="38261" y="6268"/>
                </a:lnTo>
                <a:lnTo>
                  <a:pt x="36149" y="6268"/>
                </a:lnTo>
                <a:lnTo>
                  <a:pt x="36149" y="5108"/>
                </a:lnTo>
                <a:lnTo>
                  <a:pt x="34082" y="5108"/>
                </a:lnTo>
                <a:lnTo>
                  <a:pt x="32504" y="3552"/>
                </a:lnTo>
                <a:lnTo>
                  <a:pt x="30344" y="3552"/>
                </a:lnTo>
                <a:lnTo>
                  <a:pt x="30344" y="1068"/>
                </a:lnTo>
                <a:lnTo>
                  <a:pt x="27117" y="1068"/>
                </a:lnTo>
                <a:lnTo>
                  <a:pt x="27117" y="0"/>
                </a:lnTo>
                <a:close/>
              </a:path>
            </a:pathLst>
          </a:custGeom>
          <a:solidFill>
            <a:srgbClr val="1A1F20">
              <a:alpha val="131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5" name="Google Shape;2615;p23"/>
          <p:cNvSpPr/>
          <p:nvPr/>
        </p:nvSpPr>
        <p:spPr>
          <a:xfrm flipH="1">
            <a:off x="2249339" y="3958462"/>
            <a:ext cx="2117083" cy="398733"/>
          </a:xfrm>
          <a:custGeom>
            <a:avLst/>
            <a:gdLst/>
            <a:ahLst/>
            <a:cxnLst/>
            <a:rect l="l" t="t" r="r" b="b"/>
            <a:pathLst>
              <a:path w="46968" h="8846" extrusionOk="0">
                <a:moveTo>
                  <a:pt x="24680" y="0"/>
                </a:moveTo>
                <a:lnTo>
                  <a:pt x="24680" y="2554"/>
                </a:lnTo>
                <a:lnTo>
                  <a:pt x="23147" y="2554"/>
                </a:lnTo>
                <a:lnTo>
                  <a:pt x="23147" y="6060"/>
                </a:lnTo>
                <a:lnTo>
                  <a:pt x="21801" y="6060"/>
                </a:lnTo>
                <a:lnTo>
                  <a:pt x="21801" y="2066"/>
                </a:lnTo>
                <a:lnTo>
                  <a:pt x="20059" y="2066"/>
                </a:lnTo>
                <a:lnTo>
                  <a:pt x="20059" y="929"/>
                </a:lnTo>
                <a:lnTo>
                  <a:pt x="17854" y="929"/>
                </a:lnTo>
                <a:lnTo>
                  <a:pt x="17854" y="3065"/>
                </a:lnTo>
                <a:lnTo>
                  <a:pt x="16577" y="3065"/>
                </a:lnTo>
                <a:lnTo>
                  <a:pt x="16577" y="2345"/>
                </a:lnTo>
                <a:lnTo>
                  <a:pt x="15346" y="2345"/>
                </a:lnTo>
                <a:lnTo>
                  <a:pt x="15346" y="5224"/>
                </a:lnTo>
                <a:lnTo>
                  <a:pt x="13907" y="5224"/>
                </a:lnTo>
                <a:lnTo>
                  <a:pt x="13048" y="3738"/>
                </a:lnTo>
                <a:lnTo>
                  <a:pt x="12050" y="3738"/>
                </a:lnTo>
                <a:lnTo>
                  <a:pt x="12050" y="2066"/>
                </a:lnTo>
                <a:lnTo>
                  <a:pt x="10285" y="2066"/>
                </a:lnTo>
                <a:lnTo>
                  <a:pt x="10285" y="6710"/>
                </a:lnTo>
                <a:lnTo>
                  <a:pt x="8498" y="6710"/>
                </a:lnTo>
                <a:lnTo>
                  <a:pt x="8498" y="5038"/>
                </a:lnTo>
                <a:lnTo>
                  <a:pt x="6988" y="5038"/>
                </a:lnTo>
                <a:lnTo>
                  <a:pt x="6988" y="2740"/>
                </a:lnTo>
                <a:lnTo>
                  <a:pt x="4644" y="2740"/>
                </a:lnTo>
                <a:lnTo>
                  <a:pt x="4644" y="3854"/>
                </a:lnTo>
                <a:lnTo>
                  <a:pt x="1811" y="3854"/>
                </a:lnTo>
                <a:lnTo>
                  <a:pt x="1811" y="5247"/>
                </a:lnTo>
                <a:lnTo>
                  <a:pt x="0" y="5247"/>
                </a:lnTo>
                <a:lnTo>
                  <a:pt x="0" y="8845"/>
                </a:lnTo>
                <a:lnTo>
                  <a:pt x="46967" y="8845"/>
                </a:lnTo>
                <a:lnTo>
                  <a:pt x="46967" y="6385"/>
                </a:lnTo>
                <a:lnTo>
                  <a:pt x="43462" y="6385"/>
                </a:lnTo>
                <a:lnTo>
                  <a:pt x="43462" y="4411"/>
                </a:lnTo>
                <a:lnTo>
                  <a:pt x="42022" y="4411"/>
                </a:lnTo>
                <a:lnTo>
                  <a:pt x="42022" y="209"/>
                </a:lnTo>
                <a:lnTo>
                  <a:pt x="39608" y="209"/>
                </a:lnTo>
                <a:lnTo>
                  <a:pt x="39608" y="2925"/>
                </a:lnTo>
                <a:lnTo>
                  <a:pt x="38261" y="2925"/>
                </a:lnTo>
                <a:lnTo>
                  <a:pt x="38261" y="6268"/>
                </a:lnTo>
                <a:lnTo>
                  <a:pt x="36149" y="6268"/>
                </a:lnTo>
                <a:lnTo>
                  <a:pt x="36149" y="5108"/>
                </a:lnTo>
                <a:lnTo>
                  <a:pt x="34082" y="5108"/>
                </a:lnTo>
                <a:lnTo>
                  <a:pt x="32504" y="3552"/>
                </a:lnTo>
                <a:lnTo>
                  <a:pt x="30344" y="3552"/>
                </a:lnTo>
                <a:lnTo>
                  <a:pt x="30344" y="1068"/>
                </a:lnTo>
                <a:lnTo>
                  <a:pt x="27117" y="1068"/>
                </a:lnTo>
                <a:lnTo>
                  <a:pt x="27117" y="0"/>
                </a:lnTo>
                <a:close/>
              </a:path>
            </a:pathLst>
          </a:custGeom>
          <a:solidFill>
            <a:srgbClr val="1A1F20">
              <a:alpha val="131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6" name="Google Shape;2616;p23"/>
          <p:cNvSpPr/>
          <p:nvPr/>
        </p:nvSpPr>
        <p:spPr>
          <a:xfrm flipH="1">
            <a:off x="4492725" y="3958462"/>
            <a:ext cx="2117083" cy="398733"/>
          </a:xfrm>
          <a:custGeom>
            <a:avLst/>
            <a:gdLst/>
            <a:ahLst/>
            <a:cxnLst/>
            <a:rect l="l" t="t" r="r" b="b"/>
            <a:pathLst>
              <a:path w="46968" h="8846" extrusionOk="0">
                <a:moveTo>
                  <a:pt x="24680" y="0"/>
                </a:moveTo>
                <a:lnTo>
                  <a:pt x="24680" y="2554"/>
                </a:lnTo>
                <a:lnTo>
                  <a:pt x="23147" y="2554"/>
                </a:lnTo>
                <a:lnTo>
                  <a:pt x="23147" y="6060"/>
                </a:lnTo>
                <a:lnTo>
                  <a:pt x="21801" y="6060"/>
                </a:lnTo>
                <a:lnTo>
                  <a:pt x="21801" y="2066"/>
                </a:lnTo>
                <a:lnTo>
                  <a:pt x="20059" y="2066"/>
                </a:lnTo>
                <a:lnTo>
                  <a:pt x="20059" y="929"/>
                </a:lnTo>
                <a:lnTo>
                  <a:pt x="17854" y="929"/>
                </a:lnTo>
                <a:lnTo>
                  <a:pt x="17854" y="3065"/>
                </a:lnTo>
                <a:lnTo>
                  <a:pt x="16577" y="3065"/>
                </a:lnTo>
                <a:lnTo>
                  <a:pt x="16577" y="2345"/>
                </a:lnTo>
                <a:lnTo>
                  <a:pt x="15346" y="2345"/>
                </a:lnTo>
                <a:lnTo>
                  <a:pt x="15346" y="5224"/>
                </a:lnTo>
                <a:lnTo>
                  <a:pt x="13907" y="5224"/>
                </a:lnTo>
                <a:lnTo>
                  <a:pt x="13048" y="3738"/>
                </a:lnTo>
                <a:lnTo>
                  <a:pt x="12050" y="3738"/>
                </a:lnTo>
                <a:lnTo>
                  <a:pt x="12050" y="2066"/>
                </a:lnTo>
                <a:lnTo>
                  <a:pt x="10285" y="2066"/>
                </a:lnTo>
                <a:lnTo>
                  <a:pt x="10285" y="6710"/>
                </a:lnTo>
                <a:lnTo>
                  <a:pt x="8498" y="6710"/>
                </a:lnTo>
                <a:lnTo>
                  <a:pt x="8498" y="5038"/>
                </a:lnTo>
                <a:lnTo>
                  <a:pt x="6988" y="5038"/>
                </a:lnTo>
                <a:lnTo>
                  <a:pt x="6988" y="2740"/>
                </a:lnTo>
                <a:lnTo>
                  <a:pt x="4644" y="2740"/>
                </a:lnTo>
                <a:lnTo>
                  <a:pt x="4644" y="3854"/>
                </a:lnTo>
                <a:lnTo>
                  <a:pt x="1811" y="3854"/>
                </a:lnTo>
                <a:lnTo>
                  <a:pt x="1811" y="5247"/>
                </a:lnTo>
                <a:lnTo>
                  <a:pt x="0" y="5247"/>
                </a:lnTo>
                <a:lnTo>
                  <a:pt x="0" y="8845"/>
                </a:lnTo>
                <a:lnTo>
                  <a:pt x="46967" y="8845"/>
                </a:lnTo>
                <a:lnTo>
                  <a:pt x="46967" y="6385"/>
                </a:lnTo>
                <a:lnTo>
                  <a:pt x="43462" y="6385"/>
                </a:lnTo>
                <a:lnTo>
                  <a:pt x="43462" y="4411"/>
                </a:lnTo>
                <a:lnTo>
                  <a:pt x="42022" y="4411"/>
                </a:lnTo>
                <a:lnTo>
                  <a:pt x="42022" y="209"/>
                </a:lnTo>
                <a:lnTo>
                  <a:pt x="39608" y="209"/>
                </a:lnTo>
                <a:lnTo>
                  <a:pt x="39608" y="2925"/>
                </a:lnTo>
                <a:lnTo>
                  <a:pt x="38261" y="2925"/>
                </a:lnTo>
                <a:lnTo>
                  <a:pt x="38261" y="6268"/>
                </a:lnTo>
                <a:lnTo>
                  <a:pt x="36149" y="6268"/>
                </a:lnTo>
                <a:lnTo>
                  <a:pt x="36149" y="5108"/>
                </a:lnTo>
                <a:lnTo>
                  <a:pt x="34082" y="5108"/>
                </a:lnTo>
                <a:lnTo>
                  <a:pt x="32504" y="3552"/>
                </a:lnTo>
                <a:lnTo>
                  <a:pt x="30344" y="3552"/>
                </a:lnTo>
                <a:lnTo>
                  <a:pt x="30344" y="1068"/>
                </a:lnTo>
                <a:lnTo>
                  <a:pt x="27117" y="1068"/>
                </a:lnTo>
                <a:lnTo>
                  <a:pt x="27117" y="0"/>
                </a:lnTo>
                <a:close/>
              </a:path>
            </a:pathLst>
          </a:custGeom>
          <a:solidFill>
            <a:srgbClr val="1A1F20">
              <a:alpha val="131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7" name="Google Shape;2617;p23"/>
          <p:cNvSpPr/>
          <p:nvPr/>
        </p:nvSpPr>
        <p:spPr>
          <a:xfrm flipH="1">
            <a:off x="6609844" y="3958462"/>
            <a:ext cx="2117083" cy="398733"/>
          </a:xfrm>
          <a:custGeom>
            <a:avLst/>
            <a:gdLst/>
            <a:ahLst/>
            <a:cxnLst/>
            <a:rect l="l" t="t" r="r" b="b"/>
            <a:pathLst>
              <a:path w="46968" h="8846" extrusionOk="0">
                <a:moveTo>
                  <a:pt x="24680" y="0"/>
                </a:moveTo>
                <a:lnTo>
                  <a:pt x="24680" y="2554"/>
                </a:lnTo>
                <a:lnTo>
                  <a:pt x="23147" y="2554"/>
                </a:lnTo>
                <a:lnTo>
                  <a:pt x="23147" y="6060"/>
                </a:lnTo>
                <a:lnTo>
                  <a:pt x="21801" y="6060"/>
                </a:lnTo>
                <a:lnTo>
                  <a:pt x="21801" y="2066"/>
                </a:lnTo>
                <a:lnTo>
                  <a:pt x="20059" y="2066"/>
                </a:lnTo>
                <a:lnTo>
                  <a:pt x="20059" y="929"/>
                </a:lnTo>
                <a:lnTo>
                  <a:pt x="17854" y="929"/>
                </a:lnTo>
                <a:lnTo>
                  <a:pt x="17854" y="3065"/>
                </a:lnTo>
                <a:lnTo>
                  <a:pt x="16577" y="3065"/>
                </a:lnTo>
                <a:lnTo>
                  <a:pt x="16577" y="2345"/>
                </a:lnTo>
                <a:lnTo>
                  <a:pt x="15346" y="2345"/>
                </a:lnTo>
                <a:lnTo>
                  <a:pt x="15346" y="5224"/>
                </a:lnTo>
                <a:lnTo>
                  <a:pt x="13907" y="5224"/>
                </a:lnTo>
                <a:lnTo>
                  <a:pt x="13048" y="3738"/>
                </a:lnTo>
                <a:lnTo>
                  <a:pt x="12050" y="3738"/>
                </a:lnTo>
                <a:lnTo>
                  <a:pt x="12050" y="2066"/>
                </a:lnTo>
                <a:lnTo>
                  <a:pt x="10285" y="2066"/>
                </a:lnTo>
                <a:lnTo>
                  <a:pt x="10285" y="6710"/>
                </a:lnTo>
                <a:lnTo>
                  <a:pt x="8498" y="6710"/>
                </a:lnTo>
                <a:lnTo>
                  <a:pt x="8498" y="5038"/>
                </a:lnTo>
                <a:lnTo>
                  <a:pt x="6988" y="5038"/>
                </a:lnTo>
                <a:lnTo>
                  <a:pt x="6988" y="2740"/>
                </a:lnTo>
                <a:lnTo>
                  <a:pt x="4644" y="2740"/>
                </a:lnTo>
                <a:lnTo>
                  <a:pt x="4644" y="3854"/>
                </a:lnTo>
                <a:lnTo>
                  <a:pt x="1811" y="3854"/>
                </a:lnTo>
                <a:lnTo>
                  <a:pt x="1811" y="5247"/>
                </a:lnTo>
                <a:lnTo>
                  <a:pt x="0" y="5247"/>
                </a:lnTo>
                <a:lnTo>
                  <a:pt x="0" y="8845"/>
                </a:lnTo>
                <a:lnTo>
                  <a:pt x="46967" y="8845"/>
                </a:lnTo>
                <a:lnTo>
                  <a:pt x="46967" y="6385"/>
                </a:lnTo>
                <a:lnTo>
                  <a:pt x="43462" y="6385"/>
                </a:lnTo>
                <a:lnTo>
                  <a:pt x="43462" y="4411"/>
                </a:lnTo>
                <a:lnTo>
                  <a:pt x="42022" y="4411"/>
                </a:lnTo>
                <a:lnTo>
                  <a:pt x="42022" y="209"/>
                </a:lnTo>
                <a:lnTo>
                  <a:pt x="39608" y="209"/>
                </a:lnTo>
                <a:lnTo>
                  <a:pt x="39608" y="2925"/>
                </a:lnTo>
                <a:lnTo>
                  <a:pt x="38261" y="2925"/>
                </a:lnTo>
                <a:lnTo>
                  <a:pt x="38261" y="6268"/>
                </a:lnTo>
                <a:lnTo>
                  <a:pt x="36149" y="6268"/>
                </a:lnTo>
                <a:lnTo>
                  <a:pt x="36149" y="5108"/>
                </a:lnTo>
                <a:lnTo>
                  <a:pt x="34082" y="5108"/>
                </a:lnTo>
                <a:lnTo>
                  <a:pt x="32504" y="3552"/>
                </a:lnTo>
                <a:lnTo>
                  <a:pt x="30344" y="3552"/>
                </a:lnTo>
                <a:lnTo>
                  <a:pt x="30344" y="1068"/>
                </a:lnTo>
                <a:lnTo>
                  <a:pt x="27117" y="1068"/>
                </a:lnTo>
                <a:lnTo>
                  <a:pt x="27117" y="0"/>
                </a:lnTo>
                <a:close/>
              </a:path>
            </a:pathLst>
          </a:custGeom>
          <a:solidFill>
            <a:srgbClr val="1A1F20">
              <a:alpha val="131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18" name="Google Shape;2618;p23"/>
          <p:cNvGrpSpPr/>
          <p:nvPr/>
        </p:nvGrpSpPr>
        <p:grpSpPr>
          <a:xfrm>
            <a:off x="-1022279" y="2736475"/>
            <a:ext cx="1735514" cy="1078180"/>
            <a:chOff x="-3849348" y="6952593"/>
            <a:chExt cx="3571016" cy="2218477"/>
          </a:xfrm>
        </p:grpSpPr>
        <p:sp>
          <p:nvSpPr>
            <p:cNvPr id="2619" name="Google Shape;2619;p23"/>
            <p:cNvSpPr/>
            <p:nvPr/>
          </p:nvSpPr>
          <p:spPr>
            <a:xfrm flipH="1">
              <a:off x="-3260816" y="6952593"/>
              <a:ext cx="2512047" cy="1207365"/>
            </a:xfrm>
            <a:custGeom>
              <a:avLst/>
              <a:gdLst/>
              <a:ahLst/>
              <a:cxnLst/>
              <a:rect l="l" t="t" r="r" b="b"/>
              <a:pathLst>
                <a:path w="17343" h="8336" extrusionOk="0">
                  <a:moveTo>
                    <a:pt x="1532" y="325"/>
                  </a:moveTo>
                  <a:lnTo>
                    <a:pt x="2531" y="720"/>
                  </a:lnTo>
                  <a:lnTo>
                    <a:pt x="1788" y="1045"/>
                  </a:lnTo>
                  <a:lnTo>
                    <a:pt x="1532" y="325"/>
                  </a:lnTo>
                  <a:close/>
                  <a:moveTo>
                    <a:pt x="1463" y="372"/>
                  </a:moveTo>
                  <a:lnTo>
                    <a:pt x="1718" y="1068"/>
                  </a:lnTo>
                  <a:lnTo>
                    <a:pt x="1068" y="1347"/>
                  </a:lnTo>
                  <a:lnTo>
                    <a:pt x="1463" y="372"/>
                  </a:lnTo>
                  <a:close/>
                  <a:moveTo>
                    <a:pt x="441" y="70"/>
                  </a:moveTo>
                  <a:lnTo>
                    <a:pt x="1416" y="302"/>
                  </a:lnTo>
                  <a:lnTo>
                    <a:pt x="998" y="1370"/>
                  </a:lnTo>
                  <a:lnTo>
                    <a:pt x="279" y="1185"/>
                  </a:lnTo>
                  <a:lnTo>
                    <a:pt x="186" y="1161"/>
                  </a:lnTo>
                  <a:lnTo>
                    <a:pt x="93" y="1138"/>
                  </a:lnTo>
                  <a:lnTo>
                    <a:pt x="441" y="70"/>
                  </a:lnTo>
                  <a:close/>
                  <a:moveTo>
                    <a:pt x="2670" y="767"/>
                  </a:moveTo>
                  <a:lnTo>
                    <a:pt x="3784" y="1208"/>
                  </a:lnTo>
                  <a:lnTo>
                    <a:pt x="2949" y="1533"/>
                  </a:lnTo>
                  <a:lnTo>
                    <a:pt x="2670" y="767"/>
                  </a:lnTo>
                  <a:close/>
                  <a:moveTo>
                    <a:pt x="1741" y="1138"/>
                  </a:moveTo>
                  <a:lnTo>
                    <a:pt x="1997" y="1858"/>
                  </a:lnTo>
                  <a:lnTo>
                    <a:pt x="1997" y="1858"/>
                  </a:lnTo>
                  <a:lnTo>
                    <a:pt x="1091" y="1417"/>
                  </a:lnTo>
                  <a:lnTo>
                    <a:pt x="1741" y="1138"/>
                  </a:lnTo>
                  <a:close/>
                  <a:moveTo>
                    <a:pt x="2600" y="767"/>
                  </a:moveTo>
                  <a:lnTo>
                    <a:pt x="2879" y="1556"/>
                  </a:lnTo>
                  <a:lnTo>
                    <a:pt x="2089" y="1881"/>
                  </a:lnTo>
                  <a:lnTo>
                    <a:pt x="1811" y="1115"/>
                  </a:lnTo>
                  <a:lnTo>
                    <a:pt x="2600" y="767"/>
                  </a:lnTo>
                  <a:close/>
                  <a:moveTo>
                    <a:pt x="3924" y="1254"/>
                  </a:moveTo>
                  <a:lnTo>
                    <a:pt x="5061" y="1695"/>
                  </a:lnTo>
                  <a:lnTo>
                    <a:pt x="4202" y="2067"/>
                  </a:lnTo>
                  <a:lnTo>
                    <a:pt x="3924" y="1254"/>
                  </a:lnTo>
                  <a:close/>
                  <a:moveTo>
                    <a:pt x="2902" y="1626"/>
                  </a:moveTo>
                  <a:lnTo>
                    <a:pt x="3181" y="2438"/>
                  </a:lnTo>
                  <a:lnTo>
                    <a:pt x="2159" y="1927"/>
                  </a:lnTo>
                  <a:lnTo>
                    <a:pt x="2902" y="1626"/>
                  </a:lnTo>
                  <a:close/>
                  <a:moveTo>
                    <a:pt x="3854" y="1254"/>
                  </a:moveTo>
                  <a:lnTo>
                    <a:pt x="4133" y="2090"/>
                  </a:lnTo>
                  <a:lnTo>
                    <a:pt x="3274" y="2461"/>
                  </a:lnTo>
                  <a:lnTo>
                    <a:pt x="2972" y="1602"/>
                  </a:lnTo>
                  <a:lnTo>
                    <a:pt x="3854" y="1254"/>
                  </a:lnTo>
                  <a:close/>
                  <a:moveTo>
                    <a:pt x="5201" y="1742"/>
                  </a:moveTo>
                  <a:lnTo>
                    <a:pt x="6454" y="2229"/>
                  </a:lnTo>
                  <a:lnTo>
                    <a:pt x="5502" y="2647"/>
                  </a:lnTo>
                  <a:lnTo>
                    <a:pt x="5201" y="1742"/>
                  </a:lnTo>
                  <a:close/>
                  <a:moveTo>
                    <a:pt x="4156" y="2160"/>
                  </a:moveTo>
                  <a:lnTo>
                    <a:pt x="4481" y="3065"/>
                  </a:lnTo>
                  <a:lnTo>
                    <a:pt x="3320" y="2508"/>
                  </a:lnTo>
                  <a:lnTo>
                    <a:pt x="4156" y="2160"/>
                  </a:lnTo>
                  <a:close/>
                  <a:moveTo>
                    <a:pt x="5131" y="1742"/>
                  </a:moveTo>
                  <a:lnTo>
                    <a:pt x="5433" y="2694"/>
                  </a:lnTo>
                  <a:lnTo>
                    <a:pt x="4550" y="3088"/>
                  </a:lnTo>
                  <a:lnTo>
                    <a:pt x="4225" y="2113"/>
                  </a:lnTo>
                  <a:lnTo>
                    <a:pt x="5131" y="1742"/>
                  </a:lnTo>
                  <a:close/>
                  <a:moveTo>
                    <a:pt x="6594" y="2299"/>
                  </a:moveTo>
                  <a:lnTo>
                    <a:pt x="8079" y="2856"/>
                  </a:lnTo>
                  <a:lnTo>
                    <a:pt x="7011" y="3297"/>
                  </a:lnTo>
                  <a:lnTo>
                    <a:pt x="6594" y="2299"/>
                  </a:lnTo>
                  <a:close/>
                  <a:moveTo>
                    <a:pt x="5456" y="2740"/>
                  </a:moveTo>
                  <a:lnTo>
                    <a:pt x="5688" y="3390"/>
                  </a:lnTo>
                  <a:lnTo>
                    <a:pt x="5804" y="3692"/>
                  </a:lnTo>
                  <a:lnTo>
                    <a:pt x="4620" y="3135"/>
                  </a:lnTo>
                  <a:lnTo>
                    <a:pt x="5456" y="2740"/>
                  </a:lnTo>
                  <a:close/>
                  <a:moveTo>
                    <a:pt x="6524" y="2276"/>
                  </a:moveTo>
                  <a:lnTo>
                    <a:pt x="6942" y="3320"/>
                  </a:lnTo>
                  <a:lnTo>
                    <a:pt x="6245" y="3599"/>
                  </a:lnTo>
                  <a:lnTo>
                    <a:pt x="5874" y="3738"/>
                  </a:lnTo>
                  <a:lnTo>
                    <a:pt x="5758" y="3390"/>
                  </a:lnTo>
                  <a:lnTo>
                    <a:pt x="5526" y="2717"/>
                  </a:lnTo>
                  <a:lnTo>
                    <a:pt x="6524" y="2276"/>
                  </a:lnTo>
                  <a:close/>
                  <a:moveTo>
                    <a:pt x="8219" y="2926"/>
                  </a:moveTo>
                  <a:lnTo>
                    <a:pt x="9867" y="3553"/>
                  </a:lnTo>
                  <a:lnTo>
                    <a:pt x="8660" y="4040"/>
                  </a:lnTo>
                  <a:lnTo>
                    <a:pt x="8219" y="2926"/>
                  </a:lnTo>
                  <a:close/>
                  <a:moveTo>
                    <a:pt x="6965" y="3390"/>
                  </a:moveTo>
                  <a:lnTo>
                    <a:pt x="7429" y="4504"/>
                  </a:lnTo>
                  <a:lnTo>
                    <a:pt x="7429" y="4504"/>
                  </a:lnTo>
                  <a:lnTo>
                    <a:pt x="5967" y="3785"/>
                  </a:lnTo>
                  <a:lnTo>
                    <a:pt x="6292" y="3669"/>
                  </a:lnTo>
                  <a:lnTo>
                    <a:pt x="6965" y="3390"/>
                  </a:lnTo>
                  <a:close/>
                  <a:moveTo>
                    <a:pt x="8149" y="2903"/>
                  </a:moveTo>
                  <a:lnTo>
                    <a:pt x="8590" y="4063"/>
                  </a:lnTo>
                  <a:lnTo>
                    <a:pt x="7499" y="4528"/>
                  </a:lnTo>
                  <a:lnTo>
                    <a:pt x="7035" y="3367"/>
                  </a:lnTo>
                  <a:lnTo>
                    <a:pt x="8149" y="2903"/>
                  </a:lnTo>
                  <a:close/>
                  <a:moveTo>
                    <a:pt x="10006" y="3599"/>
                  </a:moveTo>
                  <a:lnTo>
                    <a:pt x="12026" y="4388"/>
                  </a:lnTo>
                  <a:lnTo>
                    <a:pt x="10564" y="4853"/>
                  </a:lnTo>
                  <a:lnTo>
                    <a:pt x="10006" y="3599"/>
                  </a:lnTo>
                  <a:close/>
                  <a:moveTo>
                    <a:pt x="8613" y="4133"/>
                  </a:moveTo>
                  <a:lnTo>
                    <a:pt x="9054" y="5294"/>
                  </a:lnTo>
                  <a:lnTo>
                    <a:pt x="9054" y="5294"/>
                  </a:lnTo>
                  <a:lnTo>
                    <a:pt x="7569" y="4574"/>
                  </a:lnTo>
                  <a:lnTo>
                    <a:pt x="8613" y="4133"/>
                  </a:lnTo>
                  <a:close/>
                  <a:moveTo>
                    <a:pt x="9937" y="3599"/>
                  </a:moveTo>
                  <a:lnTo>
                    <a:pt x="10494" y="4876"/>
                  </a:lnTo>
                  <a:lnTo>
                    <a:pt x="9147" y="5317"/>
                  </a:lnTo>
                  <a:lnTo>
                    <a:pt x="8683" y="4110"/>
                  </a:lnTo>
                  <a:lnTo>
                    <a:pt x="9937" y="3599"/>
                  </a:lnTo>
                  <a:close/>
                  <a:moveTo>
                    <a:pt x="12189" y="4435"/>
                  </a:moveTo>
                  <a:lnTo>
                    <a:pt x="14046" y="5155"/>
                  </a:lnTo>
                  <a:lnTo>
                    <a:pt x="12723" y="5712"/>
                  </a:lnTo>
                  <a:lnTo>
                    <a:pt x="12189" y="4435"/>
                  </a:lnTo>
                  <a:close/>
                  <a:moveTo>
                    <a:pt x="10540" y="4946"/>
                  </a:moveTo>
                  <a:lnTo>
                    <a:pt x="11144" y="6315"/>
                  </a:lnTo>
                  <a:lnTo>
                    <a:pt x="9217" y="5363"/>
                  </a:lnTo>
                  <a:lnTo>
                    <a:pt x="10540" y="4946"/>
                  </a:lnTo>
                  <a:close/>
                  <a:moveTo>
                    <a:pt x="12096" y="4412"/>
                  </a:moveTo>
                  <a:lnTo>
                    <a:pt x="12653" y="5735"/>
                  </a:lnTo>
                  <a:lnTo>
                    <a:pt x="11237" y="6339"/>
                  </a:lnTo>
                  <a:lnTo>
                    <a:pt x="10587" y="4922"/>
                  </a:lnTo>
                  <a:lnTo>
                    <a:pt x="12096" y="4412"/>
                  </a:lnTo>
                  <a:close/>
                  <a:moveTo>
                    <a:pt x="302" y="1254"/>
                  </a:moveTo>
                  <a:lnTo>
                    <a:pt x="998" y="1440"/>
                  </a:lnTo>
                  <a:lnTo>
                    <a:pt x="1347" y="1626"/>
                  </a:lnTo>
                  <a:lnTo>
                    <a:pt x="998" y="6594"/>
                  </a:lnTo>
                  <a:lnTo>
                    <a:pt x="650" y="6594"/>
                  </a:lnTo>
                  <a:lnTo>
                    <a:pt x="302" y="1254"/>
                  </a:lnTo>
                  <a:close/>
                  <a:moveTo>
                    <a:pt x="14185" y="5201"/>
                  </a:moveTo>
                  <a:lnTo>
                    <a:pt x="16298" y="6014"/>
                  </a:lnTo>
                  <a:lnTo>
                    <a:pt x="14696" y="6803"/>
                  </a:lnTo>
                  <a:lnTo>
                    <a:pt x="14185" y="5201"/>
                  </a:lnTo>
                  <a:close/>
                  <a:moveTo>
                    <a:pt x="12676" y="5805"/>
                  </a:moveTo>
                  <a:lnTo>
                    <a:pt x="13350" y="7383"/>
                  </a:lnTo>
                  <a:lnTo>
                    <a:pt x="11283" y="6385"/>
                  </a:lnTo>
                  <a:lnTo>
                    <a:pt x="12676" y="5805"/>
                  </a:lnTo>
                  <a:close/>
                  <a:moveTo>
                    <a:pt x="14116" y="5201"/>
                  </a:moveTo>
                  <a:lnTo>
                    <a:pt x="14650" y="6826"/>
                  </a:lnTo>
                  <a:lnTo>
                    <a:pt x="13442" y="7407"/>
                  </a:lnTo>
                  <a:lnTo>
                    <a:pt x="12746" y="5758"/>
                  </a:lnTo>
                  <a:lnTo>
                    <a:pt x="14116" y="5201"/>
                  </a:lnTo>
                  <a:close/>
                  <a:moveTo>
                    <a:pt x="14673" y="6896"/>
                  </a:moveTo>
                  <a:lnTo>
                    <a:pt x="15114" y="8242"/>
                  </a:lnTo>
                  <a:lnTo>
                    <a:pt x="13512" y="7453"/>
                  </a:lnTo>
                  <a:lnTo>
                    <a:pt x="14673" y="6896"/>
                  </a:lnTo>
                  <a:close/>
                  <a:moveTo>
                    <a:pt x="16368" y="6060"/>
                  </a:moveTo>
                  <a:lnTo>
                    <a:pt x="17273" y="7082"/>
                  </a:lnTo>
                  <a:lnTo>
                    <a:pt x="16530" y="8219"/>
                  </a:lnTo>
                  <a:lnTo>
                    <a:pt x="15184" y="8266"/>
                  </a:lnTo>
                  <a:lnTo>
                    <a:pt x="14719" y="6849"/>
                  </a:lnTo>
                  <a:lnTo>
                    <a:pt x="16368" y="6060"/>
                  </a:lnTo>
                  <a:close/>
                  <a:moveTo>
                    <a:pt x="395" y="0"/>
                  </a:moveTo>
                  <a:lnTo>
                    <a:pt x="395" y="24"/>
                  </a:lnTo>
                  <a:lnTo>
                    <a:pt x="0" y="1161"/>
                  </a:lnTo>
                  <a:lnTo>
                    <a:pt x="0" y="1185"/>
                  </a:lnTo>
                  <a:lnTo>
                    <a:pt x="23" y="1185"/>
                  </a:lnTo>
                  <a:lnTo>
                    <a:pt x="186" y="1231"/>
                  </a:lnTo>
                  <a:lnTo>
                    <a:pt x="557" y="6640"/>
                  </a:lnTo>
                  <a:lnTo>
                    <a:pt x="580" y="6687"/>
                  </a:lnTo>
                  <a:lnTo>
                    <a:pt x="1091" y="6687"/>
                  </a:lnTo>
                  <a:lnTo>
                    <a:pt x="1091" y="6640"/>
                  </a:lnTo>
                  <a:lnTo>
                    <a:pt x="1439" y="1672"/>
                  </a:lnTo>
                  <a:lnTo>
                    <a:pt x="2043" y="1951"/>
                  </a:lnTo>
                  <a:lnTo>
                    <a:pt x="5851" y="3808"/>
                  </a:lnTo>
                  <a:lnTo>
                    <a:pt x="7476" y="4597"/>
                  </a:lnTo>
                  <a:lnTo>
                    <a:pt x="9101" y="5387"/>
                  </a:lnTo>
                  <a:lnTo>
                    <a:pt x="15137" y="8335"/>
                  </a:lnTo>
                  <a:lnTo>
                    <a:pt x="15160" y="8335"/>
                  </a:lnTo>
                  <a:lnTo>
                    <a:pt x="16553" y="8289"/>
                  </a:lnTo>
                  <a:lnTo>
                    <a:pt x="16577" y="8266"/>
                  </a:lnTo>
                  <a:lnTo>
                    <a:pt x="17343" y="7105"/>
                  </a:lnTo>
                  <a:lnTo>
                    <a:pt x="17343" y="7082"/>
                  </a:lnTo>
                  <a:lnTo>
                    <a:pt x="17343" y="7058"/>
                  </a:lnTo>
                  <a:lnTo>
                    <a:pt x="16391" y="5990"/>
                  </a:lnTo>
                  <a:lnTo>
                    <a:pt x="9960" y="3506"/>
                  </a:lnTo>
                  <a:lnTo>
                    <a:pt x="8172" y="2833"/>
                  </a:lnTo>
                  <a:lnTo>
                    <a:pt x="6547" y="2183"/>
                  </a:lnTo>
                  <a:lnTo>
                    <a:pt x="5177" y="1672"/>
                  </a:lnTo>
                  <a:lnTo>
                    <a:pt x="3877" y="1161"/>
                  </a:lnTo>
                  <a:lnTo>
                    <a:pt x="2623" y="697"/>
                  </a:lnTo>
                  <a:lnTo>
                    <a:pt x="1486" y="233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23"/>
            <p:cNvSpPr/>
            <p:nvPr/>
          </p:nvSpPr>
          <p:spPr>
            <a:xfrm flipH="1">
              <a:off x="-947207" y="8079000"/>
              <a:ext cx="154839" cy="218849"/>
            </a:xfrm>
            <a:custGeom>
              <a:avLst/>
              <a:gdLst/>
              <a:ahLst/>
              <a:cxnLst/>
              <a:rect l="l" t="t" r="r" b="b"/>
              <a:pathLst>
                <a:path w="1069" h="1511" extrusionOk="0">
                  <a:moveTo>
                    <a:pt x="303" y="1"/>
                  </a:moveTo>
                  <a:lnTo>
                    <a:pt x="326" y="117"/>
                  </a:lnTo>
                  <a:lnTo>
                    <a:pt x="326" y="233"/>
                  </a:lnTo>
                  <a:lnTo>
                    <a:pt x="303" y="349"/>
                  </a:lnTo>
                  <a:lnTo>
                    <a:pt x="279" y="419"/>
                  </a:lnTo>
                  <a:lnTo>
                    <a:pt x="256" y="465"/>
                  </a:lnTo>
                  <a:lnTo>
                    <a:pt x="140" y="581"/>
                  </a:lnTo>
                  <a:lnTo>
                    <a:pt x="47" y="721"/>
                  </a:lnTo>
                  <a:lnTo>
                    <a:pt x="24" y="790"/>
                  </a:lnTo>
                  <a:lnTo>
                    <a:pt x="1" y="883"/>
                  </a:lnTo>
                  <a:lnTo>
                    <a:pt x="1" y="999"/>
                  </a:lnTo>
                  <a:lnTo>
                    <a:pt x="24" y="1092"/>
                  </a:lnTo>
                  <a:lnTo>
                    <a:pt x="47" y="1162"/>
                  </a:lnTo>
                  <a:lnTo>
                    <a:pt x="94" y="1255"/>
                  </a:lnTo>
                  <a:lnTo>
                    <a:pt x="187" y="1394"/>
                  </a:lnTo>
                  <a:lnTo>
                    <a:pt x="349" y="1487"/>
                  </a:lnTo>
                  <a:lnTo>
                    <a:pt x="442" y="1510"/>
                  </a:lnTo>
                  <a:lnTo>
                    <a:pt x="651" y="1510"/>
                  </a:lnTo>
                  <a:lnTo>
                    <a:pt x="767" y="1464"/>
                  </a:lnTo>
                  <a:lnTo>
                    <a:pt x="860" y="1417"/>
                  </a:lnTo>
                  <a:lnTo>
                    <a:pt x="953" y="1348"/>
                  </a:lnTo>
                  <a:lnTo>
                    <a:pt x="1022" y="1255"/>
                  </a:lnTo>
                  <a:lnTo>
                    <a:pt x="1046" y="1139"/>
                  </a:lnTo>
                  <a:lnTo>
                    <a:pt x="1069" y="1046"/>
                  </a:lnTo>
                  <a:lnTo>
                    <a:pt x="1046" y="953"/>
                  </a:lnTo>
                  <a:lnTo>
                    <a:pt x="1022" y="837"/>
                  </a:lnTo>
                  <a:lnTo>
                    <a:pt x="976" y="767"/>
                  </a:lnTo>
                  <a:lnTo>
                    <a:pt x="953" y="744"/>
                  </a:lnTo>
                  <a:lnTo>
                    <a:pt x="929" y="814"/>
                  </a:lnTo>
                  <a:lnTo>
                    <a:pt x="860" y="976"/>
                  </a:lnTo>
                  <a:lnTo>
                    <a:pt x="813" y="1046"/>
                  </a:lnTo>
                  <a:lnTo>
                    <a:pt x="767" y="1115"/>
                  </a:lnTo>
                  <a:lnTo>
                    <a:pt x="697" y="1162"/>
                  </a:lnTo>
                  <a:lnTo>
                    <a:pt x="604" y="1162"/>
                  </a:lnTo>
                  <a:lnTo>
                    <a:pt x="512" y="1139"/>
                  </a:lnTo>
                  <a:lnTo>
                    <a:pt x="442" y="1115"/>
                  </a:lnTo>
                  <a:lnTo>
                    <a:pt x="372" y="1046"/>
                  </a:lnTo>
                  <a:lnTo>
                    <a:pt x="349" y="976"/>
                  </a:lnTo>
                  <a:lnTo>
                    <a:pt x="326" y="906"/>
                  </a:lnTo>
                  <a:lnTo>
                    <a:pt x="326" y="837"/>
                  </a:lnTo>
                  <a:lnTo>
                    <a:pt x="349" y="767"/>
                  </a:lnTo>
                  <a:lnTo>
                    <a:pt x="419" y="697"/>
                  </a:lnTo>
                  <a:lnTo>
                    <a:pt x="535" y="581"/>
                  </a:lnTo>
                  <a:lnTo>
                    <a:pt x="628" y="419"/>
                  </a:lnTo>
                  <a:lnTo>
                    <a:pt x="697" y="233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23"/>
            <p:cNvSpPr/>
            <p:nvPr/>
          </p:nvSpPr>
          <p:spPr>
            <a:xfrm flipH="1">
              <a:off x="-940545" y="7853777"/>
              <a:ext cx="144700" cy="235506"/>
            </a:xfrm>
            <a:custGeom>
              <a:avLst/>
              <a:gdLst/>
              <a:ahLst/>
              <a:cxnLst/>
              <a:rect l="l" t="t" r="r" b="b"/>
              <a:pathLst>
                <a:path w="999" h="1626" extrusionOk="0">
                  <a:moveTo>
                    <a:pt x="0" y="0"/>
                  </a:moveTo>
                  <a:lnTo>
                    <a:pt x="93" y="1626"/>
                  </a:lnTo>
                  <a:lnTo>
                    <a:pt x="905" y="1626"/>
                  </a:lnTo>
                  <a:lnTo>
                    <a:pt x="9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23"/>
            <p:cNvSpPr/>
            <p:nvPr/>
          </p:nvSpPr>
          <p:spPr>
            <a:xfrm flipH="1">
              <a:off x="-940545" y="7863915"/>
              <a:ext cx="141369" cy="211897"/>
            </a:xfrm>
            <a:custGeom>
              <a:avLst/>
              <a:gdLst/>
              <a:ahLst/>
              <a:cxnLst/>
              <a:rect l="l" t="t" r="r" b="b"/>
              <a:pathLst>
                <a:path w="976" h="1463" extrusionOk="0">
                  <a:moveTo>
                    <a:pt x="975" y="0"/>
                  </a:moveTo>
                  <a:lnTo>
                    <a:pt x="0" y="348"/>
                  </a:lnTo>
                  <a:lnTo>
                    <a:pt x="23" y="720"/>
                  </a:lnTo>
                  <a:lnTo>
                    <a:pt x="952" y="418"/>
                  </a:lnTo>
                  <a:lnTo>
                    <a:pt x="975" y="0"/>
                  </a:lnTo>
                  <a:close/>
                  <a:moveTo>
                    <a:pt x="929" y="766"/>
                  </a:moveTo>
                  <a:lnTo>
                    <a:pt x="47" y="1091"/>
                  </a:lnTo>
                  <a:lnTo>
                    <a:pt x="70" y="1463"/>
                  </a:lnTo>
                  <a:lnTo>
                    <a:pt x="906" y="1184"/>
                  </a:lnTo>
                  <a:lnTo>
                    <a:pt x="929" y="76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23"/>
            <p:cNvSpPr/>
            <p:nvPr/>
          </p:nvSpPr>
          <p:spPr>
            <a:xfrm flipH="1">
              <a:off x="-869861" y="7863915"/>
              <a:ext cx="53882" cy="215229"/>
            </a:xfrm>
            <a:custGeom>
              <a:avLst/>
              <a:gdLst/>
              <a:ahLst/>
              <a:cxnLst/>
              <a:rect l="l" t="t" r="r" b="b"/>
              <a:pathLst>
                <a:path w="372" h="1486" extrusionOk="0">
                  <a:moveTo>
                    <a:pt x="0" y="0"/>
                  </a:moveTo>
                  <a:lnTo>
                    <a:pt x="93" y="1486"/>
                  </a:lnTo>
                  <a:lnTo>
                    <a:pt x="302" y="1486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23"/>
            <p:cNvSpPr/>
            <p:nvPr/>
          </p:nvSpPr>
          <p:spPr>
            <a:xfrm flipH="1">
              <a:off x="-3371794" y="7958060"/>
              <a:ext cx="349801" cy="252307"/>
            </a:xfrm>
            <a:custGeom>
              <a:avLst/>
              <a:gdLst/>
              <a:ahLst/>
              <a:cxnLst/>
              <a:rect l="l" t="t" r="r" b="b"/>
              <a:pathLst>
                <a:path w="2415" h="1742" extrusionOk="0">
                  <a:moveTo>
                    <a:pt x="1231" y="0"/>
                  </a:moveTo>
                  <a:lnTo>
                    <a:pt x="1045" y="23"/>
                  </a:lnTo>
                  <a:lnTo>
                    <a:pt x="883" y="47"/>
                  </a:lnTo>
                  <a:lnTo>
                    <a:pt x="743" y="116"/>
                  </a:lnTo>
                  <a:lnTo>
                    <a:pt x="604" y="209"/>
                  </a:lnTo>
                  <a:lnTo>
                    <a:pt x="488" y="325"/>
                  </a:lnTo>
                  <a:lnTo>
                    <a:pt x="395" y="441"/>
                  </a:lnTo>
                  <a:lnTo>
                    <a:pt x="302" y="581"/>
                  </a:lnTo>
                  <a:lnTo>
                    <a:pt x="186" y="882"/>
                  </a:lnTo>
                  <a:lnTo>
                    <a:pt x="93" y="1161"/>
                  </a:lnTo>
                  <a:lnTo>
                    <a:pt x="47" y="1416"/>
                  </a:lnTo>
                  <a:lnTo>
                    <a:pt x="0" y="1649"/>
                  </a:lnTo>
                  <a:lnTo>
                    <a:pt x="790" y="1695"/>
                  </a:lnTo>
                  <a:lnTo>
                    <a:pt x="1556" y="1741"/>
                  </a:lnTo>
                  <a:lnTo>
                    <a:pt x="2415" y="1741"/>
                  </a:lnTo>
                  <a:lnTo>
                    <a:pt x="2369" y="1440"/>
                  </a:lnTo>
                  <a:lnTo>
                    <a:pt x="2299" y="1115"/>
                  </a:lnTo>
                  <a:lnTo>
                    <a:pt x="2206" y="790"/>
                  </a:lnTo>
                  <a:lnTo>
                    <a:pt x="2067" y="534"/>
                  </a:lnTo>
                  <a:lnTo>
                    <a:pt x="1974" y="395"/>
                  </a:lnTo>
                  <a:lnTo>
                    <a:pt x="1881" y="302"/>
                  </a:lnTo>
                  <a:lnTo>
                    <a:pt x="1765" y="209"/>
                  </a:lnTo>
                  <a:lnTo>
                    <a:pt x="1649" y="116"/>
                  </a:lnTo>
                  <a:lnTo>
                    <a:pt x="1510" y="70"/>
                  </a:lnTo>
                  <a:lnTo>
                    <a:pt x="1370" y="23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23"/>
            <p:cNvSpPr/>
            <p:nvPr/>
          </p:nvSpPr>
          <p:spPr>
            <a:xfrm flipH="1">
              <a:off x="-3529963" y="8159820"/>
              <a:ext cx="656003" cy="578481"/>
            </a:xfrm>
            <a:custGeom>
              <a:avLst/>
              <a:gdLst/>
              <a:ahLst/>
              <a:cxnLst/>
              <a:rect l="l" t="t" r="r" b="b"/>
              <a:pathLst>
                <a:path w="4529" h="3994" extrusionOk="0">
                  <a:moveTo>
                    <a:pt x="1" y="0"/>
                  </a:moveTo>
                  <a:lnTo>
                    <a:pt x="1" y="3993"/>
                  </a:lnTo>
                  <a:lnTo>
                    <a:pt x="4528" y="3993"/>
                  </a:lnTo>
                  <a:lnTo>
                    <a:pt x="45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23"/>
            <p:cNvSpPr/>
            <p:nvPr/>
          </p:nvSpPr>
          <p:spPr>
            <a:xfrm flipH="1">
              <a:off x="-3849341" y="8720335"/>
              <a:ext cx="1449464" cy="450734"/>
            </a:xfrm>
            <a:custGeom>
              <a:avLst/>
              <a:gdLst/>
              <a:ahLst/>
              <a:cxnLst/>
              <a:rect l="l" t="t" r="r" b="b"/>
              <a:pathLst>
                <a:path w="10007" h="3112" extrusionOk="0">
                  <a:moveTo>
                    <a:pt x="0" y="0"/>
                  </a:moveTo>
                  <a:lnTo>
                    <a:pt x="0" y="3111"/>
                  </a:lnTo>
                  <a:lnTo>
                    <a:pt x="10007" y="3111"/>
                  </a:lnTo>
                  <a:lnTo>
                    <a:pt x="100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23"/>
            <p:cNvSpPr/>
            <p:nvPr/>
          </p:nvSpPr>
          <p:spPr>
            <a:xfrm flipH="1">
              <a:off x="-3529973" y="8159825"/>
              <a:ext cx="329823" cy="560498"/>
            </a:xfrm>
            <a:custGeom>
              <a:avLst/>
              <a:gdLst/>
              <a:ahLst/>
              <a:cxnLst/>
              <a:rect l="l" t="t" r="r" b="b"/>
              <a:pathLst>
                <a:path w="2277" h="3994" extrusionOk="0">
                  <a:moveTo>
                    <a:pt x="1" y="0"/>
                  </a:moveTo>
                  <a:lnTo>
                    <a:pt x="1" y="3993"/>
                  </a:lnTo>
                  <a:lnTo>
                    <a:pt x="2276" y="3993"/>
                  </a:lnTo>
                  <a:lnTo>
                    <a:pt x="2276" y="0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23"/>
            <p:cNvSpPr/>
            <p:nvPr/>
          </p:nvSpPr>
          <p:spPr>
            <a:xfrm flipH="1">
              <a:off x="-3425676" y="8344778"/>
              <a:ext cx="447426" cy="265777"/>
            </a:xfrm>
            <a:custGeom>
              <a:avLst/>
              <a:gdLst/>
              <a:ahLst/>
              <a:cxnLst/>
              <a:rect l="l" t="t" r="r" b="b"/>
              <a:pathLst>
                <a:path w="3089" h="1835" extrusionOk="0">
                  <a:moveTo>
                    <a:pt x="1" y="0"/>
                  </a:moveTo>
                  <a:lnTo>
                    <a:pt x="1" y="1834"/>
                  </a:lnTo>
                  <a:lnTo>
                    <a:pt x="3088" y="1834"/>
                  </a:lnTo>
                  <a:lnTo>
                    <a:pt x="30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23"/>
            <p:cNvSpPr/>
            <p:nvPr/>
          </p:nvSpPr>
          <p:spPr>
            <a:xfrm flipH="1">
              <a:off x="-3425679" y="8344778"/>
              <a:ext cx="225524" cy="265777"/>
            </a:xfrm>
            <a:custGeom>
              <a:avLst/>
              <a:gdLst/>
              <a:ahLst/>
              <a:cxnLst/>
              <a:rect l="l" t="t" r="r" b="b"/>
              <a:pathLst>
                <a:path w="1557" h="1835" extrusionOk="0">
                  <a:moveTo>
                    <a:pt x="1" y="0"/>
                  </a:moveTo>
                  <a:lnTo>
                    <a:pt x="1" y="1834"/>
                  </a:lnTo>
                  <a:lnTo>
                    <a:pt x="1556" y="1834"/>
                  </a:lnTo>
                  <a:lnTo>
                    <a:pt x="1556" y="0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23"/>
            <p:cNvSpPr/>
            <p:nvPr/>
          </p:nvSpPr>
          <p:spPr>
            <a:xfrm flipH="1">
              <a:off x="-3849348" y="8720335"/>
              <a:ext cx="837494" cy="450734"/>
            </a:xfrm>
            <a:custGeom>
              <a:avLst/>
              <a:gdLst/>
              <a:ahLst/>
              <a:cxnLst/>
              <a:rect l="l" t="t" r="r" b="b"/>
              <a:pathLst>
                <a:path w="5782" h="3112" extrusionOk="0">
                  <a:moveTo>
                    <a:pt x="1" y="0"/>
                  </a:moveTo>
                  <a:lnTo>
                    <a:pt x="1" y="3111"/>
                  </a:lnTo>
                  <a:lnTo>
                    <a:pt x="5782" y="3111"/>
                  </a:lnTo>
                  <a:lnTo>
                    <a:pt x="5782" y="0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23"/>
            <p:cNvSpPr/>
            <p:nvPr/>
          </p:nvSpPr>
          <p:spPr>
            <a:xfrm flipH="1">
              <a:off x="-1429532" y="8251456"/>
              <a:ext cx="1003310" cy="340682"/>
            </a:xfrm>
            <a:custGeom>
              <a:avLst/>
              <a:gdLst/>
              <a:ahLst/>
              <a:cxnLst/>
              <a:rect l="l" t="t" r="r" b="b"/>
              <a:pathLst>
                <a:path w="25028" h="8499" extrusionOk="0">
                  <a:moveTo>
                    <a:pt x="11307" y="1"/>
                  </a:moveTo>
                  <a:lnTo>
                    <a:pt x="11237" y="47"/>
                  </a:lnTo>
                  <a:lnTo>
                    <a:pt x="0" y="8243"/>
                  </a:lnTo>
                  <a:lnTo>
                    <a:pt x="163" y="8498"/>
                  </a:lnTo>
                  <a:lnTo>
                    <a:pt x="10866" y="674"/>
                  </a:lnTo>
                  <a:lnTo>
                    <a:pt x="10866" y="674"/>
                  </a:lnTo>
                  <a:lnTo>
                    <a:pt x="6338" y="8266"/>
                  </a:lnTo>
                  <a:lnTo>
                    <a:pt x="6594" y="8428"/>
                  </a:lnTo>
                  <a:lnTo>
                    <a:pt x="11307" y="512"/>
                  </a:lnTo>
                  <a:lnTo>
                    <a:pt x="19015" y="8428"/>
                  </a:lnTo>
                  <a:lnTo>
                    <a:pt x="19247" y="8220"/>
                  </a:lnTo>
                  <a:lnTo>
                    <a:pt x="11910" y="697"/>
                  </a:lnTo>
                  <a:lnTo>
                    <a:pt x="24865" y="8452"/>
                  </a:lnTo>
                  <a:lnTo>
                    <a:pt x="25028" y="8196"/>
                  </a:lnTo>
                  <a:lnTo>
                    <a:pt x="11400" y="24"/>
                  </a:lnTo>
                  <a:lnTo>
                    <a:pt x="113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32" name="Google Shape;2632;p23"/>
            <p:cNvGrpSpPr/>
            <p:nvPr/>
          </p:nvGrpSpPr>
          <p:grpSpPr>
            <a:xfrm>
              <a:off x="-1539990" y="8551874"/>
              <a:ext cx="1261658" cy="594147"/>
              <a:chOff x="811985" y="3296192"/>
              <a:chExt cx="1330582" cy="626605"/>
            </a:xfrm>
          </p:grpSpPr>
          <p:sp>
            <p:nvSpPr>
              <p:cNvPr id="2633" name="Google Shape;2633;p23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23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23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23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7" name="Google Shape;2637;p23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638;p23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23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0" name="Google Shape;2640;p23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23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642;p23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23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44" name="Google Shape;2644;p23"/>
          <p:cNvSpPr/>
          <p:nvPr/>
        </p:nvSpPr>
        <p:spPr>
          <a:xfrm>
            <a:off x="100" y="4501000"/>
            <a:ext cx="9144000" cy="84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45" name="Google Shape;2645;p23"/>
          <p:cNvGrpSpPr/>
          <p:nvPr/>
        </p:nvGrpSpPr>
        <p:grpSpPr>
          <a:xfrm>
            <a:off x="-28488" y="4636933"/>
            <a:ext cx="9201182" cy="1418253"/>
            <a:chOff x="1648300" y="2319100"/>
            <a:chExt cx="1480075" cy="228125"/>
          </a:xfrm>
        </p:grpSpPr>
        <p:sp>
          <p:nvSpPr>
            <p:cNvPr id="2646" name="Google Shape;2646;p23"/>
            <p:cNvSpPr/>
            <p:nvPr/>
          </p:nvSpPr>
          <p:spPr>
            <a:xfrm>
              <a:off x="1648300" y="2319100"/>
              <a:ext cx="1480075" cy="43550"/>
            </a:xfrm>
            <a:custGeom>
              <a:avLst/>
              <a:gdLst/>
              <a:ahLst/>
              <a:cxnLst/>
              <a:rect l="l" t="t" r="r" b="b"/>
              <a:pathLst>
                <a:path w="59203" h="1742" extrusionOk="0">
                  <a:moveTo>
                    <a:pt x="31947" y="0"/>
                  </a:moveTo>
                  <a:lnTo>
                    <a:pt x="31389" y="23"/>
                  </a:lnTo>
                  <a:lnTo>
                    <a:pt x="30879" y="93"/>
                  </a:lnTo>
                  <a:lnTo>
                    <a:pt x="30484" y="163"/>
                  </a:lnTo>
                  <a:lnTo>
                    <a:pt x="30205" y="232"/>
                  </a:lnTo>
                  <a:lnTo>
                    <a:pt x="30066" y="279"/>
                  </a:lnTo>
                  <a:lnTo>
                    <a:pt x="30066" y="302"/>
                  </a:lnTo>
                  <a:lnTo>
                    <a:pt x="31088" y="302"/>
                  </a:lnTo>
                  <a:lnTo>
                    <a:pt x="31343" y="325"/>
                  </a:lnTo>
                  <a:lnTo>
                    <a:pt x="31482" y="372"/>
                  </a:lnTo>
                  <a:lnTo>
                    <a:pt x="31506" y="395"/>
                  </a:lnTo>
                  <a:lnTo>
                    <a:pt x="31482" y="418"/>
                  </a:lnTo>
                  <a:lnTo>
                    <a:pt x="31436" y="441"/>
                  </a:lnTo>
                  <a:lnTo>
                    <a:pt x="31320" y="488"/>
                  </a:lnTo>
                  <a:lnTo>
                    <a:pt x="30972" y="557"/>
                  </a:lnTo>
                  <a:lnTo>
                    <a:pt x="30391" y="650"/>
                  </a:lnTo>
                  <a:lnTo>
                    <a:pt x="29532" y="743"/>
                  </a:lnTo>
                  <a:lnTo>
                    <a:pt x="28441" y="813"/>
                  </a:lnTo>
                  <a:lnTo>
                    <a:pt x="27210" y="859"/>
                  </a:lnTo>
                  <a:lnTo>
                    <a:pt x="25910" y="882"/>
                  </a:lnTo>
                  <a:lnTo>
                    <a:pt x="24633" y="906"/>
                  </a:lnTo>
                  <a:lnTo>
                    <a:pt x="23449" y="906"/>
                  </a:lnTo>
                  <a:lnTo>
                    <a:pt x="22474" y="882"/>
                  </a:lnTo>
                  <a:lnTo>
                    <a:pt x="21755" y="836"/>
                  </a:lnTo>
                  <a:lnTo>
                    <a:pt x="21244" y="790"/>
                  </a:lnTo>
                  <a:lnTo>
                    <a:pt x="20756" y="790"/>
                  </a:lnTo>
                  <a:lnTo>
                    <a:pt x="20292" y="813"/>
                  </a:lnTo>
                  <a:lnTo>
                    <a:pt x="19828" y="836"/>
                  </a:lnTo>
                  <a:lnTo>
                    <a:pt x="18853" y="929"/>
                  </a:lnTo>
                  <a:lnTo>
                    <a:pt x="18319" y="952"/>
                  </a:lnTo>
                  <a:lnTo>
                    <a:pt x="17738" y="952"/>
                  </a:lnTo>
                  <a:lnTo>
                    <a:pt x="17436" y="975"/>
                  </a:lnTo>
                  <a:lnTo>
                    <a:pt x="12584" y="975"/>
                  </a:lnTo>
                  <a:lnTo>
                    <a:pt x="12259" y="906"/>
                  </a:lnTo>
                  <a:lnTo>
                    <a:pt x="12166" y="859"/>
                  </a:lnTo>
                  <a:lnTo>
                    <a:pt x="12096" y="813"/>
                  </a:lnTo>
                  <a:lnTo>
                    <a:pt x="12073" y="790"/>
                  </a:lnTo>
                  <a:lnTo>
                    <a:pt x="12096" y="766"/>
                  </a:lnTo>
                  <a:lnTo>
                    <a:pt x="12166" y="720"/>
                  </a:lnTo>
                  <a:lnTo>
                    <a:pt x="12329" y="674"/>
                  </a:lnTo>
                  <a:lnTo>
                    <a:pt x="12561" y="650"/>
                  </a:lnTo>
                  <a:lnTo>
                    <a:pt x="13211" y="604"/>
                  </a:lnTo>
                  <a:lnTo>
                    <a:pt x="16484" y="604"/>
                  </a:lnTo>
                  <a:lnTo>
                    <a:pt x="19317" y="650"/>
                  </a:lnTo>
                  <a:lnTo>
                    <a:pt x="20872" y="650"/>
                  </a:lnTo>
                  <a:lnTo>
                    <a:pt x="22498" y="627"/>
                  </a:lnTo>
                  <a:lnTo>
                    <a:pt x="25562" y="557"/>
                  </a:lnTo>
                  <a:lnTo>
                    <a:pt x="26769" y="511"/>
                  </a:lnTo>
                  <a:lnTo>
                    <a:pt x="27605" y="465"/>
                  </a:lnTo>
                  <a:lnTo>
                    <a:pt x="27861" y="441"/>
                  </a:lnTo>
                  <a:lnTo>
                    <a:pt x="27977" y="418"/>
                  </a:lnTo>
                  <a:lnTo>
                    <a:pt x="28000" y="395"/>
                  </a:lnTo>
                  <a:lnTo>
                    <a:pt x="27977" y="395"/>
                  </a:lnTo>
                  <a:lnTo>
                    <a:pt x="27791" y="372"/>
                  </a:lnTo>
                  <a:lnTo>
                    <a:pt x="26816" y="349"/>
                  </a:lnTo>
                  <a:lnTo>
                    <a:pt x="25051" y="325"/>
                  </a:lnTo>
                  <a:lnTo>
                    <a:pt x="20176" y="349"/>
                  </a:lnTo>
                  <a:lnTo>
                    <a:pt x="12120" y="418"/>
                  </a:lnTo>
                  <a:lnTo>
                    <a:pt x="10843" y="418"/>
                  </a:lnTo>
                  <a:lnTo>
                    <a:pt x="9868" y="441"/>
                  </a:lnTo>
                  <a:lnTo>
                    <a:pt x="9450" y="465"/>
                  </a:lnTo>
                  <a:lnTo>
                    <a:pt x="9078" y="534"/>
                  </a:lnTo>
                  <a:lnTo>
                    <a:pt x="8707" y="604"/>
                  </a:lnTo>
                  <a:lnTo>
                    <a:pt x="8335" y="720"/>
                  </a:lnTo>
                  <a:lnTo>
                    <a:pt x="8126" y="766"/>
                  </a:lnTo>
                  <a:lnTo>
                    <a:pt x="7825" y="813"/>
                  </a:lnTo>
                  <a:lnTo>
                    <a:pt x="6966" y="882"/>
                  </a:lnTo>
                  <a:lnTo>
                    <a:pt x="5874" y="929"/>
                  </a:lnTo>
                  <a:lnTo>
                    <a:pt x="4598" y="952"/>
                  </a:lnTo>
                  <a:lnTo>
                    <a:pt x="1" y="952"/>
                  </a:lnTo>
                  <a:lnTo>
                    <a:pt x="1" y="1324"/>
                  </a:lnTo>
                  <a:lnTo>
                    <a:pt x="3065" y="1254"/>
                  </a:lnTo>
                  <a:lnTo>
                    <a:pt x="4714" y="1231"/>
                  </a:lnTo>
                  <a:lnTo>
                    <a:pt x="5898" y="1231"/>
                  </a:lnTo>
                  <a:lnTo>
                    <a:pt x="9032" y="1324"/>
                  </a:lnTo>
                  <a:lnTo>
                    <a:pt x="11005" y="1370"/>
                  </a:lnTo>
                  <a:lnTo>
                    <a:pt x="11911" y="1416"/>
                  </a:lnTo>
                  <a:lnTo>
                    <a:pt x="12700" y="1486"/>
                  </a:lnTo>
                  <a:lnTo>
                    <a:pt x="9914" y="1556"/>
                  </a:lnTo>
                  <a:lnTo>
                    <a:pt x="13281" y="1556"/>
                  </a:lnTo>
                  <a:lnTo>
                    <a:pt x="13513" y="1579"/>
                  </a:lnTo>
                  <a:lnTo>
                    <a:pt x="13698" y="1625"/>
                  </a:lnTo>
                  <a:lnTo>
                    <a:pt x="13838" y="1672"/>
                  </a:lnTo>
                  <a:lnTo>
                    <a:pt x="14023" y="1695"/>
                  </a:lnTo>
                  <a:lnTo>
                    <a:pt x="14488" y="1742"/>
                  </a:lnTo>
                  <a:lnTo>
                    <a:pt x="15068" y="1742"/>
                  </a:lnTo>
                  <a:lnTo>
                    <a:pt x="15741" y="1718"/>
                  </a:lnTo>
                  <a:lnTo>
                    <a:pt x="17181" y="1649"/>
                  </a:lnTo>
                  <a:lnTo>
                    <a:pt x="18597" y="1533"/>
                  </a:lnTo>
                  <a:lnTo>
                    <a:pt x="26282" y="1533"/>
                  </a:lnTo>
                  <a:lnTo>
                    <a:pt x="25028" y="1509"/>
                  </a:lnTo>
                  <a:lnTo>
                    <a:pt x="24192" y="1463"/>
                  </a:lnTo>
                  <a:lnTo>
                    <a:pt x="23728" y="1416"/>
                  </a:lnTo>
                  <a:lnTo>
                    <a:pt x="23589" y="1370"/>
                  </a:lnTo>
                  <a:lnTo>
                    <a:pt x="23496" y="1347"/>
                  </a:lnTo>
                  <a:lnTo>
                    <a:pt x="24076" y="1347"/>
                  </a:lnTo>
                  <a:lnTo>
                    <a:pt x="27350" y="1231"/>
                  </a:lnTo>
                  <a:lnTo>
                    <a:pt x="30948" y="1231"/>
                  </a:lnTo>
                  <a:lnTo>
                    <a:pt x="30066" y="1324"/>
                  </a:lnTo>
                  <a:lnTo>
                    <a:pt x="29950" y="1347"/>
                  </a:lnTo>
                  <a:lnTo>
                    <a:pt x="30136" y="1347"/>
                  </a:lnTo>
                  <a:lnTo>
                    <a:pt x="30763" y="1300"/>
                  </a:lnTo>
                  <a:lnTo>
                    <a:pt x="31738" y="1277"/>
                  </a:lnTo>
                  <a:lnTo>
                    <a:pt x="34315" y="1231"/>
                  </a:lnTo>
                  <a:lnTo>
                    <a:pt x="40839" y="1231"/>
                  </a:lnTo>
                  <a:lnTo>
                    <a:pt x="40862" y="1254"/>
                  </a:lnTo>
                  <a:lnTo>
                    <a:pt x="34524" y="1556"/>
                  </a:lnTo>
                  <a:lnTo>
                    <a:pt x="49011" y="1486"/>
                  </a:lnTo>
                  <a:lnTo>
                    <a:pt x="49731" y="1486"/>
                  </a:lnTo>
                  <a:lnTo>
                    <a:pt x="50450" y="1463"/>
                  </a:lnTo>
                  <a:lnTo>
                    <a:pt x="51774" y="1463"/>
                  </a:lnTo>
                  <a:lnTo>
                    <a:pt x="51216" y="1440"/>
                  </a:lnTo>
                  <a:lnTo>
                    <a:pt x="53120" y="1370"/>
                  </a:lnTo>
                  <a:lnTo>
                    <a:pt x="54954" y="1277"/>
                  </a:lnTo>
                  <a:lnTo>
                    <a:pt x="56881" y="1161"/>
                  </a:lnTo>
                  <a:lnTo>
                    <a:pt x="55604" y="1115"/>
                  </a:lnTo>
                  <a:lnTo>
                    <a:pt x="54327" y="1091"/>
                  </a:lnTo>
                  <a:lnTo>
                    <a:pt x="52911" y="1068"/>
                  </a:lnTo>
                  <a:lnTo>
                    <a:pt x="55395" y="975"/>
                  </a:lnTo>
                  <a:lnTo>
                    <a:pt x="49707" y="975"/>
                  </a:lnTo>
                  <a:lnTo>
                    <a:pt x="50009" y="882"/>
                  </a:lnTo>
                  <a:lnTo>
                    <a:pt x="50404" y="790"/>
                  </a:lnTo>
                  <a:lnTo>
                    <a:pt x="50682" y="743"/>
                  </a:lnTo>
                  <a:lnTo>
                    <a:pt x="51054" y="720"/>
                  </a:lnTo>
                  <a:lnTo>
                    <a:pt x="52075" y="674"/>
                  </a:lnTo>
                  <a:lnTo>
                    <a:pt x="53352" y="650"/>
                  </a:lnTo>
                  <a:lnTo>
                    <a:pt x="54745" y="650"/>
                  </a:lnTo>
                  <a:lnTo>
                    <a:pt x="57462" y="674"/>
                  </a:lnTo>
                  <a:lnTo>
                    <a:pt x="59203" y="720"/>
                  </a:lnTo>
                  <a:lnTo>
                    <a:pt x="59203" y="279"/>
                  </a:lnTo>
                  <a:lnTo>
                    <a:pt x="56092" y="279"/>
                  </a:lnTo>
                  <a:lnTo>
                    <a:pt x="56278" y="325"/>
                  </a:lnTo>
                  <a:lnTo>
                    <a:pt x="56371" y="349"/>
                  </a:lnTo>
                  <a:lnTo>
                    <a:pt x="56394" y="372"/>
                  </a:lnTo>
                  <a:lnTo>
                    <a:pt x="56371" y="395"/>
                  </a:lnTo>
                  <a:lnTo>
                    <a:pt x="56278" y="418"/>
                  </a:lnTo>
                  <a:lnTo>
                    <a:pt x="55883" y="465"/>
                  </a:lnTo>
                  <a:lnTo>
                    <a:pt x="55210" y="511"/>
                  </a:lnTo>
                  <a:lnTo>
                    <a:pt x="54374" y="534"/>
                  </a:lnTo>
                  <a:lnTo>
                    <a:pt x="53399" y="557"/>
                  </a:lnTo>
                  <a:lnTo>
                    <a:pt x="52401" y="557"/>
                  </a:lnTo>
                  <a:lnTo>
                    <a:pt x="51425" y="511"/>
                  </a:lnTo>
                  <a:lnTo>
                    <a:pt x="50450" y="488"/>
                  </a:lnTo>
                  <a:lnTo>
                    <a:pt x="49522" y="488"/>
                  </a:lnTo>
                  <a:lnTo>
                    <a:pt x="48686" y="511"/>
                  </a:lnTo>
                  <a:lnTo>
                    <a:pt x="48013" y="534"/>
                  </a:lnTo>
                  <a:lnTo>
                    <a:pt x="47525" y="557"/>
                  </a:lnTo>
                  <a:lnTo>
                    <a:pt x="47339" y="581"/>
                  </a:lnTo>
                  <a:lnTo>
                    <a:pt x="47479" y="604"/>
                  </a:lnTo>
                  <a:lnTo>
                    <a:pt x="48547" y="604"/>
                  </a:lnTo>
                  <a:lnTo>
                    <a:pt x="48593" y="627"/>
                  </a:lnTo>
                  <a:lnTo>
                    <a:pt x="48570" y="627"/>
                  </a:lnTo>
                  <a:lnTo>
                    <a:pt x="48500" y="650"/>
                  </a:lnTo>
                  <a:lnTo>
                    <a:pt x="48245" y="720"/>
                  </a:lnTo>
                  <a:lnTo>
                    <a:pt x="47316" y="836"/>
                  </a:lnTo>
                  <a:lnTo>
                    <a:pt x="46132" y="975"/>
                  </a:lnTo>
                  <a:lnTo>
                    <a:pt x="43555" y="975"/>
                  </a:lnTo>
                  <a:lnTo>
                    <a:pt x="43137" y="859"/>
                  </a:lnTo>
                  <a:lnTo>
                    <a:pt x="42487" y="674"/>
                  </a:lnTo>
                  <a:lnTo>
                    <a:pt x="42255" y="627"/>
                  </a:lnTo>
                  <a:lnTo>
                    <a:pt x="42023" y="604"/>
                  </a:lnTo>
                  <a:lnTo>
                    <a:pt x="41558" y="581"/>
                  </a:lnTo>
                  <a:lnTo>
                    <a:pt x="41024" y="581"/>
                  </a:lnTo>
                  <a:lnTo>
                    <a:pt x="40490" y="604"/>
                  </a:lnTo>
                  <a:lnTo>
                    <a:pt x="39306" y="697"/>
                  </a:lnTo>
                  <a:lnTo>
                    <a:pt x="38656" y="743"/>
                  </a:lnTo>
                  <a:lnTo>
                    <a:pt x="37960" y="720"/>
                  </a:lnTo>
                  <a:lnTo>
                    <a:pt x="37379" y="697"/>
                  </a:lnTo>
                  <a:lnTo>
                    <a:pt x="36985" y="674"/>
                  </a:lnTo>
                  <a:lnTo>
                    <a:pt x="36799" y="650"/>
                  </a:lnTo>
                  <a:lnTo>
                    <a:pt x="36776" y="627"/>
                  </a:lnTo>
                  <a:lnTo>
                    <a:pt x="36776" y="604"/>
                  </a:lnTo>
                  <a:lnTo>
                    <a:pt x="36869" y="581"/>
                  </a:lnTo>
                  <a:lnTo>
                    <a:pt x="37031" y="534"/>
                  </a:lnTo>
                  <a:lnTo>
                    <a:pt x="37519" y="418"/>
                  </a:lnTo>
                  <a:lnTo>
                    <a:pt x="37797" y="395"/>
                  </a:lnTo>
                  <a:lnTo>
                    <a:pt x="38331" y="372"/>
                  </a:lnTo>
                  <a:lnTo>
                    <a:pt x="39980" y="349"/>
                  </a:lnTo>
                  <a:lnTo>
                    <a:pt x="44646" y="325"/>
                  </a:lnTo>
                  <a:lnTo>
                    <a:pt x="47061" y="325"/>
                  </a:lnTo>
                  <a:lnTo>
                    <a:pt x="49127" y="302"/>
                  </a:lnTo>
                  <a:lnTo>
                    <a:pt x="49940" y="279"/>
                  </a:lnTo>
                  <a:lnTo>
                    <a:pt x="50543" y="256"/>
                  </a:lnTo>
                  <a:lnTo>
                    <a:pt x="50915" y="209"/>
                  </a:lnTo>
                  <a:lnTo>
                    <a:pt x="50984" y="186"/>
                  </a:lnTo>
                  <a:lnTo>
                    <a:pt x="51008" y="186"/>
                  </a:lnTo>
                  <a:lnTo>
                    <a:pt x="50984" y="163"/>
                  </a:lnTo>
                  <a:lnTo>
                    <a:pt x="50915" y="140"/>
                  </a:lnTo>
                  <a:lnTo>
                    <a:pt x="50752" y="116"/>
                  </a:lnTo>
                  <a:lnTo>
                    <a:pt x="50218" y="93"/>
                  </a:lnTo>
                  <a:lnTo>
                    <a:pt x="49382" y="70"/>
                  </a:lnTo>
                  <a:lnTo>
                    <a:pt x="48338" y="47"/>
                  </a:lnTo>
                  <a:lnTo>
                    <a:pt x="45714" y="70"/>
                  </a:lnTo>
                  <a:lnTo>
                    <a:pt x="42673" y="70"/>
                  </a:lnTo>
                  <a:lnTo>
                    <a:pt x="39585" y="93"/>
                  </a:lnTo>
                  <a:lnTo>
                    <a:pt x="36753" y="116"/>
                  </a:lnTo>
                  <a:lnTo>
                    <a:pt x="34524" y="93"/>
                  </a:lnTo>
                  <a:lnTo>
                    <a:pt x="33734" y="70"/>
                  </a:lnTo>
                  <a:lnTo>
                    <a:pt x="33247" y="47"/>
                  </a:lnTo>
                  <a:lnTo>
                    <a:pt x="32899" y="0"/>
                  </a:ln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3"/>
            <p:cNvSpPr/>
            <p:nvPr/>
          </p:nvSpPr>
          <p:spPr>
            <a:xfrm>
              <a:off x="2305325" y="2357400"/>
              <a:ext cx="67950" cy="25"/>
            </a:xfrm>
            <a:custGeom>
              <a:avLst/>
              <a:gdLst/>
              <a:ahLst/>
              <a:cxnLst/>
              <a:rect l="l" t="t" r="r" b="b"/>
              <a:pathLst>
                <a:path w="2718" h="1" extrusionOk="0">
                  <a:moveTo>
                    <a:pt x="2717" y="1"/>
                  </a:moveTo>
                  <a:lnTo>
                    <a:pt x="2717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208" y="1"/>
                  </a:lnTo>
                  <a:lnTo>
                    <a:pt x="2717" y="1"/>
                  </a:lnTo>
                  <a:lnTo>
                    <a:pt x="2717" y="1"/>
                  </a:ln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23"/>
            <p:cNvSpPr/>
            <p:nvPr/>
          </p:nvSpPr>
          <p:spPr>
            <a:xfrm>
              <a:off x="1648300" y="2386425"/>
              <a:ext cx="1480075" cy="43550"/>
            </a:xfrm>
            <a:custGeom>
              <a:avLst/>
              <a:gdLst/>
              <a:ahLst/>
              <a:cxnLst/>
              <a:rect l="l" t="t" r="r" b="b"/>
              <a:pathLst>
                <a:path w="59203" h="1742" extrusionOk="0">
                  <a:moveTo>
                    <a:pt x="26677" y="0"/>
                  </a:moveTo>
                  <a:lnTo>
                    <a:pt x="26305" y="24"/>
                  </a:lnTo>
                  <a:lnTo>
                    <a:pt x="25957" y="47"/>
                  </a:lnTo>
                  <a:lnTo>
                    <a:pt x="25469" y="93"/>
                  </a:lnTo>
                  <a:lnTo>
                    <a:pt x="24680" y="116"/>
                  </a:lnTo>
                  <a:lnTo>
                    <a:pt x="19619" y="116"/>
                  </a:lnTo>
                  <a:lnTo>
                    <a:pt x="16531" y="93"/>
                  </a:lnTo>
                  <a:lnTo>
                    <a:pt x="13489" y="70"/>
                  </a:lnTo>
                  <a:lnTo>
                    <a:pt x="9821" y="70"/>
                  </a:lnTo>
                  <a:lnTo>
                    <a:pt x="9009" y="93"/>
                  </a:lnTo>
                  <a:lnTo>
                    <a:pt x="8451" y="116"/>
                  </a:lnTo>
                  <a:lnTo>
                    <a:pt x="8289" y="140"/>
                  </a:lnTo>
                  <a:lnTo>
                    <a:pt x="8219" y="163"/>
                  </a:lnTo>
                  <a:lnTo>
                    <a:pt x="8196" y="186"/>
                  </a:lnTo>
                  <a:lnTo>
                    <a:pt x="8219" y="186"/>
                  </a:lnTo>
                  <a:lnTo>
                    <a:pt x="8289" y="209"/>
                  </a:lnTo>
                  <a:lnTo>
                    <a:pt x="8660" y="256"/>
                  </a:lnTo>
                  <a:lnTo>
                    <a:pt x="9264" y="279"/>
                  </a:lnTo>
                  <a:lnTo>
                    <a:pt x="10077" y="302"/>
                  </a:lnTo>
                  <a:lnTo>
                    <a:pt x="12143" y="325"/>
                  </a:lnTo>
                  <a:lnTo>
                    <a:pt x="14557" y="349"/>
                  </a:lnTo>
                  <a:lnTo>
                    <a:pt x="19224" y="349"/>
                  </a:lnTo>
                  <a:lnTo>
                    <a:pt x="20872" y="372"/>
                  </a:lnTo>
                  <a:lnTo>
                    <a:pt x="21406" y="395"/>
                  </a:lnTo>
                  <a:lnTo>
                    <a:pt x="21685" y="418"/>
                  </a:lnTo>
                  <a:lnTo>
                    <a:pt x="22172" y="534"/>
                  </a:lnTo>
                  <a:lnTo>
                    <a:pt x="22358" y="581"/>
                  </a:lnTo>
                  <a:lnTo>
                    <a:pt x="22428" y="627"/>
                  </a:lnTo>
                  <a:lnTo>
                    <a:pt x="22428" y="650"/>
                  </a:lnTo>
                  <a:lnTo>
                    <a:pt x="22405" y="650"/>
                  </a:lnTo>
                  <a:lnTo>
                    <a:pt x="22219" y="697"/>
                  </a:lnTo>
                  <a:lnTo>
                    <a:pt x="21847" y="720"/>
                  </a:lnTo>
                  <a:lnTo>
                    <a:pt x="21244" y="743"/>
                  </a:lnTo>
                  <a:lnTo>
                    <a:pt x="20547" y="743"/>
                  </a:lnTo>
                  <a:lnTo>
                    <a:pt x="19897" y="720"/>
                  </a:lnTo>
                  <a:lnTo>
                    <a:pt x="18713" y="627"/>
                  </a:lnTo>
                  <a:lnTo>
                    <a:pt x="18179" y="581"/>
                  </a:lnTo>
                  <a:lnTo>
                    <a:pt x="17668" y="581"/>
                  </a:lnTo>
                  <a:lnTo>
                    <a:pt x="17181" y="604"/>
                  </a:lnTo>
                  <a:lnTo>
                    <a:pt x="16949" y="650"/>
                  </a:lnTo>
                  <a:lnTo>
                    <a:pt x="16717" y="697"/>
                  </a:lnTo>
                  <a:lnTo>
                    <a:pt x="16020" y="883"/>
                  </a:lnTo>
                  <a:lnTo>
                    <a:pt x="15579" y="999"/>
                  </a:lnTo>
                  <a:lnTo>
                    <a:pt x="15347" y="1022"/>
                  </a:lnTo>
                  <a:lnTo>
                    <a:pt x="15091" y="1045"/>
                  </a:lnTo>
                  <a:lnTo>
                    <a:pt x="14302" y="1045"/>
                  </a:lnTo>
                  <a:lnTo>
                    <a:pt x="13698" y="1022"/>
                  </a:lnTo>
                  <a:lnTo>
                    <a:pt x="12955" y="975"/>
                  </a:lnTo>
                  <a:lnTo>
                    <a:pt x="12189" y="883"/>
                  </a:lnTo>
                  <a:lnTo>
                    <a:pt x="11493" y="790"/>
                  </a:lnTo>
                  <a:lnTo>
                    <a:pt x="10936" y="720"/>
                  </a:lnTo>
                  <a:lnTo>
                    <a:pt x="10634" y="650"/>
                  </a:lnTo>
                  <a:lnTo>
                    <a:pt x="10611" y="627"/>
                  </a:lnTo>
                  <a:lnTo>
                    <a:pt x="10703" y="604"/>
                  </a:lnTo>
                  <a:lnTo>
                    <a:pt x="11864" y="604"/>
                  </a:lnTo>
                  <a:lnTo>
                    <a:pt x="11679" y="581"/>
                  </a:lnTo>
                  <a:lnTo>
                    <a:pt x="11191" y="534"/>
                  </a:lnTo>
                  <a:lnTo>
                    <a:pt x="10518" y="511"/>
                  </a:lnTo>
                  <a:lnTo>
                    <a:pt x="8753" y="511"/>
                  </a:lnTo>
                  <a:lnTo>
                    <a:pt x="7801" y="534"/>
                  </a:lnTo>
                  <a:lnTo>
                    <a:pt x="6803" y="558"/>
                  </a:lnTo>
                  <a:lnTo>
                    <a:pt x="4853" y="558"/>
                  </a:lnTo>
                  <a:lnTo>
                    <a:pt x="3994" y="534"/>
                  </a:lnTo>
                  <a:lnTo>
                    <a:pt x="3321" y="488"/>
                  </a:lnTo>
                  <a:lnTo>
                    <a:pt x="2926" y="418"/>
                  </a:lnTo>
                  <a:lnTo>
                    <a:pt x="2833" y="395"/>
                  </a:lnTo>
                  <a:lnTo>
                    <a:pt x="2810" y="372"/>
                  </a:lnTo>
                  <a:lnTo>
                    <a:pt x="2833" y="372"/>
                  </a:lnTo>
                  <a:lnTo>
                    <a:pt x="2926" y="325"/>
                  </a:lnTo>
                  <a:lnTo>
                    <a:pt x="3112" y="302"/>
                  </a:lnTo>
                  <a:lnTo>
                    <a:pt x="1" y="302"/>
                  </a:lnTo>
                  <a:lnTo>
                    <a:pt x="1" y="720"/>
                  </a:lnTo>
                  <a:lnTo>
                    <a:pt x="1742" y="674"/>
                  </a:lnTo>
                  <a:lnTo>
                    <a:pt x="4458" y="650"/>
                  </a:lnTo>
                  <a:lnTo>
                    <a:pt x="5851" y="650"/>
                  </a:lnTo>
                  <a:lnTo>
                    <a:pt x="7128" y="674"/>
                  </a:lnTo>
                  <a:lnTo>
                    <a:pt x="8150" y="720"/>
                  </a:lnTo>
                  <a:lnTo>
                    <a:pt x="8521" y="743"/>
                  </a:lnTo>
                  <a:lnTo>
                    <a:pt x="8800" y="790"/>
                  </a:lnTo>
                  <a:lnTo>
                    <a:pt x="9496" y="975"/>
                  </a:lnTo>
                  <a:lnTo>
                    <a:pt x="9659" y="1022"/>
                  </a:lnTo>
                  <a:lnTo>
                    <a:pt x="9682" y="1068"/>
                  </a:lnTo>
                  <a:lnTo>
                    <a:pt x="9682" y="1092"/>
                  </a:lnTo>
                  <a:lnTo>
                    <a:pt x="9659" y="1092"/>
                  </a:lnTo>
                  <a:lnTo>
                    <a:pt x="9589" y="1115"/>
                  </a:lnTo>
                  <a:lnTo>
                    <a:pt x="9310" y="1138"/>
                  </a:lnTo>
                  <a:lnTo>
                    <a:pt x="8893" y="1115"/>
                  </a:lnTo>
                  <a:lnTo>
                    <a:pt x="8312" y="1092"/>
                  </a:lnTo>
                  <a:lnTo>
                    <a:pt x="7523" y="1092"/>
                  </a:lnTo>
                  <a:lnTo>
                    <a:pt x="6594" y="1068"/>
                  </a:lnTo>
                  <a:lnTo>
                    <a:pt x="4621" y="1092"/>
                  </a:lnTo>
                  <a:lnTo>
                    <a:pt x="2322" y="1161"/>
                  </a:lnTo>
                  <a:lnTo>
                    <a:pt x="5526" y="1347"/>
                  </a:lnTo>
                  <a:lnTo>
                    <a:pt x="8103" y="1463"/>
                  </a:lnTo>
                  <a:lnTo>
                    <a:pt x="9218" y="1486"/>
                  </a:lnTo>
                  <a:lnTo>
                    <a:pt x="10053" y="1486"/>
                  </a:lnTo>
                  <a:lnTo>
                    <a:pt x="11191" y="1440"/>
                  </a:lnTo>
                  <a:lnTo>
                    <a:pt x="12073" y="1370"/>
                  </a:lnTo>
                  <a:lnTo>
                    <a:pt x="12863" y="1324"/>
                  </a:lnTo>
                  <a:lnTo>
                    <a:pt x="13281" y="1301"/>
                  </a:lnTo>
                  <a:lnTo>
                    <a:pt x="13745" y="1301"/>
                  </a:lnTo>
                  <a:lnTo>
                    <a:pt x="14256" y="1324"/>
                  </a:lnTo>
                  <a:lnTo>
                    <a:pt x="14743" y="1370"/>
                  </a:lnTo>
                  <a:lnTo>
                    <a:pt x="15765" y="1463"/>
                  </a:lnTo>
                  <a:lnTo>
                    <a:pt x="16252" y="1486"/>
                  </a:lnTo>
                  <a:lnTo>
                    <a:pt x="17251" y="1486"/>
                  </a:lnTo>
                  <a:lnTo>
                    <a:pt x="17761" y="1417"/>
                  </a:lnTo>
                  <a:lnTo>
                    <a:pt x="18133" y="1347"/>
                  </a:lnTo>
                  <a:lnTo>
                    <a:pt x="18342" y="1254"/>
                  </a:lnTo>
                  <a:lnTo>
                    <a:pt x="18435" y="1184"/>
                  </a:lnTo>
                  <a:lnTo>
                    <a:pt x="18481" y="1138"/>
                  </a:lnTo>
                  <a:lnTo>
                    <a:pt x="18527" y="1092"/>
                  </a:lnTo>
                  <a:lnTo>
                    <a:pt x="18690" y="1068"/>
                  </a:lnTo>
                  <a:lnTo>
                    <a:pt x="18992" y="1068"/>
                  </a:lnTo>
                  <a:lnTo>
                    <a:pt x="19526" y="1092"/>
                  </a:lnTo>
                  <a:lnTo>
                    <a:pt x="20385" y="1138"/>
                  </a:lnTo>
                  <a:lnTo>
                    <a:pt x="21569" y="1184"/>
                  </a:lnTo>
                  <a:lnTo>
                    <a:pt x="24494" y="1231"/>
                  </a:lnTo>
                  <a:lnTo>
                    <a:pt x="27303" y="1277"/>
                  </a:lnTo>
                  <a:lnTo>
                    <a:pt x="28371" y="1301"/>
                  </a:lnTo>
                  <a:lnTo>
                    <a:pt x="29068" y="1347"/>
                  </a:lnTo>
                  <a:lnTo>
                    <a:pt x="29254" y="1347"/>
                  </a:lnTo>
                  <a:lnTo>
                    <a:pt x="29045" y="1324"/>
                  </a:lnTo>
                  <a:lnTo>
                    <a:pt x="27861" y="1184"/>
                  </a:lnTo>
                  <a:lnTo>
                    <a:pt x="25748" y="975"/>
                  </a:lnTo>
                  <a:lnTo>
                    <a:pt x="25748" y="975"/>
                  </a:lnTo>
                  <a:lnTo>
                    <a:pt x="29695" y="1138"/>
                  </a:lnTo>
                  <a:lnTo>
                    <a:pt x="32829" y="1277"/>
                  </a:lnTo>
                  <a:lnTo>
                    <a:pt x="35151" y="1347"/>
                  </a:lnTo>
                  <a:lnTo>
                    <a:pt x="36427" y="1370"/>
                  </a:lnTo>
                  <a:lnTo>
                    <a:pt x="37379" y="1347"/>
                  </a:lnTo>
                  <a:lnTo>
                    <a:pt x="38215" y="1370"/>
                  </a:lnTo>
                  <a:lnTo>
                    <a:pt x="39028" y="1417"/>
                  </a:lnTo>
                  <a:lnTo>
                    <a:pt x="40398" y="1533"/>
                  </a:lnTo>
                  <a:lnTo>
                    <a:pt x="42348" y="1672"/>
                  </a:lnTo>
                  <a:lnTo>
                    <a:pt x="43346" y="1742"/>
                  </a:lnTo>
                  <a:lnTo>
                    <a:pt x="44669" y="1742"/>
                  </a:lnTo>
                  <a:lnTo>
                    <a:pt x="45018" y="1718"/>
                  </a:lnTo>
                  <a:lnTo>
                    <a:pt x="45296" y="1695"/>
                  </a:lnTo>
                  <a:lnTo>
                    <a:pt x="45505" y="1649"/>
                  </a:lnTo>
                  <a:lnTo>
                    <a:pt x="45737" y="1579"/>
                  </a:lnTo>
                  <a:lnTo>
                    <a:pt x="46062" y="1533"/>
                  </a:lnTo>
                  <a:lnTo>
                    <a:pt x="46921" y="1463"/>
                  </a:lnTo>
                  <a:lnTo>
                    <a:pt x="48013" y="1393"/>
                  </a:lnTo>
                  <a:lnTo>
                    <a:pt x="49220" y="1347"/>
                  </a:lnTo>
                  <a:lnTo>
                    <a:pt x="51611" y="1277"/>
                  </a:lnTo>
                  <a:lnTo>
                    <a:pt x="53306" y="1231"/>
                  </a:lnTo>
                  <a:lnTo>
                    <a:pt x="54490" y="1231"/>
                  </a:lnTo>
                  <a:lnTo>
                    <a:pt x="56138" y="1254"/>
                  </a:lnTo>
                  <a:lnTo>
                    <a:pt x="59203" y="1324"/>
                  </a:lnTo>
                  <a:lnTo>
                    <a:pt x="59203" y="952"/>
                  </a:lnTo>
                  <a:lnTo>
                    <a:pt x="57183" y="975"/>
                  </a:lnTo>
                  <a:lnTo>
                    <a:pt x="54606" y="952"/>
                  </a:lnTo>
                  <a:lnTo>
                    <a:pt x="53352" y="929"/>
                  </a:lnTo>
                  <a:lnTo>
                    <a:pt x="52238" y="883"/>
                  </a:lnTo>
                  <a:lnTo>
                    <a:pt x="51379" y="813"/>
                  </a:lnTo>
                  <a:lnTo>
                    <a:pt x="51077" y="767"/>
                  </a:lnTo>
                  <a:lnTo>
                    <a:pt x="50868" y="720"/>
                  </a:lnTo>
                  <a:lnTo>
                    <a:pt x="50497" y="604"/>
                  </a:lnTo>
                  <a:lnTo>
                    <a:pt x="50125" y="534"/>
                  </a:lnTo>
                  <a:lnTo>
                    <a:pt x="49754" y="488"/>
                  </a:lnTo>
                  <a:lnTo>
                    <a:pt x="49336" y="441"/>
                  </a:lnTo>
                  <a:lnTo>
                    <a:pt x="48361" y="418"/>
                  </a:lnTo>
                  <a:lnTo>
                    <a:pt x="47084" y="418"/>
                  </a:lnTo>
                  <a:lnTo>
                    <a:pt x="39028" y="349"/>
                  </a:lnTo>
                  <a:lnTo>
                    <a:pt x="32388" y="349"/>
                  </a:lnTo>
                  <a:lnTo>
                    <a:pt x="31413" y="372"/>
                  </a:lnTo>
                  <a:lnTo>
                    <a:pt x="31227" y="395"/>
                  </a:lnTo>
                  <a:lnTo>
                    <a:pt x="31204" y="418"/>
                  </a:lnTo>
                  <a:lnTo>
                    <a:pt x="31227" y="418"/>
                  </a:lnTo>
                  <a:lnTo>
                    <a:pt x="31343" y="441"/>
                  </a:lnTo>
                  <a:lnTo>
                    <a:pt x="31598" y="465"/>
                  </a:lnTo>
                  <a:lnTo>
                    <a:pt x="32457" y="511"/>
                  </a:lnTo>
                  <a:lnTo>
                    <a:pt x="33641" y="558"/>
                  </a:lnTo>
                  <a:lnTo>
                    <a:pt x="36706" y="627"/>
                  </a:lnTo>
                  <a:lnTo>
                    <a:pt x="38331" y="650"/>
                  </a:lnTo>
                  <a:lnTo>
                    <a:pt x="39887" y="650"/>
                  </a:lnTo>
                  <a:lnTo>
                    <a:pt x="42719" y="627"/>
                  </a:lnTo>
                  <a:lnTo>
                    <a:pt x="45087" y="604"/>
                  </a:lnTo>
                  <a:lnTo>
                    <a:pt x="45993" y="604"/>
                  </a:lnTo>
                  <a:lnTo>
                    <a:pt x="46666" y="650"/>
                  </a:lnTo>
                  <a:lnTo>
                    <a:pt x="46875" y="674"/>
                  </a:lnTo>
                  <a:lnTo>
                    <a:pt x="47037" y="720"/>
                  </a:lnTo>
                  <a:lnTo>
                    <a:pt x="47130" y="767"/>
                  </a:lnTo>
                  <a:lnTo>
                    <a:pt x="47130" y="790"/>
                  </a:lnTo>
                  <a:lnTo>
                    <a:pt x="47107" y="836"/>
                  </a:lnTo>
                  <a:lnTo>
                    <a:pt x="47014" y="883"/>
                  </a:lnTo>
                  <a:lnTo>
                    <a:pt x="46852" y="929"/>
                  </a:lnTo>
                  <a:lnTo>
                    <a:pt x="46620" y="975"/>
                  </a:lnTo>
                  <a:lnTo>
                    <a:pt x="46341" y="999"/>
                  </a:lnTo>
                  <a:lnTo>
                    <a:pt x="45644" y="1022"/>
                  </a:lnTo>
                  <a:lnTo>
                    <a:pt x="44809" y="1045"/>
                  </a:lnTo>
                  <a:lnTo>
                    <a:pt x="43021" y="999"/>
                  </a:lnTo>
                  <a:lnTo>
                    <a:pt x="41465" y="975"/>
                  </a:lnTo>
                  <a:lnTo>
                    <a:pt x="40885" y="952"/>
                  </a:lnTo>
                  <a:lnTo>
                    <a:pt x="40351" y="929"/>
                  </a:lnTo>
                  <a:lnTo>
                    <a:pt x="39376" y="859"/>
                  </a:lnTo>
                  <a:lnTo>
                    <a:pt x="38935" y="813"/>
                  </a:lnTo>
                  <a:lnTo>
                    <a:pt x="37960" y="813"/>
                  </a:lnTo>
                  <a:lnTo>
                    <a:pt x="37449" y="836"/>
                  </a:lnTo>
                  <a:lnTo>
                    <a:pt x="36729" y="883"/>
                  </a:lnTo>
                  <a:lnTo>
                    <a:pt x="35754" y="906"/>
                  </a:lnTo>
                  <a:lnTo>
                    <a:pt x="33293" y="906"/>
                  </a:lnTo>
                  <a:lnTo>
                    <a:pt x="31993" y="859"/>
                  </a:lnTo>
                  <a:lnTo>
                    <a:pt x="30763" y="813"/>
                  </a:lnTo>
                  <a:lnTo>
                    <a:pt x="29671" y="743"/>
                  </a:lnTo>
                  <a:lnTo>
                    <a:pt x="28812" y="650"/>
                  </a:lnTo>
                  <a:lnTo>
                    <a:pt x="28232" y="558"/>
                  </a:lnTo>
                  <a:lnTo>
                    <a:pt x="27884" y="488"/>
                  </a:lnTo>
                  <a:lnTo>
                    <a:pt x="27768" y="441"/>
                  </a:lnTo>
                  <a:lnTo>
                    <a:pt x="27721" y="418"/>
                  </a:lnTo>
                  <a:lnTo>
                    <a:pt x="27698" y="395"/>
                  </a:lnTo>
                  <a:lnTo>
                    <a:pt x="27721" y="372"/>
                  </a:lnTo>
                  <a:lnTo>
                    <a:pt x="27861" y="325"/>
                  </a:lnTo>
                  <a:lnTo>
                    <a:pt x="28116" y="302"/>
                  </a:lnTo>
                  <a:lnTo>
                    <a:pt x="28464" y="302"/>
                  </a:lnTo>
                  <a:lnTo>
                    <a:pt x="28859" y="325"/>
                  </a:lnTo>
                  <a:lnTo>
                    <a:pt x="29091" y="325"/>
                  </a:lnTo>
                  <a:lnTo>
                    <a:pt x="29137" y="302"/>
                  </a:lnTo>
                  <a:lnTo>
                    <a:pt x="29137" y="279"/>
                  </a:lnTo>
                  <a:lnTo>
                    <a:pt x="28998" y="233"/>
                  </a:lnTo>
                  <a:lnTo>
                    <a:pt x="28720" y="163"/>
                  </a:lnTo>
                  <a:lnTo>
                    <a:pt x="28325" y="93"/>
                  </a:lnTo>
                  <a:lnTo>
                    <a:pt x="27814" y="47"/>
                  </a:lnTo>
                  <a:lnTo>
                    <a:pt x="27257" y="0"/>
                  </a:ln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23"/>
            <p:cNvSpPr/>
            <p:nvPr/>
          </p:nvSpPr>
          <p:spPr>
            <a:xfrm>
              <a:off x="1648300" y="2440975"/>
              <a:ext cx="1480075" cy="43550"/>
            </a:xfrm>
            <a:custGeom>
              <a:avLst/>
              <a:gdLst/>
              <a:ahLst/>
              <a:cxnLst/>
              <a:rect l="l" t="t" r="r" b="b"/>
              <a:pathLst>
                <a:path w="59203" h="1742" extrusionOk="0">
                  <a:moveTo>
                    <a:pt x="48848" y="1"/>
                  </a:moveTo>
                  <a:lnTo>
                    <a:pt x="47943" y="24"/>
                  </a:lnTo>
                  <a:lnTo>
                    <a:pt x="45923" y="140"/>
                  </a:lnTo>
                  <a:lnTo>
                    <a:pt x="42673" y="326"/>
                  </a:lnTo>
                  <a:lnTo>
                    <a:pt x="41605" y="372"/>
                  </a:lnTo>
                  <a:lnTo>
                    <a:pt x="40699" y="395"/>
                  </a:lnTo>
                  <a:lnTo>
                    <a:pt x="39678" y="372"/>
                  </a:lnTo>
                  <a:lnTo>
                    <a:pt x="38262" y="395"/>
                  </a:lnTo>
                  <a:lnTo>
                    <a:pt x="35499" y="465"/>
                  </a:lnTo>
                  <a:lnTo>
                    <a:pt x="31645" y="604"/>
                  </a:lnTo>
                  <a:lnTo>
                    <a:pt x="26723" y="767"/>
                  </a:lnTo>
                  <a:lnTo>
                    <a:pt x="29834" y="558"/>
                  </a:lnTo>
                  <a:lnTo>
                    <a:pt x="31622" y="419"/>
                  </a:lnTo>
                  <a:lnTo>
                    <a:pt x="31970" y="395"/>
                  </a:lnTo>
                  <a:lnTo>
                    <a:pt x="31715" y="395"/>
                  </a:lnTo>
                  <a:lnTo>
                    <a:pt x="30855" y="442"/>
                  </a:lnTo>
                  <a:lnTo>
                    <a:pt x="29602" y="465"/>
                  </a:lnTo>
                  <a:lnTo>
                    <a:pt x="26375" y="511"/>
                  </a:lnTo>
                  <a:lnTo>
                    <a:pt x="23031" y="558"/>
                  </a:lnTo>
                  <a:lnTo>
                    <a:pt x="21592" y="604"/>
                  </a:lnTo>
                  <a:lnTo>
                    <a:pt x="20501" y="651"/>
                  </a:lnTo>
                  <a:lnTo>
                    <a:pt x="19804" y="674"/>
                  </a:lnTo>
                  <a:lnTo>
                    <a:pt x="19410" y="674"/>
                  </a:lnTo>
                  <a:lnTo>
                    <a:pt x="19386" y="651"/>
                  </a:lnTo>
                  <a:lnTo>
                    <a:pt x="19503" y="604"/>
                  </a:lnTo>
                  <a:lnTo>
                    <a:pt x="19688" y="558"/>
                  </a:lnTo>
                  <a:lnTo>
                    <a:pt x="19851" y="488"/>
                  </a:lnTo>
                  <a:lnTo>
                    <a:pt x="19920" y="442"/>
                  </a:lnTo>
                  <a:lnTo>
                    <a:pt x="19944" y="395"/>
                  </a:lnTo>
                  <a:lnTo>
                    <a:pt x="19920" y="372"/>
                  </a:lnTo>
                  <a:lnTo>
                    <a:pt x="19851" y="326"/>
                  </a:lnTo>
                  <a:lnTo>
                    <a:pt x="19735" y="279"/>
                  </a:lnTo>
                  <a:lnTo>
                    <a:pt x="19549" y="256"/>
                  </a:lnTo>
                  <a:lnTo>
                    <a:pt x="18504" y="256"/>
                  </a:lnTo>
                  <a:lnTo>
                    <a:pt x="17854" y="279"/>
                  </a:lnTo>
                  <a:lnTo>
                    <a:pt x="16438" y="372"/>
                  </a:lnTo>
                  <a:lnTo>
                    <a:pt x="15741" y="419"/>
                  </a:lnTo>
                  <a:lnTo>
                    <a:pt x="15115" y="442"/>
                  </a:lnTo>
                  <a:lnTo>
                    <a:pt x="14604" y="442"/>
                  </a:lnTo>
                  <a:lnTo>
                    <a:pt x="14209" y="419"/>
                  </a:lnTo>
                  <a:lnTo>
                    <a:pt x="13559" y="372"/>
                  </a:lnTo>
                  <a:lnTo>
                    <a:pt x="12886" y="303"/>
                  </a:lnTo>
                  <a:lnTo>
                    <a:pt x="12445" y="279"/>
                  </a:lnTo>
                  <a:lnTo>
                    <a:pt x="11864" y="256"/>
                  </a:lnTo>
                  <a:lnTo>
                    <a:pt x="10959" y="256"/>
                  </a:lnTo>
                  <a:lnTo>
                    <a:pt x="9636" y="279"/>
                  </a:lnTo>
                  <a:lnTo>
                    <a:pt x="6432" y="395"/>
                  </a:lnTo>
                  <a:lnTo>
                    <a:pt x="2276" y="581"/>
                  </a:lnTo>
                  <a:lnTo>
                    <a:pt x="4528" y="651"/>
                  </a:lnTo>
                  <a:lnTo>
                    <a:pt x="6548" y="674"/>
                  </a:lnTo>
                  <a:lnTo>
                    <a:pt x="7569" y="651"/>
                  </a:lnTo>
                  <a:lnTo>
                    <a:pt x="8475" y="651"/>
                  </a:lnTo>
                  <a:lnTo>
                    <a:pt x="9659" y="604"/>
                  </a:lnTo>
                  <a:lnTo>
                    <a:pt x="9891" y="628"/>
                  </a:lnTo>
                  <a:lnTo>
                    <a:pt x="9914" y="651"/>
                  </a:lnTo>
                  <a:lnTo>
                    <a:pt x="9891" y="651"/>
                  </a:lnTo>
                  <a:lnTo>
                    <a:pt x="9659" y="697"/>
                  </a:lnTo>
                  <a:lnTo>
                    <a:pt x="9241" y="767"/>
                  </a:lnTo>
                  <a:lnTo>
                    <a:pt x="7825" y="953"/>
                  </a:lnTo>
                  <a:lnTo>
                    <a:pt x="7105" y="999"/>
                  </a:lnTo>
                  <a:lnTo>
                    <a:pt x="6223" y="1045"/>
                  </a:lnTo>
                  <a:lnTo>
                    <a:pt x="5224" y="1069"/>
                  </a:lnTo>
                  <a:lnTo>
                    <a:pt x="4156" y="1092"/>
                  </a:lnTo>
                  <a:lnTo>
                    <a:pt x="1997" y="1069"/>
                  </a:lnTo>
                  <a:lnTo>
                    <a:pt x="1" y="1045"/>
                  </a:lnTo>
                  <a:lnTo>
                    <a:pt x="1" y="1324"/>
                  </a:lnTo>
                  <a:lnTo>
                    <a:pt x="442" y="1278"/>
                  </a:lnTo>
                  <a:lnTo>
                    <a:pt x="1045" y="1254"/>
                  </a:lnTo>
                  <a:lnTo>
                    <a:pt x="2531" y="1185"/>
                  </a:lnTo>
                  <a:lnTo>
                    <a:pt x="4969" y="1185"/>
                  </a:lnTo>
                  <a:lnTo>
                    <a:pt x="5712" y="1208"/>
                  </a:lnTo>
                  <a:lnTo>
                    <a:pt x="6641" y="1231"/>
                  </a:lnTo>
                  <a:lnTo>
                    <a:pt x="8591" y="1231"/>
                  </a:lnTo>
                  <a:lnTo>
                    <a:pt x="9427" y="1185"/>
                  </a:lnTo>
                  <a:lnTo>
                    <a:pt x="10355" y="1138"/>
                  </a:lnTo>
                  <a:lnTo>
                    <a:pt x="9102" y="1138"/>
                  </a:lnTo>
                  <a:lnTo>
                    <a:pt x="9102" y="1115"/>
                  </a:lnTo>
                  <a:lnTo>
                    <a:pt x="9218" y="1092"/>
                  </a:lnTo>
                  <a:lnTo>
                    <a:pt x="9798" y="1022"/>
                  </a:lnTo>
                  <a:lnTo>
                    <a:pt x="10727" y="953"/>
                  </a:lnTo>
                  <a:lnTo>
                    <a:pt x="12955" y="767"/>
                  </a:lnTo>
                  <a:lnTo>
                    <a:pt x="13954" y="720"/>
                  </a:lnTo>
                  <a:lnTo>
                    <a:pt x="14720" y="697"/>
                  </a:lnTo>
                  <a:lnTo>
                    <a:pt x="15556" y="697"/>
                  </a:lnTo>
                  <a:lnTo>
                    <a:pt x="15741" y="720"/>
                  </a:lnTo>
                  <a:lnTo>
                    <a:pt x="15858" y="744"/>
                  </a:lnTo>
                  <a:lnTo>
                    <a:pt x="15881" y="813"/>
                  </a:lnTo>
                  <a:lnTo>
                    <a:pt x="15881" y="860"/>
                  </a:lnTo>
                  <a:lnTo>
                    <a:pt x="15881" y="953"/>
                  </a:lnTo>
                  <a:lnTo>
                    <a:pt x="15904" y="1045"/>
                  </a:lnTo>
                  <a:lnTo>
                    <a:pt x="15927" y="1092"/>
                  </a:lnTo>
                  <a:lnTo>
                    <a:pt x="15950" y="1092"/>
                  </a:lnTo>
                  <a:lnTo>
                    <a:pt x="16090" y="1138"/>
                  </a:lnTo>
                  <a:lnTo>
                    <a:pt x="16252" y="1162"/>
                  </a:lnTo>
                  <a:lnTo>
                    <a:pt x="17088" y="1162"/>
                  </a:lnTo>
                  <a:lnTo>
                    <a:pt x="17808" y="1115"/>
                  </a:lnTo>
                  <a:lnTo>
                    <a:pt x="19433" y="1022"/>
                  </a:lnTo>
                  <a:lnTo>
                    <a:pt x="20222" y="999"/>
                  </a:lnTo>
                  <a:lnTo>
                    <a:pt x="20965" y="999"/>
                  </a:lnTo>
                  <a:lnTo>
                    <a:pt x="21499" y="1022"/>
                  </a:lnTo>
                  <a:lnTo>
                    <a:pt x="21801" y="1045"/>
                  </a:lnTo>
                  <a:lnTo>
                    <a:pt x="21871" y="1069"/>
                  </a:lnTo>
                  <a:lnTo>
                    <a:pt x="21894" y="1092"/>
                  </a:lnTo>
                  <a:lnTo>
                    <a:pt x="21801" y="1115"/>
                  </a:lnTo>
                  <a:lnTo>
                    <a:pt x="21174" y="1208"/>
                  </a:lnTo>
                  <a:lnTo>
                    <a:pt x="20199" y="1324"/>
                  </a:lnTo>
                  <a:lnTo>
                    <a:pt x="19804" y="1347"/>
                  </a:lnTo>
                  <a:lnTo>
                    <a:pt x="19178" y="1371"/>
                  </a:lnTo>
                  <a:lnTo>
                    <a:pt x="17297" y="1394"/>
                  </a:lnTo>
                  <a:lnTo>
                    <a:pt x="12236" y="1394"/>
                  </a:lnTo>
                  <a:lnTo>
                    <a:pt x="9589" y="1417"/>
                  </a:lnTo>
                  <a:lnTo>
                    <a:pt x="7291" y="1440"/>
                  </a:lnTo>
                  <a:lnTo>
                    <a:pt x="5573" y="1487"/>
                  </a:lnTo>
                  <a:lnTo>
                    <a:pt x="5039" y="1533"/>
                  </a:lnTo>
                  <a:lnTo>
                    <a:pt x="4876" y="1556"/>
                  </a:lnTo>
                  <a:lnTo>
                    <a:pt x="4760" y="1579"/>
                  </a:lnTo>
                  <a:lnTo>
                    <a:pt x="4760" y="1603"/>
                  </a:lnTo>
                  <a:lnTo>
                    <a:pt x="4853" y="1626"/>
                  </a:lnTo>
                  <a:lnTo>
                    <a:pt x="5317" y="1649"/>
                  </a:lnTo>
                  <a:lnTo>
                    <a:pt x="6130" y="1672"/>
                  </a:lnTo>
                  <a:lnTo>
                    <a:pt x="10053" y="1672"/>
                  </a:lnTo>
                  <a:lnTo>
                    <a:pt x="13373" y="1649"/>
                  </a:lnTo>
                  <a:lnTo>
                    <a:pt x="16809" y="1626"/>
                  </a:lnTo>
                  <a:lnTo>
                    <a:pt x="22219" y="1626"/>
                  </a:lnTo>
                  <a:lnTo>
                    <a:pt x="22962" y="1649"/>
                  </a:lnTo>
                  <a:lnTo>
                    <a:pt x="23380" y="1696"/>
                  </a:lnTo>
                  <a:lnTo>
                    <a:pt x="23635" y="1719"/>
                  </a:lnTo>
                  <a:lnTo>
                    <a:pt x="23937" y="1742"/>
                  </a:lnTo>
                  <a:lnTo>
                    <a:pt x="24587" y="1742"/>
                  </a:lnTo>
                  <a:lnTo>
                    <a:pt x="25330" y="1696"/>
                  </a:lnTo>
                  <a:lnTo>
                    <a:pt x="26096" y="1649"/>
                  </a:lnTo>
                  <a:lnTo>
                    <a:pt x="26769" y="1579"/>
                  </a:lnTo>
                  <a:lnTo>
                    <a:pt x="27327" y="1510"/>
                  </a:lnTo>
                  <a:lnTo>
                    <a:pt x="27698" y="1463"/>
                  </a:lnTo>
                  <a:lnTo>
                    <a:pt x="27768" y="1440"/>
                  </a:lnTo>
                  <a:lnTo>
                    <a:pt x="27768" y="1417"/>
                  </a:lnTo>
                  <a:lnTo>
                    <a:pt x="27512" y="1417"/>
                  </a:lnTo>
                  <a:lnTo>
                    <a:pt x="27048" y="1440"/>
                  </a:lnTo>
                  <a:lnTo>
                    <a:pt x="26700" y="1440"/>
                  </a:lnTo>
                  <a:lnTo>
                    <a:pt x="26514" y="1417"/>
                  </a:lnTo>
                  <a:lnTo>
                    <a:pt x="26468" y="1394"/>
                  </a:lnTo>
                  <a:lnTo>
                    <a:pt x="26491" y="1371"/>
                  </a:lnTo>
                  <a:lnTo>
                    <a:pt x="26677" y="1324"/>
                  </a:lnTo>
                  <a:lnTo>
                    <a:pt x="27118" y="1254"/>
                  </a:lnTo>
                  <a:lnTo>
                    <a:pt x="27814" y="1185"/>
                  </a:lnTo>
                  <a:lnTo>
                    <a:pt x="28789" y="1092"/>
                  </a:lnTo>
                  <a:lnTo>
                    <a:pt x="30066" y="999"/>
                  </a:lnTo>
                  <a:lnTo>
                    <a:pt x="31482" y="929"/>
                  </a:lnTo>
                  <a:lnTo>
                    <a:pt x="33015" y="883"/>
                  </a:lnTo>
                  <a:lnTo>
                    <a:pt x="34524" y="837"/>
                  </a:lnTo>
                  <a:lnTo>
                    <a:pt x="37194" y="837"/>
                  </a:lnTo>
                  <a:lnTo>
                    <a:pt x="38146" y="860"/>
                  </a:lnTo>
                  <a:lnTo>
                    <a:pt x="38749" y="906"/>
                  </a:lnTo>
                  <a:lnTo>
                    <a:pt x="39190" y="929"/>
                  </a:lnTo>
                  <a:lnTo>
                    <a:pt x="40258" y="929"/>
                  </a:lnTo>
                  <a:lnTo>
                    <a:pt x="40885" y="883"/>
                  </a:lnTo>
                  <a:lnTo>
                    <a:pt x="42208" y="813"/>
                  </a:lnTo>
                  <a:lnTo>
                    <a:pt x="42905" y="790"/>
                  </a:lnTo>
                  <a:lnTo>
                    <a:pt x="43601" y="767"/>
                  </a:lnTo>
                  <a:lnTo>
                    <a:pt x="45366" y="744"/>
                  </a:lnTo>
                  <a:lnTo>
                    <a:pt x="47432" y="697"/>
                  </a:lnTo>
                  <a:lnTo>
                    <a:pt x="48314" y="720"/>
                  </a:lnTo>
                  <a:lnTo>
                    <a:pt x="48941" y="744"/>
                  </a:lnTo>
                  <a:lnTo>
                    <a:pt x="49150" y="767"/>
                  </a:lnTo>
                  <a:lnTo>
                    <a:pt x="49243" y="813"/>
                  </a:lnTo>
                  <a:lnTo>
                    <a:pt x="49266" y="837"/>
                  </a:lnTo>
                  <a:lnTo>
                    <a:pt x="49243" y="860"/>
                  </a:lnTo>
                  <a:lnTo>
                    <a:pt x="49104" y="906"/>
                  </a:lnTo>
                  <a:lnTo>
                    <a:pt x="48895" y="976"/>
                  </a:lnTo>
                  <a:lnTo>
                    <a:pt x="48616" y="1022"/>
                  </a:lnTo>
                  <a:lnTo>
                    <a:pt x="47920" y="1092"/>
                  </a:lnTo>
                  <a:lnTo>
                    <a:pt x="47061" y="1138"/>
                  </a:lnTo>
                  <a:lnTo>
                    <a:pt x="46039" y="1138"/>
                  </a:lnTo>
                  <a:lnTo>
                    <a:pt x="43578" y="1115"/>
                  </a:lnTo>
                  <a:lnTo>
                    <a:pt x="40653" y="1092"/>
                  </a:lnTo>
                  <a:lnTo>
                    <a:pt x="38981" y="1092"/>
                  </a:lnTo>
                  <a:lnTo>
                    <a:pt x="37170" y="1115"/>
                  </a:lnTo>
                  <a:lnTo>
                    <a:pt x="33618" y="1185"/>
                  </a:lnTo>
                  <a:lnTo>
                    <a:pt x="32156" y="1231"/>
                  </a:lnTo>
                  <a:lnTo>
                    <a:pt x="31064" y="1278"/>
                  </a:lnTo>
                  <a:lnTo>
                    <a:pt x="30461" y="1324"/>
                  </a:lnTo>
                  <a:lnTo>
                    <a:pt x="30391" y="1347"/>
                  </a:lnTo>
                  <a:lnTo>
                    <a:pt x="30484" y="1371"/>
                  </a:lnTo>
                  <a:lnTo>
                    <a:pt x="30832" y="1371"/>
                  </a:lnTo>
                  <a:lnTo>
                    <a:pt x="31436" y="1394"/>
                  </a:lnTo>
                  <a:lnTo>
                    <a:pt x="38587" y="1394"/>
                  </a:lnTo>
                  <a:lnTo>
                    <a:pt x="47502" y="1324"/>
                  </a:lnTo>
                  <a:lnTo>
                    <a:pt x="48872" y="1324"/>
                  </a:lnTo>
                  <a:lnTo>
                    <a:pt x="50009" y="1301"/>
                  </a:lnTo>
                  <a:lnTo>
                    <a:pt x="50590" y="1254"/>
                  </a:lnTo>
                  <a:lnTo>
                    <a:pt x="51193" y="1208"/>
                  </a:lnTo>
                  <a:lnTo>
                    <a:pt x="51913" y="1138"/>
                  </a:lnTo>
                  <a:lnTo>
                    <a:pt x="52726" y="1022"/>
                  </a:lnTo>
                  <a:lnTo>
                    <a:pt x="53283" y="953"/>
                  </a:lnTo>
                  <a:lnTo>
                    <a:pt x="53956" y="906"/>
                  </a:lnTo>
                  <a:lnTo>
                    <a:pt x="55535" y="837"/>
                  </a:lnTo>
                  <a:lnTo>
                    <a:pt x="57346" y="790"/>
                  </a:lnTo>
                  <a:lnTo>
                    <a:pt x="59203" y="790"/>
                  </a:lnTo>
                  <a:lnTo>
                    <a:pt x="59203" y="488"/>
                  </a:lnTo>
                  <a:lnTo>
                    <a:pt x="58135" y="511"/>
                  </a:lnTo>
                  <a:lnTo>
                    <a:pt x="57346" y="511"/>
                  </a:lnTo>
                  <a:lnTo>
                    <a:pt x="55697" y="465"/>
                  </a:lnTo>
                  <a:lnTo>
                    <a:pt x="53376" y="395"/>
                  </a:lnTo>
                  <a:lnTo>
                    <a:pt x="52261" y="349"/>
                  </a:lnTo>
                  <a:lnTo>
                    <a:pt x="51333" y="279"/>
                  </a:lnTo>
                  <a:lnTo>
                    <a:pt x="50984" y="256"/>
                  </a:lnTo>
                  <a:lnTo>
                    <a:pt x="50729" y="210"/>
                  </a:lnTo>
                  <a:lnTo>
                    <a:pt x="50566" y="163"/>
                  </a:lnTo>
                  <a:lnTo>
                    <a:pt x="50543" y="140"/>
                  </a:lnTo>
                  <a:lnTo>
                    <a:pt x="50543" y="94"/>
                  </a:lnTo>
                  <a:lnTo>
                    <a:pt x="50520" y="70"/>
                  </a:lnTo>
                  <a:lnTo>
                    <a:pt x="50497" y="47"/>
                  </a:lnTo>
                  <a:lnTo>
                    <a:pt x="50311" y="24"/>
                  </a:lnTo>
                  <a:lnTo>
                    <a:pt x="50009" y="1"/>
                  </a:ln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3"/>
            <p:cNvSpPr/>
            <p:nvPr/>
          </p:nvSpPr>
          <p:spPr>
            <a:xfrm>
              <a:off x="1648300" y="2503675"/>
              <a:ext cx="1480075" cy="43550"/>
            </a:xfrm>
            <a:custGeom>
              <a:avLst/>
              <a:gdLst/>
              <a:ahLst/>
              <a:cxnLst/>
              <a:rect l="l" t="t" r="r" b="b"/>
              <a:pathLst>
                <a:path w="59203" h="1742" extrusionOk="0">
                  <a:moveTo>
                    <a:pt x="27621" y="1320"/>
                  </a:moveTo>
                  <a:lnTo>
                    <a:pt x="27512" y="1323"/>
                  </a:lnTo>
                  <a:lnTo>
                    <a:pt x="27257" y="1347"/>
                  </a:lnTo>
                  <a:lnTo>
                    <a:pt x="27582" y="1323"/>
                  </a:lnTo>
                  <a:lnTo>
                    <a:pt x="27621" y="1320"/>
                  </a:lnTo>
                  <a:close/>
                  <a:moveTo>
                    <a:pt x="34617" y="0"/>
                  </a:moveTo>
                  <a:lnTo>
                    <a:pt x="33874" y="23"/>
                  </a:lnTo>
                  <a:lnTo>
                    <a:pt x="33131" y="93"/>
                  </a:lnTo>
                  <a:lnTo>
                    <a:pt x="32434" y="163"/>
                  </a:lnTo>
                  <a:lnTo>
                    <a:pt x="31877" y="232"/>
                  </a:lnTo>
                  <a:lnTo>
                    <a:pt x="31529" y="279"/>
                  </a:lnTo>
                  <a:lnTo>
                    <a:pt x="31436" y="302"/>
                  </a:lnTo>
                  <a:lnTo>
                    <a:pt x="32504" y="302"/>
                  </a:lnTo>
                  <a:lnTo>
                    <a:pt x="32713" y="325"/>
                  </a:lnTo>
                  <a:lnTo>
                    <a:pt x="32736" y="348"/>
                  </a:lnTo>
                  <a:lnTo>
                    <a:pt x="32713" y="348"/>
                  </a:lnTo>
                  <a:lnTo>
                    <a:pt x="32527" y="418"/>
                  </a:lnTo>
                  <a:lnTo>
                    <a:pt x="32086" y="488"/>
                  </a:lnTo>
                  <a:lnTo>
                    <a:pt x="31389" y="557"/>
                  </a:lnTo>
                  <a:lnTo>
                    <a:pt x="30414" y="650"/>
                  </a:lnTo>
                  <a:lnTo>
                    <a:pt x="29137" y="743"/>
                  </a:lnTo>
                  <a:lnTo>
                    <a:pt x="27721" y="813"/>
                  </a:lnTo>
                  <a:lnTo>
                    <a:pt x="26189" y="859"/>
                  </a:lnTo>
                  <a:lnTo>
                    <a:pt x="24680" y="882"/>
                  </a:lnTo>
                  <a:lnTo>
                    <a:pt x="23264" y="906"/>
                  </a:lnTo>
                  <a:lnTo>
                    <a:pt x="22010" y="882"/>
                  </a:lnTo>
                  <a:lnTo>
                    <a:pt x="21058" y="859"/>
                  </a:lnTo>
                  <a:lnTo>
                    <a:pt x="20454" y="836"/>
                  </a:lnTo>
                  <a:lnTo>
                    <a:pt x="20013" y="789"/>
                  </a:lnTo>
                  <a:lnTo>
                    <a:pt x="19503" y="789"/>
                  </a:lnTo>
                  <a:lnTo>
                    <a:pt x="18945" y="813"/>
                  </a:lnTo>
                  <a:lnTo>
                    <a:pt x="18319" y="836"/>
                  </a:lnTo>
                  <a:lnTo>
                    <a:pt x="16995" y="929"/>
                  </a:lnTo>
                  <a:lnTo>
                    <a:pt x="16299" y="952"/>
                  </a:lnTo>
                  <a:lnTo>
                    <a:pt x="15625" y="952"/>
                  </a:lnTo>
                  <a:lnTo>
                    <a:pt x="13838" y="998"/>
                  </a:lnTo>
                  <a:lnTo>
                    <a:pt x="11771" y="1022"/>
                  </a:lnTo>
                  <a:lnTo>
                    <a:pt x="10889" y="1022"/>
                  </a:lnTo>
                  <a:lnTo>
                    <a:pt x="10262" y="998"/>
                  </a:lnTo>
                  <a:lnTo>
                    <a:pt x="10053" y="975"/>
                  </a:lnTo>
                  <a:lnTo>
                    <a:pt x="9961" y="929"/>
                  </a:lnTo>
                  <a:lnTo>
                    <a:pt x="9937" y="906"/>
                  </a:lnTo>
                  <a:lnTo>
                    <a:pt x="9961" y="882"/>
                  </a:lnTo>
                  <a:lnTo>
                    <a:pt x="10100" y="813"/>
                  </a:lnTo>
                  <a:lnTo>
                    <a:pt x="10332" y="766"/>
                  </a:lnTo>
                  <a:lnTo>
                    <a:pt x="10587" y="720"/>
                  </a:lnTo>
                  <a:lnTo>
                    <a:pt x="11284" y="650"/>
                  </a:lnTo>
                  <a:lnTo>
                    <a:pt x="12143" y="604"/>
                  </a:lnTo>
                  <a:lnTo>
                    <a:pt x="15625" y="604"/>
                  </a:lnTo>
                  <a:lnTo>
                    <a:pt x="18551" y="650"/>
                  </a:lnTo>
                  <a:lnTo>
                    <a:pt x="20222" y="650"/>
                  </a:lnTo>
                  <a:lnTo>
                    <a:pt x="22033" y="627"/>
                  </a:lnTo>
                  <a:lnTo>
                    <a:pt x="25585" y="557"/>
                  </a:lnTo>
                  <a:lnTo>
                    <a:pt x="27048" y="511"/>
                  </a:lnTo>
                  <a:lnTo>
                    <a:pt x="28139" y="464"/>
                  </a:lnTo>
                  <a:lnTo>
                    <a:pt x="28743" y="418"/>
                  </a:lnTo>
                  <a:lnTo>
                    <a:pt x="28812" y="395"/>
                  </a:lnTo>
                  <a:lnTo>
                    <a:pt x="28720" y="372"/>
                  </a:lnTo>
                  <a:lnTo>
                    <a:pt x="28371" y="348"/>
                  </a:lnTo>
                  <a:lnTo>
                    <a:pt x="27768" y="348"/>
                  </a:lnTo>
                  <a:lnTo>
                    <a:pt x="25910" y="325"/>
                  </a:lnTo>
                  <a:lnTo>
                    <a:pt x="20640" y="348"/>
                  </a:lnTo>
                  <a:lnTo>
                    <a:pt x="11702" y="418"/>
                  </a:lnTo>
                  <a:lnTo>
                    <a:pt x="10332" y="418"/>
                  </a:lnTo>
                  <a:lnTo>
                    <a:pt x="9194" y="441"/>
                  </a:lnTo>
                  <a:lnTo>
                    <a:pt x="8614" y="464"/>
                  </a:lnTo>
                  <a:lnTo>
                    <a:pt x="8010" y="534"/>
                  </a:lnTo>
                  <a:lnTo>
                    <a:pt x="7291" y="604"/>
                  </a:lnTo>
                  <a:lnTo>
                    <a:pt x="6478" y="720"/>
                  </a:lnTo>
                  <a:lnTo>
                    <a:pt x="5921" y="789"/>
                  </a:lnTo>
                  <a:lnTo>
                    <a:pt x="5248" y="836"/>
                  </a:lnTo>
                  <a:lnTo>
                    <a:pt x="3669" y="906"/>
                  </a:lnTo>
                  <a:lnTo>
                    <a:pt x="1858" y="929"/>
                  </a:lnTo>
                  <a:lnTo>
                    <a:pt x="1" y="952"/>
                  </a:lnTo>
                  <a:lnTo>
                    <a:pt x="1" y="1231"/>
                  </a:lnTo>
                  <a:lnTo>
                    <a:pt x="1858" y="1231"/>
                  </a:lnTo>
                  <a:lnTo>
                    <a:pt x="3506" y="1277"/>
                  </a:lnTo>
                  <a:lnTo>
                    <a:pt x="5828" y="1347"/>
                  </a:lnTo>
                  <a:lnTo>
                    <a:pt x="6942" y="1393"/>
                  </a:lnTo>
                  <a:lnTo>
                    <a:pt x="7871" y="1440"/>
                  </a:lnTo>
                  <a:lnTo>
                    <a:pt x="8219" y="1486"/>
                  </a:lnTo>
                  <a:lnTo>
                    <a:pt x="8498" y="1532"/>
                  </a:lnTo>
                  <a:lnTo>
                    <a:pt x="8637" y="1579"/>
                  </a:lnTo>
                  <a:lnTo>
                    <a:pt x="8684" y="1602"/>
                  </a:lnTo>
                  <a:lnTo>
                    <a:pt x="8684" y="1625"/>
                  </a:lnTo>
                  <a:lnTo>
                    <a:pt x="8684" y="1648"/>
                  </a:lnTo>
                  <a:lnTo>
                    <a:pt x="8707" y="1672"/>
                  </a:lnTo>
                  <a:lnTo>
                    <a:pt x="8893" y="1718"/>
                  </a:lnTo>
                  <a:lnTo>
                    <a:pt x="9194" y="1741"/>
                  </a:lnTo>
                  <a:lnTo>
                    <a:pt x="10355" y="1741"/>
                  </a:lnTo>
                  <a:lnTo>
                    <a:pt x="11261" y="1695"/>
                  </a:lnTo>
                  <a:lnTo>
                    <a:pt x="13281" y="1602"/>
                  </a:lnTo>
                  <a:lnTo>
                    <a:pt x="16531" y="1393"/>
                  </a:lnTo>
                  <a:lnTo>
                    <a:pt x="17599" y="1347"/>
                  </a:lnTo>
                  <a:lnTo>
                    <a:pt x="20942" y="1347"/>
                  </a:lnTo>
                  <a:lnTo>
                    <a:pt x="23705" y="1254"/>
                  </a:lnTo>
                  <a:lnTo>
                    <a:pt x="27559" y="1138"/>
                  </a:lnTo>
                  <a:lnTo>
                    <a:pt x="32481" y="975"/>
                  </a:lnTo>
                  <a:lnTo>
                    <a:pt x="29370" y="1184"/>
                  </a:lnTo>
                  <a:lnTo>
                    <a:pt x="27621" y="1320"/>
                  </a:lnTo>
                  <a:lnTo>
                    <a:pt x="27621" y="1320"/>
                  </a:lnTo>
                  <a:lnTo>
                    <a:pt x="28348" y="1300"/>
                  </a:lnTo>
                  <a:lnTo>
                    <a:pt x="29602" y="1277"/>
                  </a:lnTo>
                  <a:lnTo>
                    <a:pt x="32829" y="1231"/>
                  </a:lnTo>
                  <a:lnTo>
                    <a:pt x="36172" y="1161"/>
                  </a:lnTo>
                  <a:lnTo>
                    <a:pt x="37612" y="1138"/>
                  </a:lnTo>
                  <a:lnTo>
                    <a:pt x="38703" y="1091"/>
                  </a:lnTo>
                  <a:lnTo>
                    <a:pt x="39399" y="1045"/>
                  </a:lnTo>
                  <a:lnTo>
                    <a:pt x="39724" y="1045"/>
                  </a:lnTo>
                  <a:lnTo>
                    <a:pt x="39794" y="1068"/>
                  </a:lnTo>
                  <a:lnTo>
                    <a:pt x="39817" y="1068"/>
                  </a:lnTo>
                  <a:lnTo>
                    <a:pt x="39701" y="1115"/>
                  </a:lnTo>
                  <a:lnTo>
                    <a:pt x="39515" y="1184"/>
                  </a:lnTo>
                  <a:lnTo>
                    <a:pt x="39353" y="1254"/>
                  </a:lnTo>
                  <a:lnTo>
                    <a:pt x="39283" y="1300"/>
                  </a:lnTo>
                  <a:lnTo>
                    <a:pt x="39260" y="1323"/>
                  </a:lnTo>
                  <a:lnTo>
                    <a:pt x="39283" y="1370"/>
                  </a:lnTo>
                  <a:lnTo>
                    <a:pt x="39353" y="1416"/>
                  </a:lnTo>
                  <a:lnTo>
                    <a:pt x="39469" y="1440"/>
                  </a:lnTo>
                  <a:lnTo>
                    <a:pt x="39655" y="1463"/>
                  </a:lnTo>
                  <a:lnTo>
                    <a:pt x="40119" y="1486"/>
                  </a:lnTo>
                  <a:lnTo>
                    <a:pt x="40699" y="1486"/>
                  </a:lnTo>
                  <a:lnTo>
                    <a:pt x="41349" y="1440"/>
                  </a:lnTo>
                  <a:lnTo>
                    <a:pt x="42789" y="1347"/>
                  </a:lnTo>
                  <a:lnTo>
                    <a:pt x="43462" y="1323"/>
                  </a:lnTo>
                  <a:lnTo>
                    <a:pt x="44089" y="1300"/>
                  </a:lnTo>
                  <a:lnTo>
                    <a:pt x="44994" y="1300"/>
                  </a:lnTo>
                  <a:lnTo>
                    <a:pt x="45644" y="1370"/>
                  </a:lnTo>
                  <a:lnTo>
                    <a:pt x="46318" y="1440"/>
                  </a:lnTo>
                  <a:lnTo>
                    <a:pt x="46759" y="1463"/>
                  </a:lnTo>
                  <a:lnTo>
                    <a:pt x="47339" y="1486"/>
                  </a:lnTo>
                  <a:lnTo>
                    <a:pt x="48245" y="1486"/>
                  </a:lnTo>
                  <a:lnTo>
                    <a:pt x="49568" y="1440"/>
                  </a:lnTo>
                  <a:lnTo>
                    <a:pt x="52772" y="1347"/>
                  </a:lnTo>
                  <a:lnTo>
                    <a:pt x="56928" y="1161"/>
                  </a:lnTo>
                  <a:lnTo>
                    <a:pt x="54676" y="1091"/>
                  </a:lnTo>
                  <a:lnTo>
                    <a:pt x="52656" y="1068"/>
                  </a:lnTo>
                  <a:lnTo>
                    <a:pt x="51634" y="1068"/>
                  </a:lnTo>
                  <a:lnTo>
                    <a:pt x="50729" y="1091"/>
                  </a:lnTo>
                  <a:lnTo>
                    <a:pt x="49545" y="1115"/>
                  </a:lnTo>
                  <a:lnTo>
                    <a:pt x="49313" y="1115"/>
                  </a:lnTo>
                  <a:lnTo>
                    <a:pt x="49289" y="1091"/>
                  </a:lnTo>
                  <a:lnTo>
                    <a:pt x="49313" y="1068"/>
                  </a:lnTo>
                  <a:lnTo>
                    <a:pt x="49545" y="1022"/>
                  </a:lnTo>
                  <a:lnTo>
                    <a:pt x="49963" y="952"/>
                  </a:lnTo>
                  <a:lnTo>
                    <a:pt x="51379" y="789"/>
                  </a:lnTo>
                  <a:lnTo>
                    <a:pt x="52099" y="720"/>
                  </a:lnTo>
                  <a:lnTo>
                    <a:pt x="52981" y="673"/>
                  </a:lnTo>
                  <a:lnTo>
                    <a:pt x="53979" y="650"/>
                  </a:lnTo>
                  <a:lnTo>
                    <a:pt x="57230" y="650"/>
                  </a:lnTo>
                  <a:lnTo>
                    <a:pt x="59203" y="673"/>
                  </a:lnTo>
                  <a:lnTo>
                    <a:pt x="59203" y="395"/>
                  </a:lnTo>
                  <a:lnTo>
                    <a:pt x="58762" y="441"/>
                  </a:lnTo>
                  <a:lnTo>
                    <a:pt x="58158" y="488"/>
                  </a:lnTo>
                  <a:lnTo>
                    <a:pt x="56672" y="534"/>
                  </a:lnTo>
                  <a:lnTo>
                    <a:pt x="55024" y="557"/>
                  </a:lnTo>
                  <a:lnTo>
                    <a:pt x="54235" y="534"/>
                  </a:lnTo>
                  <a:lnTo>
                    <a:pt x="53515" y="511"/>
                  </a:lnTo>
                  <a:lnTo>
                    <a:pt x="52563" y="488"/>
                  </a:lnTo>
                  <a:lnTo>
                    <a:pt x="51565" y="488"/>
                  </a:lnTo>
                  <a:lnTo>
                    <a:pt x="50613" y="511"/>
                  </a:lnTo>
                  <a:lnTo>
                    <a:pt x="49777" y="534"/>
                  </a:lnTo>
                  <a:lnTo>
                    <a:pt x="48848" y="581"/>
                  </a:lnTo>
                  <a:lnTo>
                    <a:pt x="48825" y="604"/>
                  </a:lnTo>
                  <a:lnTo>
                    <a:pt x="50102" y="604"/>
                  </a:lnTo>
                  <a:lnTo>
                    <a:pt x="49986" y="627"/>
                  </a:lnTo>
                  <a:lnTo>
                    <a:pt x="49406" y="697"/>
                  </a:lnTo>
                  <a:lnTo>
                    <a:pt x="48477" y="789"/>
                  </a:lnTo>
                  <a:lnTo>
                    <a:pt x="46271" y="952"/>
                  </a:lnTo>
                  <a:lnTo>
                    <a:pt x="45250" y="1022"/>
                  </a:lnTo>
                  <a:lnTo>
                    <a:pt x="44484" y="1045"/>
                  </a:lnTo>
                  <a:lnTo>
                    <a:pt x="43648" y="1045"/>
                  </a:lnTo>
                  <a:lnTo>
                    <a:pt x="43462" y="1022"/>
                  </a:lnTo>
                  <a:lnTo>
                    <a:pt x="43346" y="975"/>
                  </a:lnTo>
                  <a:lnTo>
                    <a:pt x="43323" y="929"/>
                  </a:lnTo>
                  <a:lnTo>
                    <a:pt x="43323" y="859"/>
                  </a:lnTo>
                  <a:lnTo>
                    <a:pt x="43323" y="789"/>
                  </a:lnTo>
                  <a:lnTo>
                    <a:pt x="43300" y="673"/>
                  </a:lnTo>
                  <a:lnTo>
                    <a:pt x="43276" y="650"/>
                  </a:lnTo>
                  <a:lnTo>
                    <a:pt x="43253" y="627"/>
                  </a:lnTo>
                  <a:lnTo>
                    <a:pt x="43114" y="604"/>
                  </a:lnTo>
                  <a:lnTo>
                    <a:pt x="42951" y="581"/>
                  </a:lnTo>
                  <a:lnTo>
                    <a:pt x="42719" y="557"/>
                  </a:lnTo>
                  <a:lnTo>
                    <a:pt x="42116" y="581"/>
                  </a:lnTo>
                  <a:lnTo>
                    <a:pt x="41396" y="604"/>
                  </a:lnTo>
                  <a:lnTo>
                    <a:pt x="39771" y="697"/>
                  </a:lnTo>
                  <a:lnTo>
                    <a:pt x="38981" y="720"/>
                  </a:lnTo>
                  <a:lnTo>
                    <a:pt x="38238" y="720"/>
                  </a:lnTo>
                  <a:lnTo>
                    <a:pt x="37704" y="697"/>
                  </a:lnTo>
                  <a:lnTo>
                    <a:pt x="37403" y="673"/>
                  </a:lnTo>
                  <a:lnTo>
                    <a:pt x="37333" y="673"/>
                  </a:lnTo>
                  <a:lnTo>
                    <a:pt x="37310" y="650"/>
                  </a:lnTo>
                  <a:lnTo>
                    <a:pt x="37426" y="604"/>
                  </a:lnTo>
                  <a:lnTo>
                    <a:pt x="38029" y="534"/>
                  </a:lnTo>
                  <a:lnTo>
                    <a:pt x="39005" y="418"/>
                  </a:lnTo>
                  <a:lnTo>
                    <a:pt x="39399" y="395"/>
                  </a:lnTo>
                  <a:lnTo>
                    <a:pt x="40026" y="372"/>
                  </a:lnTo>
                  <a:lnTo>
                    <a:pt x="41907" y="348"/>
                  </a:lnTo>
                  <a:lnTo>
                    <a:pt x="46968" y="325"/>
                  </a:lnTo>
                  <a:lnTo>
                    <a:pt x="49615" y="325"/>
                  </a:lnTo>
                  <a:lnTo>
                    <a:pt x="51913" y="302"/>
                  </a:lnTo>
                  <a:lnTo>
                    <a:pt x="53631" y="255"/>
                  </a:lnTo>
                  <a:lnTo>
                    <a:pt x="54165" y="209"/>
                  </a:lnTo>
                  <a:lnTo>
                    <a:pt x="54327" y="186"/>
                  </a:lnTo>
                  <a:lnTo>
                    <a:pt x="54444" y="163"/>
                  </a:lnTo>
                  <a:lnTo>
                    <a:pt x="54444" y="139"/>
                  </a:lnTo>
                  <a:lnTo>
                    <a:pt x="54351" y="116"/>
                  </a:lnTo>
                  <a:lnTo>
                    <a:pt x="53886" y="93"/>
                  </a:lnTo>
                  <a:lnTo>
                    <a:pt x="53074" y="70"/>
                  </a:lnTo>
                  <a:lnTo>
                    <a:pt x="51983" y="47"/>
                  </a:lnTo>
                  <a:lnTo>
                    <a:pt x="49173" y="70"/>
                  </a:lnTo>
                  <a:lnTo>
                    <a:pt x="45830" y="70"/>
                  </a:lnTo>
                  <a:lnTo>
                    <a:pt x="42417" y="93"/>
                  </a:lnTo>
                  <a:lnTo>
                    <a:pt x="39330" y="116"/>
                  </a:lnTo>
                  <a:lnTo>
                    <a:pt x="36985" y="93"/>
                  </a:lnTo>
                  <a:lnTo>
                    <a:pt x="36242" y="70"/>
                  </a:lnTo>
                  <a:lnTo>
                    <a:pt x="35824" y="47"/>
                  </a:lnTo>
                  <a:lnTo>
                    <a:pt x="35592" y="0"/>
                  </a:ln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51" name="Google Shape;2651;p23"/>
          <p:cNvSpPr/>
          <p:nvPr/>
        </p:nvSpPr>
        <p:spPr>
          <a:xfrm>
            <a:off x="-28350" y="4244450"/>
            <a:ext cx="9201300" cy="456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52" name="Google Shape;2652;p23"/>
          <p:cNvGrpSpPr/>
          <p:nvPr/>
        </p:nvGrpSpPr>
        <p:grpSpPr>
          <a:xfrm>
            <a:off x="8430777" y="3555682"/>
            <a:ext cx="2948097" cy="1078271"/>
            <a:chOff x="5331602" y="3459769"/>
            <a:chExt cx="2948097" cy="1078271"/>
          </a:xfrm>
        </p:grpSpPr>
        <p:grpSp>
          <p:nvGrpSpPr>
            <p:cNvPr id="2653" name="Google Shape;2653;p23"/>
            <p:cNvGrpSpPr/>
            <p:nvPr/>
          </p:nvGrpSpPr>
          <p:grpSpPr>
            <a:xfrm>
              <a:off x="5331602" y="4178619"/>
              <a:ext cx="763222" cy="359421"/>
              <a:chOff x="811985" y="3296192"/>
              <a:chExt cx="1330582" cy="626605"/>
            </a:xfrm>
          </p:grpSpPr>
          <p:sp>
            <p:nvSpPr>
              <p:cNvPr id="2654" name="Google Shape;2654;p23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5" name="Google Shape;2655;p23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6" name="Google Shape;2656;p23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657;p23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658;p23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23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23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23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23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23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23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65" name="Google Shape;2665;p23"/>
            <p:cNvGrpSpPr/>
            <p:nvPr/>
          </p:nvGrpSpPr>
          <p:grpSpPr>
            <a:xfrm>
              <a:off x="5804302" y="4178619"/>
              <a:ext cx="763222" cy="359421"/>
              <a:chOff x="811985" y="3296192"/>
              <a:chExt cx="1330582" cy="626605"/>
            </a:xfrm>
          </p:grpSpPr>
          <p:sp>
            <p:nvSpPr>
              <p:cNvPr id="2666" name="Google Shape;2666;p23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23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23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23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23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23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23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23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23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23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23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77" name="Google Shape;2677;p23"/>
            <p:cNvGrpSpPr/>
            <p:nvPr/>
          </p:nvGrpSpPr>
          <p:grpSpPr>
            <a:xfrm>
              <a:off x="5331602" y="3819194"/>
              <a:ext cx="763222" cy="359421"/>
              <a:chOff x="811985" y="3296192"/>
              <a:chExt cx="1330582" cy="626605"/>
            </a:xfrm>
          </p:grpSpPr>
          <p:sp>
            <p:nvSpPr>
              <p:cNvPr id="2678" name="Google Shape;2678;p23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23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23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23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23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23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23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23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23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7" name="Google Shape;2687;p23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23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89" name="Google Shape;2689;p23"/>
            <p:cNvGrpSpPr/>
            <p:nvPr/>
          </p:nvGrpSpPr>
          <p:grpSpPr>
            <a:xfrm>
              <a:off x="5804302" y="3819194"/>
              <a:ext cx="763222" cy="359421"/>
              <a:chOff x="811985" y="3296192"/>
              <a:chExt cx="1330582" cy="626605"/>
            </a:xfrm>
          </p:grpSpPr>
          <p:sp>
            <p:nvSpPr>
              <p:cNvPr id="2690" name="Google Shape;2690;p23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23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2" name="Google Shape;2692;p23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23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23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23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23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23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23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23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23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01" name="Google Shape;2701;p23"/>
            <p:cNvGrpSpPr/>
            <p:nvPr/>
          </p:nvGrpSpPr>
          <p:grpSpPr>
            <a:xfrm>
              <a:off x="6280552" y="4178619"/>
              <a:ext cx="763222" cy="359421"/>
              <a:chOff x="811985" y="3296192"/>
              <a:chExt cx="1330582" cy="626605"/>
            </a:xfrm>
          </p:grpSpPr>
          <p:sp>
            <p:nvSpPr>
              <p:cNvPr id="2702" name="Google Shape;2702;p23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23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23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23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23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23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23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23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23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23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23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13" name="Google Shape;2713;p23"/>
            <p:cNvGrpSpPr/>
            <p:nvPr/>
          </p:nvGrpSpPr>
          <p:grpSpPr>
            <a:xfrm>
              <a:off x="6280552" y="3819194"/>
              <a:ext cx="763222" cy="359421"/>
              <a:chOff x="811985" y="3296192"/>
              <a:chExt cx="1330582" cy="626605"/>
            </a:xfrm>
          </p:grpSpPr>
          <p:sp>
            <p:nvSpPr>
              <p:cNvPr id="2714" name="Google Shape;2714;p23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23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23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23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23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23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23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23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23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23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23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25" name="Google Shape;2725;p23"/>
            <p:cNvGrpSpPr/>
            <p:nvPr/>
          </p:nvGrpSpPr>
          <p:grpSpPr>
            <a:xfrm>
              <a:off x="7043777" y="4178619"/>
              <a:ext cx="763222" cy="359421"/>
              <a:chOff x="811985" y="3296192"/>
              <a:chExt cx="1330582" cy="626605"/>
            </a:xfrm>
          </p:grpSpPr>
          <p:sp>
            <p:nvSpPr>
              <p:cNvPr id="2726" name="Google Shape;2726;p23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23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23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23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0" name="Google Shape;2730;p23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1" name="Google Shape;2731;p23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2" name="Google Shape;2732;p23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3" name="Google Shape;2733;p23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4" name="Google Shape;2734;p23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5" name="Google Shape;2735;p23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6" name="Google Shape;2736;p23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37" name="Google Shape;2737;p23"/>
            <p:cNvGrpSpPr/>
            <p:nvPr/>
          </p:nvGrpSpPr>
          <p:grpSpPr>
            <a:xfrm>
              <a:off x="7516477" y="4178619"/>
              <a:ext cx="763222" cy="359421"/>
              <a:chOff x="811985" y="3296192"/>
              <a:chExt cx="1330582" cy="626605"/>
            </a:xfrm>
          </p:grpSpPr>
          <p:sp>
            <p:nvSpPr>
              <p:cNvPr id="2738" name="Google Shape;2738;p23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9" name="Google Shape;2739;p23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0" name="Google Shape;2740;p23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1" name="Google Shape;2741;p23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2" name="Google Shape;2742;p23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3" name="Google Shape;2743;p23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4" name="Google Shape;2744;p23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5" name="Google Shape;2745;p23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23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23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23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49" name="Google Shape;2749;p23"/>
            <p:cNvGrpSpPr/>
            <p:nvPr/>
          </p:nvGrpSpPr>
          <p:grpSpPr>
            <a:xfrm>
              <a:off x="7043777" y="3819194"/>
              <a:ext cx="763222" cy="359421"/>
              <a:chOff x="811985" y="3296192"/>
              <a:chExt cx="1330582" cy="626605"/>
            </a:xfrm>
          </p:grpSpPr>
          <p:sp>
            <p:nvSpPr>
              <p:cNvPr id="2750" name="Google Shape;2750;p23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1" name="Google Shape;2751;p23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2" name="Google Shape;2752;p23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3" name="Google Shape;2753;p23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4" name="Google Shape;2754;p23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5" name="Google Shape;2755;p23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6" name="Google Shape;2756;p23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7" name="Google Shape;2757;p23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8" name="Google Shape;2758;p23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9" name="Google Shape;2759;p23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0" name="Google Shape;2760;p23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61" name="Google Shape;2761;p23"/>
            <p:cNvGrpSpPr/>
            <p:nvPr/>
          </p:nvGrpSpPr>
          <p:grpSpPr>
            <a:xfrm>
              <a:off x="7516477" y="3819194"/>
              <a:ext cx="763222" cy="359421"/>
              <a:chOff x="811985" y="3296192"/>
              <a:chExt cx="1330582" cy="626605"/>
            </a:xfrm>
          </p:grpSpPr>
          <p:sp>
            <p:nvSpPr>
              <p:cNvPr id="2762" name="Google Shape;2762;p23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3" name="Google Shape;2763;p23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4" name="Google Shape;2764;p23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5" name="Google Shape;2765;p23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6" name="Google Shape;2766;p23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7" name="Google Shape;2767;p23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8" name="Google Shape;2768;p23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9" name="Google Shape;2769;p23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0" name="Google Shape;2770;p23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1" name="Google Shape;2771;p23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2" name="Google Shape;2772;p23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73" name="Google Shape;2773;p23"/>
            <p:cNvGrpSpPr/>
            <p:nvPr/>
          </p:nvGrpSpPr>
          <p:grpSpPr>
            <a:xfrm>
              <a:off x="6280552" y="3459769"/>
              <a:ext cx="763222" cy="359421"/>
              <a:chOff x="811985" y="3296192"/>
              <a:chExt cx="1330582" cy="626605"/>
            </a:xfrm>
          </p:grpSpPr>
          <p:sp>
            <p:nvSpPr>
              <p:cNvPr id="2774" name="Google Shape;2774;p23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5" name="Google Shape;2775;p23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6" name="Google Shape;2776;p23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7" name="Google Shape;2777;p23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8" name="Google Shape;2778;p23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9" name="Google Shape;2779;p23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0" name="Google Shape;2780;p23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1" name="Google Shape;2781;p23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2" name="Google Shape;2782;p23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3" name="Google Shape;2783;p23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4" name="Google Shape;2784;p23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85" name="Google Shape;2785;p23"/>
            <p:cNvGrpSpPr/>
            <p:nvPr/>
          </p:nvGrpSpPr>
          <p:grpSpPr>
            <a:xfrm>
              <a:off x="7043777" y="3459769"/>
              <a:ext cx="763222" cy="359421"/>
              <a:chOff x="811985" y="3296192"/>
              <a:chExt cx="1330582" cy="626605"/>
            </a:xfrm>
          </p:grpSpPr>
          <p:sp>
            <p:nvSpPr>
              <p:cNvPr id="2786" name="Google Shape;2786;p23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7" name="Google Shape;2787;p23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8" name="Google Shape;2788;p23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9" name="Google Shape;2789;p23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0" name="Google Shape;2790;p23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1" name="Google Shape;2791;p23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2" name="Google Shape;2792;p23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3" name="Google Shape;2793;p23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4" name="Google Shape;2794;p23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5" name="Google Shape;2795;p23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6" name="Google Shape;2796;p23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97" name="Google Shape;2797;p23"/>
            <p:cNvGrpSpPr/>
            <p:nvPr/>
          </p:nvGrpSpPr>
          <p:grpSpPr>
            <a:xfrm>
              <a:off x="7516477" y="3459769"/>
              <a:ext cx="763222" cy="359421"/>
              <a:chOff x="811985" y="3296192"/>
              <a:chExt cx="1330582" cy="626605"/>
            </a:xfrm>
          </p:grpSpPr>
          <p:sp>
            <p:nvSpPr>
              <p:cNvPr id="2798" name="Google Shape;2798;p23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9" name="Google Shape;2799;p23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0" name="Google Shape;2800;p23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1" name="Google Shape;2801;p23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2" name="Google Shape;2802;p23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3" name="Google Shape;2803;p23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4" name="Google Shape;2804;p23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5" name="Google Shape;2805;p23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6" name="Google Shape;2806;p23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7" name="Google Shape;2807;p23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8" name="Google Shape;2808;p23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09" name="Google Shape;2809;p23"/>
          <p:cNvGrpSpPr/>
          <p:nvPr/>
        </p:nvGrpSpPr>
        <p:grpSpPr>
          <a:xfrm flipH="1">
            <a:off x="-2234873" y="3555682"/>
            <a:ext cx="2948097" cy="1078271"/>
            <a:chOff x="5331602" y="3459769"/>
            <a:chExt cx="2948097" cy="1078271"/>
          </a:xfrm>
        </p:grpSpPr>
        <p:grpSp>
          <p:nvGrpSpPr>
            <p:cNvPr id="2810" name="Google Shape;2810;p23"/>
            <p:cNvGrpSpPr/>
            <p:nvPr/>
          </p:nvGrpSpPr>
          <p:grpSpPr>
            <a:xfrm>
              <a:off x="5331602" y="4178619"/>
              <a:ext cx="763222" cy="359421"/>
              <a:chOff x="811985" y="3296192"/>
              <a:chExt cx="1330582" cy="626605"/>
            </a:xfrm>
          </p:grpSpPr>
          <p:sp>
            <p:nvSpPr>
              <p:cNvPr id="2811" name="Google Shape;2811;p23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2" name="Google Shape;2812;p23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3" name="Google Shape;2813;p23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4" name="Google Shape;2814;p23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5" name="Google Shape;2815;p23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6" name="Google Shape;2816;p23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7" name="Google Shape;2817;p23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8" name="Google Shape;2818;p23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9" name="Google Shape;2819;p23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0" name="Google Shape;2820;p23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1" name="Google Shape;2821;p23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22" name="Google Shape;2822;p23"/>
            <p:cNvGrpSpPr/>
            <p:nvPr/>
          </p:nvGrpSpPr>
          <p:grpSpPr>
            <a:xfrm>
              <a:off x="5804302" y="4178619"/>
              <a:ext cx="763222" cy="359421"/>
              <a:chOff x="811985" y="3296192"/>
              <a:chExt cx="1330582" cy="626605"/>
            </a:xfrm>
          </p:grpSpPr>
          <p:sp>
            <p:nvSpPr>
              <p:cNvPr id="2823" name="Google Shape;2823;p23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4" name="Google Shape;2824;p23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5" name="Google Shape;2825;p23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6" name="Google Shape;2826;p23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7" name="Google Shape;2827;p23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8" name="Google Shape;2828;p23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9" name="Google Shape;2829;p23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0" name="Google Shape;2830;p23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1" name="Google Shape;2831;p23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2" name="Google Shape;2832;p23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3" name="Google Shape;2833;p23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34" name="Google Shape;2834;p23"/>
            <p:cNvGrpSpPr/>
            <p:nvPr/>
          </p:nvGrpSpPr>
          <p:grpSpPr>
            <a:xfrm>
              <a:off x="5331602" y="3819194"/>
              <a:ext cx="763222" cy="359421"/>
              <a:chOff x="811985" y="3296192"/>
              <a:chExt cx="1330582" cy="626605"/>
            </a:xfrm>
          </p:grpSpPr>
          <p:sp>
            <p:nvSpPr>
              <p:cNvPr id="2835" name="Google Shape;2835;p23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6" name="Google Shape;2836;p23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7" name="Google Shape;2837;p23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8" name="Google Shape;2838;p23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9" name="Google Shape;2839;p23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0" name="Google Shape;2840;p23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1" name="Google Shape;2841;p23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2" name="Google Shape;2842;p23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3" name="Google Shape;2843;p23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4" name="Google Shape;2844;p23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5" name="Google Shape;2845;p23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46" name="Google Shape;2846;p23"/>
            <p:cNvGrpSpPr/>
            <p:nvPr/>
          </p:nvGrpSpPr>
          <p:grpSpPr>
            <a:xfrm>
              <a:off x="5804302" y="3819194"/>
              <a:ext cx="763222" cy="359421"/>
              <a:chOff x="811985" y="3296192"/>
              <a:chExt cx="1330582" cy="626605"/>
            </a:xfrm>
          </p:grpSpPr>
          <p:sp>
            <p:nvSpPr>
              <p:cNvPr id="2847" name="Google Shape;2847;p23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8" name="Google Shape;2848;p23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9" name="Google Shape;2849;p23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0" name="Google Shape;2850;p23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1" name="Google Shape;2851;p23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2" name="Google Shape;2852;p23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3" name="Google Shape;2853;p23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4" name="Google Shape;2854;p23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5" name="Google Shape;2855;p23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6" name="Google Shape;2856;p23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7" name="Google Shape;2857;p23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58" name="Google Shape;2858;p23"/>
            <p:cNvGrpSpPr/>
            <p:nvPr/>
          </p:nvGrpSpPr>
          <p:grpSpPr>
            <a:xfrm>
              <a:off x="6280552" y="4178619"/>
              <a:ext cx="763222" cy="359421"/>
              <a:chOff x="811985" y="3296192"/>
              <a:chExt cx="1330582" cy="626605"/>
            </a:xfrm>
          </p:grpSpPr>
          <p:sp>
            <p:nvSpPr>
              <p:cNvPr id="2859" name="Google Shape;2859;p23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0" name="Google Shape;2860;p23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1" name="Google Shape;2861;p23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2" name="Google Shape;2862;p23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3" name="Google Shape;2863;p23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4" name="Google Shape;2864;p23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5" name="Google Shape;2865;p23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6" name="Google Shape;2866;p23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7" name="Google Shape;2867;p23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8" name="Google Shape;2868;p23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9" name="Google Shape;2869;p23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70" name="Google Shape;2870;p23"/>
            <p:cNvGrpSpPr/>
            <p:nvPr/>
          </p:nvGrpSpPr>
          <p:grpSpPr>
            <a:xfrm>
              <a:off x="6280552" y="3819194"/>
              <a:ext cx="763222" cy="359421"/>
              <a:chOff x="811985" y="3296192"/>
              <a:chExt cx="1330582" cy="626605"/>
            </a:xfrm>
          </p:grpSpPr>
          <p:sp>
            <p:nvSpPr>
              <p:cNvPr id="2871" name="Google Shape;2871;p23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2" name="Google Shape;2872;p23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3" name="Google Shape;2873;p23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4" name="Google Shape;2874;p23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5" name="Google Shape;2875;p23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6" name="Google Shape;2876;p23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7" name="Google Shape;2877;p23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8" name="Google Shape;2878;p23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9" name="Google Shape;2879;p23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0" name="Google Shape;2880;p23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1" name="Google Shape;2881;p23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82" name="Google Shape;2882;p23"/>
            <p:cNvGrpSpPr/>
            <p:nvPr/>
          </p:nvGrpSpPr>
          <p:grpSpPr>
            <a:xfrm>
              <a:off x="7043777" y="4178619"/>
              <a:ext cx="763222" cy="359421"/>
              <a:chOff x="811985" y="3296192"/>
              <a:chExt cx="1330582" cy="626605"/>
            </a:xfrm>
          </p:grpSpPr>
          <p:sp>
            <p:nvSpPr>
              <p:cNvPr id="2883" name="Google Shape;2883;p23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4" name="Google Shape;2884;p23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5" name="Google Shape;2885;p23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6" name="Google Shape;2886;p23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7" name="Google Shape;2887;p23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8" name="Google Shape;2888;p23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9" name="Google Shape;2889;p23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0" name="Google Shape;2890;p23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1" name="Google Shape;2891;p23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2" name="Google Shape;2892;p23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3" name="Google Shape;2893;p23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94" name="Google Shape;2894;p23"/>
            <p:cNvGrpSpPr/>
            <p:nvPr/>
          </p:nvGrpSpPr>
          <p:grpSpPr>
            <a:xfrm>
              <a:off x="7516477" y="4178619"/>
              <a:ext cx="763222" cy="359421"/>
              <a:chOff x="811985" y="3296192"/>
              <a:chExt cx="1330582" cy="626605"/>
            </a:xfrm>
          </p:grpSpPr>
          <p:sp>
            <p:nvSpPr>
              <p:cNvPr id="2895" name="Google Shape;2895;p23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" name="Google Shape;2896;p23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" name="Google Shape;2897;p23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" name="Google Shape;2898;p23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23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" name="Google Shape;2900;p23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" name="Google Shape;2901;p23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" name="Google Shape;2902;p23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23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23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23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06" name="Google Shape;2906;p23"/>
            <p:cNvGrpSpPr/>
            <p:nvPr/>
          </p:nvGrpSpPr>
          <p:grpSpPr>
            <a:xfrm>
              <a:off x="7043777" y="3819194"/>
              <a:ext cx="763222" cy="359421"/>
              <a:chOff x="811985" y="3296192"/>
              <a:chExt cx="1330582" cy="626605"/>
            </a:xfrm>
          </p:grpSpPr>
          <p:sp>
            <p:nvSpPr>
              <p:cNvPr id="2907" name="Google Shape;2907;p23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" name="Google Shape;2908;p23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909;p23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23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23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23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23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23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23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23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23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18" name="Google Shape;2918;p23"/>
            <p:cNvGrpSpPr/>
            <p:nvPr/>
          </p:nvGrpSpPr>
          <p:grpSpPr>
            <a:xfrm>
              <a:off x="7516477" y="3819194"/>
              <a:ext cx="763222" cy="359421"/>
              <a:chOff x="811985" y="3296192"/>
              <a:chExt cx="1330582" cy="626605"/>
            </a:xfrm>
          </p:grpSpPr>
          <p:sp>
            <p:nvSpPr>
              <p:cNvPr id="2919" name="Google Shape;2919;p23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23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1" name="Google Shape;2921;p23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2" name="Google Shape;2922;p23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23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4" name="Google Shape;2924;p23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5" name="Google Shape;2925;p23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6" name="Google Shape;2926;p23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7" name="Google Shape;2927;p23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8" name="Google Shape;2928;p23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9" name="Google Shape;2929;p23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30" name="Google Shape;2930;p23"/>
            <p:cNvGrpSpPr/>
            <p:nvPr/>
          </p:nvGrpSpPr>
          <p:grpSpPr>
            <a:xfrm>
              <a:off x="6280552" y="3459769"/>
              <a:ext cx="763222" cy="359421"/>
              <a:chOff x="811985" y="3296192"/>
              <a:chExt cx="1330582" cy="626605"/>
            </a:xfrm>
          </p:grpSpPr>
          <p:sp>
            <p:nvSpPr>
              <p:cNvPr id="2931" name="Google Shape;2931;p23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2" name="Google Shape;2932;p23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3" name="Google Shape;2933;p23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4" name="Google Shape;2934;p23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5" name="Google Shape;2935;p23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6" name="Google Shape;2936;p23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7" name="Google Shape;2937;p23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8" name="Google Shape;2938;p23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9" name="Google Shape;2939;p23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0" name="Google Shape;2940;p23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1" name="Google Shape;2941;p23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42" name="Google Shape;2942;p23"/>
            <p:cNvGrpSpPr/>
            <p:nvPr/>
          </p:nvGrpSpPr>
          <p:grpSpPr>
            <a:xfrm>
              <a:off x="7043777" y="3459769"/>
              <a:ext cx="763222" cy="359421"/>
              <a:chOff x="811985" y="3296192"/>
              <a:chExt cx="1330582" cy="626605"/>
            </a:xfrm>
          </p:grpSpPr>
          <p:sp>
            <p:nvSpPr>
              <p:cNvPr id="2943" name="Google Shape;2943;p23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4" name="Google Shape;2944;p23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5" name="Google Shape;2945;p23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6" name="Google Shape;2946;p23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7" name="Google Shape;2947;p23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8" name="Google Shape;2948;p23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9" name="Google Shape;2949;p23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0" name="Google Shape;2950;p23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1" name="Google Shape;2951;p23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2" name="Google Shape;2952;p23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3" name="Google Shape;2953;p23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54" name="Google Shape;2954;p23"/>
            <p:cNvGrpSpPr/>
            <p:nvPr/>
          </p:nvGrpSpPr>
          <p:grpSpPr>
            <a:xfrm>
              <a:off x="7516477" y="3459769"/>
              <a:ext cx="763222" cy="359421"/>
              <a:chOff x="811985" y="3296192"/>
              <a:chExt cx="1330582" cy="626605"/>
            </a:xfrm>
          </p:grpSpPr>
          <p:sp>
            <p:nvSpPr>
              <p:cNvPr id="2955" name="Google Shape;2955;p23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6" name="Google Shape;2956;p23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7" name="Google Shape;2957;p23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8" name="Google Shape;2958;p23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9" name="Google Shape;2959;p23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0" name="Google Shape;2960;p23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1" name="Google Shape;2961;p23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2" name="Google Shape;2962;p23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3" name="Google Shape;2963;p23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4" name="Google Shape;2964;p23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5" name="Google Shape;2965;p23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66" name="Google Shape;2966;p23"/>
          <p:cNvGrpSpPr/>
          <p:nvPr/>
        </p:nvGrpSpPr>
        <p:grpSpPr>
          <a:xfrm flipH="1">
            <a:off x="8430771" y="2477500"/>
            <a:ext cx="1735514" cy="1078180"/>
            <a:chOff x="-3849348" y="6952593"/>
            <a:chExt cx="3571016" cy="2218477"/>
          </a:xfrm>
        </p:grpSpPr>
        <p:sp>
          <p:nvSpPr>
            <p:cNvPr id="2967" name="Google Shape;2967;p23"/>
            <p:cNvSpPr/>
            <p:nvPr/>
          </p:nvSpPr>
          <p:spPr>
            <a:xfrm flipH="1">
              <a:off x="-3260816" y="6952593"/>
              <a:ext cx="2512047" cy="1207365"/>
            </a:xfrm>
            <a:custGeom>
              <a:avLst/>
              <a:gdLst/>
              <a:ahLst/>
              <a:cxnLst/>
              <a:rect l="l" t="t" r="r" b="b"/>
              <a:pathLst>
                <a:path w="17343" h="8336" extrusionOk="0">
                  <a:moveTo>
                    <a:pt x="1532" y="325"/>
                  </a:moveTo>
                  <a:lnTo>
                    <a:pt x="2531" y="720"/>
                  </a:lnTo>
                  <a:lnTo>
                    <a:pt x="1788" y="1045"/>
                  </a:lnTo>
                  <a:lnTo>
                    <a:pt x="1532" y="325"/>
                  </a:lnTo>
                  <a:close/>
                  <a:moveTo>
                    <a:pt x="1463" y="372"/>
                  </a:moveTo>
                  <a:lnTo>
                    <a:pt x="1718" y="1068"/>
                  </a:lnTo>
                  <a:lnTo>
                    <a:pt x="1068" y="1347"/>
                  </a:lnTo>
                  <a:lnTo>
                    <a:pt x="1463" y="372"/>
                  </a:lnTo>
                  <a:close/>
                  <a:moveTo>
                    <a:pt x="441" y="70"/>
                  </a:moveTo>
                  <a:lnTo>
                    <a:pt x="1416" y="302"/>
                  </a:lnTo>
                  <a:lnTo>
                    <a:pt x="998" y="1370"/>
                  </a:lnTo>
                  <a:lnTo>
                    <a:pt x="279" y="1185"/>
                  </a:lnTo>
                  <a:lnTo>
                    <a:pt x="186" y="1161"/>
                  </a:lnTo>
                  <a:lnTo>
                    <a:pt x="93" y="1138"/>
                  </a:lnTo>
                  <a:lnTo>
                    <a:pt x="441" y="70"/>
                  </a:lnTo>
                  <a:close/>
                  <a:moveTo>
                    <a:pt x="2670" y="767"/>
                  </a:moveTo>
                  <a:lnTo>
                    <a:pt x="3784" y="1208"/>
                  </a:lnTo>
                  <a:lnTo>
                    <a:pt x="2949" y="1533"/>
                  </a:lnTo>
                  <a:lnTo>
                    <a:pt x="2670" y="767"/>
                  </a:lnTo>
                  <a:close/>
                  <a:moveTo>
                    <a:pt x="1741" y="1138"/>
                  </a:moveTo>
                  <a:lnTo>
                    <a:pt x="1997" y="1858"/>
                  </a:lnTo>
                  <a:lnTo>
                    <a:pt x="1997" y="1858"/>
                  </a:lnTo>
                  <a:lnTo>
                    <a:pt x="1091" y="1417"/>
                  </a:lnTo>
                  <a:lnTo>
                    <a:pt x="1741" y="1138"/>
                  </a:lnTo>
                  <a:close/>
                  <a:moveTo>
                    <a:pt x="2600" y="767"/>
                  </a:moveTo>
                  <a:lnTo>
                    <a:pt x="2879" y="1556"/>
                  </a:lnTo>
                  <a:lnTo>
                    <a:pt x="2089" y="1881"/>
                  </a:lnTo>
                  <a:lnTo>
                    <a:pt x="1811" y="1115"/>
                  </a:lnTo>
                  <a:lnTo>
                    <a:pt x="2600" y="767"/>
                  </a:lnTo>
                  <a:close/>
                  <a:moveTo>
                    <a:pt x="3924" y="1254"/>
                  </a:moveTo>
                  <a:lnTo>
                    <a:pt x="5061" y="1695"/>
                  </a:lnTo>
                  <a:lnTo>
                    <a:pt x="4202" y="2067"/>
                  </a:lnTo>
                  <a:lnTo>
                    <a:pt x="3924" y="1254"/>
                  </a:lnTo>
                  <a:close/>
                  <a:moveTo>
                    <a:pt x="2902" y="1626"/>
                  </a:moveTo>
                  <a:lnTo>
                    <a:pt x="3181" y="2438"/>
                  </a:lnTo>
                  <a:lnTo>
                    <a:pt x="2159" y="1927"/>
                  </a:lnTo>
                  <a:lnTo>
                    <a:pt x="2902" y="1626"/>
                  </a:lnTo>
                  <a:close/>
                  <a:moveTo>
                    <a:pt x="3854" y="1254"/>
                  </a:moveTo>
                  <a:lnTo>
                    <a:pt x="4133" y="2090"/>
                  </a:lnTo>
                  <a:lnTo>
                    <a:pt x="3274" y="2461"/>
                  </a:lnTo>
                  <a:lnTo>
                    <a:pt x="2972" y="1602"/>
                  </a:lnTo>
                  <a:lnTo>
                    <a:pt x="3854" y="1254"/>
                  </a:lnTo>
                  <a:close/>
                  <a:moveTo>
                    <a:pt x="5201" y="1742"/>
                  </a:moveTo>
                  <a:lnTo>
                    <a:pt x="6454" y="2229"/>
                  </a:lnTo>
                  <a:lnTo>
                    <a:pt x="5502" y="2647"/>
                  </a:lnTo>
                  <a:lnTo>
                    <a:pt x="5201" y="1742"/>
                  </a:lnTo>
                  <a:close/>
                  <a:moveTo>
                    <a:pt x="4156" y="2160"/>
                  </a:moveTo>
                  <a:lnTo>
                    <a:pt x="4481" y="3065"/>
                  </a:lnTo>
                  <a:lnTo>
                    <a:pt x="3320" y="2508"/>
                  </a:lnTo>
                  <a:lnTo>
                    <a:pt x="4156" y="2160"/>
                  </a:lnTo>
                  <a:close/>
                  <a:moveTo>
                    <a:pt x="5131" y="1742"/>
                  </a:moveTo>
                  <a:lnTo>
                    <a:pt x="5433" y="2694"/>
                  </a:lnTo>
                  <a:lnTo>
                    <a:pt x="4550" y="3088"/>
                  </a:lnTo>
                  <a:lnTo>
                    <a:pt x="4225" y="2113"/>
                  </a:lnTo>
                  <a:lnTo>
                    <a:pt x="5131" y="1742"/>
                  </a:lnTo>
                  <a:close/>
                  <a:moveTo>
                    <a:pt x="6594" y="2299"/>
                  </a:moveTo>
                  <a:lnTo>
                    <a:pt x="8079" y="2856"/>
                  </a:lnTo>
                  <a:lnTo>
                    <a:pt x="7011" y="3297"/>
                  </a:lnTo>
                  <a:lnTo>
                    <a:pt x="6594" y="2299"/>
                  </a:lnTo>
                  <a:close/>
                  <a:moveTo>
                    <a:pt x="5456" y="2740"/>
                  </a:moveTo>
                  <a:lnTo>
                    <a:pt x="5688" y="3390"/>
                  </a:lnTo>
                  <a:lnTo>
                    <a:pt x="5804" y="3692"/>
                  </a:lnTo>
                  <a:lnTo>
                    <a:pt x="4620" y="3135"/>
                  </a:lnTo>
                  <a:lnTo>
                    <a:pt x="5456" y="2740"/>
                  </a:lnTo>
                  <a:close/>
                  <a:moveTo>
                    <a:pt x="6524" y="2276"/>
                  </a:moveTo>
                  <a:lnTo>
                    <a:pt x="6942" y="3320"/>
                  </a:lnTo>
                  <a:lnTo>
                    <a:pt x="6245" y="3599"/>
                  </a:lnTo>
                  <a:lnTo>
                    <a:pt x="5874" y="3738"/>
                  </a:lnTo>
                  <a:lnTo>
                    <a:pt x="5758" y="3390"/>
                  </a:lnTo>
                  <a:lnTo>
                    <a:pt x="5526" y="2717"/>
                  </a:lnTo>
                  <a:lnTo>
                    <a:pt x="6524" y="2276"/>
                  </a:lnTo>
                  <a:close/>
                  <a:moveTo>
                    <a:pt x="8219" y="2926"/>
                  </a:moveTo>
                  <a:lnTo>
                    <a:pt x="9867" y="3553"/>
                  </a:lnTo>
                  <a:lnTo>
                    <a:pt x="8660" y="4040"/>
                  </a:lnTo>
                  <a:lnTo>
                    <a:pt x="8219" y="2926"/>
                  </a:lnTo>
                  <a:close/>
                  <a:moveTo>
                    <a:pt x="6965" y="3390"/>
                  </a:moveTo>
                  <a:lnTo>
                    <a:pt x="7429" y="4504"/>
                  </a:lnTo>
                  <a:lnTo>
                    <a:pt x="7429" y="4504"/>
                  </a:lnTo>
                  <a:lnTo>
                    <a:pt x="5967" y="3785"/>
                  </a:lnTo>
                  <a:lnTo>
                    <a:pt x="6292" y="3669"/>
                  </a:lnTo>
                  <a:lnTo>
                    <a:pt x="6965" y="3390"/>
                  </a:lnTo>
                  <a:close/>
                  <a:moveTo>
                    <a:pt x="8149" y="2903"/>
                  </a:moveTo>
                  <a:lnTo>
                    <a:pt x="8590" y="4063"/>
                  </a:lnTo>
                  <a:lnTo>
                    <a:pt x="7499" y="4528"/>
                  </a:lnTo>
                  <a:lnTo>
                    <a:pt x="7035" y="3367"/>
                  </a:lnTo>
                  <a:lnTo>
                    <a:pt x="8149" y="2903"/>
                  </a:lnTo>
                  <a:close/>
                  <a:moveTo>
                    <a:pt x="10006" y="3599"/>
                  </a:moveTo>
                  <a:lnTo>
                    <a:pt x="12026" y="4388"/>
                  </a:lnTo>
                  <a:lnTo>
                    <a:pt x="10564" y="4853"/>
                  </a:lnTo>
                  <a:lnTo>
                    <a:pt x="10006" y="3599"/>
                  </a:lnTo>
                  <a:close/>
                  <a:moveTo>
                    <a:pt x="8613" y="4133"/>
                  </a:moveTo>
                  <a:lnTo>
                    <a:pt x="9054" y="5294"/>
                  </a:lnTo>
                  <a:lnTo>
                    <a:pt x="9054" y="5294"/>
                  </a:lnTo>
                  <a:lnTo>
                    <a:pt x="7569" y="4574"/>
                  </a:lnTo>
                  <a:lnTo>
                    <a:pt x="8613" y="4133"/>
                  </a:lnTo>
                  <a:close/>
                  <a:moveTo>
                    <a:pt x="9937" y="3599"/>
                  </a:moveTo>
                  <a:lnTo>
                    <a:pt x="10494" y="4876"/>
                  </a:lnTo>
                  <a:lnTo>
                    <a:pt x="9147" y="5317"/>
                  </a:lnTo>
                  <a:lnTo>
                    <a:pt x="8683" y="4110"/>
                  </a:lnTo>
                  <a:lnTo>
                    <a:pt x="9937" y="3599"/>
                  </a:lnTo>
                  <a:close/>
                  <a:moveTo>
                    <a:pt x="12189" y="4435"/>
                  </a:moveTo>
                  <a:lnTo>
                    <a:pt x="14046" y="5155"/>
                  </a:lnTo>
                  <a:lnTo>
                    <a:pt x="12723" y="5712"/>
                  </a:lnTo>
                  <a:lnTo>
                    <a:pt x="12189" y="4435"/>
                  </a:lnTo>
                  <a:close/>
                  <a:moveTo>
                    <a:pt x="10540" y="4946"/>
                  </a:moveTo>
                  <a:lnTo>
                    <a:pt x="11144" y="6315"/>
                  </a:lnTo>
                  <a:lnTo>
                    <a:pt x="9217" y="5363"/>
                  </a:lnTo>
                  <a:lnTo>
                    <a:pt x="10540" y="4946"/>
                  </a:lnTo>
                  <a:close/>
                  <a:moveTo>
                    <a:pt x="12096" y="4412"/>
                  </a:moveTo>
                  <a:lnTo>
                    <a:pt x="12653" y="5735"/>
                  </a:lnTo>
                  <a:lnTo>
                    <a:pt x="11237" y="6339"/>
                  </a:lnTo>
                  <a:lnTo>
                    <a:pt x="10587" y="4922"/>
                  </a:lnTo>
                  <a:lnTo>
                    <a:pt x="12096" y="4412"/>
                  </a:lnTo>
                  <a:close/>
                  <a:moveTo>
                    <a:pt x="302" y="1254"/>
                  </a:moveTo>
                  <a:lnTo>
                    <a:pt x="998" y="1440"/>
                  </a:lnTo>
                  <a:lnTo>
                    <a:pt x="1347" y="1626"/>
                  </a:lnTo>
                  <a:lnTo>
                    <a:pt x="998" y="6594"/>
                  </a:lnTo>
                  <a:lnTo>
                    <a:pt x="650" y="6594"/>
                  </a:lnTo>
                  <a:lnTo>
                    <a:pt x="302" y="1254"/>
                  </a:lnTo>
                  <a:close/>
                  <a:moveTo>
                    <a:pt x="14185" y="5201"/>
                  </a:moveTo>
                  <a:lnTo>
                    <a:pt x="16298" y="6014"/>
                  </a:lnTo>
                  <a:lnTo>
                    <a:pt x="14696" y="6803"/>
                  </a:lnTo>
                  <a:lnTo>
                    <a:pt x="14185" y="5201"/>
                  </a:lnTo>
                  <a:close/>
                  <a:moveTo>
                    <a:pt x="12676" y="5805"/>
                  </a:moveTo>
                  <a:lnTo>
                    <a:pt x="13350" y="7383"/>
                  </a:lnTo>
                  <a:lnTo>
                    <a:pt x="11283" y="6385"/>
                  </a:lnTo>
                  <a:lnTo>
                    <a:pt x="12676" y="5805"/>
                  </a:lnTo>
                  <a:close/>
                  <a:moveTo>
                    <a:pt x="14116" y="5201"/>
                  </a:moveTo>
                  <a:lnTo>
                    <a:pt x="14650" y="6826"/>
                  </a:lnTo>
                  <a:lnTo>
                    <a:pt x="13442" y="7407"/>
                  </a:lnTo>
                  <a:lnTo>
                    <a:pt x="12746" y="5758"/>
                  </a:lnTo>
                  <a:lnTo>
                    <a:pt x="14116" y="5201"/>
                  </a:lnTo>
                  <a:close/>
                  <a:moveTo>
                    <a:pt x="14673" y="6896"/>
                  </a:moveTo>
                  <a:lnTo>
                    <a:pt x="15114" y="8242"/>
                  </a:lnTo>
                  <a:lnTo>
                    <a:pt x="13512" y="7453"/>
                  </a:lnTo>
                  <a:lnTo>
                    <a:pt x="14673" y="6896"/>
                  </a:lnTo>
                  <a:close/>
                  <a:moveTo>
                    <a:pt x="16368" y="6060"/>
                  </a:moveTo>
                  <a:lnTo>
                    <a:pt x="17273" y="7082"/>
                  </a:lnTo>
                  <a:lnTo>
                    <a:pt x="16530" y="8219"/>
                  </a:lnTo>
                  <a:lnTo>
                    <a:pt x="15184" y="8266"/>
                  </a:lnTo>
                  <a:lnTo>
                    <a:pt x="14719" y="6849"/>
                  </a:lnTo>
                  <a:lnTo>
                    <a:pt x="16368" y="6060"/>
                  </a:lnTo>
                  <a:close/>
                  <a:moveTo>
                    <a:pt x="395" y="0"/>
                  </a:moveTo>
                  <a:lnTo>
                    <a:pt x="395" y="24"/>
                  </a:lnTo>
                  <a:lnTo>
                    <a:pt x="0" y="1161"/>
                  </a:lnTo>
                  <a:lnTo>
                    <a:pt x="0" y="1185"/>
                  </a:lnTo>
                  <a:lnTo>
                    <a:pt x="23" y="1185"/>
                  </a:lnTo>
                  <a:lnTo>
                    <a:pt x="186" y="1231"/>
                  </a:lnTo>
                  <a:lnTo>
                    <a:pt x="557" y="6640"/>
                  </a:lnTo>
                  <a:lnTo>
                    <a:pt x="580" y="6687"/>
                  </a:lnTo>
                  <a:lnTo>
                    <a:pt x="1091" y="6687"/>
                  </a:lnTo>
                  <a:lnTo>
                    <a:pt x="1091" y="6640"/>
                  </a:lnTo>
                  <a:lnTo>
                    <a:pt x="1439" y="1672"/>
                  </a:lnTo>
                  <a:lnTo>
                    <a:pt x="2043" y="1951"/>
                  </a:lnTo>
                  <a:lnTo>
                    <a:pt x="5851" y="3808"/>
                  </a:lnTo>
                  <a:lnTo>
                    <a:pt x="7476" y="4597"/>
                  </a:lnTo>
                  <a:lnTo>
                    <a:pt x="9101" y="5387"/>
                  </a:lnTo>
                  <a:lnTo>
                    <a:pt x="15137" y="8335"/>
                  </a:lnTo>
                  <a:lnTo>
                    <a:pt x="15160" y="8335"/>
                  </a:lnTo>
                  <a:lnTo>
                    <a:pt x="16553" y="8289"/>
                  </a:lnTo>
                  <a:lnTo>
                    <a:pt x="16577" y="8266"/>
                  </a:lnTo>
                  <a:lnTo>
                    <a:pt x="17343" y="7105"/>
                  </a:lnTo>
                  <a:lnTo>
                    <a:pt x="17343" y="7082"/>
                  </a:lnTo>
                  <a:lnTo>
                    <a:pt x="17343" y="7058"/>
                  </a:lnTo>
                  <a:lnTo>
                    <a:pt x="16391" y="5990"/>
                  </a:lnTo>
                  <a:lnTo>
                    <a:pt x="9960" y="3506"/>
                  </a:lnTo>
                  <a:lnTo>
                    <a:pt x="8172" y="2833"/>
                  </a:lnTo>
                  <a:lnTo>
                    <a:pt x="6547" y="2183"/>
                  </a:lnTo>
                  <a:lnTo>
                    <a:pt x="5177" y="1672"/>
                  </a:lnTo>
                  <a:lnTo>
                    <a:pt x="3877" y="1161"/>
                  </a:lnTo>
                  <a:lnTo>
                    <a:pt x="2623" y="697"/>
                  </a:lnTo>
                  <a:lnTo>
                    <a:pt x="1486" y="233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23"/>
            <p:cNvSpPr/>
            <p:nvPr/>
          </p:nvSpPr>
          <p:spPr>
            <a:xfrm flipH="1">
              <a:off x="-947207" y="8079000"/>
              <a:ext cx="154839" cy="218849"/>
            </a:xfrm>
            <a:custGeom>
              <a:avLst/>
              <a:gdLst/>
              <a:ahLst/>
              <a:cxnLst/>
              <a:rect l="l" t="t" r="r" b="b"/>
              <a:pathLst>
                <a:path w="1069" h="1511" extrusionOk="0">
                  <a:moveTo>
                    <a:pt x="303" y="1"/>
                  </a:moveTo>
                  <a:lnTo>
                    <a:pt x="326" y="117"/>
                  </a:lnTo>
                  <a:lnTo>
                    <a:pt x="326" y="233"/>
                  </a:lnTo>
                  <a:lnTo>
                    <a:pt x="303" y="349"/>
                  </a:lnTo>
                  <a:lnTo>
                    <a:pt x="279" y="419"/>
                  </a:lnTo>
                  <a:lnTo>
                    <a:pt x="256" y="465"/>
                  </a:lnTo>
                  <a:lnTo>
                    <a:pt x="140" y="581"/>
                  </a:lnTo>
                  <a:lnTo>
                    <a:pt x="47" y="721"/>
                  </a:lnTo>
                  <a:lnTo>
                    <a:pt x="24" y="790"/>
                  </a:lnTo>
                  <a:lnTo>
                    <a:pt x="1" y="883"/>
                  </a:lnTo>
                  <a:lnTo>
                    <a:pt x="1" y="999"/>
                  </a:lnTo>
                  <a:lnTo>
                    <a:pt x="24" y="1092"/>
                  </a:lnTo>
                  <a:lnTo>
                    <a:pt x="47" y="1162"/>
                  </a:lnTo>
                  <a:lnTo>
                    <a:pt x="94" y="1255"/>
                  </a:lnTo>
                  <a:lnTo>
                    <a:pt x="187" y="1394"/>
                  </a:lnTo>
                  <a:lnTo>
                    <a:pt x="349" y="1487"/>
                  </a:lnTo>
                  <a:lnTo>
                    <a:pt x="442" y="1510"/>
                  </a:lnTo>
                  <a:lnTo>
                    <a:pt x="651" y="1510"/>
                  </a:lnTo>
                  <a:lnTo>
                    <a:pt x="767" y="1464"/>
                  </a:lnTo>
                  <a:lnTo>
                    <a:pt x="860" y="1417"/>
                  </a:lnTo>
                  <a:lnTo>
                    <a:pt x="953" y="1348"/>
                  </a:lnTo>
                  <a:lnTo>
                    <a:pt x="1022" y="1255"/>
                  </a:lnTo>
                  <a:lnTo>
                    <a:pt x="1046" y="1139"/>
                  </a:lnTo>
                  <a:lnTo>
                    <a:pt x="1069" y="1046"/>
                  </a:lnTo>
                  <a:lnTo>
                    <a:pt x="1046" y="953"/>
                  </a:lnTo>
                  <a:lnTo>
                    <a:pt x="1022" y="837"/>
                  </a:lnTo>
                  <a:lnTo>
                    <a:pt x="976" y="767"/>
                  </a:lnTo>
                  <a:lnTo>
                    <a:pt x="953" y="744"/>
                  </a:lnTo>
                  <a:lnTo>
                    <a:pt x="929" y="814"/>
                  </a:lnTo>
                  <a:lnTo>
                    <a:pt x="860" y="976"/>
                  </a:lnTo>
                  <a:lnTo>
                    <a:pt x="813" y="1046"/>
                  </a:lnTo>
                  <a:lnTo>
                    <a:pt x="767" y="1115"/>
                  </a:lnTo>
                  <a:lnTo>
                    <a:pt x="697" y="1162"/>
                  </a:lnTo>
                  <a:lnTo>
                    <a:pt x="604" y="1162"/>
                  </a:lnTo>
                  <a:lnTo>
                    <a:pt x="512" y="1139"/>
                  </a:lnTo>
                  <a:lnTo>
                    <a:pt x="442" y="1115"/>
                  </a:lnTo>
                  <a:lnTo>
                    <a:pt x="372" y="1046"/>
                  </a:lnTo>
                  <a:lnTo>
                    <a:pt x="349" y="976"/>
                  </a:lnTo>
                  <a:lnTo>
                    <a:pt x="326" y="906"/>
                  </a:lnTo>
                  <a:lnTo>
                    <a:pt x="326" y="837"/>
                  </a:lnTo>
                  <a:lnTo>
                    <a:pt x="349" y="767"/>
                  </a:lnTo>
                  <a:lnTo>
                    <a:pt x="419" y="697"/>
                  </a:lnTo>
                  <a:lnTo>
                    <a:pt x="535" y="581"/>
                  </a:lnTo>
                  <a:lnTo>
                    <a:pt x="628" y="419"/>
                  </a:lnTo>
                  <a:lnTo>
                    <a:pt x="697" y="233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23"/>
            <p:cNvSpPr/>
            <p:nvPr/>
          </p:nvSpPr>
          <p:spPr>
            <a:xfrm flipH="1">
              <a:off x="-940545" y="7853777"/>
              <a:ext cx="144700" cy="235506"/>
            </a:xfrm>
            <a:custGeom>
              <a:avLst/>
              <a:gdLst/>
              <a:ahLst/>
              <a:cxnLst/>
              <a:rect l="l" t="t" r="r" b="b"/>
              <a:pathLst>
                <a:path w="999" h="1626" extrusionOk="0">
                  <a:moveTo>
                    <a:pt x="0" y="0"/>
                  </a:moveTo>
                  <a:lnTo>
                    <a:pt x="93" y="1626"/>
                  </a:lnTo>
                  <a:lnTo>
                    <a:pt x="905" y="1626"/>
                  </a:lnTo>
                  <a:lnTo>
                    <a:pt x="9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23"/>
            <p:cNvSpPr/>
            <p:nvPr/>
          </p:nvSpPr>
          <p:spPr>
            <a:xfrm flipH="1">
              <a:off x="-940545" y="7863915"/>
              <a:ext cx="141369" cy="211897"/>
            </a:xfrm>
            <a:custGeom>
              <a:avLst/>
              <a:gdLst/>
              <a:ahLst/>
              <a:cxnLst/>
              <a:rect l="l" t="t" r="r" b="b"/>
              <a:pathLst>
                <a:path w="976" h="1463" extrusionOk="0">
                  <a:moveTo>
                    <a:pt x="975" y="0"/>
                  </a:moveTo>
                  <a:lnTo>
                    <a:pt x="0" y="348"/>
                  </a:lnTo>
                  <a:lnTo>
                    <a:pt x="23" y="720"/>
                  </a:lnTo>
                  <a:lnTo>
                    <a:pt x="952" y="418"/>
                  </a:lnTo>
                  <a:lnTo>
                    <a:pt x="975" y="0"/>
                  </a:lnTo>
                  <a:close/>
                  <a:moveTo>
                    <a:pt x="929" y="766"/>
                  </a:moveTo>
                  <a:lnTo>
                    <a:pt x="47" y="1091"/>
                  </a:lnTo>
                  <a:lnTo>
                    <a:pt x="70" y="1463"/>
                  </a:lnTo>
                  <a:lnTo>
                    <a:pt x="906" y="1184"/>
                  </a:lnTo>
                  <a:lnTo>
                    <a:pt x="929" y="76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23"/>
            <p:cNvSpPr/>
            <p:nvPr/>
          </p:nvSpPr>
          <p:spPr>
            <a:xfrm flipH="1">
              <a:off x="-869861" y="7863915"/>
              <a:ext cx="53882" cy="215229"/>
            </a:xfrm>
            <a:custGeom>
              <a:avLst/>
              <a:gdLst/>
              <a:ahLst/>
              <a:cxnLst/>
              <a:rect l="l" t="t" r="r" b="b"/>
              <a:pathLst>
                <a:path w="372" h="1486" extrusionOk="0">
                  <a:moveTo>
                    <a:pt x="0" y="0"/>
                  </a:moveTo>
                  <a:lnTo>
                    <a:pt x="93" y="1486"/>
                  </a:lnTo>
                  <a:lnTo>
                    <a:pt x="302" y="1486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23"/>
            <p:cNvSpPr/>
            <p:nvPr/>
          </p:nvSpPr>
          <p:spPr>
            <a:xfrm flipH="1">
              <a:off x="-3371794" y="7958060"/>
              <a:ext cx="349801" cy="252307"/>
            </a:xfrm>
            <a:custGeom>
              <a:avLst/>
              <a:gdLst/>
              <a:ahLst/>
              <a:cxnLst/>
              <a:rect l="l" t="t" r="r" b="b"/>
              <a:pathLst>
                <a:path w="2415" h="1742" extrusionOk="0">
                  <a:moveTo>
                    <a:pt x="1231" y="0"/>
                  </a:moveTo>
                  <a:lnTo>
                    <a:pt x="1045" y="23"/>
                  </a:lnTo>
                  <a:lnTo>
                    <a:pt x="883" y="47"/>
                  </a:lnTo>
                  <a:lnTo>
                    <a:pt x="743" y="116"/>
                  </a:lnTo>
                  <a:lnTo>
                    <a:pt x="604" y="209"/>
                  </a:lnTo>
                  <a:lnTo>
                    <a:pt x="488" y="325"/>
                  </a:lnTo>
                  <a:lnTo>
                    <a:pt x="395" y="441"/>
                  </a:lnTo>
                  <a:lnTo>
                    <a:pt x="302" y="581"/>
                  </a:lnTo>
                  <a:lnTo>
                    <a:pt x="186" y="882"/>
                  </a:lnTo>
                  <a:lnTo>
                    <a:pt x="93" y="1161"/>
                  </a:lnTo>
                  <a:lnTo>
                    <a:pt x="47" y="1416"/>
                  </a:lnTo>
                  <a:lnTo>
                    <a:pt x="0" y="1649"/>
                  </a:lnTo>
                  <a:lnTo>
                    <a:pt x="790" y="1695"/>
                  </a:lnTo>
                  <a:lnTo>
                    <a:pt x="1556" y="1741"/>
                  </a:lnTo>
                  <a:lnTo>
                    <a:pt x="2415" y="1741"/>
                  </a:lnTo>
                  <a:lnTo>
                    <a:pt x="2369" y="1440"/>
                  </a:lnTo>
                  <a:lnTo>
                    <a:pt x="2299" y="1115"/>
                  </a:lnTo>
                  <a:lnTo>
                    <a:pt x="2206" y="790"/>
                  </a:lnTo>
                  <a:lnTo>
                    <a:pt x="2067" y="534"/>
                  </a:lnTo>
                  <a:lnTo>
                    <a:pt x="1974" y="395"/>
                  </a:lnTo>
                  <a:lnTo>
                    <a:pt x="1881" y="302"/>
                  </a:lnTo>
                  <a:lnTo>
                    <a:pt x="1765" y="209"/>
                  </a:lnTo>
                  <a:lnTo>
                    <a:pt x="1649" y="116"/>
                  </a:lnTo>
                  <a:lnTo>
                    <a:pt x="1510" y="70"/>
                  </a:lnTo>
                  <a:lnTo>
                    <a:pt x="1370" y="23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23"/>
            <p:cNvSpPr/>
            <p:nvPr/>
          </p:nvSpPr>
          <p:spPr>
            <a:xfrm flipH="1">
              <a:off x="-3529963" y="8159820"/>
              <a:ext cx="656003" cy="578481"/>
            </a:xfrm>
            <a:custGeom>
              <a:avLst/>
              <a:gdLst/>
              <a:ahLst/>
              <a:cxnLst/>
              <a:rect l="l" t="t" r="r" b="b"/>
              <a:pathLst>
                <a:path w="4529" h="3994" extrusionOk="0">
                  <a:moveTo>
                    <a:pt x="1" y="0"/>
                  </a:moveTo>
                  <a:lnTo>
                    <a:pt x="1" y="3993"/>
                  </a:lnTo>
                  <a:lnTo>
                    <a:pt x="4528" y="3993"/>
                  </a:lnTo>
                  <a:lnTo>
                    <a:pt x="45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23"/>
            <p:cNvSpPr/>
            <p:nvPr/>
          </p:nvSpPr>
          <p:spPr>
            <a:xfrm flipH="1">
              <a:off x="-3849341" y="8720335"/>
              <a:ext cx="1449464" cy="450734"/>
            </a:xfrm>
            <a:custGeom>
              <a:avLst/>
              <a:gdLst/>
              <a:ahLst/>
              <a:cxnLst/>
              <a:rect l="l" t="t" r="r" b="b"/>
              <a:pathLst>
                <a:path w="10007" h="3112" extrusionOk="0">
                  <a:moveTo>
                    <a:pt x="0" y="0"/>
                  </a:moveTo>
                  <a:lnTo>
                    <a:pt x="0" y="3111"/>
                  </a:lnTo>
                  <a:lnTo>
                    <a:pt x="10007" y="3111"/>
                  </a:lnTo>
                  <a:lnTo>
                    <a:pt x="100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23"/>
            <p:cNvSpPr/>
            <p:nvPr/>
          </p:nvSpPr>
          <p:spPr>
            <a:xfrm flipH="1">
              <a:off x="-3529973" y="8159825"/>
              <a:ext cx="329823" cy="560498"/>
            </a:xfrm>
            <a:custGeom>
              <a:avLst/>
              <a:gdLst/>
              <a:ahLst/>
              <a:cxnLst/>
              <a:rect l="l" t="t" r="r" b="b"/>
              <a:pathLst>
                <a:path w="2277" h="3994" extrusionOk="0">
                  <a:moveTo>
                    <a:pt x="1" y="0"/>
                  </a:moveTo>
                  <a:lnTo>
                    <a:pt x="1" y="3993"/>
                  </a:lnTo>
                  <a:lnTo>
                    <a:pt x="2276" y="3993"/>
                  </a:lnTo>
                  <a:lnTo>
                    <a:pt x="2276" y="0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23"/>
            <p:cNvSpPr/>
            <p:nvPr/>
          </p:nvSpPr>
          <p:spPr>
            <a:xfrm flipH="1">
              <a:off x="-3425676" y="8344778"/>
              <a:ext cx="447426" cy="265777"/>
            </a:xfrm>
            <a:custGeom>
              <a:avLst/>
              <a:gdLst/>
              <a:ahLst/>
              <a:cxnLst/>
              <a:rect l="l" t="t" r="r" b="b"/>
              <a:pathLst>
                <a:path w="3089" h="1835" extrusionOk="0">
                  <a:moveTo>
                    <a:pt x="1" y="0"/>
                  </a:moveTo>
                  <a:lnTo>
                    <a:pt x="1" y="1834"/>
                  </a:lnTo>
                  <a:lnTo>
                    <a:pt x="3088" y="1834"/>
                  </a:lnTo>
                  <a:lnTo>
                    <a:pt x="30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23"/>
            <p:cNvSpPr/>
            <p:nvPr/>
          </p:nvSpPr>
          <p:spPr>
            <a:xfrm flipH="1">
              <a:off x="-3425679" y="8344778"/>
              <a:ext cx="225524" cy="265777"/>
            </a:xfrm>
            <a:custGeom>
              <a:avLst/>
              <a:gdLst/>
              <a:ahLst/>
              <a:cxnLst/>
              <a:rect l="l" t="t" r="r" b="b"/>
              <a:pathLst>
                <a:path w="1557" h="1835" extrusionOk="0">
                  <a:moveTo>
                    <a:pt x="1" y="0"/>
                  </a:moveTo>
                  <a:lnTo>
                    <a:pt x="1" y="1834"/>
                  </a:lnTo>
                  <a:lnTo>
                    <a:pt x="1556" y="1834"/>
                  </a:lnTo>
                  <a:lnTo>
                    <a:pt x="1556" y="0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23"/>
            <p:cNvSpPr/>
            <p:nvPr/>
          </p:nvSpPr>
          <p:spPr>
            <a:xfrm flipH="1">
              <a:off x="-3849348" y="8720335"/>
              <a:ext cx="837494" cy="450734"/>
            </a:xfrm>
            <a:custGeom>
              <a:avLst/>
              <a:gdLst/>
              <a:ahLst/>
              <a:cxnLst/>
              <a:rect l="l" t="t" r="r" b="b"/>
              <a:pathLst>
                <a:path w="5782" h="3112" extrusionOk="0">
                  <a:moveTo>
                    <a:pt x="1" y="0"/>
                  </a:moveTo>
                  <a:lnTo>
                    <a:pt x="1" y="3111"/>
                  </a:lnTo>
                  <a:lnTo>
                    <a:pt x="5782" y="3111"/>
                  </a:lnTo>
                  <a:lnTo>
                    <a:pt x="5782" y="0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23"/>
            <p:cNvSpPr/>
            <p:nvPr/>
          </p:nvSpPr>
          <p:spPr>
            <a:xfrm flipH="1">
              <a:off x="-1429532" y="8251456"/>
              <a:ext cx="1003310" cy="340682"/>
            </a:xfrm>
            <a:custGeom>
              <a:avLst/>
              <a:gdLst/>
              <a:ahLst/>
              <a:cxnLst/>
              <a:rect l="l" t="t" r="r" b="b"/>
              <a:pathLst>
                <a:path w="25028" h="8499" extrusionOk="0">
                  <a:moveTo>
                    <a:pt x="11307" y="1"/>
                  </a:moveTo>
                  <a:lnTo>
                    <a:pt x="11237" y="47"/>
                  </a:lnTo>
                  <a:lnTo>
                    <a:pt x="0" y="8243"/>
                  </a:lnTo>
                  <a:lnTo>
                    <a:pt x="163" y="8498"/>
                  </a:lnTo>
                  <a:lnTo>
                    <a:pt x="10866" y="674"/>
                  </a:lnTo>
                  <a:lnTo>
                    <a:pt x="10866" y="674"/>
                  </a:lnTo>
                  <a:lnTo>
                    <a:pt x="6338" y="8266"/>
                  </a:lnTo>
                  <a:lnTo>
                    <a:pt x="6594" y="8428"/>
                  </a:lnTo>
                  <a:lnTo>
                    <a:pt x="11307" y="512"/>
                  </a:lnTo>
                  <a:lnTo>
                    <a:pt x="19015" y="8428"/>
                  </a:lnTo>
                  <a:lnTo>
                    <a:pt x="19247" y="8220"/>
                  </a:lnTo>
                  <a:lnTo>
                    <a:pt x="11910" y="697"/>
                  </a:lnTo>
                  <a:lnTo>
                    <a:pt x="24865" y="8452"/>
                  </a:lnTo>
                  <a:lnTo>
                    <a:pt x="25028" y="8196"/>
                  </a:lnTo>
                  <a:lnTo>
                    <a:pt x="11400" y="24"/>
                  </a:lnTo>
                  <a:lnTo>
                    <a:pt x="113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80" name="Google Shape;2980;p23"/>
            <p:cNvGrpSpPr/>
            <p:nvPr/>
          </p:nvGrpSpPr>
          <p:grpSpPr>
            <a:xfrm>
              <a:off x="-1539990" y="8551874"/>
              <a:ext cx="1261658" cy="594147"/>
              <a:chOff x="811985" y="3296192"/>
              <a:chExt cx="1330582" cy="626605"/>
            </a:xfrm>
          </p:grpSpPr>
          <p:sp>
            <p:nvSpPr>
              <p:cNvPr id="2981" name="Google Shape;2981;p23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2" name="Google Shape;2982;p23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3" name="Google Shape;2983;p23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4" name="Google Shape;2984;p23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5" name="Google Shape;2985;p23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6" name="Google Shape;2986;p23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7" name="Google Shape;2987;p23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8" name="Google Shape;2988;p23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9" name="Google Shape;2989;p23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0" name="Google Shape;2990;p23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1" name="Google Shape;2991;p23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992" name="Google Shape;2992;p23"/>
          <p:cNvSpPr/>
          <p:nvPr/>
        </p:nvSpPr>
        <p:spPr>
          <a:xfrm>
            <a:off x="132223" y="1349978"/>
            <a:ext cx="532401" cy="194869"/>
          </a:xfrm>
          <a:custGeom>
            <a:avLst/>
            <a:gdLst/>
            <a:ahLst/>
            <a:cxnLst/>
            <a:rect l="l" t="t" r="r" b="b"/>
            <a:pathLst>
              <a:path w="3112" h="1139" extrusionOk="0">
                <a:moveTo>
                  <a:pt x="1626" y="1"/>
                </a:moveTo>
                <a:lnTo>
                  <a:pt x="1440" y="24"/>
                </a:lnTo>
                <a:lnTo>
                  <a:pt x="1278" y="47"/>
                </a:lnTo>
                <a:lnTo>
                  <a:pt x="1115" y="94"/>
                </a:lnTo>
                <a:lnTo>
                  <a:pt x="953" y="140"/>
                </a:lnTo>
                <a:lnTo>
                  <a:pt x="813" y="210"/>
                </a:lnTo>
                <a:lnTo>
                  <a:pt x="697" y="303"/>
                </a:lnTo>
                <a:lnTo>
                  <a:pt x="628" y="395"/>
                </a:lnTo>
                <a:lnTo>
                  <a:pt x="558" y="511"/>
                </a:lnTo>
                <a:lnTo>
                  <a:pt x="628" y="535"/>
                </a:lnTo>
                <a:lnTo>
                  <a:pt x="790" y="604"/>
                </a:lnTo>
                <a:lnTo>
                  <a:pt x="883" y="651"/>
                </a:lnTo>
                <a:lnTo>
                  <a:pt x="930" y="720"/>
                </a:lnTo>
                <a:lnTo>
                  <a:pt x="860" y="651"/>
                </a:lnTo>
                <a:lnTo>
                  <a:pt x="790" y="628"/>
                </a:lnTo>
                <a:lnTo>
                  <a:pt x="628" y="581"/>
                </a:lnTo>
                <a:lnTo>
                  <a:pt x="465" y="558"/>
                </a:lnTo>
                <a:lnTo>
                  <a:pt x="279" y="604"/>
                </a:lnTo>
                <a:lnTo>
                  <a:pt x="210" y="628"/>
                </a:lnTo>
                <a:lnTo>
                  <a:pt x="140" y="674"/>
                </a:lnTo>
                <a:lnTo>
                  <a:pt x="94" y="720"/>
                </a:lnTo>
                <a:lnTo>
                  <a:pt x="47" y="790"/>
                </a:lnTo>
                <a:lnTo>
                  <a:pt x="24" y="860"/>
                </a:lnTo>
                <a:lnTo>
                  <a:pt x="1" y="929"/>
                </a:lnTo>
                <a:lnTo>
                  <a:pt x="1" y="999"/>
                </a:lnTo>
                <a:lnTo>
                  <a:pt x="24" y="1069"/>
                </a:lnTo>
                <a:lnTo>
                  <a:pt x="71" y="1115"/>
                </a:lnTo>
                <a:lnTo>
                  <a:pt x="117" y="1138"/>
                </a:lnTo>
                <a:lnTo>
                  <a:pt x="2044" y="1138"/>
                </a:lnTo>
                <a:lnTo>
                  <a:pt x="2740" y="1115"/>
                </a:lnTo>
                <a:lnTo>
                  <a:pt x="2903" y="1115"/>
                </a:lnTo>
                <a:lnTo>
                  <a:pt x="2996" y="1092"/>
                </a:lnTo>
                <a:lnTo>
                  <a:pt x="3042" y="1092"/>
                </a:lnTo>
                <a:lnTo>
                  <a:pt x="3089" y="1022"/>
                </a:lnTo>
                <a:lnTo>
                  <a:pt x="3112" y="953"/>
                </a:lnTo>
                <a:lnTo>
                  <a:pt x="3112" y="883"/>
                </a:lnTo>
                <a:lnTo>
                  <a:pt x="3089" y="813"/>
                </a:lnTo>
                <a:lnTo>
                  <a:pt x="3042" y="744"/>
                </a:lnTo>
                <a:lnTo>
                  <a:pt x="2996" y="697"/>
                </a:lnTo>
                <a:lnTo>
                  <a:pt x="2903" y="651"/>
                </a:lnTo>
                <a:lnTo>
                  <a:pt x="2833" y="628"/>
                </a:lnTo>
                <a:lnTo>
                  <a:pt x="2764" y="628"/>
                </a:lnTo>
                <a:lnTo>
                  <a:pt x="2671" y="651"/>
                </a:lnTo>
                <a:lnTo>
                  <a:pt x="2601" y="674"/>
                </a:lnTo>
                <a:lnTo>
                  <a:pt x="2671" y="628"/>
                </a:lnTo>
                <a:lnTo>
                  <a:pt x="2717" y="604"/>
                </a:lnTo>
                <a:lnTo>
                  <a:pt x="2648" y="442"/>
                </a:lnTo>
                <a:lnTo>
                  <a:pt x="2555" y="326"/>
                </a:lnTo>
                <a:lnTo>
                  <a:pt x="2439" y="233"/>
                </a:lnTo>
                <a:lnTo>
                  <a:pt x="2299" y="140"/>
                </a:lnTo>
                <a:lnTo>
                  <a:pt x="2137" y="70"/>
                </a:lnTo>
                <a:lnTo>
                  <a:pt x="1974" y="24"/>
                </a:lnTo>
                <a:lnTo>
                  <a:pt x="1812" y="1"/>
                </a:lnTo>
                <a:close/>
              </a:path>
            </a:pathLst>
          </a:custGeom>
          <a:solidFill>
            <a:srgbClr val="FFFFFF">
              <a:alpha val="23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3" name="Google Shape;2993;p23"/>
          <p:cNvSpPr/>
          <p:nvPr/>
        </p:nvSpPr>
        <p:spPr>
          <a:xfrm>
            <a:off x="8488784" y="1434767"/>
            <a:ext cx="555702" cy="203224"/>
          </a:xfrm>
          <a:custGeom>
            <a:avLst/>
            <a:gdLst/>
            <a:ahLst/>
            <a:cxnLst/>
            <a:rect l="l" t="t" r="r" b="b"/>
            <a:pathLst>
              <a:path w="3112" h="1138" extrusionOk="0">
                <a:moveTo>
                  <a:pt x="1463" y="0"/>
                </a:moveTo>
                <a:lnTo>
                  <a:pt x="1301" y="23"/>
                </a:lnTo>
                <a:lnTo>
                  <a:pt x="1115" y="70"/>
                </a:lnTo>
                <a:lnTo>
                  <a:pt x="976" y="139"/>
                </a:lnTo>
                <a:lnTo>
                  <a:pt x="836" y="209"/>
                </a:lnTo>
                <a:lnTo>
                  <a:pt x="720" y="302"/>
                </a:lnTo>
                <a:lnTo>
                  <a:pt x="627" y="395"/>
                </a:lnTo>
                <a:lnTo>
                  <a:pt x="558" y="511"/>
                </a:lnTo>
                <a:lnTo>
                  <a:pt x="627" y="534"/>
                </a:lnTo>
                <a:lnTo>
                  <a:pt x="790" y="581"/>
                </a:lnTo>
                <a:lnTo>
                  <a:pt x="883" y="650"/>
                </a:lnTo>
                <a:lnTo>
                  <a:pt x="929" y="697"/>
                </a:lnTo>
                <a:lnTo>
                  <a:pt x="836" y="650"/>
                </a:lnTo>
                <a:lnTo>
                  <a:pt x="743" y="604"/>
                </a:lnTo>
                <a:lnTo>
                  <a:pt x="627" y="581"/>
                </a:lnTo>
                <a:lnTo>
                  <a:pt x="534" y="557"/>
                </a:lnTo>
                <a:lnTo>
                  <a:pt x="395" y="581"/>
                </a:lnTo>
                <a:lnTo>
                  <a:pt x="279" y="604"/>
                </a:lnTo>
                <a:lnTo>
                  <a:pt x="209" y="627"/>
                </a:lnTo>
                <a:lnTo>
                  <a:pt x="140" y="673"/>
                </a:lnTo>
                <a:lnTo>
                  <a:pt x="93" y="720"/>
                </a:lnTo>
                <a:lnTo>
                  <a:pt x="47" y="789"/>
                </a:lnTo>
                <a:lnTo>
                  <a:pt x="24" y="859"/>
                </a:lnTo>
                <a:lnTo>
                  <a:pt x="1" y="929"/>
                </a:lnTo>
                <a:lnTo>
                  <a:pt x="1" y="998"/>
                </a:lnTo>
                <a:lnTo>
                  <a:pt x="24" y="1068"/>
                </a:lnTo>
                <a:lnTo>
                  <a:pt x="70" y="1114"/>
                </a:lnTo>
                <a:lnTo>
                  <a:pt x="117" y="1138"/>
                </a:lnTo>
                <a:lnTo>
                  <a:pt x="1324" y="1138"/>
                </a:lnTo>
                <a:lnTo>
                  <a:pt x="2044" y="1114"/>
                </a:lnTo>
                <a:lnTo>
                  <a:pt x="2903" y="1114"/>
                </a:lnTo>
                <a:lnTo>
                  <a:pt x="2995" y="1091"/>
                </a:lnTo>
                <a:lnTo>
                  <a:pt x="3042" y="1091"/>
                </a:lnTo>
                <a:lnTo>
                  <a:pt x="3042" y="1068"/>
                </a:lnTo>
                <a:lnTo>
                  <a:pt x="3088" y="1022"/>
                </a:lnTo>
                <a:lnTo>
                  <a:pt x="3112" y="952"/>
                </a:lnTo>
                <a:lnTo>
                  <a:pt x="3112" y="882"/>
                </a:lnTo>
                <a:lnTo>
                  <a:pt x="3088" y="813"/>
                </a:lnTo>
                <a:lnTo>
                  <a:pt x="3042" y="743"/>
                </a:lnTo>
                <a:lnTo>
                  <a:pt x="2995" y="697"/>
                </a:lnTo>
                <a:lnTo>
                  <a:pt x="2903" y="650"/>
                </a:lnTo>
                <a:lnTo>
                  <a:pt x="2833" y="627"/>
                </a:lnTo>
                <a:lnTo>
                  <a:pt x="2717" y="627"/>
                </a:lnTo>
                <a:lnTo>
                  <a:pt x="2647" y="650"/>
                </a:lnTo>
                <a:lnTo>
                  <a:pt x="2578" y="697"/>
                </a:lnTo>
                <a:lnTo>
                  <a:pt x="2531" y="743"/>
                </a:lnTo>
                <a:lnTo>
                  <a:pt x="2578" y="673"/>
                </a:lnTo>
                <a:lnTo>
                  <a:pt x="2670" y="627"/>
                </a:lnTo>
                <a:lnTo>
                  <a:pt x="2694" y="604"/>
                </a:lnTo>
                <a:lnTo>
                  <a:pt x="2647" y="441"/>
                </a:lnTo>
                <a:lnTo>
                  <a:pt x="2554" y="325"/>
                </a:lnTo>
                <a:lnTo>
                  <a:pt x="2438" y="232"/>
                </a:lnTo>
                <a:lnTo>
                  <a:pt x="2299" y="139"/>
                </a:lnTo>
                <a:lnTo>
                  <a:pt x="2160" y="70"/>
                </a:lnTo>
                <a:lnTo>
                  <a:pt x="1997" y="23"/>
                </a:lnTo>
                <a:lnTo>
                  <a:pt x="1835" y="0"/>
                </a:lnTo>
                <a:close/>
              </a:path>
            </a:pathLst>
          </a:custGeom>
          <a:solidFill>
            <a:srgbClr val="FFFFFF">
              <a:alpha val="23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4" name="Google Shape;2994;p23"/>
          <p:cNvSpPr/>
          <p:nvPr/>
        </p:nvSpPr>
        <p:spPr>
          <a:xfrm>
            <a:off x="4156925" y="187754"/>
            <a:ext cx="763222" cy="221288"/>
          </a:xfrm>
          <a:custGeom>
            <a:avLst/>
            <a:gdLst/>
            <a:ahLst/>
            <a:cxnLst/>
            <a:rect l="l" t="t" r="r" b="b"/>
            <a:pathLst>
              <a:path w="7291" h="2114" extrusionOk="0">
                <a:moveTo>
                  <a:pt x="2252" y="0"/>
                </a:moveTo>
                <a:lnTo>
                  <a:pt x="2113" y="24"/>
                </a:lnTo>
                <a:lnTo>
                  <a:pt x="1997" y="47"/>
                </a:lnTo>
                <a:lnTo>
                  <a:pt x="1857" y="116"/>
                </a:lnTo>
                <a:lnTo>
                  <a:pt x="1741" y="186"/>
                </a:lnTo>
                <a:lnTo>
                  <a:pt x="1648" y="279"/>
                </a:lnTo>
                <a:lnTo>
                  <a:pt x="1579" y="418"/>
                </a:lnTo>
                <a:lnTo>
                  <a:pt x="1556" y="534"/>
                </a:lnTo>
                <a:lnTo>
                  <a:pt x="1648" y="650"/>
                </a:lnTo>
                <a:lnTo>
                  <a:pt x="1556" y="558"/>
                </a:lnTo>
                <a:lnTo>
                  <a:pt x="1439" y="488"/>
                </a:lnTo>
                <a:lnTo>
                  <a:pt x="1323" y="465"/>
                </a:lnTo>
                <a:lnTo>
                  <a:pt x="1184" y="441"/>
                </a:lnTo>
                <a:lnTo>
                  <a:pt x="1068" y="441"/>
                </a:lnTo>
                <a:lnTo>
                  <a:pt x="952" y="465"/>
                </a:lnTo>
                <a:lnTo>
                  <a:pt x="813" y="488"/>
                </a:lnTo>
                <a:lnTo>
                  <a:pt x="720" y="558"/>
                </a:lnTo>
                <a:lnTo>
                  <a:pt x="604" y="627"/>
                </a:lnTo>
                <a:lnTo>
                  <a:pt x="511" y="720"/>
                </a:lnTo>
                <a:lnTo>
                  <a:pt x="441" y="813"/>
                </a:lnTo>
                <a:lnTo>
                  <a:pt x="395" y="906"/>
                </a:lnTo>
                <a:lnTo>
                  <a:pt x="348" y="1022"/>
                </a:lnTo>
                <a:lnTo>
                  <a:pt x="348" y="1161"/>
                </a:lnTo>
                <a:lnTo>
                  <a:pt x="348" y="1277"/>
                </a:lnTo>
                <a:lnTo>
                  <a:pt x="371" y="1393"/>
                </a:lnTo>
                <a:lnTo>
                  <a:pt x="395" y="1393"/>
                </a:lnTo>
                <a:lnTo>
                  <a:pt x="464" y="1417"/>
                </a:lnTo>
                <a:lnTo>
                  <a:pt x="534" y="1463"/>
                </a:lnTo>
                <a:lnTo>
                  <a:pt x="604" y="1533"/>
                </a:lnTo>
                <a:lnTo>
                  <a:pt x="534" y="1486"/>
                </a:lnTo>
                <a:lnTo>
                  <a:pt x="464" y="1440"/>
                </a:lnTo>
                <a:lnTo>
                  <a:pt x="395" y="1417"/>
                </a:lnTo>
                <a:lnTo>
                  <a:pt x="302" y="1417"/>
                </a:lnTo>
                <a:lnTo>
                  <a:pt x="232" y="1440"/>
                </a:lnTo>
                <a:lnTo>
                  <a:pt x="163" y="1463"/>
                </a:lnTo>
                <a:lnTo>
                  <a:pt x="93" y="1533"/>
                </a:lnTo>
                <a:lnTo>
                  <a:pt x="46" y="1579"/>
                </a:lnTo>
                <a:lnTo>
                  <a:pt x="23" y="1649"/>
                </a:lnTo>
                <a:lnTo>
                  <a:pt x="0" y="1718"/>
                </a:lnTo>
                <a:lnTo>
                  <a:pt x="23" y="1811"/>
                </a:lnTo>
                <a:lnTo>
                  <a:pt x="23" y="1881"/>
                </a:lnTo>
                <a:lnTo>
                  <a:pt x="70" y="1927"/>
                </a:lnTo>
                <a:lnTo>
                  <a:pt x="116" y="1997"/>
                </a:lnTo>
                <a:lnTo>
                  <a:pt x="186" y="2043"/>
                </a:lnTo>
                <a:lnTo>
                  <a:pt x="325" y="2090"/>
                </a:lnTo>
                <a:lnTo>
                  <a:pt x="5409" y="2090"/>
                </a:lnTo>
                <a:lnTo>
                  <a:pt x="6710" y="2113"/>
                </a:lnTo>
                <a:lnTo>
                  <a:pt x="7035" y="2113"/>
                </a:lnTo>
                <a:lnTo>
                  <a:pt x="7104" y="2090"/>
                </a:lnTo>
                <a:lnTo>
                  <a:pt x="7174" y="2067"/>
                </a:lnTo>
                <a:lnTo>
                  <a:pt x="7220" y="2020"/>
                </a:lnTo>
                <a:lnTo>
                  <a:pt x="7244" y="1974"/>
                </a:lnTo>
                <a:lnTo>
                  <a:pt x="7290" y="1904"/>
                </a:lnTo>
                <a:lnTo>
                  <a:pt x="7290" y="1834"/>
                </a:lnTo>
                <a:lnTo>
                  <a:pt x="7290" y="1672"/>
                </a:lnTo>
                <a:lnTo>
                  <a:pt x="7244" y="1509"/>
                </a:lnTo>
                <a:lnTo>
                  <a:pt x="7197" y="1370"/>
                </a:lnTo>
                <a:lnTo>
                  <a:pt x="7081" y="1277"/>
                </a:lnTo>
                <a:lnTo>
                  <a:pt x="6942" y="1184"/>
                </a:lnTo>
                <a:lnTo>
                  <a:pt x="6802" y="1138"/>
                </a:lnTo>
                <a:lnTo>
                  <a:pt x="6640" y="1138"/>
                </a:lnTo>
                <a:lnTo>
                  <a:pt x="6477" y="1161"/>
                </a:lnTo>
                <a:lnTo>
                  <a:pt x="6338" y="1231"/>
                </a:lnTo>
                <a:lnTo>
                  <a:pt x="6268" y="1277"/>
                </a:lnTo>
                <a:lnTo>
                  <a:pt x="6222" y="1347"/>
                </a:lnTo>
                <a:lnTo>
                  <a:pt x="6187" y="1399"/>
                </a:lnTo>
                <a:lnTo>
                  <a:pt x="6199" y="1370"/>
                </a:lnTo>
                <a:lnTo>
                  <a:pt x="6199" y="1347"/>
                </a:lnTo>
                <a:lnTo>
                  <a:pt x="6152" y="1138"/>
                </a:lnTo>
                <a:lnTo>
                  <a:pt x="6083" y="952"/>
                </a:lnTo>
                <a:lnTo>
                  <a:pt x="5967" y="766"/>
                </a:lnTo>
                <a:lnTo>
                  <a:pt x="5804" y="604"/>
                </a:lnTo>
                <a:lnTo>
                  <a:pt x="5642" y="465"/>
                </a:lnTo>
                <a:lnTo>
                  <a:pt x="5433" y="372"/>
                </a:lnTo>
                <a:lnTo>
                  <a:pt x="5224" y="302"/>
                </a:lnTo>
                <a:lnTo>
                  <a:pt x="5015" y="256"/>
                </a:lnTo>
                <a:lnTo>
                  <a:pt x="4806" y="232"/>
                </a:lnTo>
                <a:lnTo>
                  <a:pt x="4597" y="232"/>
                </a:lnTo>
                <a:lnTo>
                  <a:pt x="4365" y="279"/>
                </a:lnTo>
                <a:lnTo>
                  <a:pt x="4156" y="325"/>
                </a:lnTo>
                <a:lnTo>
                  <a:pt x="3970" y="395"/>
                </a:lnTo>
                <a:lnTo>
                  <a:pt x="3784" y="511"/>
                </a:lnTo>
                <a:lnTo>
                  <a:pt x="3645" y="627"/>
                </a:lnTo>
                <a:lnTo>
                  <a:pt x="3599" y="697"/>
                </a:lnTo>
                <a:lnTo>
                  <a:pt x="3575" y="790"/>
                </a:lnTo>
                <a:lnTo>
                  <a:pt x="3599" y="813"/>
                </a:lnTo>
                <a:lnTo>
                  <a:pt x="3691" y="929"/>
                </a:lnTo>
                <a:lnTo>
                  <a:pt x="3761" y="1068"/>
                </a:lnTo>
                <a:lnTo>
                  <a:pt x="3784" y="1208"/>
                </a:lnTo>
                <a:lnTo>
                  <a:pt x="3761" y="1347"/>
                </a:lnTo>
                <a:lnTo>
                  <a:pt x="3761" y="1208"/>
                </a:lnTo>
                <a:lnTo>
                  <a:pt x="3715" y="1092"/>
                </a:lnTo>
                <a:lnTo>
                  <a:pt x="3645" y="975"/>
                </a:lnTo>
                <a:lnTo>
                  <a:pt x="3529" y="883"/>
                </a:lnTo>
                <a:lnTo>
                  <a:pt x="3413" y="813"/>
                </a:lnTo>
                <a:lnTo>
                  <a:pt x="3297" y="766"/>
                </a:lnTo>
                <a:lnTo>
                  <a:pt x="3157" y="743"/>
                </a:lnTo>
                <a:lnTo>
                  <a:pt x="3018" y="743"/>
                </a:lnTo>
                <a:lnTo>
                  <a:pt x="2902" y="766"/>
                </a:lnTo>
                <a:lnTo>
                  <a:pt x="2763" y="790"/>
                </a:lnTo>
                <a:lnTo>
                  <a:pt x="2647" y="836"/>
                </a:lnTo>
                <a:lnTo>
                  <a:pt x="2531" y="906"/>
                </a:lnTo>
                <a:lnTo>
                  <a:pt x="2438" y="999"/>
                </a:lnTo>
                <a:lnTo>
                  <a:pt x="2368" y="1138"/>
                </a:lnTo>
                <a:lnTo>
                  <a:pt x="2345" y="1254"/>
                </a:lnTo>
                <a:lnTo>
                  <a:pt x="2345" y="1417"/>
                </a:lnTo>
                <a:lnTo>
                  <a:pt x="2298" y="1254"/>
                </a:lnTo>
                <a:lnTo>
                  <a:pt x="2322" y="1115"/>
                </a:lnTo>
                <a:lnTo>
                  <a:pt x="2368" y="975"/>
                </a:lnTo>
                <a:lnTo>
                  <a:pt x="2461" y="836"/>
                </a:lnTo>
                <a:lnTo>
                  <a:pt x="2577" y="743"/>
                </a:lnTo>
                <a:lnTo>
                  <a:pt x="2716" y="674"/>
                </a:lnTo>
                <a:lnTo>
                  <a:pt x="2879" y="627"/>
                </a:lnTo>
                <a:lnTo>
                  <a:pt x="3065" y="627"/>
                </a:lnTo>
                <a:lnTo>
                  <a:pt x="3041" y="511"/>
                </a:lnTo>
                <a:lnTo>
                  <a:pt x="3018" y="418"/>
                </a:lnTo>
                <a:lnTo>
                  <a:pt x="2949" y="325"/>
                </a:lnTo>
                <a:lnTo>
                  <a:pt x="2879" y="232"/>
                </a:lnTo>
                <a:lnTo>
                  <a:pt x="2786" y="163"/>
                </a:lnTo>
                <a:lnTo>
                  <a:pt x="2647" y="93"/>
                </a:lnTo>
                <a:lnTo>
                  <a:pt x="2531" y="47"/>
                </a:lnTo>
                <a:lnTo>
                  <a:pt x="2391" y="24"/>
                </a:lnTo>
                <a:lnTo>
                  <a:pt x="2252" y="0"/>
                </a:lnTo>
                <a:close/>
              </a:path>
            </a:pathLst>
          </a:custGeom>
          <a:solidFill>
            <a:srgbClr val="FFFFFF">
              <a:alpha val="23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5" name="Google Shape;2995;p23"/>
          <p:cNvSpPr/>
          <p:nvPr/>
        </p:nvSpPr>
        <p:spPr>
          <a:xfrm>
            <a:off x="7485838" y="178284"/>
            <a:ext cx="156499" cy="108701"/>
          </a:xfrm>
          <a:custGeom>
            <a:avLst/>
            <a:gdLst/>
            <a:ahLst/>
            <a:cxnLst/>
            <a:rect l="l" t="t" r="r" b="b"/>
            <a:pathLst>
              <a:path w="2508" h="1742" extrusionOk="0">
                <a:moveTo>
                  <a:pt x="2507" y="0"/>
                </a:moveTo>
                <a:lnTo>
                  <a:pt x="2299" y="93"/>
                </a:lnTo>
                <a:lnTo>
                  <a:pt x="2113" y="232"/>
                </a:lnTo>
                <a:lnTo>
                  <a:pt x="1950" y="372"/>
                </a:lnTo>
                <a:lnTo>
                  <a:pt x="1788" y="534"/>
                </a:lnTo>
                <a:lnTo>
                  <a:pt x="1625" y="697"/>
                </a:lnTo>
                <a:lnTo>
                  <a:pt x="1486" y="906"/>
                </a:lnTo>
                <a:lnTo>
                  <a:pt x="1393" y="1091"/>
                </a:lnTo>
                <a:lnTo>
                  <a:pt x="1254" y="929"/>
                </a:lnTo>
                <a:lnTo>
                  <a:pt x="1091" y="766"/>
                </a:lnTo>
                <a:lnTo>
                  <a:pt x="882" y="627"/>
                </a:lnTo>
                <a:lnTo>
                  <a:pt x="673" y="511"/>
                </a:lnTo>
                <a:lnTo>
                  <a:pt x="464" y="441"/>
                </a:lnTo>
                <a:lnTo>
                  <a:pt x="232" y="395"/>
                </a:lnTo>
                <a:lnTo>
                  <a:pt x="0" y="395"/>
                </a:lnTo>
                <a:lnTo>
                  <a:pt x="209" y="465"/>
                </a:lnTo>
                <a:lnTo>
                  <a:pt x="418" y="558"/>
                </a:lnTo>
                <a:lnTo>
                  <a:pt x="604" y="674"/>
                </a:lnTo>
                <a:lnTo>
                  <a:pt x="766" y="790"/>
                </a:lnTo>
                <a:lnTo>
                  <a:pt x="929" y="929"/>
                </a:lnTo>
                <a:lnTo>
                  <a:pt x="1068" y="1091"/>
                </a:lnTo>
                <a:lnTo>
                  <a:pt x="1207" y="1254"/>
                </a:lnTo>
                <a:lnTo>
                  <a:pt x="1323" y="1440"/>
                </a:lnTo>
                <a:lnTo>
                  <a:pt x="1486" y="1742"/>
                </a:lnTo>
                <a:lnTo>
                  <a:pt x="1556" y="1393"/>
                </a:lnTo>
                <a:lnTo>
                  <a:pt x="1625" y="1208"/>
                </a:lnTo>
                <a:lnTo>
                  <a:pt x="1718" y="1022"/>
                </a:lnTo>
                <a:lnTo>
                  <a:pt x="1811" y="836"/>
                </a:lnTo>
                <a:lnTo>
                  <a:pt x="1950" y="674"/>
                </a:lnTo>
                <a:lnTo>
                  <a:pt x="2206" y="325"/>
                </a:lnTo>
                <a:lnTo>
                  <a:pt x="2507" y="0"/>
                </a:lnTo>
                <a:close/>
              </a:path>
            </a:pathLst>
          </a:custGeom>
          <a:solidFill>
            <a:srgbClr val="1A1F20">
              <a:alpha val="131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6" name="Google Shape;2996;p23"/>
          <p:cNvSpPr/>
          <p:nvPr/>
        </p:nvSpPr>
        <p:spPr>
          <a:xfrm rot="1159801">
            <a:off x="7661687" y="286984"/>
            <a:ext cx="156500" cy="108701"/>
          </a:xfrm>
          <a:custGeom>
            <a:avLst/>
            <a:gdLst/>
            <a:ahLst/>
            <a:cxnLst/>
            <a:rect l="l" t="t" r="r" b="b"/>
            <a:pathLst>
              <a:path w="2508" h="1742" extrusionOk="0">
                <a:moveTo>
                  <a:pt x="2507" y="0"/>
                </a:moveTo>
                <a:lnTo>
                  <a:pt x="2299" y="93"/>
                </a:lnTo>
                <a:lnTo>
                  <a:pt x="2113" y="232"/>
                </a:lnTo>
                <a:lnTo>
                  <a:pt x="1950" y="372"/>
                </a:lnTo>
                <a:lnTo>
                  <a:pt x="1788" y="534"/>
                </a:lnTo>
                <a:lnTo>
                  <a:pt x="1625" y="697"/>
                </a:lnTo>
                <a:lnTo>
                  <a:pt x="1486" y="906"/>
                </a:lnTo>
                <a:lnTo>
                  <a:pt x="1393" y="1091"/>
                </a:lnTo>
                <a:lnTo>
                  <a:pt x="1254" y="929"/>
                </a:lnTo>
                <a:lnTo>
                  <a:pt x="1091" y="766"/>
                </a:lnTo>
                <a:lnTo>
                  <a:pt x="882" y="627"/>
                </a:lnTo>
                <a:lnTo>
                  <a:pt x="673" y="511"/>
                </a:lnTo>
                <a:lnTo>
                  <a:pt x="464" y="441"/>
                </a:lnTo>
                <a:lnTo>
                  <a:pt x="232" y="395"/>
                </a:lnTo>
                <a:lnTo>
                  <a:pt x="0" y="395"/>
                </a:lnTo>
                <a:lnTo>
                  <a:pt x="209" y="465"/>
                </a:lnTo>
                <a:lnTo>
                  <a:pt x="418" y="558"/>
                </a:lnTo>
                <a:lnTo>
                  <a:pt x="604" y="674"/>
                </a:lnTo>
                <a:lnTo>
                  <a:pt x="766" y="790"/>
                </a:lnTo>
                <a:lnTo>
                  <a:pt x="929" y="929"/>
                </a:lnTo>
                <a:lnTo>
                  <a:pt x="1068" y="1091"/>
                </a:lnTo>
                <a:lnTo>
                  <a:pt x="1207" y="1254"/>
                </a:lnTo>
                <a:lnTo>
                  <a:pt x="1323" y="1440"/>
                </a:lnTo>
                <a:lnTo>
                  <a:pt x="1486" y="1742"/>
                </a:lnTo>
                <a:lnTo>
                  <a:pt x="1556" y="1393"/>
                </a:lnTo>
                <a:lnTo>
                  <a:pt x="1625" y="1208"/>
                </a:lnTo>
                <a:lnTo>
                  <a:pt x="1718" y="1022"/>
                </a:lnTo>
                <a:lnTo>
                  <a:pt x="1811" y="836"/>
                </a:lnTo>
                <a:lnTo>
                  <a:pt x="1950" y="674"/>
                </a:lnTo>
                <a:lnTo>
                  <a:pt x="2206" y="325"/>
                </a:lnTo>
                <a:lnTo>
                  <a:pt x="2507" y="0"/>
                </a:lnTo>
                <a:close/>
              </a:path>
            </a:pathLst>
          </a:custGeom>
          <a:solidFill>
            <a:srgbClr val="1A1F20">
              <a:alpha val="131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7" name="Google Shape;2997;p23"/>
          <p:cNvSpPr/>
          <p:nvPr/>
        </p:nvSpPr>
        <p:spPr>
          <a:xfrm>
            <a:off x="1095588" y="178284"/>
            <a:ext cx="156499" cy="108701"/>
          </a:xfrm>
          <a:custGeom>
            <a:avLst/>
            <a:gdLst/>
            <a:ahLst/>
            <a:cxnLst/>
            <a:rect l="l" t="t" r="r" b="b"/>
            <a:pathLst>
              <a:path w="2508" h="1742" extrusionOk="0">
                <a:moveTo>
                  <a:pt x="2507" y="0"/>
                </a:moveTo>
                <a:lnTo>
                  <a:pt x="2299" y="93"/>
                </a:lnTo>
                <a:lnTo>
                  <a:pt x="2113" y="232"/>
                </a:lnTo>
                <a:lnTo>
                  <a:pt x="1950" y="372"/>
                </a:lnTo>
                <a:lnTo>
                  <a:pt x="1788" y="534"/>
                </a:lnTo>
                <a:lnTo>
                  <a:pt x="1625" y="697"/>
                </a:lnTo>
                <a:lnTo>
                  <a:pt x="1486" y="906"/>
                </a:lnTo>
                <a:lnTo>
                  <a:pt x="1393" y="1091"/>
                </a:lnTo>
                <a:lnTo>
                  <a:pt x="1254" y="929"/>
                </a:lnTo>
                <a:lnTo>
                  <a:pt x="1091" y="766"/>
                </a:lnTo>
                <a:lnTo>
                  <a:pt x="882" y="627"/>
                </a:lnTo>
                <a:lnTo>
                  <a:pt x="673" y="511"/>
                </a:lnTo>
                <a:lnTo>
                  <a:pt x="464" y="441"/>
                </a:lnTo>
                <a:lnTo>
                  <a:pt x="232" y="395"/>
                </a:lnTo>
                <a:lnTo>
                  <a:pt x="0" y="395"/>
                </a:lnTo>
                <a:lnTo>
                  <a:pt x="209" y="465"/>
                </a:lnTo>
                <a:lnTo>
                  <a:pt x="418" y="558"/>
                </a:lnTo>
                <a:lnTo>
                  <a:pt x="604" y="674"/>
                </a:lnTo>
                <a:lnTo>
                  <a:pt x="766" y="790"/>
                </a:lnTo>
                <a:lnTo>
                  <a:pt x="929" y="929"/>
                </a:lnTo>
                <a:lnTo>
                  <a:pt x="1068" y="1091"/>
                </a:lnTo>
                <a:lnTo>
                  <a:pt x="1207" y="1254"/>
                </a:lnTo>
                <a:lnTo>
                  <a:pt x="1323" y="1440"/>
                </a:lnTo>
                <a:lnTo>
                  <a:pt x="1486" y="1742"/>
                </a:lnTo>
                <a:lnTo>
                  <a:pt x="1556" y="1393"/>
                </a:lnTo>
                <a:lnTo>
                  <a:pt x="1625" y="1208"/>
                </a:lnTo>
                <a:lnTo>
                  <a:pt x="1718" y="1022"/>
                </a:lnTo>
                <a:lnTo>
                  <a:pt x="1811" y="836"/>
                </a:lnTo>
                <a:lnTo>
                  <a:pt x="1950" y="674"/>
                </a:lnTo>
                <a:lnTo>
                  <a:pt x="2206" y="325"/>
                </a:lnTo>
                <a:lnTo>
                  <a:pt x="2507" y="0"/>
                </a:lnTo>
                <a:close/>
              </a:path>
            </a:pathLst>
          </a:custGeom>
          <a:solidFill>
            <a:srgbClr val="1A1F20">
              <a:alpha val="131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8" name="Google Shape;2998;p23"/>
          <p:cNvSpPr/>
          <p:nvPr/>
        </p:nvSpPr>
        <p:spPr>
          <a:xfrm rot="1159801">
            <a:off x="1271437" y="286984"/>
            <a:ext cx="156500" cy="108701"/>
          </a:xfrm>
          <a:custGeom>
            <a:avLst/>
            <a:gdLst/>
            <a:ahLst/>
            <a:cxnLst/>
            <a:rect l="l" t="t" r="r" b="b"/>
            <a:pathLst>
              <a:path w="2508" h="1742" extrusionOk="0">
                <a:moveTo>
                  <a:pt x="2507" y="0"/>
                </a:moveTo>
                <a:lnTo>
                  <a:pt x="2299" y="93"/>
                </a:lnTo>
                <a:lnTo>
                  <a:pt x="2113" y="232"/>
                </a:lnTo>
                <a:lnTo>
                  <a:pt x="1950" y="372"/>
                </a:lnTo>
                <a:lnTo>
                  <a:pt x="1788" y="534"/>
                </a:lnTo>
                <a:lnTo>
                  <a:pt x="1625" y="697"/>
                </a:lnTo>
                <a:lnTo>
                  <a:pt x="1486" y="906"/>
                </a:lnTo>
                <a:lnTo>
                  <a:pt x="1393" y="1091"/>
                </a:lnTo>
                <a:lnTo>
                  <a:pt x="1254" y="929"/>
                </a:lnTo>
                <a:lnTo>
                  <a:pt x="1091" y="766"/>
                </a:lnTo>
                <a:lnTo>
                  <a:pt x="882" y="627"/>
                </a:lnTo>
                <a:lnTo>
                  <a:pt x="673" y="511"/>
                </a:lnTo>
                <a:lnTo>
                  <a:pt x="464" y="441"/>
                </a:lnTo>
                <a:lnTo>
                  <a:pt x="232" y="395"/>
                </a:lnTo>
                <a:lnTo>
                  <a:pt x="0" y="395"/>
                </a:lnTo>
                <a:lnTo>
                  <a:pt x="209" y="465"/>
                </a:lnTo>
                <a:lnTo>
                  <a:pt x="418" y="558"/>
                </a:lnTo>
                <a:lnTo>
                  <a:pt x="604" y="674"/>
                </a:lnTo>
                <a:lnTo>
                  <a:pt x="766" y="790"/>
                </a:lnTo>
                <a:lnTo>
                  <a:pt x="929" y="929"/>
                </a:lnTo>
                <a:lnTo>
                  <a:pt x="1068" y="1091"/>
                </a:lnTo>
                <a:lnTo>
                  <a:pt x="1207" y="1254"/>
                </a:lnTo>
                <a:lnTo>
                  <a:pt x="1323" y="1440"/>
                </a:lnTo>
                <a:lnTo>
                  <a:pt x="1486" y="1742"/>
                </a:lnTo>
                <a:lnTo>
                  <a:pt x="1556" y="1393"/>
                </a:lnTo>
                <a:lnTo>
                  <a:pt x="1625" y="1208"/>
                </a:lnTo>
                <a:lnTo>
                  <a:pt x="1718" y="1022"/>
                </a:lnTo>
                <a:lnTo>
                  <a:pt x="1811" y="836"/>
                </a:lnTo>
                <a:lnTo>
                  <a:pt x="1950" y="674"/>
                </a:lnTo>
                <a:lnTo>
                  <a:pt x="2206" y="325"/>
                </a:lnTo>
                <a:lnTo>
                  <a:pt x="2507" y="0"/>
                </a:lnTo>
                <a:close/>
              </a:path>
            </a:pathLst>
          </a:custGeom>
          <a:solidFill>
            <a:srgbClr val="1A1F20">
              <a:alpha val="131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" name="Google Shape;3000;p24"/>
          <p:cNvSpPr/>
          <p:nvPr/>
        </p:nvSpPr>
        <p:spPr>
          <a:xfrm flipH="1">
            <a:off x="4572117" y="4168700"/>
            <a:ext cx="4571983" cy="861048"/>
          </a:xfrm>
          <a:custGeom>
            <a:avLst/>
            <a:gdLst/>
            <a:ahLst/>
            <a:cxnLst/>
            <a:rect l="l" t="t" r="r" b="b"/>
            <a:pathLst>
              <a:path w="46968" h="8846" extrusionOk="0">
                <a:moveTo>
                  <a:pt x="24680" y="0"/>
                </a:moveTo>
                <a:lnTo>
                  <a:pt x="24680" y="2554"/>
                </a:lnTo>
                <a:lnTo>
                  <a:pt x="23147" y="2554"/>
                </a:lnTo>
                <a:lnTo>
                  <a:pt x="23147" y="6060"/>
                </a:lnTo>
                <a:lnTo>
                  <a:pt x="21801" y="6060"/>
                </a:lnTo>
                <a:lnTo>
                  <a:pt x="21801" y="2066"/>
                </a:lnTo>
                <a:lnTo>
                  <a:pt x="20059" y="2066"/>
                </a:lnTo>
                <a:lnTo>
                  <a:pt x="20059" y="929"/>
                </a:lnTo>
                <a:lnTo>
                  <a:pt x="17854" y="929"/>
                </a:lnTo>
                <a:lnTo>
                  <a:pt x="17854" y="3065"/>
                </a:lnTo>
                <a:lnTo>
                  <a:pt x="16577" y="3065"/>
                </a:lnTo>
                <a:lnTo>
                  <a:pt x="16577" y="2345"/>
                </a:lnTo>
                <a:lnTo>
                  <a:pt x="15346" y="2345"/>
                </a:lnTo>
                <a:lnTo>
                  <a:pt x="15346" y="5224"/>
                </a:lnTo>
                <a:lnTo>
                  <a:pt x="13907" y="5224"/>
                </a:lnTo>
                <a:lnTo>
                  <a:pt x="13048" y="3738"/>
                </a:lnTo>
                <a:lnTo>
                  <a:pt x="12050" y="3738"/>
                </a:lnTo>
                <a:lnTo>
                  <a:pt x="12050" y="2066"/>
                </a:lnTo>
                <a:lnTo>
                  <a:pt x="10285" y="2066"/>
                </a:lnTo>
                <a:lnTo>
                  <a:pt x="10285" y="6710"/>
                </a:lnTo>
                <a:lnTo>
                  <a:pt x="8498" y="6710"/>
                </a:lnTo>
                <a:lnTo>
                  <a:pt x="8498" y="5038"/>
                </a:lnTo>
                <a:lnTo>
                  <a:pt x="6988" y="5038"/>
                </a:lnTo>
                <a:lnTo>
                  <a:pt x="6988" y="2740"/>
                </a:lnTo>
                <a:lnTo>
                  <a:pt x="4644" y="2740"/>
                </a:lnTo>
                <a:lnTo>
                  <a:pt x="4644" y="3854"/>
                </a:lnTo>
                <a:lnTo>
                  <a:pt x="1811" y="3854"/>
                </a:lnTo>
                <a:lnTo>
                  <a:pt x="1811" y="5247"/>
                </a:lnTo>
                <a:lnTo>
                  <a:pt x="0" y="5247"/>
                </a:lnTo>
                <a:lnTo>
                  <a:pt x="0" y="8845"/>
                </a:lnTo>
                <a:lnTo>
                  <a:pt x="46967" y="8845"/>
                </a:lnTo>
                <a:lnTo>
                  <a:pt x="46967" y="6385"/>
                </a:lnTo>
                <a:lnTo>
                  <a:pt x="43462" y="6385"/>
                </a:lnTo>
                <a:lnTo>
                  <a:pt x="43462" y="4411"/>
                </a:lnTo>
                <a:lnTo>
                  <a:pt x="42022" y="4411"/>
                </a:lnTo>
                <a:lnTo>
                  <a:pt x="42022" y="209"/>
                </a:lnTo>
                <a:lnTo>
                  <a:pt x="39608" y="209"/>
                </a:lnTo>
                <a:lnTo>
                  <a:pt x="39608" y="2925"/>
                </a:lnTo>
                <a:lnTo>
                  <a:pt x="38261" y="2925"/>
                </a:lnTo>
                <a:lnTo>
                  <a:pt x="38261" y="6268"/>
                </a:lnTo>
                <a:lnTo>
                  <a:pt x="36149" y="6268"/>
                </a:lnTo>
                <a:lnTo>
                  <a:pt x="36149" y="5108"/>
                </a:lnTo>
                <a:lnTo>
                  <a:pt x="34082" y="5108"/>
                </a:lnTo>
                <a:lnTo>
                  <a:pt x="32504" y="3552"/>
                </a:lnTo>
                <a:lnTo>
                  <a:pt x="30344" y="3552"/>
                </a:lnTo>
                <a:lnTo>
                  <a:pt x="30344" y="1068"/>
                </a:lnTo>
                <a:lnTo>
                  <a:pt x="27117" y="1068"/>
                </a:lnTo>
                <a:lnTo>
                  <a:pt x="27117" y="0"/>
                </a:lnTo>
                <a:close/>
              </a:path>
            </a:pathLst>
          </a:custGeom>
          <a:solidFill>
            <a:srgbClr val="1A1F20">
              <a:alpha val="131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1" name="Google Shape;3001;p24"/>
          <p:cNvSpPr/>
          <p:nvPr/>
        </p:nvSpPr>
        <p:spPr>
          <a:xfrm flipH="1">
            <a:off x="146" y="4168700"/>
            <a:ext cx="4571983" cy="861048"/>
          </a:xfrm>
          <a:custGeom>
            <a:avLst/>
            <a:gdLst/>
            <a:ahLst/>
            <a:cxnLst/>
            <a:rect l="l" t="t" r="r" b="b"/>
            <a:pathLst>
              <a:path w="46968" h="8846" extrusionOk="0">
                <a:moveTo>
                  <a:pt x="24680" y="0"/>
                </a:moveTo>
                <a:lnTo>
                  <a:pt x="24680" y="2554"/>
                </a:lnTo>
                <a:lnTo>
                  <a:pt x="23147" y="2554"/>
                </a:lnTo>
                <a:lnTo>
                  <a:pt x="23147" y="6060"/>
                </a:lnTo>
                <a:lnTo>
                  <a:pt x="21801" y="6060"/>
                </a:lnTo>
                <a:lnTo>
                  <a:pt x="21801" y="2066"/>
                </a:lnTo>
                <a:lnTo>
                  <a:pt x="20059" y="2066"/>
                </a:lnTo>
                <a:lnTo>
                  <a:pt x="20059" y="929"/>
                </a:lnTo>
                <a:lnTo>
                  <a:pt x="17854" y="929"/>
                </a:lnTo>
                <a:lnTo>
                  <a:pt x="17854" y="3065"/>
                </a:lnTo>
                <a:lnTo>
                  <a:pt x="16577" y="3065"/>
                </a:lnTo>
                <a:lnTo>
                  <a:pt x="16577" y="2345"/>
                </a:lnTo>
                <a:lnTo>
                  <a:pt x="15346" y="2345"/>
                </a:lnTo>
                <a:lnTo>
                  <a:pt x="15346" y="5224"/>
                </a:lnTo>
                <a:lnTo>
                  <a:pt x="13907" y="5224"/>
                </a:lnTo>
                <a:lnTo>
                  <a:pt x="13048" y="3738"/>
                </a:lnTo>
                <a:lnTo>
                  <a:pt x="12050" y="3738"/>
                </a:lnTo>
                <a:lnTo>
                  <a:pt x="12050" y="2066"/>
                </a:lnTo>
                <a:lnTo>
                  <a:pt x="10285" y="2066"/>
                </a:lnTo>
                <a:lnTo>
                  <a:pt x="10285" y="6710"/>
                </a:lnTo>
                <a:lnTo>
                  <a:pt x="8498" y="6710"/>
                </a:lnTo>
                <a:lnTo>
                  <a:pt x="8498" y="5038"/>
                </a:lnTo>
                <a:lnTo>
                  <a:pt x="6988" y="5038"/>
                </a:lnTo>
                <a:lnTo>
                  <a:pt x="6988" y="2740"/>
                </a:lnTo>
                <a:lnTo>
                  <a:pt x="4644" y="2740"/>
                </a:lnTo>
                <a:lnTo>
                  <a:pt x="4644" y="3854"/>
                </a:lnTo>
                <a:lnTo>
                  <a:pt x="1811" y="3854"/>
                </a:lnTo>
                <a:lnTo>
                  <a:pt x="1811" y="5247"/>
                </a:lnTo>
                <a:lnTo>
                  <a:pt x="0" y="5247"/>
                </a:lnTo>
                <a:lnTo>
                  <a:pt x="0" y="8845"/>
                </a:lnTo>
                <a:lnTo>
                  <a:pt x="46967" y="8845"/>
                </a:lnTo>
                <a:lnTo>
                  <a:pt x="46967" y="6385"/>
                </a:lnTo>
                <a:lnTo>
                  <a:pt x="43462" y="6385"/>
                </a:lnTo>
                <a:lnTo>
                  <a:pt x="43462" y="4411"/>
                </a:lnTo>
                <a:lnTo>
                  <a:pt x="42022" y="4411"/>
                </a:lnTo>
                <a:lnTo>
                  <a:pt x="42022" y="209"/>
                </a:lnTo>
                <a:lnTo>
                  <a:pt x="39608" y="209"/>
                </a:lnTo>
                <a:lnTo>
                  <a:pt x="39608" y="2925"/>
                </a:lnTo>
                <a:lnTo>
                  <a:pt x="38261" y="2925"/>
                </a:lnTo>
                <a:lnTo>
                  <a:pt x="38261" y="6268"/>
                </a:lnTo>
                <a:lnTo>
                  <a:pt x="36149" y="6268"/>
                </a:lnTo>
                <a:lnTo>
                  <a:pt x="36149" y="5108"/>
                </a:lnTo>
                <a:lnTo>
                  <a:pt x="34082" y="5108"/>
                </a:lnTo>
                <a:lnTo>
                  <a:pt x="32504" y="3552"/>
                </a:lnTo>
                <a:lnTo>
                  <a:pt x="30344" y="3552"/>
                </a:lnTo>
                <a:lnTo>
                  <a:pt x="30344" y="1068"/>
                </a:lnTo>
                <a:lnTo>
                  <a:pt x="27117" y="1068"/>
                </a:lnTo>
                <a:lnTo>
                  <a:pt x="27117" y="0"/>
                </a:lnTo>
                <a:close/>
              </a:path>
            </a:pathLst>
          </a:custGeom>
          <a:solidFill>
            <a:srgbClr val="1A1F20">
              <a:alpha val="131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2" name="Google Shape;3002;p24"/>
          <p:cNvSpPr/>
          <p:nvPr/>
        </p:nvSpPr>
        <p:spPr>
          <a:xfrm>
            <a:off x="100" y="4821325"/>
            <a:ext cx="9144000" cy="355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03" name="Google Shape;3003;p24"/>
          <p:cNvGrpSpPr/>
          <p:nvPr/>
        </p:nvGrpSpPr>
        <p:grpSpPr>
          <a:xfrm>
            <a:off x="1091091" y="4639051"/>
            <a:ext cx="582635" cy="355480"/>
            <a:chOff x="1170428" y="5511318"/>
            <a:chExt cx="3696921" cy="2255586"/>
          </a:xfrm>
        </p:grpSpPr>
        <p:sp>
          <p:nvSpPr>
            <p:cNvPr id="3004" name="Google Shape;3004;p24"/>
            <p:cNvSpPr/>
            <p:nvPr/>
          </p:nvSpPr>
          <p:spPr>
            <a:xfrm>
              <a:off x="2849500" y="6896249"/>
              <a:ext cx="363300" cy="3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24"/>
            <p:cNvSpPr/>
            <p:nvPr/>
          </p:nvSpPr>
          <p:spPr>
            <a:xfrm>
              <a:off x="1215517" y="7094120"/>
              <a:ext cx="2008500" cy="421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24"/>
            <p:cNvSpPr/>
            <p:nvPr/>
          </p:nvSpPr>
          <p:spPr>
            <a:xfrm>
              <a:off x="2888038" y="6878266"/>
              <a:ext cx="392448" cy="32765"/>
            </a:xfrm>
            <a:custGeom>
              <a:avLst/>
              <a:gdLst/>
              <a:ahLst/>
              <a:cxnLst/>
              <a:rect l="l" t="t" r="r" b="b"/>
              <a:pathLst>
                <a:path w="3066" h="256" extrusionOk="0">
                  <a:moveTo>
                    <a:pt x="1" y="0"/>
                  </a:moveTo>
                  <a:lnTo>
                    <a:pt x="94" y="256"/>
                  </a:lnTo>
                  <a:lnTo>
                    <a:pt x="3065" y="256"/>
                  </a:lnTo>
                  <a:lnTo>
                    <a:pt x="3065" y="0"/>
                  </a:lnTo>
                  <a:close/>
                </a:path>
              </a:pathLst>
            </a:custGeom>
            <a:solidFill>
              <a:srgbClr val="9097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24"/>
            <p:cNvSpPr/>
            <p:nvPr/>
          </p:nvSpPr>
          <p:spPr>
            <a:xfrm>
              <a:off x="2671081" y="7104043"/>
              <a:ext cx="529152" cy="23934"/>
            </a:xfrm>
            <a:custGeom>
              <a:avLst/>
              <a:gdLst/>
              <a:ahLst/>
              <a:cxnLst/>
              <a:rect l="l" t="t" r="r" b="b"/>
              <a:pathLst>
                <a:path w="4134" h="187" extrusionOk="0">
                  <a:moveTo>
                    <a:pt x="326" y="1"/>
                  </a:moveTo>
                  <a:lnTo>
                    <a:pt x="1" y="187"/>
                  </a:lnTo>
                  <a:lnTo>
                    <a:pt x="4133" y="187"/>
                  </a:lnTo>
                  <a:lnTo>
                    <a:pt x="40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24"/>
            <p:cNvSpPr/>
            <p:nvPr/>
          </p:nvSpPr>
          <p:spPr>
            <a:xfrm>
              <a:off x="3128803" y="6910904"/>
              <a:ext cx="113024" cy="422111"/>
            </a:xfrm>
            <a:custGeom>
              <a:avLst/>
              <a:gdLst/>
              <a:ahLst/>
              <a:cxnLst/>
              <a:rect l="l" t="t" r="r" b="b"/>
              <a:pathLst>
                <a:path w="883" h="3298" extrusionOk="0">
                  <a:moveTo>
                    <a:pt x="0" y="1"/>
                  </a:moveTo>
                  <a:lnTo>
                    <a:pt x="0" y="1510"/>
                  </a:lnTo>
                  <a:lnTo>
                    <a:pt x="441" y="1510"/>
                  </a:lnTo>
                  <a:lnTo>
                    <a:pt x="557" y="1696"/>
                  </a:lnTo>
                  <a:lnTo>
                    <a:pt x="0" y="1696"/>
                  </a:lnTo>
                  <a:lnTo>
                    <a:pt x="0" y="2137"/>
                  </a:lnTo>
                  <a:lnTo>
                    <a:pt x="232" y="2392"/>
                  </a:lnTo>
                  <a:lnTo>
                    <a:pt x="441" y="2671"/>
                  </a:lnTo>
                  <a:lnTo>
                    <a:pt x="627" y="2973"/>
                  </a:lnTo>
                  <a:lnTo>
                    <a:pt x="743" y="3298"/>
                  </a:lnTo>
                  <a:lnTo>
                    <a:pt x="743" y="233"/>
                  </a:lnTo>
                  <a:lnTo>
                    <a:pt x="882" y="233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24"/>
            <p:cNvSpPr/>
            <p:nvPr/>
          </p:nvSpPr>
          <p:spPr>
            <a:xfrm>
              <a:off x="3128800" y="5633182"/>
              <a:ext cx="130792" cy="1245215"/>
            </a:xfrm>
            <a:custGeom>
              <a:avLst/>
              <a:gdLst/>
              <a:ahLst/>
              <a:cxnLst/>
              <a:rect l="l" t="t" r="r" b="b"/>
              <a:pathLst>
                <a:path w="883" h="9729" extrusionOk="0">
                  <a:moveTo>
                    <a:pt x="0" y="1"/>
                  </a:moveTo>
                  <a:lnTo>
                    <a:pt x="0" y="9728"/>
                  </a:lnTo>
                  <a:lnTo>
                    <a:pt x="882" y="9728"/>
                  </a:lnTo>
                  <a:lnTo>
                    <a:pt x="882" y="8777"/>
                  </a:lnTo>
                  <a:lnTo>
                    <a:pt x="743" y="8777"/>
                  </a:lnTo>
                  <a:lnTo>
                    <a:pt x="743" y="7871"/>
                  </a:lnTo>
                  <a:lnTo>
                    <a:pt x="882" y="7871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24"/>
            <p:cNvSpPr/>
            <p:nvPr/>
          </p:nvSpPr>
          <p:spPr>
            <a:xfrm>
              <a:off x="3241698" y="5511318"/>
              <a:ext cx="110080" cy="1429520"/>
            </a:xfrm>
            <a:custGeom>
              <a:avLst/>
              <a:gdLst/>
              <a:ahLst/>
              <a:cxnLst/>
              <a:rect l="l" t="t" r="r" b="b"/>
              <a:pathLst>
                <a:path w="860" h="11169" extrusionOk="0">
                  <a:moveTo>
                    <a:pt x="0" y="1"/>
                  </a:moveTo>
                  <a:lnTo>
                    <a:pt x="0" y="605"/>
                  </a:lnTo>
                  <a:lnTo>
                    <a:pt x="0" y="953"/>
                  </a:lnTo>
                  <a:lnTo>
                    <a:pt x="0" y="8823"/>
                  </a:lnTo>
                  <a:lnTo>
                    <a:pt x="627" y="8823"/>
                  </a:lnTo>
                  <a:lnTo>
                    <a:pt x="627" y="9729"/>
                  </a:lnTo>
                  <a:lnTo>
                    <a:pt x="0" y="9729"/>
                  </a:lnTo>
                  <a:lnTo>
                    <a:pt x="0" y="10680"/>
                  </a:lnTo>
                  <a:lnTo>
                    <a:pt x="302" y="10680"/>
                  </a:lnTo>
                  <a:lnTo>
                    <a:pt x="302" y="10936"/>
                  </a:lnTo>
                  <a:lnTo>
                    <a:pt x="0" y="10936"/>
                  </a:lnTo>
                  <a:lnTo>
                    <a:pt x="0" y="11168"/>
                  </a:lnTo>
                  <a:lnTo>
                    <a:pt x="859" y="11168"/>
                  </a:lnTo>
                  <a:lnTo>
                    <a:pt x="859" y="8823"/>
                  </a:lnTo>
                  <a:lnTo>
                    <a:pt x="859" y="8707"/>
                  </a:lnTo>
                  <a:lnTo>
                    <a:pt x="8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24"/>
            <p:cNvSpPr/>
            <p:nvPr/>
          </p:nvSpPr>
          <p:spPr>
            <a:xfrm>
              <a:off x="3223906" y="6940726"/>
              <a:ext cx="127872" cy="597329"/>
            </a:xfrm>
            <a:custGeom>
              <a:avLst/>
              <a:gdLst/>
              <a:ahLst/>
              <a:cxnLst/>
              <a:rect l="l" t="t" r="r" b="b"/>
              <a:pathLst>
                <a:path w="999" h="4667" extrusionOk="0">
                  <a:moveTo>
                    <a:pt x="0" y="0"/>
                  </a:moveTo>
                  <a:lnTo>
                    <a:pt x="0" y="3065"/>
                  </a:lnTo>
                  <a:lnTo>
                    <a:pt x="70" y="3250"/>
                  </a:lnTo>
                  <a:lnTo>
                    <a:pt x="116" y="3459"/>
                  </a:lnTo>
                  <a:lnTo>
                    <a:pt x="139" y="3668"/>
                  </a:lnTo>
                  <a:lnTo>
                    <a:pt x="139" y="3877"/>
                  </a:lnTo>
                  <a:lnTo>
                    <a:pt x="139" y="4086"/>
                  </a:lnTo>
                  <a:lnTo>
                    <a:pt x="116" y="4272"/>
                  </a:lnTo>
                  <a:lnTo>
                    <a:pt x="70" y="4481"/>
                  </a:lnTo>
                  <a:lnTo>
                    <a:pt x="0" y="4667"/>
                  </a:lnTo>
                  <a:lnTo>
                    <a:pt x="998" y="4667"/>
                  </a:lnTo>
                  <a:lnTo>
                    <a:pt x="9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24"/>
            <p:cNvSpPr/>
            <p:nvPr/>
          </p:nvSpPr>
          <p:spPr>
            <a:xfrm>
              <a:off x="3339797" y="6625739"/>
              <a:ext cx="124928" cy="956853"/>
            </a:xfrm>
            <a:custGeom>
              <a:avLst/>
              <a:gdLst/>
              <a:ahLst/>
              <a:cxnLst/>
              <a:rect l="l" t="t" r="r" b="b"/>
              <a:pathLst>
                <a:path w="976" h="7476" extrusionOk="0">
                  <a:moveTo>
                    <a:pt x="0" y="0"/>
                  </a:moveTo>
                  <a:lnTo>
                    <a:pt x="0" y="116"/>
                  </a:lnTo>
                  <a:lnTo>
                    <a:pt x="0" y="2461"/>
                  </a:lnTo>
                  <a:lnTo>
                    <a:pt x="0" y="7128"/>
                  </a:lnTo>
                  <a:lnTo>
                    <a:pt x="0" y="7220"/>
                  </a:lnTo>
                  <a:lnTo>
                    <a:pt x="24" y="7313"/>
                  </a:lnTo>
                  <a:lnTo>
                    <a:pt x="70" y="7406"/>
                  </a:lnTo>
                  <a:lnTo>
                    <a:pt x="140" y="7453"/>
                  </a:lnTo>
                  <a:lnTo>
                    <a:pt x="256" y="7476"/>
                  </a:lnTo>
                  <a:lnTo>
                    <a:pt x="976" y="7476"/>
                  </a:lnTo>
                  <a:lnTo>
                    <a:pt x="976" y="7081"/>
                  </a:lnTo>
                  <a:lnTo>
                    <a:pt x="976" y="6361"/>
                  </a:lnTo>
                  <a:lnTo>
                    <a:pt x="976" y="998"/>
                  </a:lnTo>
                  <a:lnTo>
                    <a:pt x="952" y="813"/>
                  </a:lnTo>
                  <a:lnTo>
                    <a:pt x="859" y="627"/>
                  </a:lnTo>
                  <a:lnTo>
                    <a:pt x="743" y="488"/>
                  </a:lnTo>
                  <a:lnTo>
                    <a:pt x="604" y="3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24"/>
            <p:cNvSpPr/>
            <p:nvPr/>
          </p:nvSpPr>
          <p:spPr>
            <a:xfrm>
              <a:off x="3464596" y="7439892"/>
              <a:ext cx="1328512" cy="139765"/>
            </a:xfrm>
            <a:custGeom>
              <a:avLst/>
              <a:gdLst/>
              <a:ahLst/>
              <a:cxnLst/>
              <a:rect l="l" t="t" r="r" b="b"/>
              <a:pathLst>
                <a:path w="10379" h="1092" extrusionOk="0">
                  <a:moveTo>
                    <a:pt x="1" y="0"/>
                  </a:moveTo>
                  <a:lnTo>
                    <a:pt x="1" y="720"/>
                  </a:lnTo>
                  <a:lnTo>
                    <a:pt x="10378" y="1092"/>
                  </a:lnTo>
                  <a:lnTo>
                    <a:pt x="10378" y="8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24"/>
            <p:cNvSpPr/>
            <p:nvPr/>
          </p:nvSpPr>
          <p:spPr>
            <a:xfrm>
              <a:off x="3402132" y="7582475"/>
              <a:ext cx="1465216" cy="98168"/>
            </a:xfrm>
            <a:custGeom>
              <a:avLst/>
              <a:gdLst/>
              <a:ahLst/>
              <a:cxnLst/>
              <a:rect l="l" t="t" r="r" b="b"/>
              <a:pathLst>
                <a:path w="11447" h="767" extrusionOk="0">
                  <a:moveTo>
                    <a:pt x="1" y="1"/>
                  </a:moveTo>
                  <a:lnTo>
                    <a:pt x="489" y="767"/>
                  </a:lnTo>
                  <a:lnTo>
                    <a:pt x="11447" y="767"/>
                  </a:lnTo>
                  <a:lnTo>
                    <a:pt x="11447" y="488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24"/>
            <p:cNvSpPr/>
            <p:nvPr/>
          </p:nvSpPr>
          <p:spPr>
            <a:xfrm>
              <a:off x="2520691" y="6166266"/>
              <a:ext cx="157706" cy="95943"/>
            </a:xfrm>
            <a:custGeom>
              <a:avLst/>
              <a:gdLst/>
              <a:ahLst/>
              <a:cxnLst/>
              <a:rect l="l" t="t" r="r" b="b"/>
              <a:pathLst>
                <a:path w="1185" h="721" extrusionOk="0">
                  <a:moveTo>
                    <a:pt x="0" y="1"/>
                  </a:moveTo>
                  <a:lnTo>
                    <a:pt x="279" y="535"/>
                  </a:lnTo>
                  <a:lnTo>
                    <a:pt x="418" y="581"/>
                  </a:lnTo>
                  <a:lnTo>
                    <a:pt x="929" y="674"/>
                  </a:lnTo>
                  <a:lnTo>
                    <a:pt x="1184" y="720"/>
                  </a:lnTo>
                  <a:lnTo>
                    <a:pt x="8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24"/>
            <p:cNvSpPr/>
            <p:nvPr/>
          </p:nvSpPr>
          <p:spPr>
            <a:xfrm>
              <a:off x="2507881" y="6453328"/>
              <a:ext cx="130816" cy="246765"/>
            </a:xfrm>
            <a:custGeom>
              <a:avLst/>
              <a:gdLst/>
              <a:ahLst/>
              <a:cxnLst/>
              <a:rect l="l" t="t" r="r" b="b"/>
              <a:pathLst>
                <a:path w="1022" h="1928" extrusionOk="0">
                  <a:moveTo>
                    <a:pt x="232" y="1"/>
                  </a:moveTo>
                  <a:lnTo>
                    <a:pt x="0" y="117"/>
                  </a:lnTo>
                  <a:lnTo>
                    <a:pt x="789" y="1928"/>
                  </a:lnTo>
                  <a:lnTo>
                    <a:pt x="813" y="1928"/>
                  </a:lnTo>
                  <a:lnTo>
                    <a:pt x="929" y="1858"/>
                  </a:lnTo>
                  <a:lnTo>
                    <a:pt x="1022" y="1835"/>
                  </a:lnTo>
                  <a:lnTo>
                    <a:pt x="2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24"/>
            <p:cNvSpPr/>
            <p:nvPr/>
          </p:nvSpPr>
          <p:spPr>
            <a:xfrm>
              <a:off x="2582120" y="6665850"/>
              <a:ext cx="154624" cy="306152"/>
            </a:xfrm>
            <a:custGeom>
              <a:avLst/>
              <a:gdLst/>
              <a:ahLst/>
              <a:cxnLst/>
              <a:rect l="l" t="t" r="r" b="b"/>
              <a:pathLst>
                <a:path w="1208" h="2392" extrusionOk="0">
                  <a:moveTo>
                    <a:pt x="581" y="0"/>
                  </a:moveTo>
                  <a:lnTo>
                    <a:pt x="442" y="24"/>
                  </a:lnTo>
                  <a:lnTo>
                    <a:pt x="349" y="47"/>
                  </a:lnTo>
                  <a:lnTo>
                    <a:pt x="233" y="117"/>
                  </a:lnTo>
                  <a:lnTo>
                    <a:pt x="209" y="117"/>
                  </a:lnTo>
                  <a:lnTo>
                    <a:pt x="140" y="186"/>
                  </a:lnTo>
                  <a:lnTo>
                    <a:pt x="93" y="256"/>
                  </a:lnTo>
                  <a:lnTo>
                    <a:pt x="47" y="349"/>
                  </a:lnTo>
                  <a:lnTo>
                    <a:pt x="24" y="442"/>
                  </a:lnTo>
                  <a:lnTo>
                    <a:pt x="0" y="534"/>
                  </a:lnTo>
                  <a:lnTo>
                    <a:pt x="0" y="651"/>
                  </a:lnTo>
                  <a:lnTo>
                    <a:pt x="47" y="929"/>
                  </a:lnTo>
                  <a:lnTo>
                    <a:pt x="140" y="1231"/>
                  </a:lnTo>
                  <a:lnTo>
                    <a:pt x="256" y="1579"/>
                  </a:lnTo>
                  <a:lnTo>
                    <a:pt x="442" y="1974"/>
                  </a:lnTo>
                  <a:lnTo>
                    <a:pt x="627" y="2392"/>
                  </a:lnTo>
                  <a:lnTo>
                    <a:pt x="790" y="2229"/>
                  </a:lnTo>
                  <a:lnTo>
                    <a:pt x="906" y="2067"/>
                  </a:lnTo>
                  <a:lnTo>
                    <a:pt x="1022" y="1881"/>
                  </a:lnTo>
                  <a:lnTo>
                    <a:pt x="1092" y="1695"/>
                  </a:lnTo>
                  <a:lnTo>
                    <a:pt x="1138" y="1510"/>
                  </a:lnTo>
                  <a:lnTo>
                    <a:pt x="1185" y="1324"/>
                  </a:lnTo>
                  <a:lnTo>
                    <a:pt x="1208" y="976"/>
                  </a:lnTo>
                  <a:lnTo>
                    <a:pt x="1208" y="674"/>
                  </a:lnTo>
                  <a:lnTo>
                    <a:pt x="1161" y="442"/>
                  </a:lnTo>
                  <a:lnTo>
                    <a:pt x="1115" y="209"/>
                  </a:lnTo>
                  <a:lnTo>
                    <a:pt x="1045" y="186"/>
                  </a:lnTo>
                  <a:lnTo>
                    <a:pt x="906" y="93"/>
                  </a:lnTo>
                  <a:lnTo>
                    <a:pt x="813" y="47"/>
                  </a:lnTo>
                  <a:lnTo>
                    <a:pt x="697" y="24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24"/>
            <p:cNvSpPr/>
            <p:nvPr/>
          </p:nvSpPr>
          <p:spPr>
            <a:xfrm>
              <a:off x="2650345" y="6685127"/>
              <a:ext cx="282368" cy="315111"/>
            </a:xfrm>
            <a:custGeom>
              <a:avLst/>
              <a:gdLst/>
              <a:ahLst/>
              <a:cxnLst/>
              <a:rect l="l" t="t" r="r" b="b"/>
              <a:pathLst>
                <a:path w="2206" h="2462" extrusionOk="0">
                  <a:moveTo>
                    <a:pt x="488" y="0"/>
                  </a:moveTo>
                  <a:lnTo>
                    <a:pt x="534" y="233"/>
                  </a:lnTo>
                  <a:lnTo>
                    <a:pt x="581" y="465"/>
                  </a:lnTo>
                  <a:lnTo>
                    <a:pt x="581" y="767"/>
                  </a:lnTo>
                  <a:lnTo>
                    <a:pt x="558" y="1115"/>
                  </a:lnTo>
                  <a:lnTo>
                    <a:pt x="511" y="1301"/>
                  </a:lnTo>
                  <a:lnTo>
                    <a:pt x="465" y="1486"/>
                  </a:lnTo>
                  <a:lnTo>
                    <a:pt x="395" y="1672"/>
                  </a:lnTo>
                  <a:lnTo>
                    <a:pt x="279" y="1858"/>
                  </a:lnTo>
                  <a:lnTo>
                    <a:pt x="163" y="2020"/>
                  </a:lnTo>
                  <a:lnTo>
                    <a:pt x="0" y="2183"/>
                  </a:lnTo>
                  <a:lnTo>
                    <a:pt x="2206" y="2461"/>
                  </a:lnTo>
                  <a:lnTo>
                    <a:pt x="1951" y="1765"/>
                  </a:lnTo>
                  <a:lnTo>
                    <a:pt x="1858" y="1509"/>
                  </a:lnTo>
                  <a:lnTo>
                    <a:pt x="1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24"/>
            <p:cNvSpPr/>
            <p:nvPr/>
          </p:nvSpPr>
          <p:spPr>
            <a:xfrm>
              <a:off x="1987698" y="6765378"/>
              <a:ext cx="422016" cy="74362"/>
            </a:xfrm>
            <a:custGeom>
              <a:avLst/>
              <a:gdLst/>
              <a:ahLst/>
              <a:cxnLst/>
              <a:rect l="l" t="t" r="r" b="b"/>
              <a:pathLst>
                <a:path w="3297" h="581" extrusionOk="0">
                  <a:moveTo>
                    <a:pt x="0" y="0"/>
                  </a:moveTo>
                  <a:lnTo>
                    <a:pt x="23" y="581"/>
                  </a:lnTo>
                  <a:lnTo>
                    <a:pt x="3297" y="581"/>
                  </a:lnTo>
                  <a:lnTo>
                    <a:pt x="3134" y="348"/>
                  </a:lnTo>
                  <a:lnTo>
                    <a:pt x="3018" y="163"/>
                  </a:lnTo>
                  <a:lnTo>
                    <a:pt x="2902" y="0"/>
                  </a:lnTo>
                  <a:close/>
                </a:path>
              </a:pathLst>
            </a:custGeom>
            <a:solidFill>
              <a:srgbClr val="4754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24"/>
            <p:cNvSpPr/>
            <p:nvPr/>
          </p:nvSpPr>
          <p:spPr>
            <a:xfrm>
              <a:off x="1987698" y="6765378"/>
              <a:ext cx="422016" cy="74362"/>
            </a:xfrm>
            <a:custGeom>
              <a:avLst/>
              <a:gdLst/>
              <a:ahLst/>
              <a:cxnLst/>
              <a:rect l="l" t="t" r="r" b="b"/>
              <a:pathLst>
                <a:path w="3297" h="581" extrusionOk="0">
                  <a:moveTo>
                    <a:pt x="0" y="0"/>
                  </a:moveTo>
                  <a:lnTo>
                    <a:pt x="23" y="581"/>
                  </a:lnTo>
                  <a:lnTo>
                    <a:pt x="3297" y="581"/>
                  </a:lnTo>
                  <a:lnTo>
                    <a:pt x="3134" y="348"/>
                  </a:lnTo>
                  <a:lnTo>
                    <a:pt x="3018" y="163"/>
                  </a:lnTo>
                  <a:lnTo>
                    <a:pt x="29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24"/>
            <p:cNvSpPr/>
            <p:nvPr/>
          </p:nvSpPr>
          <p:spPr>
            <a:xfrm>
              <a:off x="1990642" y="6839613"/>
              <a:ext cx="448768" cy="240877"/>
            </a:xfrm>
            <a:custGeom>
              <a:avLst/>
              <a:gdLst/>
              <a:ahLst/>
              <a:cxnLst/>
              <a:rect l="l" t="t" r="r" b="b"/>
              <a:pathLst>
                <a:path w="3506" h="1882" extrusionOk="0">
                  <a:moveTo>
                    <a:pt x="0" y="1"/>
                  </a:moveTo>
                  <a:lnTo>
                    <a:pt x="70" y="1881"/>
                  </a:lnTo>
                  <a:lnTo>
                    <a:pt x="3506" y="1881"/>
                  </a:lnTo>
                  <a:lnTo>
                    <a:pt x="3506" y="604"/>
                  </a:lnTo>
                  <a:lnTo>
                    <a:pt x="3390" y="279"/>
                  </a:lnTo>
                  <a:lnTo>
                    <a:pt x="32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24"/>
            <p:cNvSpPr/>
            <p:nvPr/>
          </p:nvSpPr>
          <p:spPr>
            <a:xfrm>
              <a:off x="2198639" y="7080364"/>
              <a:ext cx="344832" cy="127862"/>
            </a:xfrm>
            <a:custGeom>
              <a:avLst/>
              <a:gdLst/>
              <a:ahLst/>
              <a:cxnLst/>
              <a:rect l="l" t="t" r="r" b="b"/>
              <a:pathLst>
                <a:path w="2694" h="999" extrusionOk="0">
                  <a:moveTo>
                    <a:pt x="0" y="0"/>
                  </a:moveTo>
                  <a:lnTo>
                    <a:pt x="1324" y="998"/>
                  </a:lnTo>
                  <a:lnTo>
                    <a:pt x="2206" y="998"/>
                  </a:lnTo>
                  <a:lnTo>
                    <a:pt x="2276" y="743"/>
                  </a:lnTo>
                  <a:lnTo>
                    <a:pt x="2368" y="511"/>
                  </a:lnTo>
                  <a:lnTo>
                    <a:pt x="2508" y="256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24"/>
            <p:cNvSpPr/>
            <p:nvPr/>
          </p:nvSpPr>
          <p:spPr>
            <a:xfrm>
              <a:off x="1170428" y="7113002"/>
              <a:ext cx="246784" cy="454748"/>
            </a:xfrm>
            <a:custGeom>
              <a:avLst/>
              <a:gdLst/>
              <a:ahLst/>
              <a:cxnLst/>
              <a:rect l="l" t="t" r="r" b="b"/>
              <a:pathLst>
                <a:path w="1928" h="3553" extrusionOk="0">
                  <a:moveTo>
                    <a:pt x="233" y="1"/>
                  </a:moveTo>
                  <a:lnTo>
                    <a:pt x="233" y="418"/>
                  </a:lnTo>
                  <a:lnTo>
                    <a:pt x="24" y="418"/>
                  </a:lnTo>
                  <a:lnTo>
                    <a:pt x="24" y="674"/>
                  </a:lnTo>
                  <a:lnTo>
                    <a:pt x="0" y="1324"/>
                  </a:lnTo>
                  <a:lnTo>
                    <a:pt x="0" y="1788"/>
                  </a:lnTo>
                  <a:lnTo>
                    <a:pt x="24" y="2322"/>
                  </a:lnTo>
                  <a:lnTo>
                    <a:pt x="70" y="2903"/>
                  </a:lnTo>
                  <a:lnTo>
                    <a:pt x="140" y="3553"/>
                  </a:lnTo>
                  <a:lnTo>
                    <a:pt x="627" y="3553"/>
                  </a:lnTo>
                  <a:lnTo>
                    <a:pt x="581" y="3297"/>
                  </a:lnTo>
                  <a:lnTo>
                    <a:pt x="511" y="3019"/>
                  </a:lnTo>
                  <a:lnTo>
                    <a:pt x="488" y="2647"/>
                  </a:lnTo>
                  <a:lnTo>
                    <a:pt x="488" y="2229"/>
                  </a:lnTo>
                  <a:lnTo>
                    <a:pt x="511" y="2020"/>
                  </a:lnTo>
                  <a:lnTo>
                    <a:pt x="558" y="1788"/>
                  </a:lnTo>
                  <a:lnTo>
                    <a:pt x="627" y="1533"/>
                  </a:lnTo>
                  <a:lnTo>
                    <a:pt x="720" y="1301"/>
                  </a:lnTo>
                  <a:lnTo>
                    <a:pt x="836" y="1069"/>
                  </a:lnTo>
                  <a:lnTo>
                    <a:pt x="999" y="836"/>
                  </a:lnTo>
                  <a:lnTo>
                    <a:pt x="1161" y="604"/>
                  </a:lnTo>
                  <a:lnTo>
                    <a:pt x="1393" y="395"/>
                  </a:lnTo>
                  <a:lnTo>
                    <a:pt x="1649" y="186"/>
                  </a:lnTo>
                  <a:lnTo>
                    <a:pt x="1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24"/>
            <p:cNvSpPr/>
            <p:nvPr/>
          </p:nvSpPr>
          <p:spPr>
            <a:xfrm>
              <a:off x="2644384" y="7172559"/>
              <a:ext cx="529147" cy="525833"/>
            </a:xfrm>
            <a:custGeom>
              <a:avLst/>
              <a:gdLst/>
              <a:ahLst/>
              <a:cxnLst/>
              <a:rect l="l" t="t" r="r" b="b"/>
              <a:pathLst>
                <a:path w="3855" h="3831" extrusionOk="0">
                  <a:moveTo>
                    <a:pt x="1741" y="0"/>
                  </a:moveTo>
                  <a:lnTo>
                    <a:pt x="1532" y="23"/>
                  </a:lnTo>
                  <a:lnTo>
                    <a:pt x="1347" y="70"/>
                  </a:lnTo>
                  <a:lnTo>
                    <a:pt x="1184" y="139"/>
                  </a:lnTo>
                  <a:lnTo>
                    <a:pt x="1022" y="232"/>
                  </a:lnTo>
                  <a:lnTo>
                    <a:pt x="859" y="325"/>
                  </a:lnTo>
                  <a:lnTo>
                    <a:pt x="697" y="441"/>
                  </a:lnTo>
                  <a:lnTo>
                    <a:pt x="581" y="557"/>
                  </a:lnTo>
                  <a:lnTo>
                    <a:pt x="441" y="697"/>
                  </a:lnTo>
                  <a:lnTo>
                    <a:pt x="325" y="836"/>
                  </a:lnTo>
                  <a:lnTo>
                    <a:pt x="232" y="999"/>
                  </a:lnTo>
                  <a:lnTo>
                    <a:pt x="163" y="1161"/>
                  </a:lnTo>
                  <a:lnTo>
                    <a:pt x="93" y="1347"/>
                  </a:lnTo>
                  <a:lnTo>
                    <a:pt x="47" y="1532"/>
                  </a:lnTo>
                  <a:lnTo>
                    <a:pt x="23" y="1718"/>
                  </a:lnTo>
                  <a:lnTo>
                    <a:pt x="0" y="1927"/>
                  </a:lnTo>
                  <a:lnTo>
                    <a:pt x="23" y="2113"/>
                  </a:lnTo>
                  <a:lnTo>
                    <a:pt x="47" y="2299"/>
                  </a:lnTo>
                  <a:lnTo>
                    <a:pt x="93" y="2484"/>
                  </a:lnTo>
                  <a:lnTo>
                    <a:pt x="163" y="2670"/>
                  </a:lnTo>
                  <a:lnTo>
                    <a:pt x="232" y="2833"/>
                  </a:lnTo>
                  <a:lnTo>
                    <a:pt x="325" y="2995"/>
                  </a:lnTo>
                  <a:lnTo>
                    <a:pt x="441" y="3134"/>
                  </a:lnTo>
                  <a:lnTo>
                    <a:pt x="581" y="3274"/>
                  </a:lnTo>
                  <a:lnTo>
                    <a:pt x="697" y="3390"/>
                  </a:lnTo>
                  <a:lnTo>
                    <a:pt x="859" y="3506"/>
                  </a:lnTo>
                  <a:lnTo>
                    <a:pt x="1022" y="3599"/>
                  </a:lnTo>
                  <a:lnTo>
                    <a:pt x="1184" y="3692"/>
                  </a:lnTo>
                  <a:lnTo>
                    <a:pt x="1347" y="3761"/>
                  </a:lnTo>
                  <a:lnTo>
                    <a:pt x="1532" y="3808"/>
                  </a:lnTo>
                  <a:lnTo>
                    <a:pt x="1741" y="3831"/>
                  </a:lnTo>
                  <a:lnTo>
                    <a:pt x="2136" y="3831"/>
                  </a:lnTo>
                  <a:lnTo>
                    <a:pt x="2322" y="3808"/>
                  </a:lnTo>
                  <a:lnTo>
                    <a:pt x="2508" y="3761"/>
                  </a:lnTo>
                  <a:lnTo>
                    <a:pt x="2670" y="3692"/>
                  </a:lnTo>
                  <a:lnTo>
                    <a:pt x="2856" y="3599"/>
                  </a:lnTo>
                  <a:lnTo>
                    <a:pt x="2995" y="3506"/>
                  </a:lnTo>
                  <a:lnTo>
                    <a:pt x="3158" y="3390"/>
                  </a:lnTo>
                  <a:lnTo>
                    <a:pt x="3297" y="3274"/>
                  </a:lnTo>
                  <a:lnTo>
                    <a:pt x="3413" y="3134"/>
                  </a:lnTo>
                  <a:lnTo>
                    <a:pt x="3529" y="2995"/>
                  </a:lnTo>
                  <a:lnTo>
                    <a:pt x="3622" y="2833"/>
                  </a:lnTo>
                  <a:lnTo>
                    <a:pt x="3692" y="2670"/>
                  </a:lnTo>
                  <a:lnTo>
                    <a:pt x="3761" y="2484"/>
                  </a:lnTo>
                  <a:lnTo>
                    <a:pt x="3808" y="2299"/>
                  </a:lnTo>
                  <a:lnTo>
                    <a:pt x="3854" y="2113"/>
                  </a:lnTo>
                  <a:lnTo>
                    <a:pt x="3854" y="1927"/>
                  </a:lnTo>
                  <a:lnTo>
                    <a:pt x="3854" y="1718"/>
                  </a:lnTo>
                  <a:lnTo>
                    <a:pt x="3808" y="1532"/>
                  </a:lnTo>
                  <a:lnTo>
                    <a:pt x="3761" y="1347"/>
                  </a:lnTo>
                  <a:lnTo>
                    <a:pt x="3692" y="1161"/>
                  </a:lnTo>
                  <a:lnTo>
                    <a:pt x="3622" y="999"/>
                  </a:lnTo>
                  <a:lnTo>
                    <a:pt x="3529" y="836"/>
                  </a:lnTo>
                  <a:lnTo>
                    <a:pt x="3413" y="697"/>
                  </a:lnTo>
                  <a:lnTo>
                    <a:pt x="3297" y="557"/>
                  </a:lnTo>
                  <a:lnTo>
                    <a:pt x="3158" y="441"/>
                  </a:lnTo>
                  <a:lnTo>
                    <a:pt x="2995" y="325"/>
                  </a:lnTo>
                  <a:lnTo>
                    <a:pt x="2856" y="232"/>
                  </a:lnTo>
                  <a:lnTo>
                    <a:pt x="2670" y="139"/>
                  </a:lnTo>
                  <a:lnTo>
                    <a:pt x="2508" y="70"/>
                  </a:lnTo>
                  <a:lnTo>
                    <a:pt x="2322" y="23"/>
                  </a:lnTo>
                  <a:lnTo>
                    <a:pt x="21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24"/>
            <p:cNvSpPr/>
            <p:nvPr/>
          </p:nvSpPr>
          <p:spPr>
            <a:xfrm>
              <a:off x="1341292" y="7170995"/>
              <a:ext cx="529161" cy="528956"/>
            </a:xfrm>
            <a:custGeom>
              <a:avLst/>
              <a:gdLst/>
              <a:ahLst/>
              <a:cxnLst/>
              <a:rect l="l" t="t" r="r" b="b"/>
              <a:pathLst>
                <a:path w="3832" h="3831" extrusionOk="0">
                  <a:moveTo>
                    <a:pt x="1718" y="0"/>
                  </a:moveTo>
                  <a:lnTo>
                    <a:pt x="1533" y="23"/>
                  </a:lnTo>
                  <a:lnTo>
                    <a:pt x="1347" y="70"/>
                  </a:lnTo>
                  <a:lnTo>
                    <a:pt x="1161" y="139"/>
                  </a:lnTo>
                  <a:lnTo>
                    <a:pt x="999" y="232"/>
                  </a:lnTo>
                  <a:lnTo>
                    <a:pt x="836" y="325"/>
                  </a:lnTo>
                  <a:lnTo>
                    <a:pt x="697" y="441"/>
                  </a:lnTo>
                  <a:lnTo>
                    <a:pt x="558" y="557"/>
                  </a:lnTo>
                  <a:lnTo>
                    <a:pt x="418" y="697"/>
                  </a:lnTo>
                  <a:lnTo>
                    <a:pt x="325" y="836"/>
                  </a:lnTo>
                  <a:lnTo>
                    <a:pt x="232" y="999"/>
                  </a:lnTo>
                  <a:lnTo>
                    <a:pt x="140" y="1161"/>
                  </a:lnTo>
                  <a:lnTo>
                    <a:pt x="70" y="1347"/>
                  </a:lnTo>
                  <a:lnTo>
                    <a:pt x="24" y="1532"/>
                  </a:lnTo>
                  <a:lnTo>
                    <a:pt x="0" y="1718"/>
                  </a:lnTo>
                  <a:lnTo>
                    <a:pt x="0" y="1927"/>
                  </a:lnTo>
                  <a:lnTo>
                    <a:pt x="0" y="2113"/>
                  </a:lnTo>
                  <a:lnTo>
                    <a:pt x="24" y="2299"/>
                  </a:lnTo>
                  <a:lnTo>
                    <a:pt x="70" y="2484"/>
                  </a:lnTo>
                  <a:lnTo>
                    <a:pt x="140" y="2670"/>
                  </a:lnTo>
                  <a:lnTo>
                    <a:pt x="232" y="2833"/>
                  </a:lnTo>
                  <a:lnTo>
                    <a:pt x="325" y="2995"/>
                  </a:lnTo>
                  <a:lnTo>
                    <a:pt x="418" y="3134"/>
                  </a:lnTo>
                  <a:lnTo>
                    <a:pt x="558" y="3274"/>
                  </a:lnTo>
                  <a:lnTo>
                    <a:pt x="697" y="3390"/>
                  </a:lnTo>
                  <a:lnTo>
                    <a:pt x="836" y="3506"/>
                  </a:lnTo>
                  <a:lnTo>
                    <a:pt x="999" y="3599"/>
                  </a:lnTo>
                  <a:lnTo>
                    <a:pt x="1161" y="3692"/>
                  </a:lnTo>
                  <a:lnTo>
                    <a:pt x="1347" y="3761"/>
                  </a:lnTo>
                  <a:lnTo>
                    <a:pt x="1533" y="3808"/>
                  </a:lnTo>
                  <a:lnTo>
                    <a:pt x="1718" y="3831"/>
                  </a:lnTo>
                  <a:lnTo>
                    <a:pt x="2113" y="3831"/>
                  </a:lnTo>
                  <a:lnTo>
                    <a:pt x="2299" y="3808"/>
                  </a:lnTo>
                  <a:lnTo>
                    <a:pt x="2484" y="3761"/>
                  </a:lnTo>
                  <a:lnTo>
                    <a:pt x="2670" y="3692"/>
                  </a:lnTo>
                  <a:lnTo>
                    <a:pt x="2833" y="3599"/>
                  </a:lnTo>
                  <a:lnTo>
                    <a:pt x="2995" y="3506"/>
                  </a:lnTo>
                  <a:lnTo>
                    <a:pt x="3135" y="3390"/>
                  </a:lnTo>
                  <a:lnTo>
                    <a:pt x="3274" y="3274"/>
                  </a:lnTo>
                  <a:lnTo>
                    <a:pt x="3390" y="3134"/>
                  </a:lnTo>
                  <a:lnTo>
                    <a:pt x="3506" y="2995"/>
                  </a:lnTo>
                  <a:lnTo>
                    <a:pt x="3599" y="2833"/>
                  </a:lnTo>
                  <a:lnTo>
                    <a:pt x="3692" y="2670"/>
                  </a:lnTo>
                  <a:lnTo>
                    <a:pt x="3761" y="2484"/>
                  </a:lnTo>
                  <a:lnTo>
                    <a:pt x="3808" y="2299"/>
                  </a:lnTo>
                  <a:lnTo>
                    <a:pt x="3831" y="2113"/>
                  </a:lnTo>
                  <a:lnTo>
                    <a:pt x="3831" y="1927"/>
                  </a:lnTo>
                  <a:lnTo>
                    <a:pt x="3831" y="1718"/>
                  </a:lnTo>
                  <a:lnTo>
                    <a:pt x="3808" y="1532"/>
                  </a:lnTo>
                  <a:lnTo>
                    <a:pt x="3761" y="1347"/>
                  </a:lnTo>
                  <a:lnTo>
                    <a:pt x="3692" y="1161"/>
                  </a:lnTo>
                  <a:lnTo>
                    <a:pt x="3599" y="999"/>
                  </a:lnTo>
                  <a:lnTo>
                    <a:pt x="3506" y="836"/>
                  </a:lnTo>
                  <a:lnTo>
                    <a:pt x="3390" y="697"/>
                  </a:lnTo>
                  <a:lnTo>
                    <a:pt x="3274" y="557"/>
                  </a:lnTo>
                  <a:lnTo>
                    <a:pt x="3135" y="441"/>
                  </a:lnTo>
                  <a:lnTo>
                    <a:pt x="2995" y="325"/>
                  </a:lnTo>
                  <a:lnTo>
                    <a:pt x="2833" y="232"/>
                  </a:lnTo>
                  <a:lnTo>
                    <a:pt x="2670" y="139"/>
                  </a:lnTo>
                  <a:lnTo>
                    <a:pt x="2484" y="70"/>
                  </a:lnTo>
                  <a:lnTo>
                    <a:pt x="2299" y="23"/>
                  </a:lnTo>
                  <a:lnTo>
                    <a:pt x="21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24"/>
            <p:cNvSpPr/>
            <p:nvPr/>
          </p:nvSpPr>
          <p:spPr>
            <a:xfrm>
              <a:off x="2575978" y="7127849"/>
              <a:ext cx="665856" cy="639054"/>
            </a:xfrm>
            <a:custGeom>
              <a:avLst/>
              <a:gdLst/>
              <a:ahLst/>
              <a:cxnLst/>
              <a:rect l="l" t="t" r="r" b="b"/>
              <a:pathLst>
                <a:path w="5202" h="4993" extrusionOk="0">
                  <a:moveTo>
                    <a:pt x="2810" y="488"/>
                  </a:moveTo>
                  <a:lnTo>
                    <a:pt x="2996" y="511"/>
                  </a:lnTo>
                  <a:lnTo>
                    <a:pt x="3182" y="558"/>
                  </a:lnTo>
                  <a:lnTo>
                    <a:pt x="3344" y="627"/>
                  </a:lnTo>
                  <a:lnTo>
                    <a:pt x="3530" y="720"/>
                  </a:lnTo>
                  <a:lnTo>
                    <a:pt x="3669" y="813"/>
                  </a:lnTo>
                  <a:lnTo>
                    <a:pt x="3832" y="929"/>
                  </a:lnTo>
                  <a:lnTo>
                    <a:pt x="3971" y="1045"/>
                  </a:lnTo>
                  <a:lnTo>
                    <a:pt x="4087" y="1185"/>
                  </a:lnTo>
                  <a:lnTo>
                    <a:pt x="4203" y="1324"/>
                  </a:lnTo>
                  <a:lnTo>
                    <a:pt x="4296" y="1487"/>
                  </a:lnTo>
                  <a:lnTo>
                    <a:pt x="4366" y="1649"/>
                  </a:lnTo>
                  <a:lnTo>
                    <a:pt x="4435" y="1835"/>
                  </a:lnTo>
                  <a:lnTo>
                    <a:pt x="4482" y="2020"/>
                  </a:lnTo>
                  <a:lnTo>
                    <a:pt x="4528" y="2206"/>
                  </a:lnTo>
                  <a:lnTo>
                    <a:pt x="4528" y="2415"/>
                  </a:lnTo>
                  <a:lnTo>
                    <a:pt x="4528" y="2601"/>
                  </a:lnTo>
                  <a:lnTo>
                    <a:pt x="4482" y="2787"/>
                  </a:lnTo>
                  <a:lnTo>
                    <a:pt x="4435" y="2972"/>
                  </a:lnTo>
                  <a:lnTo>
                    <a:pt x="4366" y="3158"/>
                  </a:lnTo>
                  <a:lnTo>
                    <a:pt x="4296" y="3321"/>
                  </a:lnTo>
                  <a:lnTo>
                    <a:pt x="4203" y="3483"/>
                  </a:lnTo>
                  <a:lnTo>
                    <a:pt x="4087" y="3622"/>
                  </a:lnTo>
                  <a:lnTo>
                    <a:pt x="3971" y="3762"/>
                  </a:lnTo>
                  <a:lnTo>
                    <a:pt x="3832" y="3878"/>
                  </a:lnTo>
                  <a:lnTo>
                    <a:pt x="3669" y="3994"/>
                  </a:lnTo>
                  <a:lnTo>
                    <a:pt x="3530" y="4087"/>
                  </a:lnTo>
                  <a:lnTo>
                    <a:pt x="3344" y="4180"/>
                  </a:lnTo>
                  <a:lnTo>
                    <a:pt x="3182" y="4249"/>
                  </a:lnTo>
                  <a:lnTo>
                    <a:pt x="2996" y="4296"/>
                  </a:lnTo>
                  <a:lnTo>
                    <a:pt x="2810" y="4319"/>
                  </a:lnTo>
                  <a:lnTo>
                    <a:pt x="2415" y="4319"/>
                  </a:lnTo>
                  <a:lnTo>
                    <a:pt x="2206" y="4296"/>
                  </a:lnTo>
                  <a:lnTo>
                    <a:pt x="2021" y="4249"/>
                  </a:lnTo>
                  <a:lnTo>
                    <a:pt x="1858" y="4180"/>
                  </a:lnTo>
                  <a:lnTo>
                    <a:pt x="1696" y="4087"/>
                  </a:lnTo>
                  <a:lnTo>
                    <a:pt x="1533" y="3994"/>
                  </a:lnTo>
                  <a:lnTo>
                    <a:pt x="1371" y="3878"/>
                  </a:lnTo>
                  <a:lnTo>
                    <a:pt x="1255" y="3762"/>
                  </a:lnTo>
                  <a:lnTo>
                    <a:pt x="1115" y="3622"/>
                  </a:lnTo>
                  <a:lnTo>
                    <a:pt x="999" y="3483"/>
                  </a:lnTo>
                  <a:lnTo>
                    <a:pt x="906" y="3321"/>
                  </a:lnTo>
                  <a:lnTo>
                    <a:pt x="837" y="3158"/>
                  </a:lnTo>
                  <a:lnTo>
                    <a:pt x="767" y="2972"/>
                  </a:lnTo>
                  <a:lnTo>
                    <a:pt x="721" y="2787"/>
                  </a:lnTo>
                  <a:lnTo>
                    <a:pt x="697" y="2601"/>
                  </a:lnTo>
                  <a:lnTo>
                    <a:pt x="674" y="2415"/>
                  </a:lnTo>
                  <a:lnTo>
                    <a:pt x="697" y="2206"/>
                  </a:lnTo>
                  <a:lnTo>
                    <a:pt x="721" y="2020"/>
                  </a:lnTo>
                  <a:lnTo>
                    <a:pt x="767" y="1835"/>
                  </a:lnTo>
                  <a:lnTo>
                    <a:pt x="837" y="1649"/>
                  </a:lnTo>
                  <a:lnTo>
                    <a:pt x="906" y="1487"/>
                  </a:lnTo>
                  <a:lnTo>
                    <a:pt x="999" y="1324"/>
                  </a:lnTo>
                  <a:lnTo>
                    <a:pt x="1115" y="1185"/>
                  </a:lnTo>
                  <a:lnTo>
                    <a:pt x="1255" y="1045"/>
                  </a:lnTo>
                  <a:lnTo>
                    <a:pt x="1371" y="929"/>
                  </a:lnTo>
                  <a:lnTo>
                    <a:pt x="1533" y="813"/>
                  </a:lnTo>
                  <a:lnTo>
                    <a:pt x="1696" y="720"/>
                  </a:lnTo>
                  <a:lnTo>
                    <a:pt x="1858" y="627"/>
                  </a:lnTo>
                  <a:lnTo>
                    <a:pt x="2021" y="558"/>
                  </a:lnTo>
                  <a:lnTo>
                    <a:pt x="2206" y="511"/>
                  </a:lnTo>
                  <a:lnTo>
                    <a:pt x="2415" y="488"/>
                  </a:lnTo>
                  <a:close/>
                  <a:moveTo>
                    <a:pt x="1603" y="1"/>
                  </a:moveTo>
                  <a:lnTo>
                    <a:pt x="1255" y="186"/>
                  </a:lnTo>
                  <a:lnTo>
                    <a:pt x="953" y="395"/>
                  </a:lnTo>
                  <a:lnTo>
                    <a:pt x="674" y="651"/>
                  </a:lnTo>
                  <a:lnTo>
                    <a:pt x="442" y="953"/>
                  </a:lnTo>
                  <a:lnTo>
                    <a:pt x="256" y="1278"/>
                  </a:lnTo>
                  <a:lnTo>
                    <a:pt x="187" y="1463"/>
                  </a:lnTo>
                  <a:lnTo>
                    <a:pt x="117" y="1626"/>
                  </a:lnTo>
                  <a:lnTo>
                    <a:pt x="71" y="1812"/>
                  </a:lnTo>
                  <a:lnTo>
                    <a:pt x="47" y="2020"/>
                  </a:lnTo>
                  <a:lnTo>
                    <a:pt x="24" y="2206"/>
                  </a:lnTo>
                  <a:lnTo>
                    <a:pt x="1" y="2415"/>
                  </a:lnTo>
                  <a:lnTo>
                    <a:pt x="24" y="2601"/>
                  </a:lnTo>
                  <a:lnTo>
                    <a:pt x="47" y="2810"/>
                  </a:lnTo>
                  <a:lnTo>
                    <a:pt x="71" y="2996"/>
                  </a:lnTo>
                  <a:lnTo>
                    <a:pt x="117" y="3181"/>
                  </a:lnTo>
                  <a:lnTo>
                    <a:pt x="187" y="3390"/>
                  </a:lnTo>
                  <a:lnTo>
                    <a:pt x="280" y="3576"/>
                  </a:lnTo>
                  <a:lnTo>
                    <a:pt x="372" y="3739"/>
                  </a:lnTo>
                  <a:lnTo>
                    <a:pt x="488" y="3924"/>
                  </a:lnTo>
                  <a:lnTo>
                    <a:pt x="605" y="4087"/>
                  </a:lnTo>
                  <a:lnTo>
                    <a:pt x="744" y="4226"/>
                  </a:lnTo>
                  <a:lnTo>
                    <a:pt x="906" y="4365"/>
                  </a:lnTo>
                  <a:lnTo>
                    <a:pt x="1046" y="4481"/>
                  </a:lnTo>
                  <a:lnTo>
                    <a:pt x="1231" y="4598"/>
                  </a:lnTo>
                  <a:lnTo>
                    <a:pt x="1394" y="4714"/>
                  </a:lnTo>
                  <a:lnTo>
                    <a:pt x="1580" y="4783"/>
                  </a:lnTo>
                  <a:lnTo>
                    <a:pt x="1765" y="4876"/>
                  </a:lnTo>
                  <a:lnTo>
                    <a:pt x="1974" y="4923"/>
                  </a:lnTo>
                  <a:lnTo>
                    <a:pt x="2183" y="4969"/>
                  </a:lnTo>
                  <a:lnTo>
                    <a:pt x="2392" y="4992"/>
                  </a:lnTo>
                  <a:lnTo>
                    <a:pt x="2810" y="4992"/>
                  </a:lnTo>
                  <a:lnTo>
                    <a:pt x="3019" y="4969"/>
                  </a:lnTo>
                  <a:lnTo>
                    <a:pt x="3228" y="4923"/>
                  </a:lnTo>
                  <a:lnTo>
                    <a:pt x="3437" y="4876"/>
                  </a:lnTo>
                  <a:lnTo>
                    <a:pt x="3623" y="4806"/>
                  </a:lnTo>
                  <a:lnTo>
                    <a:pt x="3808" y="4714"/>
                  </a:lnTo>
                  <a:lnTo>
                    <a:pt x="3971" y="4621"/>
                  </a:lnTo>
                  <a:lnTo>
                    <a:pt x="4133" y="4505"/>
                  </a:lnTo>
                  <a:lnTo>
                    <a:pt x="4296" y="4365"/>
                  </a:lnTo>
                  <a:lnTo>
                    <a:pt x="4435" y="4226"/>
                  </a:lnTo>
                  <a:lnTo>
                    <a:pt x="4575" y="4087"/>
                  </a:lnTo>
                  <a:lnTo>
                    <a:pt x="4714" y="3924"/>
                  </a:lnTo>
                  <a:lnTo>
                    <a:pt x="4807" y="3762"/>
                  </a:lnTo>
                  <a:lnTo>
                    <a:pt x="4923" y="3576"/>
                  </a:lnTo>
                  <a:lnTo>
                    <a:pt x="4992" y="3413"/>
                  </a:lnTo>
                  <a:lnTo>
                    <a:pt x="5062" y="3205"/>
                  </a:lnTo>
                  <a:lnTo>
                    <a:pt x="5132" y="3019"/>
                  </a:lnTo>
                  <a:lnTo>
                    <a:pt x="5178" y="2810"/>
                  </a:lnTo>
                  <a:lnTo>
                    <a:pt x="5201" y="2624"/>
                  </a:lnTo>
                  <a:lnTo>
                    <a:pt x="5201" y="2415"/>
                  </a:lnTo>
                  <a:lnTo>
                    <a:pt x="5201" y="2206"/>
                  </a:lnTo>
                  <a:lnTo>
                    <a:pt x="5178" y="1997"/>
                  </a:lnTo>
                  <a:lnTo>
                    <a:pt x="5132" y="1788"/>
                  </a:lnTo>
                  <a:lnTo>
                    <a:pt x="5062" y="1603"/>
                  </a:lnTo>
                  <a:lnTo>
                    <a:pt x="4946" y="1278"/>
                  </a:lnTo>
                  <a:lnTo>
                    <a:pt x="4760" y="976"/>
                  </a:lnTo>
                  <a:lnTo>
                    <a:pt x="4551" y="697"/>
                  </a:lnTo>
                  <a:lnTo>
                    <a:pt x="4319" y="442"/>
                  </a:lnTo>
                  <a:lnTo>
                    <a:pt x="4157" y="326"/>
                  </a:lnTo>
                  <a:lnTo>
                    <a:pt x="3971" y="210"/>
                  </a:lnTo>
                  <a:lnTo>
                    <a:pt x="3785" y="94"/>
                  </a:lnTo>
                  <a:lnTo>
                    <a:pt x="35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24"/>
            <p:cNvSpPr/>
            <p:nvPr/>
          </p:nvSpPr>
          <p:spPr>
            <a:xfrm>
              <a:off x="1274490" y="7113002"/>
              <a:ext cx="662784" cy="653901"/>
            </a:xfrm>
            <a:custGeom>
              <a:avLst/>
              <a:gdLst/>
              <a:ahLst/>
              <a:cxnLst/>
              <a:rect l="l" t="t" r="r" b="b"/>
              <a:pathLst>
                <a:path w="5178" h="5109" extrusionOk="0">
                  <a:moveTo>
                    <a:pt x="2786" y="604"/>
                  </a:moveTo>
                  <a:lnTo>
                    <a:pt x="2972" y="627"/>
                  </a:lnTo>
                  <a:lnTo>
                    <a:pt x="3157" y="674"/>
                  </a:lnTo>
                  <a:lnTo>
                    <a:pt x="3343" y="743"/>
                  </a:lnTo>
                  <a:lnTo>
                    <a:pt x="3506" y="836"/>
                  </a:lnTo>
                  <a:lnTo>
                    <a:pt x="3668" y="929"/>
                  </a:lnTo>
                  <a:lnTo>
                    <a:pt x="3808" y="1045"/>
                  </a:lnTo>
                  <a:lnTo>
                    <a:pt x="3947" y="1161"/>
                  </a:lnTo>
                  <a:lnTo>
                    <a:pt x="4063" y="1301"/>
                  </a:lnTo>
                  <a:lnTo>
                    <a:pt x="4179" y="1440"/>
                  </a:lnTo>
                  <a:lnTo>
                    <a:pt x="4272" y="1603"/>
                  </a:lnTo>
                  <a:lnTo>
                    <a:pt x="4365" y="1765"/>
                  </a:lnTo>
                  <a:lnTo>
                    <a:pt x="4434" y="1951"/>
                  </a:lnTo>
                  <a:lnTo>
                    <a:pt x="4481" y="2136"/>
                  </a:lnTo>
                  <a:lnTo>
                    <a:pt x="4504" y="2322"/>
                  </a:lnTo>
                  <a:lnTo>
                    <a:pt x="4504" y="2531"/>
                  </a:lnTo>
                  <a:lnTo>
                    <a:pt x="4504" y="2717"/>
                  </a:lnTo>
                  <a:lnTo>
                    <a:pt x="4481" y="2903"/>
                  </a:lnTo>
                  <a:lnTo>
                    <a:pt x="4434" y="3088"/>
                  </a:lnTo>
                  <a:lnTo>
                    <a:pt x="4365" y="3274"/>
                  </a:lnTo>
                  <a:lnTo>
                    <a:pt x="4272" y="3437"/>
                  </a:lnTo>
                  <a:lnTo>
                    <a:pt x="4179" y="3599"/>
                  </a:lnTo>
                  <a:lnTo>
                    <a:pt x="4063" y="3738"/>
                  </a:lnTo>
                  <a:lnTo>
                    <a:pt x="3947" y="3878"/>
                  </a:lnTo>
                  <a:lnTo>
                    <a:pt x="3808" y="3994"/>
                  </a:lnTo>
                  <a:lnTo>
                    <a:pt x="3668" y="4110"/>
                  </a:lnTo>
                  <a:lnTo>
                    <a:pt x="3506" y="4203"/>
                  </a:lnTo>
                  <a:lnTo>
                    <a:pt x="3343" y="4296"/>
                  </a:lnTo>
                  <a:lnTo>
                    <a:pt x="3157" y="4365"/>
                  </a:lnTo>
                  <a:lnTo>
                    <a:pt x="2972" y="4412"/>
                  </a:lnTo>
                  <a:lnTo>
                    <a:pt x="2786" y="4435"/>
                  </a:lnTo>
                  <a:lnTo>
                    <a:pt x="2391" y="4435"/>
                  </a:lnTo>
                  <a:lnTo>
                    <a:pt x="2206" y="4412"/>
                  </a:lnTo>
                  <a:lnTo>
                    <a:pt x="2020" y="4365"/>
                  </a:lnTo>
                  <a:lnTo>
                    <a:pt x="1834" y="4296"/>
                  </a:lnTo>
                  <a:lnTo>
                    <a:pt x="1672" y="4203"/>
                  </a:lnTo>
                  <a:lnTo>
                    <a:pt x="1509" y="4110"/>
                  </a:lnTo>
                  <a:lnTo>
                    <a:pt x="1370" y="3994"/>
                  </a:lnTo>
                  <a:lnTo>
                    <a:pt x="1231" y="3878"/>
                  </a:lnTo>
                  <a:lnTo>
                    <a:pt x="1091" y="3738"/>
                  </a:lnTo>
                  <a:lnTo>
                    <a:pt x="998" y="3599"/>
                  </a:lnTo>
                  <a:lnTo>
                    <a:pt x="905" y="3437"/>
                  </a:lnTo>
                  <a:lnTo>
                    <a:pt x="813" y="3274"/>
                  </a:lnTo>
                  <a:lnTo>
                    <a:pt x="743" y="3088"/>
                  </a:lnTo>
                  <a:lnTo>
                    <a:pt x="697" y="2903"/>
                  </a:lnTo>
                  <a:lnTo>
                    <a:pt x="673" y="2717"/>
                  </a:lnTo>
                  <a:lnTo>
                    <a:pt x="673" y="2531"/>
                  </a:lnTo>
                  <a:lnTo>
                    <a:pt x="673" y="2322"/>
                  </a:lnTo>
                  <a:lnTo>
                    <a:pt x="697" y="2136"/>
                  </a:lnTo>
                  <a:lnTo>
                    <a:pt x="743" y="1951"/>
                  </a:lnTo>
                  <a:lnTo>
                    <a:pt x="813" y="1765"/>
                  </a:lnTo>
                  <a:lnTo>
                    <a:pt x="905" y="1603"/>
                  </a:lnTo>
                  <a:lnTo>
                    <a:pt x="998" y="1440"/>
                  </a:lnTo>
                  <a:lnTo>
                    <a:pt x="1091" y="1301"/>
                  </a:lnTo>
                  <a:lnTo>
                    <a:pt x="1231" y="1161"/>
                  </a:lnTo>
                  <a:lnTo>
                    <a:pt x="1370" y="1045"/>
                  </a:lnTo>
                  <a:lnTo>
                    <a:pt x="1509" y="929"/>
                  </a:lnTo>
                  <a:lnTo>
                    <a:pt x="1672" y="836"/>
                  </a:lnTo>
                  <a:lnTo>
                    <a:pt x="1834" y="743"/>
                  </a:lnTo>
                  <a:lnTo>
                    <a:pt x="2020" y="674"/>
                  </a:lnTo>
                  <a:lnTo>
                    <a:pt x="2206" y="627"/>
                  </a:lnTo>
                  <a:lnTo>
                    <a:pt x="2391" y="604"/>
                  </a:lnTo>
                  <a:close/>
                  <a:moveTo>
                    <a:pt x="1927" y="1"/>
                  </a:moveTo>
                  <a:lnTo>
                    <a:pt x="1718" y="70"/>
                  </a:lnTo>
                  <a:lnTo>
                    <a:pt x="1532" y="140"/>
                  </a:lnTo>
                  <a:lnTo>
                    <a:pt x="1323" y="256"/>
                  </a:lnTo>
                  <a:lnTo>
                    <a:pt x="1161" y="349"/>
                  </a:lnTo>
                  <a:lnTo>
                    <a:pt x="975" y="488"/>
                  </a:lnTo>
                  <a:lnTo>
                    <a:pt x="813" y="604"/>
                  </a:lnTo>
                  <a:lnTo>
                    <a:pt x="673" y="767"/>
                  </a:lnTo>
                  <a:lnTo>
                    <a:pt x="534" y="929"/>
                  </a:lnTo>
                  <a:lnTo>
                    <a:pt x="418" y="1092"/>
                  </a:lnTo>
                  <a:lnTo>
                    <a:pt x="302" y="1277"/>
                  </a:lnTo>
                  <a:lnTo>
                    <a:pt x="209" y="1463"/>
                  </a:lnTo>
                  <a:lnTo>
                    <a:pt x="139" y="1649"/>
                  </a:lnTo>
                  <a:lnTo>
                    <a:pt x="70" y="1858"/>
                  </a:lnTo>
                  <a:lnTo>
                    <a:pt x="23" y="2067"/>
                  </a:lnTo>
                  <a:lnTo>
                    <a:pt x="0" y="2299"/>
                  </a:lnTo>
                  <a:lnTo>
                    <a:pt x="0" y="2531"/>
                  </a:lnTo>
                  <a:lnTo>
                    <a:pt x="0" y="2717"/>
                  </a:lnTo>
                  <a:lnTo>
                    <a:pt x="23" y="2926"/>
                  </a:lnTo>
                  <a:lnTo>
                    <a:pt x="46" y="3112"/>
                  </a:lnTo>
                  <a:lnTo>
                    <a:pt x="116" y="3297"/>
                  </a:lnTo>
                  <a:lnTo>
                    <a:pt x="186" y="3506"/>
                  </a:lnTo>
                  <a:lnTo>
                    <a:pt x="255" y="3692"/>
                  </a:lnTo>
                  <a:lnTo>
                    <a:pt x="372" y="3855"/>
                  </a:lnTo>
                  <a:lnTo>
                    <a:pt x="464" y="4040"/>
                  </a:lnTo>
                  <a:lnTo>
                    <a:pt x="604" y="4203"/>
                  </a:lnTo>
                  <a:lnTo>
                    <a:pt x="743" y="4342"/>
                  </a:lnTo>
                  <a:lnTo>
                    <a:pt x="882" y="4481"/>
                  </a:lnTo>
                  <a:lnTo>
                    <a:pt x="1045" y="4597"/>
                  </a:lnTo>
                  <a:lnTo>
                    <a:pt x="1207" y="4714"/>
                  </a:lnTo>
                  <a:lnTo>
                    <a:pt x="1370" y="4830"/>
                  </a:lnTo>
                  <a:lnTo>
                    <a:pt x="1556" y="4899"/>
                  </a:lnTo>
                  <a:lnTo>
                    <a:pt x="1765" y="4992"/>
                  </a:lnTo>
                  <a:lnTo>
                    <a:pt x="1950" y="5039"/>
                  </a:lnTo>
                  <a:lnTo>
                    <a:pt x="2159" y="5085"/>
                  </a:lnTo>
                  <a:lnTo>
                    <a:pt x="2368" y="5108"/>
                  </a:lnTo>
                  <a:lnTo>
                    <a:pt x="2809" y="5108"/>
                  </a:lnTo>
                  <a:lnTo>
                    <a:pt x="3018" y="5085"/>
                  </a:lnTo>
                  <a:lnTo>
                    <a:pt x="3227" y="5039"/>
                  </a:lnTo>
                  <a:lnTo>
                    <a:pt x="3413" y="4992"/>
                  </a:lnTo>
                  <a:lnTo>
                    <a:pt x="3599" y="4899"/>
                  </a:lnTo>
                  <a:lnTo>
                    <a:pt x="3784" y="4830"/>
                  </a:lnTo>
                  <a:lnTo>
                    <a:pt x="3970" y="4714"/>
                  </a:lnTo>
                  <a:lnTo>
                    <a:pt x="4133" y="4597"/>
                  </a:lnTo>
                  <a:lnTo>
                    <a:pt x="4295" y="4481"/>
                  </a:lnTo>
                  <a:lnTo>
                    <a:pt x="4434" y="4342"/>
                  </a:lnTo>
                  <a:lnTo>
                    <a:pt x="4574" y="4203"/>
                  </a:lnTo>
                  <a:lnTo>
                    <a:pt x="4690" y="4040"/>
                  </a:lnTo>
                  <a:lnTo>
                    <a:pt x="4806" y="3855"/>
                  </a:lnTo>
                  <a:lnTo>
                    <a:pt x="4899" y="3692"/>
                  </a:lnTo>
                  <a:lnTo>
                    <a:pt x="4992" y="3506"/>
                  </a:lnTo>
                  <a:lnTo>
                    <a:pt x="5061" y="3297"/>
                  </a:lnTo>
                  <a:lnTo>
                    <a:pt x="5108" y="3112"/>
                  </a:lnTo>
                  <a:lnTo>
                    <a:pt x="5154" y="2926"/>
                  </a:lnTo>
                  <a:lnTo>
                    <a:pt x="5177" y="2717"/>
                  </a:lnTo>
                  <a:lnTo>
                    <a:pt x="5177" y="2531"/>
                  </a:lnTo>
                  <a:lnTo>
                    <a:pt x="5177" y="2299"/>
                  </a:lnTo>
                  <a:lnTo>
                    <a:pt x="5154" y="2067"/>
                  </a:lnTo>
                  <a:lnTo>
                    <a:pt x="5108" y="1858"/>
                  </a:lnTo>
                  <a:lnTo>
                    <a:pt x="5038" y="1649"/>
                  </a:lnTo>
                  <a:lnTo>
                    <a:pt x="4968" y="1463"/>
                  </a:lnTo>
                  <a:lnTo>
                    <a:pt x="4876" y="1277"/>
                  </a:lnTo>
                  <a:lnTo>
                    <a:pt x="4759" y="1092"/>
                  </a:lnTo>
                  <a:lnTo>
                    <a:pt x="4643" y="929"/>
                  </a:lnTo>
                  <a:lnTo>
                    <a:pt x="4504" y="767"/>
                  </a:lnTo>
                  <a:lnTo>
                    <a:pt x="4342" y="604"/>
                  </a:lnTo>
                  <a:lnTo>
                    <a:pt x="4179" y="465"/>
                  </a:lnTo>
                  <a:lnTo>
                    <a:pt x="4017" y="349"/>
                  </a:lnTo>
                  <a:lnTo>
                    <a:pt x="3831" y="233"/>
                  </a:lnTo>
                  <a:lnTo>
                    <a:pt x="3645" y="140"/>
                  </a:lnTo>
                  <a:lnTo>
                    <a:pt x="3459" y="70"/>
                  </a:lnTo>
                  <a:lnTo>
                    <a:pt x="32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24"/>
            <p:cNvSpPr/>
            <p:nvPr/>
          </p:nvSpPr>
          <p:spPr>
            <a:xfrm>
              <a:off x="2579050" y="6242405"/>
              <a:ext cx="214016" cy="442845"/>
            </a:xfrm>
            <a:custGeom>
              <a:avLst/>
              <a:gdLst/>
              <a:ahLst/>
              <a:cxnLst/>
              <a:rect l="l" t="t" r="r" b="b"/>
              <a:pathLst>
                <a:path w="1672" h="3460" extrusionOk="0">
                  <a:moveTo>
                    <a:pt x="0" y="0"/>
                  </a:moveTo>
                  <a:lnTo>
                    <a:pt x="372" y="929"/>
                  </a:lnTo>
                  <a:lnTo>
                    <a:pt x="813" y="2113"/>
                  </a:lnTo>
                  <a:lnTo>
                    <a:pt x="1022" y="2763"/>
                  </a:lnTo>
                  <a:lnTo>
                    <a:pt x="1231" y="3459"/>
                  </a:lnTo>
                  <a:lnTo>
                    <a:pt x="1672" y="3459"/>
                  </a:lnTo>
                  <a:lnTo>
                    <a:pt x="1370" y="2484"/>
                  </a:lnTo>
                  <a:lnTo>
                    <a:pt x="1068" y="1602"/>
                  </a:lnTo>
                  <a:lnTo>
                    <a:pt x="789" y="789"/>
                  </a:lnTo>
                  <a:lnTo>
                    <a:pt x="511" y="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24"/>
            <p:cNvSpPr/>
            <p:nvPr/>
          </p:nvSpPr>
          <p:spPr>
            <a:xfrm>
              <a:off x="1743993" y="5998559"/>
              <a:ext cx="861952" cy="169608"/>
            </a:xfrm>
            <a:custGeom>
              <a:avLst/>
              <a:gdLst/>
              <a:ahLst/>
              <a:cxnLst/>
              <a:rect l="l" t="t" r="r" b="b"/>
              <a:pathLst>
                <a:path w="6734" h="1394" extrusionOk="0">
                  <a:moveTo>
                    <a:pt x="209" y="1"/>
                  </a:moveTo>
                  <a:lnTo>
                    <a:pt x="140" y="24"/>
                  </a:lnTo>
                  <a:lnTo>
                    <a:pt x="70" y="70"/>
                  </a:lnTo>
                  <a:lnTo>
                    <a:pt x="23" y="140"/>
                  </a:lnTo>
                  <a:lnTo>
                    <a:pt x="0" y="210"/>
                  </a:lnTo>
                  <a:lnTo>
                    <a:pt x="23" y="303"/>
                  </a:lnTo>
                  <a:lnTo>
                    <a:pt x="70" y="372"/>
                  </a:lnTo>
                  <a:lnTo>
                    <a:pt x="140" y="419"/>
                  </a:lnTo>
                  <a:lnTo>
                    <a:pt x="5085" y="419"/>
                  </a:lnTo>
                  <a:lnTo>
                    <a:pt x="5224" y="442"/>
                  </a:lnTo>
                  <a:lnTo>
                    <a:pt x="5387" y="488"/>
                  </a:lnTo>
                  <a:lnTo>
                    <a:pt x="5526" y="535"/>
                  </a:lnTo>
                  <a:lnTo>
                    <a:pt x="5688" y="628"/>
                  </a:lnTo>
                  <a:lnTo>
                    <a:pt x="5828" y="720"/>
                  </a:lnTo>
                  <a:lnTo>
                    <a:pt x="5944" y="813"/>
                  </a:lnTo>
                  <a:lnTo>
                    <a:pt x="6037" y="929"/>
                  </a:lnTo>
                  <a:lnTo>
                    <a:pt x="6106" y="1069"/>
                  </a:lnTo>
                  <a:lnTo>
                    <a:pt x="6269" y="1394"/>
                  </a:lnTo>
                  <a:lnTo>
                    <a:pt x="6733" y="1394"/>
                  </a:lnTo>
                  <a:lnTo>
                    <a:pt x="6501" y="883"/>
                  </a:lnTo>
                  <a:lnTo>
                    <a:pt x="6385" y="697"/>
                  </a:lnTo>
                  <a:lnTo>
                    <a:pt x="6246" y="535"/>
                  </a:lnTo>
                  <a:lnTo>
                    <a:pt x="6083" y="395"/>
                  </a:lnTo>
                  <a:lnTo>
                    <a:pt x="5897" y="256"/>
                  </a:lnTo>
                  <a:lnTo>
                    <a:pt x="5712" y="163"/>
                  </a:lnTo>
                  <a:lnTo>
                    <a:pt x="5503" y="70"/>
                  </a:lnTo>
                  <a:lnTo>
                    <a:pt x="5294" y="24"/>
                  </a:lnTo>
                  <a:lnTo>
                    <a:pt x="5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24"/>
            <p:cNvSpPr/>
            <p:nvPr/>
          </p:nvSpPr>
          <p:spPr>
            <a:xfrm>
              <a:off x="1972722" y="6379100"/>
              <a:ext cx="448896" cy="386402"/>
            </a:xfrm>
            <a:custGeom>
              <a:avLst/>
              <a:gdLst/>
              <a:ahLst/>
              <a:cxnLst/>
              <a:rect l="l" t="t" r="r" b="b"/>
              <a:pathLst>
                <a:path w="3507" h="3019" extrusionOk="0">
                  <a:moveTo>
                    <a:pt x="1" y="0"/>
                  </a:moveTo>
                  <a:lnTo>
                    <a:pt x="47" y="1300"/>
                  </a:lnTo>
                  <a:lnTo>
                    <a:pt x="94" y="1440"/>
                  </a:lnTo>
                  <a:lnTo>
                    <a:pt x="210" y="1834"/>
                  </a:lnTo>
                  <a:lnTo>
                    <a:pt x="442" y="2391"/>
                  </a:lnTo>
                  <a:lnTo>
                    <a:pt x="605" y="2693"/>
                  </a:lnTo>
                  <a:lnTo>
                    <a:pt x="790" y="3018"/>
                  </a:lnTo>
                  <a:lnTo>
                    <a:pt x="3019" y="3018"/>
                  </a:lnTo>
                  <a:lnTo>
                    <a:pt x="3274" y="2833"/>
                  </a:lnTo>
                  <a:lnTo>
                    <a:pt x="3414" y="2670"/>
                  </a:lnTo>
                  <a:lnTo>
                    <a:pt x="3460" y="2600"/>
                  </a:lnTo>
                  <a:lnTo>
                    <a:pt x="3507" y="2531"/>
                  </a:lnTo>
                  <a:lnTo>
                    <a:pt x="3507" y="2461"/>
                  </a:lnTo>
                  <a:lnTo>
                    <a:pt x="3507" y="2391"/>
                  </a:lnTo>
                  <a:lnTo>
                    <a:pt x="3437" y="2229"/>
                  </a:lnTo>
                  <a:lnTo>
                    <a:pt x="3367" y="2113"/>
                  </a:lnTo>
                  <a:lnTo>
                    <a:pt x="3251" y="1997"/>
                  </a:lnTo>
                  <a:lnTo>
                    <a:pt x="3112" y="1927"/>
                  </a:lnTo>
                  <a:lnTo>
                    <a:pt x="2949" y="1881"/>
                  </a:lnTo>
                  <a:lnTo>
                    <a:pt x="2787" y="1857"/>
                  </a:lnTo>
                  <a:lnTo>
                    <a:pt x="2415" y="1857"/>
                  </a:lnTo>
                  <a:lnTo>
                    <a:pt x="2067" y="1904"/>
                  </a:lnTo>
                  <a:lnTo>
                    <a:pt x="1765" y="1973"/>
                  </a:lnTo>
                  <a:lnTo>
                    <a:pt x="1487" y="2043"/>
                  </a:lnTo>
                  <a:lnTo>
                    <a:pt x="1440" y="1625"/>
                  </a:lnTo>
                  <a:lnTo>
                    <a:pt x="1371" y="1231"/>
                  </a:lnTo>
                  <a:lnTo>
                    <a:pt x="1301" y="906"/>
                  </a:lnTo>
                  <a:lnTo>
                    <a:pt x="1208" y="604"/>
                  </a:lnTo>
                  <a:lnTo>
                    <a:pt x="1092" y="395"/>
                  </a:lnTo>
                  <a:lnTo>
                    <a:pt x="976" y="209"/>
                  </a:lnTo>
                  <a:lnTo>
                    <a:pt x="906" y="163"/>
                  </a:lnTo>
                  <a:lnTo>
                    <a:pt x="837" y="93"/>
                  </a:lnTo>
                  <a:lnTo>
                    <a:pt x="767" y="70"/>
                  </a:lnTo>
                  <a:lnTo>
                    <a:pt x="697" y="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24"/>
            <p:cNvSpPr/>
            <p:nvPr/>
          </p:nvSpPr>
          <p:spPr>
            <a:xfrm>
              <a:off x="2127344" y="6616780"/>
              <a:ext cx="285312" cy="74362"/>
            </a:xfrm>
            <a:custGeom>
              <a:avLst/>
              <a:gdLst/>
              <a:ahLst/>
              <a:cxnLst/>
              <a:rect l="l" t="t" r="r" b="b"/>
              <a:pathLst>
                <a:path w="2229" h="581" extrusionOk="0">
                  <a:moveTo>
                    <a:pt x="1115" y="0"/>
                  </a:moveTo>
                  <a:lnTo>
                    <a:pt x="790" y="47"/>
                  </a:lnTo>
                  <a:lnTo>
                    <a:pt x="534" y="116"/>
                  </a:lnTo>
                  <a:lnTo>
                    <a:pt x="279" y="186"/>
                  </a:lnTo>
                  <a:lnTo>
                    <a:pt x="0" y="581"/>
                  </a:lnTo>
                  <a:lnTo>
                    <a:pt x="557" y="465"/>
                  </a:lnTo>
                  <a:lnTo>
                    <a:pt x="1091" y="395"/>
                  </a:lnTo>
                  <a:lnTo>
                    <a:pt x="1672" y="349"/>
                  </a:lnTo>
                  <a:lnTo>
                    <a:pt x="2229" y="349"/>
                  </a:lnTo>
                  <a:lnTo>
                    <a:pt x="2136" y="233"/>
                  </a:lnTo>
                  <a:lnTo>
                    <a:pt x="2043" y="140"/>
                  </a:lnTo>
                  <a:lnTo>
                    <a:pt x="1904" y="70"/>
                  </a:lnTo>
                  <a:lnTo>
                    <a:pt x="1765" y="2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24"/>
            <p:cNvSpPr/>
            <p:nvPr/>
          </p:nvSpPr>
          <p:spPr>
            <a:xfrm>
              <a:off x="1235835" y="6673224"/>
              <a:ext cx="636032" cy="166515"/>
            </a:xfrm>
            <a:custGeom>
              <a:avLst/>
              <a:gdLst/>
              <a:ahLst/>
              <a:cxnLst/>
              <a:rect l="l" t="t" r="r" b="b"/>
              <a:pathLst>
                <a:path w="4969" h="1301" extrusionOk="0">
                  <a:moveTo>
                    <a:pt x="604" y="1"/>
                  </a:moveTo>
                  <a:lnTo>
                    <a:pt x="0" y="1301"/>
                  </a:lnTo>
                  <a:lnTo>
                    <a:pt x="4945" y="1301"/>
                  </a:lnTo>
                  <a:lnTo>
                    <a:pt x="4969" y="1"/>
                  </a:lnTo>
                  <a:close/>
                </a:path>
              </a:pathLst>
            </a:custGeom>
            <a:solidFill>
              <a:srgbClr val="E57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24"/>
            <p:cNvSpPr/>
            <p:nvPr/>
          </p:nvSpPr>
          <p:spPr>
            <a:xfrm>
              <a:off x="1235835" y="6673224"/>
              <a:ext cx="636032" cy="166515"/>
            </a:xfrm>
            <a:custGeom>
              <a:avLst/>
              <a:gdLst/>
              <a:ahLst/>
              <a:cxnLst/>
              <a:rect l="l" t="t" r="r" b="b"/>
              <a:pathLst>
                <a:path w="4969" h="1301" extrusionOk="0">
                  <a:moveTo>
                    <a:pt x="604" y="1"/>
                  </a:moveTo>
                  <a:lnTo>
                    <a:pt x="0" y="1301"/>
                  </a:lnTo>
                  <a:lnTo>
                    <a:pt x="4945" y="1301"/>
                  </a:lnTo>
                  <a:lnTo>
                    <a:pt x="49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24"/>
            <p:cNvSpPr/>
            <p:nvPr/>
          </p:nvSpPr>
          <p:spPr>
            <a:xfrm>
              <a:off x="1176316" y="6839613"/>
              <a:ext cx="692608" cy="273515"/>
            </a:xfrm>
            <a:custGeom>
              <a:avLst/>
              <a:gdLst/>
              <a:ahLst/>
              <a:cxnLst/>
              <a:rect l="l" t="t" r="r" b="b"/>
              <a:pathLst>
                <a:path w="5411" h="2137" extrusionOk="0">
                  <a:moveTo>
                    <a:pt x="605" y="1"/>
                  </a:moveTo>
                  <a:lnTo>
                    <a:pt x="1" y="2137"/>
                  </a:lnTo>
                  <a:lnTo>
                    <a:pt x="5364" y="2137"/>
                  </a:lnTo>
                  <a:lnTo>
                    <a:pt x="54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24"/>
            <p:cNvSpPr/>
            <p:nvPr/>
          </p:nvSpPr>
          <p:spPr>
            <a:xfrm>
              <a:off x="1868787" y="6043250"/>
              <a:ext cx="121984" cy="802497"/>
            </a:xfrm>
            <a:custGeom>
              <a:avLst/>
              <a:gdLst/>
              <a:ahLst/>
              <a:cxnLst/>
              <a:rect l="l" t="t" r="r" b="b"/>
              <a:pathLst>
                <a:path w="953" h="6270" extrusionOk="0">
                  <a:moveTo>
                    <a:pt x="116" y="1"/>
                  </a:moveTo>
                  <a:lnTo>
                    <a:pt x="24" y="4923"/>
                  </a:lnTo>
                  <a:lnTo>
                    <a:pt x="0" y="6223"/>
                  </a:lnTo>
                  <a:lnTo>
                    <a:pt x="0" y="6269"/>
                  </a:lnTo>
                  <a:lnTo>
                    <a:pt x="952" y="6269"/>
                  </a:lnTo>
                  <a:lnTo>
                    <a:pt x="952" y="6223"/>
                  </a:lnTo>
                  <a:lnTo>
                    <a:pt x="929" y="5642"/>
                  </a:lnTo>
                  <a:lnTo>
                    <a:pt x="859" y="3924"/>
                  </a:lnTo>
                  <a:lnTo>
                    <a:pt x="813" y="2624"/>
                  </a:lnTo>
                  <a:lnTo>
                    <a:pt x="7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24"/>
            <p:cNvSpPr/>
            <p:nvPr/>
          </p:nvSpPr>
          <p:spPr>
            <a:xfrm>
              <a:off x="1862771" y="6845628"/>
              <a:ext cx="1236480" cy="722120"/>
            </a:xfrm>
            <a:custGeom>
              <a:avLst/>
              <a:gdLst/>
              <a:ahLst/>
              <a:cxnLst/>
              <a:rect l="l" t="t" r="r" b="b"/>
              <a:pathLst>
                <a:path w="9660" h="5642" extrusionOk="0">
                  <a:moveTo>
                    <a:pt x="47" y="0"/>
                  </a:moveTo>
                  <a:lnTo>
                    <a:pt x="1" y="2090"/>
                  </a:lnTo>
                  <a:lnTo>
                    <a:pt x="47" y="2136"/>
                  </a:lnTo>
                  <a:lnTo>
                    <a:pt x="187" y="2299"/>
                  </a:lnTo>
                  <a:lnTo>
                    <a:pt x="396" y="2531"/>
                  </a:lnTo>
                  <a:lnTo>
                    <a:pt x="628" y="2902"/>
                  </a:lnTo>
                  <a:lnTo>
                    <a:pt x="744" y="3111"/>
                  </a:lnTo>
                  <a:lnTo>
                    <a:pt x="837" y="3343"/>
                  </a:lnTo>
                  <a:lnTo>
                    <a:pt x="953" y="3622"/>
                  </a:lnTo>
                  <a:lnTo>
                    <a:pt x="1022" y="3924"/>
                  </a:lnTo>
                  <a:lnTo>
                    <a:pt x="1092" y="4249"/>
                  </a:lnTo>
                  <a:lnTo>
                    <a:pt x="1162" y="4597"/>
                  </a:lnTo>
                  <a:lnTo>
                    <a:pt x="1185" y="4992"/>
                  </a:lnTo>
                  <a:lnTo>
                    <a:pt x="1185" y="5386"/>
                  </a:lnTo>
                  <a:lnTo>
                    <a:pt x="1185" y="5642"/>
                  </a:lnTo>
                  <a:lnTo>
                    <a:pt x="5178" y="5642"/>
                  </a:lnTo>
                  <a:lnTo>
                    <a:pt x="5178" y="5386"/>
                  </a:lnTo>
                  <a:lnTo>
                    <a:pt x="5155" y="5131"/>
                  </a:lnTo>
                  <a:lnTo>
                    <a:pt x="5178" y="4783"/>
                  </a:lnTo>
                  <a:lnTo>
                    <a:pt x="5225" y="4388"/>
                  </a:lnTo>
                  <a:lnTo>
                    <a:pt x="5294" y="3947"/>
                  </a:lnTo>
                  <a:lnTo>
                    <a:pt x="5364" y="3715"/>
                  </a:lnTo>
                  <a:lnTo>
                    <a:pt x="5434" y="3483"/>
                  </a:lnTo>
                  <a:lnTo>
                    <a:pt x="5526" y="3250"/>
                  </a:lnTo>
                  <a:lnTo>
                    <a:pt x="5643" y="3041"/>
                  </a:lnTo>
                  <a:lnTo>
                    <a:pt x="5782" y="2809"/>
                  </a:lnTo>
                  <a:lnTo>
                    <a:pt x="5944" y="2600"/>
                  </a:lnTo>
                  <a:lnTo>
                    <a:pt x="6130" y="2391"/>
                  </a:lnTo>
                  <a:lnTo>
                    <a:pt x="6316" y="2206"/>
                  </a:lnTo>
                  <a:lnTo>
                    <a:pt x="6641" y="2020"/>
                  </a:lnTo>
                  <a:lnTo>
                    <a:pt x="9659" y="2020"/>
                  </a:lnTo>
                  <a:lnTo>
                    <a:pt x="9566" y="1347"/>
                  </a:lnTo>
                  <a:lnTo>
                    <a:pt x="8359" y="1207"/>
                  </a:lnTo>
                  <a:lnTo>
                    <a:pt x="6153" y="929"/>
                  </a:lnTo>
                  <a:lnTo>
                    <a:pt x="5666" y="1416"/>
                  </a:lnTo>
                  <a:lnTo>
                    <a:pt x="5457" y="1625"/>
                  </a:lnTo>
                  <a:lnTo>
                    <a:pt x="5318" y="1834"/>
                  </a:lnTo>
                  <a:lnTo>
                    <a:pt x="5132" y="2090"/>
                  </a:lnTo>
                  <a:lnTo>
                    <a:pt x="4992" y="2345"/>
                  </a:lnTo>
                  <a:lnTo>
                    <a:pt x="4900" y="2577"/>
                  </a:lnTo>
                  <a:lnTo>
                    <a:pt x="4830" y="2832"/>
                  </a:lnTo>
                  <a:lnTo>
                    <a:pt x="3948" y="2832"/>
                  </a:lnTo>
                  <a:lnTo>
                    <a:pt x="2624" y="1834"/>
                  </a:lnTo>
                  <a:lnTo>
                    <a:pt x="1069" y="1834"/>
                  </a:lnTo>
                  <a:lnTo>
                    <a:pt x="9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24"/>
            <p:cNvSpPr/>
            <p:nvPr/>
          </p:nvSpPr>
          <p:spPr>
            <a:xfrm>
              <a:off x="1862771" y="6845628"/>
              <a:ext cx="1236480" cy="621135"/>
            </a:xfrm>
            <a:custGeom>
              <a:avLst/>
              <a:gdLst/>
              <a:ahLst/>
              <a:cxnLst/>
              <a:rect l="l" t="t" r="r" b="b"/>
              <a:pathLst>
                <a:path w="9660" h="4853" extrusionOk="0">
                  <a:moveTo>
                    <a:pt x="47" y="0"/>
                  </a:moveTo>
                  <a:lnTo>
                    <a:pt x="1" y="2090"/>
                  </a:lnTo>
                  <a:lnTo>
                    <a:pt x="163" y="2252"/>
                  </a:lnTo>
                  <a:lnTo>
                    <a:pt x="349" y="2461"/>
                  </a:lnTo>
                  <a:lnTo>
                    <a:pt x="535" y="2763"/>
                  </a:lnTo>
                  <a:lnTo>
                    <a:pt x="744" y="3158"/>
                  </a:lnTo>
                  <a:lnTo>
                    <a:pt x="860" y="3390"/>
                  </a:lnTo>
                  <a:lnTo>
                    <a:pt x="930" y="3622"/>
                  </a:lnTo>
                  <a:lnTo>
                    <a:pt x="1022" y="3900"/>
                  </a:lnTo>
                  <a:lnTo>
                    <a:pt x="1092" y="4202"/>
                  </a:lnTo>
                  <a:lnTo>
                    <a:pt x="1139" y="4527"/>
                  </a:lnTo>
                  <a:lnTo>
                    <a:pt x="1185" y="4852"/>
                  </a:lnTo>
                  <a:lnTo>
                    <a:pt x="5178" y="4829"/>
                  </a:lnTo>
                  <a:lnTo>
                    <a:pt x="5201" y="4551"/>
                  </a:lnTo>
                  <a:lnTo>
                    <a:pt x="5248" y="4225"/>
                  </a:lnTo>
                  <a:lnTo>
                    <a:pt x="5318" y="3877"/>
                  </a:lnTo>
                  <a:lnTo>
                    <a:pt x="5434" y="3529"/>
                  </a:lnTo>
                  <a:lnTo>
                    <a:pt x="5573" y="3181"/>
                  </a:lnTo>
                  <a:lnTo>
                    <a:pt x="5782" y="2832"/>
                  </a:lnTo>
                  <a:lnTo>
                    <a:pt x="5898" y="2670"/>
                  </a:lnTo>
                  <a:lnTo>
                    <a:pt x="6014" y="2507"/>
                  </a:lnTo>
                  <a:lnTo>
                    <a:pt x="6153" y="2345"/>
                  </a:lnTo>
                  <a:lnTo>
                    <a:pt x="6316" y="2206"/>
                  </a:lnTo>
                  <a:lnTo>
                    <a:pt x="6641" y="2020"/>
                  </a:lnTo>
                  <a:lnTo>
                    <a:pt x="9659" y="2020"/>
                  </a:lnTo>
                  <a:lnTo>
                    <a:pt x="9566" y="1347"/>
                  </a:lnTo>
                  <a:lnTo>
                    <a:pt x="8359" y="1207"/>
                  </a:lnTo>
                  <a:lnTo>
                    <a:pt x="6153" y="929"/>
                  </a:lnTo>
                  <a:lnTo>
                    <a:pt x="5666" y="1416"/>
                  </a:lnTo>
                  <a:lnTo>
                    <a:pt x="5457" y="1625"/>
                  </a:lnTo>
                  <a:lnTo>
                    <a:pt x="5318" y="1834"/>
                  </a:lnTo>
                  <a:lnTo>
                    <a:pt x="5132" y="2090"/>
                  </a:lnTo>
                  <a:lnTo>
                    <a:pt x="4992" y="2345"/>
                  </a:lnTo>
                  <a:lnTo>
                    <a:pt x="4900" y="2577"/>
                  </a:lnTo>
                  <a:lnTo>
                    <a:pt x="4830" y="2832"/>
                  </a:lnTo>
                  <a:lnTo>
                    <a:pt x="3948" y="2832"/>
                  </a:lnTo>
                  <a:lnTo>
                    <a:pt x="2624" y="1834"/>
                  </a:lnTo>
                  <a:lnTo>
                    <a:pt x="1069" y="1834"/>
                  </a:lnTo>
                  <a:lnTo>
                    <a:pt x="9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24"/>
            <p:cNvSpPr/>
            <p:nvPr/>
          </p:nvSpPr>
          <p:spPr>
            <a:xfrm>
              <a:off x="1987698" y="6382043"/>
              <a:ext cx="175360" cy="318055"/>
            </a:xfrm>
            <a:custGeom>
              <a:avLst/>
              <a:gdLst/>
              <a:ahLst/>
              <a:cxnLst/>
              <a:rect l="l" t="t" r="r" b="b"/>
              <a:pathLst>
                <a:path w="1370" h="2485" extrusionOk="0">
                  <a:moveTo>
                    <a:pt x="0" y="0"/>
                  </a:moveTo>
                  <a:lnTo>
                    <a:pt x="139" y="93"/>
                  </a:lnTo>
                  <a:lnTo>
                    <a:pt x="255" y="232"/>
                  </a:lnTo>
                  <a:lnTo>
                    <a:pt x="395" y="488"/>
                  </a:lnTo>
                  <a:lnTo>
                    <a:pt x="511" y="743"/>
                  </a:lnTo>
                  <a:lnTo>
                    <a:pt x="627" y="1022"/>
                  </a:lnTo>
                  <a:lnTo>
                    <a:pt x="720" y="1300"/>
                  </a:lnTo>
                  <a:lnTo>
                    <a:pt x="1068" y="2484"/>
                  </a:lnTo>
                  <a:lnTo>
                    <a:pt x="1207" y="2252"/>
                  </a:lnTo>
                  <a:lnTo>
                    <a:pt x="1370" y="2020"/>
                  </a:lnTo>
                  <a:lnTo>
                    <a:pt x="1323" y="1579"/>
                  </a:lnTo>
                  <a:lnTo>
                    <a:pt x="1254" y="1208"/>
                  </a:lnTo>
                  <a:lnTo>
                    <a:pt x="1184" y="859"/>
                  </a:lnTo>
                  <a:lnTo>
                    <a:pt x="1091" y="581"/>
                  </a:lnTo>
                  <a:lnTo>
                    <a:pt x="975" y="372"/>
                  </a:lnTo>
                  <a:lnTo>
                    <a:pt x="859" y="186"/>
                  </a:lnTo>
                  <a:lnTo>
                    <a:pt x="789" y="140"/>
                  </a:lnTo>
                  <a:lnTo>
                    <a:pt x="720" y="70"/>
                  </a:lnTo>
                  <a:lnTo>
                    <a:pt x="650" y="47"/>
                  </a:lnTo>
                  <a:lnTo>
                    <a:pt x="58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24"/>
            <p:cNvSpPr/>
            <p:nvPr/>
          </p:nvSpPr>
          <p:spPr>
            <a:xfrm>
              <a:off x="3375509" y="7208100"/>
              <a:ext cx="56576" cy="59515"/>
            </a:xfrm>
            <a:custGeom>
              <a:avLst/>
              <a:gdLst/>
              <a:ahLst/>
              <a:cxnLst/>
              <a:rect l="l" t="t" r="r" b="b"/>
              <a:pathLst>
                <a:path w="442" h="465" extrusionOk="0">
                  <a:moveTo>
                    <a:pt x="209" y="0"/>
                  </a:moveTo>
                  <a:lnTo>
                    <a:pt x="139" y="24"/>
                  </a:lnTo>
                  <a:lnTo>
                    <a:pt x="70" y="70"/>
                  </a:lnTo>
                  <a:lnTo>
                    <a:pt x="23" y="140"/>
                  </a:lnTo>
                  <a:lnTo>
                    <a:pt x="0" y="233"/>
                  </a:lnTo>
                  <a:lnTo>
                    <a:pt x="23" y="326"/>
                  </a:lnTo>
                  <a:lnTo>
                    <a:pt x="70" y="395"/>
                  </a:lnTo>
                  <a:lnTo>
                    <a:pt x="139" y="442"/>
                  </a:lnTo>
                  <a:lnTo>
                    <a:pt x="209" y="465"/>
                  </a:lnTo>
                  <a:lnTo>
                    <a:pt x="302" y="442"/>
                  </a:lnTo>
                  <a:lnTo>
                    <a:pt x="372" y="395"/>
                  </a:lnTo>
                  <a:lnTo>
                    <a:pt x="418" y="326"/>
                  </a:lnTo>
                  <a:lnTo>
                    <a:pt x="441" y="233"/>
                  </a:lnTo>
                  <a:lnTo>
                    <a:pt x="418" y="140"/>
                  </a:lnTo>
                  <a:lnTo>
                    <a:pt x="372" y="70"/>
                  </a:lnTo>
                  <a:lnTo>
                    <a:pt x="302" y="24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24"/>
            <p:cNvSpPr/>
            <p:nvPr/>
          </p:nvSpPr>
          <p:spPr>
            <a:xfrm>
              <a:off x="3375509" y="7478546"/>
              <a:ext cx="56576" cy="56572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09" y="0"/>
                  </a:moveTo>
                  <a:lnTo>
                    <a:pt x="139" y="23"/>
                  </a:lnTo>
                  <a:lnTo>
                    <a:pt x="70" y="70"/>
                  </a:lnTo>
                  <a:lnTo>
                    <a:pt x="23" y="139"/>
                  </a:lnTo>
                  <a:lnTo>
                    <a:pt x="0" y="232"/>
                  </a:lnTo>
                  <a:lnTo>
                    <a:pt x="23" y="302"/>
                  </a:lnTo>
                  <a:lnTo>
                    <a:pt x="70" y="372"/>
                  </a:lnTo>
                  <a:lnTo>
                    <a:pt x="139" y="441"/>
                  </a:lnTo>
                  <a:lnTo>
                    <a:pt x="302" y="441"/>
                  </a:lnTo>
                  <a:lnTo>
                    <a:pt x="372" y="372"/>
                  </a:lnTo>
                  <a:lnTo>
                    <a:pt x="418" y="302"/>
                  </a:lnTo>
                  <a:lnTo>
                    <a:pt x="441" y="232"/>
                  </a:lnTo>
                  <a:lnTo>
                    <a:pt x="418" y="139"/>
                  </a:lnTo>
                  <a:lnTo>
                    <a:pt x="372" y="70"/>
                  </a:lnTo>
                  <a:lnTo>
                    <a:pt x="302" y="23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24"/>
            <p:cNvSpPr/>
            <p:nvPr/>
          </p:nvSpPr>
          <p:spPr>
            <a:xfrm>
              <a:off x="2825703" y="7350682"/>
              <a:ext cx="169472" cy="169587"/>
            </a:xfrm>
            <a:custGeom>
              <a:avLst/>
              <a:gdLst/>
              <a:ahLst/>
              <a:cxnLst/>
              <a:rect l="l" t="t" r="r" b="b"/>
              <a:pathLst>
                <a:path w="1324" h="1325" extrusionOk="0">
                  <a:moveTo>
                    <a:pt x="650" y="1"/>
                  </a:moveTo>
                  <a:lnTo>
                    <a:pt x="511" y="24"/>
                  </a:lnTo>
                  <a:lnTo>
                    <a:pt x="395" y="47"/>
                  </a:lnTo>
                  <a:lnTo>
                    <a:pt x="279" y="117"/>
                  </a:lnTo>
                  <a:lnTo>
                    <a:pt x="186" y="187"/>
                  </a:lnTo>
                  <a:lnTo>
                    <a:pt x="93" y="303"/>
                  </a:lnTo>
                  <a:lnTo>
                    <a:pt x="47" y="396"/>
                  </a:lnTo>
                  <a:lnTo>
                    <a:pt x="0" y="535"/>
                  </a:lnTo>
                  <a:lnTo>
                    <a:pt x="0" y="674"/>
                  </a:lnTo>
                  <a:lnTo>
                    <a:pt x="0" y="790"/>
                  </a:lnTo>
                  <a:lnTo>
                    <a:pt x="47" y="930"/>
                  </a:lnTo>
                  <a:lnTo>
                    <a:pt x="93" y="1022"/>
                  </a:lnTo>
                  <a:lnTo>
                    <a:pt x="186" y="1138"/>
                  </a:lnTo>
                  <a:lnTo>
                    <a:pt x="279" y="1208"/>
                  </a:lnTo>
                  <a:lnTo>
                    <a:pt x="395" y="1278"/>
                  </a:lnTo>
                  <a:lnTo>
                    <a:pt x="511" y="1301"/>
                  </a:lnTo>
                  <a:lnTo>
                    <a:pt x="650" y="1324"/>
                  </a:lnTo>
                  <a:lnTo>
                    <a:pt x="789" y="1301"/>
                  </a:lnTo>
                  <a:lnTo>
                    <a:pt x="906" y="1278"/>
                  </a:lnTo>
                  <a:lnTo>
                    <a:pt x="1022" y="1208"/>
                  </a:lnTo>
                  <a:lnTo>
                    <a:pt x="1115" y="1138"/>
                  </a:lnTo>
                  <a:lnTo>
                    <a:pt x="1207" y="1022"/>
                  </a:lnTo>
                  <a:lnTo>
                    <a:pt x="1254" y="930"/>
                  </a:lnTo>
                  <a:lnTo>
                    <a:pt x="1300" y="790"/>
                  </a:lnTo>
                  <a:lnTo>
                    <a:pt x="1323" y="674"/>
                  </a:lnTo>
                  <a:lnTo>
                    <a:pt x="1300" y="535"/>
                  </a:lnTo>
                  <a:lnTo>
                    <a:pt x="1254" y="396"/>
                  </a:lnTo>
                  <a:lnTo>
                    <a:pt x="1207" y="303"/>
                  </a:lnTo>
                  <a:lnTo>
                    <a:pt x="1115" y="187"/>
                  </a:lnTo>
                  <a:lnTo>
                    <a:pt x="1022" y="117"/>
                  </a:lnTo>
                  <a:lnTo>
                    <a:pt x="906" y="47"/>
                  </a:lnTo>
                  <a:lnTo>
                    <a:pt x="789" y="24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24"/>
            <p:cNvSpPr/>
            <p:nvPr/>
          </p:nvSpPr>
          <p:spPr>
            <a:xfrm>
              <a:off x="1521143" y="7350682"/>
              <a:ext cx="169472" cy="169587"/>
            </a:xfrm>
            <a:custGeom>
              <a:avLst/>
              <a:gdLst/>
              <a:ahLst/>
              <a:cxnLst/>
              <a:rect l="l" t="t" r="r" b="b"/>
              <a:pathLst>
                <a:path w="1324" h="1325" extrusionOk="0">
                  <a:moveTo>
                    <a:pt x="650" y="1"/>
                  </a:moveTo>
                  <a:lnTo>
                    <a:pt x="534" y="24"/>
                  </a:lnTo>
                  <a:lnTo>
                    <a:pt x="395" y="47"/>
                  </a:lnTo>
                  <a:lnTo>
                    <a:pt x="279" y="117"/>
                  </a:lnTo>
                  <a:lnTo>
                    <a:pt x="186" y="187"/>
                  </a:lnTo>
                  <a:lnTo>
                    <a:pt x="116" y="303"/>
                  </a:lnTo>
                  <a:lnTo>
                    <a:pt x="46" y="396"/>
                  </a:lnTo>
                  <a:lnTo>
                    <a:pt x="23" y="535"/>
                  </a:lnTo>
                  <a:lnTo>
                    <a:pt x="0" y="674"/>
                  </a:lnTo>
                  <a:lnTo>
                    <a:pt x="23" y="790"/>
                  </a:lnTo>
                  <a:lnTo>
                    <a:pt x="46" y="930"/>
                  </a:lnTo>
                  <a:lnTo>
                    <a:pt x="116" y="1022"/>
                  </a:lnTo>
                  <a:lnTo>
                    <a:pt x="186" y="1138"/>
                  </a:lnTo>
                  <a:lnTo>
                    <a:pt x="279" y="1208"/>
                  </a:lnTo>
                  <a:lnTo>
                    <a:pt x="395" y="1278"/>
                  </a:lnTo>
                  <a:lnTo>
                    <a:pt x="534" y="1301"/>
                  </a:lnTo>
                  <a:lnTo>
                    <a:pt x="650" y="1324"/>
                  </a:lnTo>
                  <a:lnTo>
                    <a:pt x="789" y="1301"/>
                  </a:lnTo>
                  <a:lnTo>
                    <a:pt x="905" y="1278"/>
                  </a:lnTo>
                  <a:lnTo>
                    <a:pt x="1022" y="1208"/>
                  </a:lnTo>
                  <a:lnTo>
                    <a:pt x="1138" y="1138"/>
                  </a:lnTo>
                  <a:lnTo>
                    <a:pt x="1207" y="1022"/>
                  </a:lnTo>
                  <a:lnTo>
                    <a:pt x="1277" y="930"/>
                  </a:lnTo>
                  <a:lnTo>
                    <a:pt x="1300" y="790"/>
                  </a:lnTo>
                  <a:lnTo>
                    <a:pt x="1323" y="674"/>
                  </a:lnTo>
                  <a:lnTo>
                    <a:pt x="1300" y="535"/>
                  </a:lnTo>
                  <a:lnTo>
                    <a:pt x="1277" y="396"/>
                  </a:lnTo>
                  <a:lnTo>
                    <a:pt x="1207" y="303"/>
                  </a:lnTo>
                  <a:lnTo>
                    <a:pt x="1138" y="187"/>
                  </a:lnTo>
                  <a:lnTo>
                    <a:pt x="1022" y="117"/>
                  </a:lnTo>
                  <a:lnTo>
                    <a:pt x="905" y="47"/>
                  </a:lnTo>
                  <a:lnTo>
                    <a:pt x="789" y="24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24"/>
            <p:cNvSpPr/>
            <p:nvPr/>
          </p:nvSpPr>
          <p:spPr>
            <a:xfrm>
              <a:off x="2202137" y="7080364"/>
              <a:ext cx="344832" cy="127862"/>
            </a:xfrm>
            <a:custGeom>
              <a:avLst/>
              <a:gdLst/>
              <a:ahLst/>
              <a:cxnLst/>
              <a:rect l="l" t="t" r="r" b="b"/>
              <a:pathLst>
                <a:path w="2694" h="999" extrusionOk="0">
                  <a:moveTo>
                    <a:pt x="0" y="0"/>
                  </a:moveTo>
                  <a:lnTo>
                    <a:pt x="1324" y="998"/>
                  </a:lnTo>
                  <a:lnTo>
                    <a:pt x="2206" y="998"/>
                  </a:lnTo>
                  <a:lnTo>
                    <a:pt x="2276" y="743"/>
                  </a:lnTo>
                  <a:lnTo>
                    <a:pt x="2368" y="511"/>
                  </a:lnTo>
                  <a:lnTo>
                    <a:pt x="2508" y="256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24"/>
            <p:cNvSpPr/>
            <p:nvPr/>
          </p:nvSpPr>
          <p:spPr>
            <a:xfrm>
              <a:off x="1175986" y="6839613"/>
              <a:ext cx="692608" cy="273515"/>
            </a:xfrm>
            <a:custGeom>
              <a:avLst/>
              <a:gdLst/>
              <a:ahLst/>
              <a:cxnLst/>
              <a:rect l="l" t="t" r="r" b="b"/>
              <a:pathLst>
                <a:path w="5411" h="2137" extrusionOk="0">
                  <a:moveTo>
                    <a:pt x="605" y="1"/>
                  </a:moveTo>
                  <a:lnTo>
                    <a:pt x="1" y="2137"/>
                  </a:lnTo>
                  <a:lnTo>
                    <a:pt x="5364" y="2137"/>
                  </a:lnTo>
                  <a:lnTo>
                    <a:pt x="5410" y="1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24"/>
            <p:cNvSpPr/>
            <p:nvPr/>
          </p:nvSpPr>
          <p:spPr>
            <a:xfrm>
              <a:off x="2995053" y="5588627"/>
              <a:ext cx="282370" cy="59502"/>
            </a:xfrm>
            <a:custGeom>
              <a:avLst/>
              <a:gdLst/>
              <a:ahLst/>
              <a:cxnLst/>
              <a:rect l="l" t="t" r="r" b="b"/>
              <a:pathLst>
                <a:path w="1928" h="349" extrusionOk="0">
                  <a:moveTo>
                    <a:pt x="163" y="1"/>
                  </a:moveTo>
                  <a:lnTo>
                    <a:pt x="93" y="24"/>
                  </a:lnTo>
                  <a:lnTo>
                    <a:pt x="47" y="47"/>
                  </a:lnTo>
                  <a:lnTo>
                    <a:pt x="24" y="117"/>
                  </a:lnTo>
                  <a:lnTo>
                    <a:pt x="0" y="186"/>
                  </a:lnTo>
                  <a:lnTo>
                    <a:pt x="24" y="233"/>
                  </a:lnTo>
                  <a:lnTo>
                    <a:pt x="47" y="302"/>
                  </a:lnTo>
                  <a:lnTo>
                    <a:pt x="93" y="326"/>
                  </a:lnTo>
                  <a:lnTo>
                    <a:pt x="163" y="349"/>
                  </a:lnTo>
                  <a:lnTo>
                    <a:pt x="1927" y="349"/>
                  </a:lnTo>
                  <a:lnTo>
                    <a:pt x="19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24"/>
            <p:cNvSpPr/>
            <p:nvPr/>
          </p:nvSpPr>
          <p:spPr>
            <a:xfrm>
              <a:off x="2412660" y="6396893"/>
              <a:ext cx="217088" cy="113143"/>
            </a:xfrm>
            <a:custGeom>
              <a:avLst/>
              <a:gdLst/>
              <a:ahLst/>
              <a:cxnLst/>
              <a:rect l="l" t="t" r="r" b="b"/>
              <a:pathLst>
                <a:path w="1696" h="884" extrusionOk="0">
                  <a:moveTo>
                    <a:pt x="1603" y="1"/>
                  </a:moveTo>
                  <a:lnTo>
                    <a:pt x="1510" y="24"/>
                  </a:lnTo>
                  <a:lnTo>
                    <a:pt x="71" y="651"/>
                  </a:lnTo>
                  <a:lnTo>
                    <a:pt x="24" y="674"/>
                  </a:lnTo>
                  <a:lnTo>
                    <a:pt x="1" y="721"/>
                  </a:lnTo>
                  <a:lnTo>
                    <a:pt x="1" y="767"/>
                  </a:lnTo>
                  <a:lnTo>
                    <a:pt x="1" y="813"/>
                  </a:lnTo>
                  <a:lnTo>
                    <a:pt x="47" y="860"/>
                  </a:lnTo>
                  <a:lnTo>
                    <a:pt x="117" y="883"/>
                  </a:lnTo>
                  <a:lnTo>
                    <a:pt x="187" y="883"/>
                  </a:lnTo>
                  <a:lnTo>
                    <a:pt x="767" y="628"/>
                  </a:lnTo>
                  <a:lnTo>
                    <a:pt x="999" y="512"/>
                  </a:lnTo>
                  <a:lnTo>
                    <a:pt x="1626" y="256"/>
                  </a:lnTo>
                  <a:lnTo>
                    <a:pt x="1673" y="233"/>
                  </a:lnTo>
                  <a:lnTo>
                    <a:pt x="1696" y="187"/>
                  </a:lnTo>
                  <a:lnTo>
                    <a:pt x="1696" y="140"/>
                  </a:lnTo>
                  <a:lnTo>
                    <a:pt x="1696" y="94"/>
                  </a:lnTo>
                  <a:lnTo>
                    <a:pt x="1673" y="47"/>
                  </a:lnTo>
                  <a:lnTo>
                    <a:pt x="16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24"/>
            <p:cNvSpPr/>
            <p:nvPr/>
          </p:nvSpPr>
          <p:spPr>
            <a:xfrm>
              <a:off x="2730849" y="6070589"/>
              <a:ext cx="43386" cy="284238"/>
            </a:xfrm>
            <a:custGeom>
              <a:avLst/>
              <a:gdLst/>
              <a:ahLst/>
              <a:cxnLst/>
              <a:rect l="l" t="t" r="r" b="b"/>
              <a:pathLst>
                <a:path w="326" h="2136" extrusionOk="0">
                  <a:moveTo>
                    <a:pt x="0" y="0"/>
                  </a:moveTo>
                  <a:lnTo>
                    <a:pt x="24" y="325"/>
                  </a:lnTo>
                  <a:lnTo>
                    <a:pt x="140" y="1927"/>
                  </a:lnTo>
                  <a:lnTo>
                    <a:pt x="163" y="2136"/>
                  </a:lnTo>
                  <a:lnTo>
                    <a:pt x="325" y="2136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24"/>
            <p:cNvSpPr/>
            <p:nvPr/>
          </p:nvSpPr>
          <p:spPr>
            <a:xfrm>
              <a:off x="2625845" y="6113837"/>
              <a:ext cx="123636" cy="213178"/>
            </a:xfrm>
            <a:custGeom>
              <a:avLst/>
              <a:gdLst/>
              <a:ahLst/>
              <a:cxnLst/>
              <a:rect l="l" t="t" r="r" b="b"/>
              <a:pathLst>
                <a:path w="929" h="1602" extrusionOk="0">
                  <a:moveTo>
                    <a:pt x="279" y="0"/>
                  </a:moveTo>
                  <a:lnTo>
                    <a:pt x="209" y="23"/>
                  </a:lnTo>
                  <a:lnTo>
                    <a:pt x="139" y="46"/>
                  </a:lnTo>
                  <a:lnTo>
                    <a:pt x="70" y="70"/>
                  </a:lnTo>
                  <a:lnTo>
                    <a:pt x="23" y="116"/>
                  </a:lnTo>
                  <a:lnTo>
                    <a:pt x="0" y="186"/>
                  </a:lnTo>
                  <a:lnTo>
                    <a:pt x="0" y="255"/>
                  </a:lnTo>
                  <a:lnTo>
                    <a:pt x="0" y="325"/>
                  </a:lnTo>
                  <a:lnTo>
                    <a:pt x="23" y="395"/>
                  </a:lnTo>
                  <a:lnTo>
                    <a:pt x="348" y="1114"/>
                  </a:lnTo>
                  <a:lnTo>
                    <a:pt x="371" y="1231"/>
                  </a:lnTo>
                  <a:lnTo>
                    <a:pt x="464" y="1370"/>
                  </a:lnTo>
                  <a:lnTo>
                    <a:pt x="557" y="1509"/>
                  </a:lnTo>
                  <a:lnTo>
                    <a:pt x="650" y="1579"/>
                  </a:lnTo>
                  <a:lnTo>
                    <a:pt x="743" y="1602"/>
                  </a:lnTo>
                  <a:lnTo>
                    <a:pt x="929" y="1602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9" name="Google Shape;3049;p24"/>
          <p:cNvGrpSpPr/>
          <p:nvPr/>
        </p:nvGrpSpPr>
        <p:grpSpPr>
          <a:xfrm>
            <a:off x="2" y="4546179"/>
            <a:ext cx="763214" cy="394458"/>
            <a:chOff x="4788538" y="2017249"/>
            <a:chExt cx="1752099" cy="905551"/>
          </a:xfrm>
        </p:grpSpPr>
        <p:sp>
          <p:nvSpPr>
            <p:cNvPr id="3050" name="Google Shape;3050;p24"/>
            <p:cNvSpPr/>
            <p:nvPr/>
          </p:nvSpPr>
          <p:spPr>
            <a:xfrm>
              <a:off x="4788538" y="2017249"/>
              <a:ext cx="1134977" cy="905550"/>
            </a:xfrm>
            <a:custGeom>
              <a:avLst/>
              <a:gdLst/>
              <a:ahLst/>
              <a:cxnLst/>
              <a:rect l="l" t="t" r="r" b="b"/>
              <a:pathLst>
                <a:path w="4482" h="3576" extrusionOk="0">
                  <a:moveTo>
                    <a:pt x="0" y="0"/>
                  </a:moveTo>
                  <a:lnTo>
                    <a:pt x="0" y="3576"/>
                  </a:lnTo>
                  <a:lnTo>
                    <a:pt x="4481" y="3576"/>
                  </a:lnTo>
                  <a:lnTo>
                    <a:pt x="44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24"/>
            <p:cNvSpPr/>
            <p:nvPr/>
          </p:nvSpPr>
          <p:spPr>
            <a:xfrm>
              <a:off x="5305887" y="2017249"/>
              <a:ext cx="1234749" cy="905550"/>
            </a:xfrm>
            <a:custGeom>
              <a:avLst/>
              <a:gdLst/>
              <a:ahLst/>
              <a:cxnLst/>
              <a:rect l="l" t="t" r="r" b="b"/>
              <a:pathLst>
                <a:path w="4876" h="3576" extrusionOk="0">
                  <a:moveTo>
                    <a:pt x="2438" y="0"/>
                  </a:moveTo>
                  <a:lnTo>
                    <a:pt x="2183" y="23"/>
                  </a:lnTo>
                  <a:lnTo>
                    <a:pt x="1927" y="47"/>
                  </a:lnTo>
                  <a:lnTo>
                    <a:pt x="1695" y="93"/>
                  </a:lnTo>
                  <a:lnTo>
                    <a:pt x="1486" y="139"/>
                  </a:lnTo>
                  <a:lnTo>
                    <a:pt x="1277" y="232"/>
                  </a:lnTo>
                  <a:lnTo>
                    <a:pt x="1068" y="325"/>
                  </a:lnTo>
                  <a:lnTo>
                    <a:pt x="883" y="418"/>
                  </a:lnTo>
                  <a:lnTo>
                    <a:pt x="697" y="534"/>
                  </a:lnTo>
                  <a:lnTo>
                    <a:pt x="558" y="673"/>
                  </a:lnTo>
                  <a:lnTo>
                    <a:pt x="418" y="813"/>
                  </a:lnTo>
                  <a:lnTo>
                    <a:pt x="279" y="975"/>
                  </a:lnTo>
                  <a:lnTo>
                    <a:pt x="186" y="1138"/>
                  </a:lnTo>
                  <a:lnTo>
                    <a:pt x="93" y="1300"/>
                  </a:lnTo>
                  <a:lnTo>
                    <a:pt x="47" y="1486"/>
                  </a:lnTo>
                  <a:lnTo>
                    <a:pt x="0" y="1672"/>
                  </a:lnTo>
                  <a:lnTo>
                    <a:pt x="0" y="1857"/>
                  </a:lnTo>
                  <a:lnTo>
                    <a:pt x="0" y="3576"/>
                  </a:lnTo>
                  <a:lnTo>
                    <a:pt x="4876" y="3576"/>
                  </a:lnTo>
                  <a:lnTo>
                    <a:pt x="4876" y="1857"/>
                  </a:lnTo>
                  <a:lnTo>
                    <a:pt x="4853" y="1672"/>
                  </a:lnTo>
                  <a:lnTo>
                    <a:pt x="4829" y="1486"/>
                  </a:lnTo>
                  <a:lnTo>
                    <a:pt x="4760" y="1300"/>
                  </a:lnTo>
                  <a:lnTo>
                    <a:pt x="4667" y="1138"/>
                  </a:lnTo>
                  <a:lnTo>
                    <a:pt x="4574" y="975"/>
                  </a:lnTo>
                  <a:lnTo>
                    <a:pt x="4458" y="813"/>
                  </a:lnTo>
                  <a:lnTo>
                    <a:pt x="4319" y="673"/>
                  </a:lnTo>
                  <a:lnTo>
                    <a:pt x="4156" y="534"/>
                  </a:lnTo>
                  <a:lnTo>
                    <a:pt x="3970" y="418"/>
                  </a:lnTo>
                  <a:lnTo>
                    <a:pt x="3785" y="325"/>
                  </a:lnTo>
                  <a:lnTo>
                    <a:pt x="3599" y="232"/>
                  </a:lnTo>
                  <a:lnTo>
                    <a:pt x="3390" y="139"/>
                  </a:lnTo>
                  <a:lnTo>
                    <a:pt x="3158" y="93"/>
                  </a:lnTo>
                  <a:lnTo>
                    <a:pt x="2926" y="47"/>
                  </a:lnTo>
                  <a:lnTo>
                    <a:pt x="2670" y="23"/>
                  </a:lnTo>
                  <a:lnTo>
                    <a:pt x="24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24"/>
            <p:cNvSpPr/>
            <p:nvPr/>
          </p:nvSpPr>
          <p:spPr>
            <a:xfrm>
              <a:off x="5305887" y="2070174"/>
              <a:ext cx="1234749" cy="793876"/>
            </a:xfrm>
            <a:custGeom>
              <a:avLst/>
              <a:gdLst/>
              <a:ahLst/>
              <a:cxnLst/>
              <a:rect l="l" t="t" r="r" b="b"/>
              <a:pathLst>
                <a:path w="4876" h="3135" extrusionOk="0">
                  <a:moveTo>
                    <a:pt x="1301" y="0"/>
                  </a:moveTo>
                  <a:lnTo>
                    <a:pt x="1068" y="116"/>
                  </a:lnTo>
                  <a:lnTo>
                    <a:pt x="3785" y="116"/>
                  </a:lnTo>
                  <a:lnTo>
                    <a:pt x="3576" y="0"/>
                  </a:lnTo>
                  <a:close/>
                  <a:moveTo>
                    <a:pt x="651" y="395"/>
                  </a:moveTo>
                  <a:lnTo>
                    <a:pt x="534" y="488"/>
                  </a:lnTo>
                  <a:lnTo>
                    <a:pt x="4342" y="488"/>
                  </a:lnTo>
                  <a:lnTo>
                    <a:pt x="4226" y="395"/>
                  </a:lnTo>
                  <a:close/>
                  <a:moveTo>
                    <a:pt x="279" y="766"/>
                  </a:moveTo>
                  <a:lnTo>
                    <a:pt x="209" y="859"/>
                  </a:lnTo>
                  <a:lnTo>
                    <a:pt x="4644" y="859"/>
                  </a:lnTo>
                  <a:lnTo>
                    <a:pt x="4574" y="766"/>
                  </a:lnTo>
                  <a:close/>
                  <a:moveTo>
                    <a:pt x="93" y="1138"/>
                  </a:moveTo>
                  <a:lnTo>
                    <a:pt x="47" y="1254"/>
                  </a:lnTo>
                  <a:lnTo>
                    <a:pt x="4806" y="1254"/>
                  </a:lnTo>
                  <a:lnTo>
                    <a:pt x="4783" y="1138"/>
                  </a:lnTo>
                  <a:close/>
                  <a:moveTo>
                    <a:pt x="0" y="1532"/>
                  </a:moveTo>
                  <a:lnTo>
                    <a:pt x="0" y="1625"/>
                  </a:lnTo>
                  <a:lnTo>
                    <a:pt x="4876" y="1625"/>
                  </a:lnTo>
                  <a:lnTo>
                    <a:pt x="4853" y="1532"/>
                  </a:lnTo>
                  <a:close/>
                  <a:moveTo>
                    <a:pt x="0" y="1904"/>
                  </a:moveTo>
                  <a:lnTo>
                    <a:pt x="0" y="1997"/>
                  </a:lnTo>
                  <a:lnTo>
                    <a:pt x="4876" y="1997"/>
                  </a:lnTo>
                  <a:lnTo>
                    <a:pt x="4876" y="1904"/>
                  </a:lnTo>
                  <a:close/>
                  <a:moveTo>
                    <a:pt x="0" y="2275"/>
                  </a:moveTo>
                  <a:lnTo>
                    <a:pt x="0" y="2391"/>
                  </a:lnTo>
                  <a:lnTo>
                    <a:pt x="4876" y="2391"/>
                  </a:lnTo>
                  <a:lnTo>
                    <a:pt x="4876" y="2275"/>
                  </a:lnTo>
                  <a:close/>
                  <a:moveTo>
                    <a:pt x="0" y="2670"/>
                  </a:moveTo>
                  <a:lnTo>
                    <a:pt x="0" y="2763"/>
                  </a:lnTo>
                  <a:lnTo>
                    <a:pt x="4876" y="2763"/>
                  </a:lnTo>
                  <a:lnTo>
                    <a:pt x="4876" y="2670"/>
                  </a:lnTo>
                  <a:close/>
                  <a:moveTo>
                    <a:pt x="0" y="3041"/>
                  </a:moveTo>
                  <a:lnTo>
                    <a:pt x="0" y="3134"/>
                  </a:lnTo>
                  <a:lnTo>
                    <a:pt x="4876" y="3134"/>
                  </a:lnTo>
                  <a:lnTo>
                    <a:pt x="4876" y="3041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24"/>
            <p:cNvSpPr/>
            <p:nvPr/>
          </p:nvSpPr>
          <p:spPr>
            <a:xfrm>
              <a:off x="5535060" y="2434572"/>
              <a:ext cx="776403" cy="488227"/>
            </a:xfrm>
            <a:custGeom>
              <a:avLst/>
              <a:gdLst/>
              <a:ahLst/>
              <a:cxnLst/>
              <a:rect l="l" t="t" r="r" b="b"/>
              <a:pathLst>
                <a:path w="3066" h="1928" extrusionOk="0">
                  <a:moveTo>
                    <a:pt x="1" y="1"/>
                  </a:moveTo>
                  <a:lnTo>
                    <a:pt x="1" y="1928"/>
                  </a:lnTo>
                  <a:lnTo>
                    <a:pt x="3065" y="1928"/>
                  </a:lnTo>
                  <a:lnTo>
                    <a:pt x="30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4" name="Google Shape;3054;p24"/>
          <p:cNvGrpSpPr/>
          <p:nvPr/>
        </p:nvGrpSpPr>
        <p:grpSpPr>
          <a:xfrm>
            <a:off x="3843083" y="4639052"/>
            <a:ext cx="1457834" cy="355469"/>
            <a:chOff x="3583002" y="6165007"/>
            <a:chExt cx="2948097" cy="718846"/>
          </a:xfrm>
        </p:grpSpPr>
        <p:grpSp>
          <p:nvGrpSpPr>
            <p:cNvPr id="3055" name="Google Shape;3055;p24"/>
            <p:cNvGrpSpPr/>
            <p:nvPr/>
          </p:nvGrpSpPr>
          <p:grpSpPr>
            <a:xfrm>
              <a:off x="3583002" y="6524432"/>
              <a:ext cx="763222" cy="359421"/>
              <a:chOff x="811985" y="3296192"/>
              <a:chExt cx="1330582" cy="626605"/>
            </a:xfrm>
          </p:grpSpPr>
          <p:sp>
            <p:nvSpPr>
              <p:cNvPr id="3056" name="Google Shape;3056;p24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7" name="Google Shape;3057;p24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8" name="Google Shape;3058;p24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9" name="Google Shape;3059;p24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0" name="Google Shape;3060;p24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1" name="Google Shape;3061;p24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2" name="Google Shape;3062;p24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3" name="Google Shape;3063;p24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4" name="Google Shape;3064;p24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5" name="Google Shape;3065;p24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6" name="Google Shape;3066;p24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67" name="Google Shape;3067;p24"/>
            <p:cNvGrpSpPr/>
            <p:nvPr/>
          </p:nvGrpSpPr>
          <p:grpSpPr>
            <a:xfrm>
              <a:off x="4055702" y="6524432"/>
              <a:ext cx="763222" cy="359421"/>
              <a:chOff x="811985" y="3296192"/>
              <a:chExt cx="1330582" cy="626605"/>
            </a:xfrm>
          </p:grpSpPr>
          <p:sp>
            <p:nvSpPr>
              <p:cNvPr id="3068" name="Google Shape;3068;p24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9" name="Google Shape;3069;p24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0" name="Google Shape;3070;p24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1" name="Google Shape;3071;p24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2" name="Google Shape;3072;p24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3" name="Google Shape;3073;p24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4" name="Google Shape;3074;p24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5" name="Google Shape;3075;p24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6" name="Google Shape;3076;p24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7" name="Google Shape;3077;p24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8" name="Google Shape;3078;p24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79" name="Google Shape;3079;p24"/>
            <p:cNvGrpSpPr/>
            <p:nvPr/>
          </p:nvGrpSpPr>
          <p:grpSpPr>
            <a:xfrm>
              <a:off x="3583002" y="6165007"/>
              <a:ext cx="763222" cy="359421"/>
              <a:chOff x="811985" y="3296192"/>
              <a:chExt cx="1330582" cy="626605"/>
            </a:xfrm>
          </p:grpSpPr>
          <p:sp>
            <p:nvSpPr>
              <p:cNvPr id="3080" name="Google Shape;3080;p24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1" name="Google Shape;3081;p24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2" name="Google Shape;3082;p24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3" name="Google Shape;3083;p24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4" name="Google Shape;3084;p24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5" name="Google Shape;3085;p24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6" name="Google Shape;3086;p24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7" name="Google Shape;3087;p24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8" name="Google Shape;3088;p24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9" name="Google Shape;3089;p24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0" name="Google Shape;3090;p24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91" name="Google Shape;3091;p24"/>
            <p:cNvGrpSpPr/>
            <p:nvPr/>
          </p:nvGrpSpPr>
          <p:grpSpPr>
            <a:xfrm>
              <a:off x="4055702" y="6165007"/>
              <a:ext cx="763222" cy="359421"/>
              <a:chOff x="811985" y="3296192"/>
              <a:chExt cx="1330582" cy="626605"/>
            </a:xfrm>
          </p:grpSpPr>
          <p:sp>
            <p:nvSpPr>
              <p:cNvPr id="3092" name="Google Shape;3092;p24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3" name="Google Shape;3093;p24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4" name="Google Shape;3094;p24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5" name="Google Shape;3095;p24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6" name="Google Shape;3096;p24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7" name="Google Shape;3097;p24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8" name="Google Shape;3098;p24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9" name="Google Shape;3099;p24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0" name="Google Shape;3100;p24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1" name="Google Shape;3101;p24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2" name="Google Shape;3102;p24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03" name="Google Shape;3103;p24"/>
            <p:cNvGrpSpPr/>
            <p:nvPr/>
          </p:nvGrpSpPr>
          <p:grpSpPr>
            <a:xfrm>
              <a:off x="4531952" y="6524432"/>
              <a:ext cx="763222" cy="359421"/>
              <a:chOff x="811985" y="3296192"/>
              <a:chExt cx="1330582" cy="626605"/>
            </a:xfrm>
          </p:grpSpPr>
          <p:sp>
            <p:nvSpPr>
              <p:cNvPr id="3104" name="Google Shape;3104;p24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5" name="Google Shape;3105;p24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6" name="Google Shape;3106;p24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7" name="Google Shape;3107;p24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8" name="Google Shape;3108;p24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9" name="Google Shape;3109;p24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0" name="Google Shape;3110;p24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1" name="Google Shape;3111;p24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2" name="Google Shape;3112;p24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3" name="Google Shape;3113;p24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4" name="Google Shape;3114;p24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15" name="Google Shape;3115;p24"/>
            <p:cNvGrpSpPr/>
            <p:nvPr/>
          </p:nvGrpSpPr>
          <p:grpSpPr>
            <a:xfrm>
              <a:off x="4531952" y="6165007"/>
              <a:ext cx="763222" cy="359421"/>
              <a:chOff x="811985" y="3296192"/>
              <a:chExt cx="1330582" cy="626605"/>
            </a:xfrm>
          </p:grpSpPr>
          <p:sp>
            <p:nvSpPr>
              <p:cNvPr id="3116" name="Google Shape;3116;p24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7" name="Google Shape;3117;p24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8" name="Google Shape;3118;p24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9" name="Google Shape;3119;p24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0" name="Google Shape;3120;p24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1" name="Google Shape;3121;p24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2" name="Google Shape;3122;p24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3" name="Google Shape;3123;p24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4" name="Google Shape;3124;p24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5" name="Google Shape;3125;p24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6" name="Google Shape;3126;p24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27" name="Google Shape;3127;p24"/>
            <p:cNvGrpSpPr/>
            <p:nvPr/>
          </p:nvGrpSpPr>
          <p:grpSpPr>
            <a:xfrm>
              <a:off x="5295177" y="6524432"/>
              <a:ext cx="763222" cy="359421"/>
              <a:chOff x="811985" y="3296192"/>
              <a:chExt cx="1330582" cy="626605"/>
            </a:xfrm>
          </p:grpSpPr>
          <p:sp>
            <p:nvSpPr>
              <p:cNvPr id="3128" name="Google Shape;3128;p24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9" name="Google Shape;3129;p24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0" name="Google Shape;3130;p24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1" name="Google Shape;3131;p24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2" name="Google Shape;3132;p24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3" name="Google Shape;3133;p24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4" name="Google Shape;3134;p24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5" name="Google Shape;3135;p24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6" name="Google Shape;3136;p24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7" name="Google Shape;3137;p24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8" name="Google Shape;3138;p24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39" name="Google Shape;3139;p24"/>
            <p:cNvGrpSpPr/>
            <p:nvPr/>
          </p:nvGrpSpPr>
          <p:grpSpPr>
            <a:xfrm>
              <a:off x="5767877" y="6524432"/>
              <a:ext cx="763222" cy="359421"/>
              <a:chOff x="811985" y="3296192"/>
              <a:chExt cx="1330582" cy="626605"/>
            </a:xfrm>
          </p:grpSpPr>
          <p:sp>
            <p:nvSpPr>
              <p:cNvPr id="3140" name="Google Shape;3140;p24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1" name="Google Shape;3141;p24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2" name="Google Shape;3142;p24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3" name="Google Shape;3143;p24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4" name="Google Shape;3144;p24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5" name="Google Shape;3145;p24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6" name="Google Shape;3146;p24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7" name="Google Shape;3147;p24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8" name="Google Shape;3148;p24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9" name="Google Shape;3149;p24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0" name="Google Shape;3150;p24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51" name="Google Shape;3151;p24"/>
            <p:cNvGrpSpPr/>
            <p:nvPr/>
          </p:nvGrpSpPr>
          <p:grpSpPr>
            <a:xfrm>
              <a:off x="5295177" y="6165007"/>
              <a:ext cx="763222" cy="359421"/>
              <a:chOff x="811985" y="3296192"/>
              <a:chExt cx="1330582" cy="626605"/>
            </a:xfrm>
          </p:grpSpPr>
          <p:sp>
            <p:nvSpPr>
              <p:cNvPr id="3152" name="Google Shape;3152;p24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3" name="Google Shape;3153;p24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4" name="Google Shape;3154;p24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5" name="Google Shape;3155;p24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6" name="Google Shape;3156;p24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7" name="Google Shape;3157;p24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8" name="Google Shape;3158;p24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9" name="Google Shape;3159;p24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0" name="Google Shape;3160;p24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1" name="Google Shape;3161;p24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2" name="Google Shape;3162;p24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63" name="Google Shape;3163;p24"/>
            <p:cNvGrpSpPr/>
            <p:nvPr/>
          </p:nvGrpSpPr>
          <p:grpSpPr>
            <a:xfrm>
              <a:off x="5767877" y="6165007"/>
              <a:ext cx="763222" cy="359421"/>
              <a:chOff x="811985" y="3296192"/>
              <a:chExt cx="1330582" cy="626605"/>
            </a:xfrm>
          </p:grpSpPr>
          <p:sp>
            <p:nvSpPr>
              <p:cNvPr id="3164" name="Google Shape;3164;p24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5" name="Google Shape;3165;p24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6" name="Google Shape;3166;p24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7" name="Google Shape;3167;p24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8" name="Google Shape;3168;p24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9" name="Google Shape;3169;p24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0" name="Google Shape;3170;p24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1" name="Google Shape;3171;p24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2" name="Google Shape;3172;p24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3" name="Google Shape;3173;p24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4" name="Google Shape;3174;p24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175" name="Google Shape;3175;p24"/>
          <p:cNvGrpSpPr/>
          <p:nvPr/>
        </p:nvGrpSpPr>
        <p:grpSpPr>
          <a:xfrm>
            <a:off x="7485518" y="4597634"/>
            <a:ext cx="2747789" cy="601531"/>
            <a:chOff x="-5289728" y="8265919"/>
            <a:chExt cx="4607292" cy="1008942"/>
          </a:xfrm>
        </p:grpSpPr>
        <p:sp>
          <p:nvSpPr>
            <p:cNvPr id="3176" name="Google Shape;3176;p24"/>
            <p:cNvSpPr/>
            <p:nvPr/>
          </p:nvSpPr>
          <p:spPr>
            <a:xfrm flipH="1">
              <a:off x="-5289728" y="8265919"/>
              <a:ext cx="1368785" cy="1008938"/>
            </a:xfrm>
            <a:custGeom>
              <a:avLst/>
              <a:gdLst/>
              <a:ahLst/>
              <a:cxnLst/>
              <a:rect l="l" t="t" r="r" b="b"/>
              <a:pathLst>
                <a:path w="9450" h="6966" extrusionOk="0">
                  <a:moveTo>
                    <a:pt x="4713" y="1"/>
                  </a:moveTo>
                  <a:lnTo>
                    <a:pt x="0" y="2323"/>
                  </a:lnTo>
                  <a:lnTo>
                    <a:pt x="0" y="6966"/>
                  </a:lnTo>
                  <a:lnTo>
                    <a:pt x="9450" y="6966"/>
                  </a:lnTo>
                  <a:lnTo>
                    <a:pt x="9450" y="2323"/>
                  </a:lnTo>
                  <a:lnTo>
                    <a:pt x="47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24"/>
            <p:cNvSpPr/>
            <p:nvPr/>
          </p:nvSpPr>
          <p:spPr>
            <a:xfrm flipH="1">
              <a:off x="-5077822" y="8733457"/>
              <a:ext cx="948445" cy="541403"/>
            </a:xfrm>
            <a:custGeom>
              <a:avLst/>
              <a:gdLst/>
              <a:ahLst/>
              <a:cxnLst/>
              <a:rect l="l" t="t" r="r" b="b"/>
              <a:pathLst>
                <a:path w="6548" h="3738" extrusionOk="0">
                  <a:moveTo>
                    <a:pt x="1" y="0"/>
                  </a:moveTo>
                  <a:lnTo>
                    <a:pt x="1" y="3738"/>
                  </a:lnTo>
                  <a:lnTo>
                    <a:pt x="6548" y="3738"/>
                  </a:lnTo>
                  <a:lnTo>
                    <a:pt x="65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24"/>
            <p:cNvSpPr/>
            <p:nvPr/>
          </p:nvSpPr>
          <p:spPr>
            <a:xfrm flipH="1">
              <a:off x="-5077822" y="8733457"/>
              <a:ext cx="948445" cy="43741"/>
            </a:xfrm>
            <a:custGeom>
              <a:avLst/>
              <a:gdLst/>
              <a:ahLst/>
              <a:cxnLst/>
              <a:rect l="l" t="t" r="r" b="b"/>
              <a:pathLst>
                <a:path w="6548" h="302" extrusionOk="0">
                  <a:moveTo>
                    <a:pt x="1" y="0"/>
                  </a:moveTo>
                  <a:lnTo>
                    <a:pt x="1" y="302"/>
                  </a:lnTo>
                  <a:lnTo>
                    <a:pt x="6548" y="302"/>
                  </a:lnTo>
                  <a:lnTo>
                    <a:pt x="6548" y="0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24"/>
            <p:cNvSpPr/>
            <p:nvPr/>
          </p:nvSpPr>
          <p:spPr>
            <a:xfrm flipH="1">
              <a:off x="-4603720" y="8265919"/>
              <a:ext cx="2549127" cy="336458"/>
            </a:xfrm>
            <a:custGeom>
              <a:avLst/>
              <a:gdLst/>
              <a:ahLst/>
              <a:cxnLst/>
              <a:rect l="l" t="t" r="r" b="b"/>
              <a:pathLst>
                <a:path w="17599" h="2323" extrusionOk="0">
                  <a:moveTo>
                    <a:pt x="4736" y="1"/>
                  </a:moveTo>
                  <a:lnTo>
                    <a:pt x="0" y="2323"/>
                  </a:lnTo>
                  <a:lnTo>
                    <a:pt x="12885" y="2323"/>
                  </a:lnTo>
                  <a:lnTo>
                    <a:pt x="175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24"/>
            <p:cNvSpPr/>
            <p:nvPr/>
          </p:nvSpPr>
          <p:spPr>
            <a:xfrm flipH="1">
              <a:off x="-2562310" y="8602227"/>
              <a:ext cx="1879874" cy="672625"/>
            </a:xfrm>
            <a:custGeom>
              <a:avLst/>
              <a:gdLst/>
              <a:ahLst/>
              <a:cxnLst/>
              <a:rect l="l" t="t" r="r" b="b"/>
              <a:pathLst>
                <a:path w="12886" h="4644" extrusionOk="0">
                  <a:moveTo>
                    <a:pt x="0" y="1"/>
                  </a:moveTo>
                  <a:lnTo>
                    <a:pt x="0" y="4644"/>
                  </a:lnTo>
                  <a:lnTo>
                    <a:pt x="12885" y="4644"/>
                  </a:lnTo>
                  <a:lnTo>
                    <a:pt x="128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24"/>
            <p:cNvSpPr/>
            <p:nvPr/>
          </p:nvSpPr>
          <p:spPr>
            <a:xfrm flipH="1">
              <a:off x="-4697894" y="8958680"/>
              <a:ext cx="568517" cy="316180"/>
            </a:xfrm>
            <a:custGeom>
              <a:avLst/>
              <a:gdLst/>
              <a:ahLst/>
              <a:cxnLst/>
              <a:rect l="l" t="t" r="r" b="b"/>
              <a:pathLst>
                <a:path w="3925" h="2183" extrusionOk="0">
                  <a:moveTo>
                    <a:pt x="1" y="1"/>
                  </a:moveTo>
                  <a:lnTo>
                    <a:pt x="1" y="2183"/>
                  </a:lnTo>
                  <a:lnTo>
                    <a:pt x="3924" y="2183"/>
                  </a:lnTo>
                  <a:lnTo>
                    <a:pt x="39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24"/>
            <p:cNvSpPr/>
            <p:nvPr/>
          </p:nvSpPr>
          <p:spPr>
            <a:xfrm flipH="1">
              <a:off x="-3921071" y="8265919"/>
              <a:ext cx="1372117" cy="1008938"/>
            </a:xfrm>
            <a:custGeom>
              <a:avLst/>
              <a:gdLst/>
              <a:ahLst/>
              <a:cxnLst/>
              <a:rect l="l" t="t" r="r" b="b"/>
              <a:pathLst>
                <a:path w="9473" h="6966" extrusionOk="0">
                  <a:moveTo>
                    <a:pt x="4736" y="1"/>
                  </a:moveTo>
                  <a:lnTo>
                    <a:pt x="0" y="2323"/>
                  </a:lnTo>
                  <a:lnTo>
                    <a:pt x="0" y="6966"/>
                  </a:lnTo>
                  <a:lnTo>
                    <a:pt x="9472" y="6966"/>
                  </a:lnTo>
                  <a:lnTo>
                    <a:pt x="9472" y="2323"/>
                  </a:lnTo>
                  <a:lnTo>
                    <a:pt x="47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24"/>
            <p:cNvSpPr/>
            <p:nvPr/>
          </p:nvSpPr>
          <p:spPr>
            <a:xfrm flipH="1">
              <a:off x="-3709165" y="8733457"/>
              <a:ext cx="948445" cy="541403"/>
            </a:xfrm>
            <a:custGeom>
              <a:avLst/>
              <a:gdLst/>
              <a:ahLst/>
              <a:cxnLst/>
              <a:rect l="l" t="t" r="r" b="b"/>
              <a:pathLst>
                <a:path w="6548" h="3738" extrusionOk="0">
                  <a:moveTo>
                    <a:pt x="1" y="0"/>
                  </a:moveTo>
                  <a:lnTo>
                    <a:pt x="1" y="3738"/>
                  </a:lnTo>
                  <a:lnTo>
                    <a:pt x="6548" y="3738"/>
                  </a:lnTo>
                  <a:lnTo>
                    <a:pt x="65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24"/>
            <p:cNvSpPr/>
            <p:nvPr/>
          </p:nvSpPr>
          <p:spPr>
            <a:xfrm flipH="1">
              <a:off x="-3709165" y="8733457"/>
              <a:ext cx="948445" cy="43741"/>
            </a:xfrm>
            <a:custGeom>
              <a:avLst/>
              <a:gdLst/>
              <a:ahLst/>
              <a:cxnLst/>
              <a:rect l="l" t="t" r="r" b="b"/>
              <a:pathLst>
                <a:path w="6548" h="302" extrusionOk="0">
                  <a:moveTo>
                    <a:pt x="1" y="0"/>
                  </a:moveTo>
                  <a:lnTo>
                    <a:pt x="1" y="302"/>
                  </a:lnTo>
                  <a:lnTo>
                    <a:pt x="6548" y="302"/>
                  </a:lnTo>
                  <a:lnTo>
                    <a:pt x="6548" y="0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24"/>
            <p:cNvSpPr/>
            <p:nvPr/>
          </p:nvSpPr>
          <p:spPr>
            <a:xfrm flipH="1">
              <a:off x="-3235063" y="8265919"/>
              <a:ext cx="2549127" cy="336458"/>
            </a:xfrm>
            <a:custGeom>
              <a:avLst/>
              <a:gdLst/>
              <a:ahLst/>
              <a:cxnLst/>
              <a:rect l="l" t="t" r="r" b="b"/>
              <a:pathLst>
                <a:path w="17599" h="2323" extrusionOk="0">
                  <a:moveTo>
                    <a:pt x="4713" y="1"/>
                  </a:moveTo>
                  <a:lnTo>
                    <a:pt x="0" y="2323"/>
                  </a:lnTo>
                  <a:lnTo>
                    <a:pt x="12862" y="2323"/>
                  </a:lnTo>
                  <a:lnTo>
                    <a:pt x="175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24"/>
            <p:cNvSpPr/>
            <p:nvPr/>
          </p:nvSpPr>
          <p:spPr>
            <a:xfrm flipH="1">
              <a:off x="-3329237" y="8958680"/>
              <a:ext cx="568517" cy="316180"/>
            </a:xfrm>
            <a:custGeom>
              <a:avLst/>
              <a:gdLst/>
              <a:ahLst/>
              <a:cxnLst/>
              <a:rect l="l" t="t" r="r" b="b"/>
              <a:pathLst>
                <a:path w="3925" h="2183" extrusionOk="0">
                  <a:moveTo>
                    <a:pt x="1" y="1"/>
                  </a:moveTo>
                  <a:lnTo>
                    <a:pt x="1" y="2183"/>
                  </a:lnTo>
                  <a:lnTo>
                    <a:pt x="3924" y="2183"/>
                  </a:lnTo>
                  <a:lnTo>
                    <a:pt x="39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24"/>
            <p:cNvSpPr/>
            <p:nvPr/>
          </p:nvSpPr>
          <p:spPr>
            <a:xfrm flipH="1">
              <a:off x="-2562310" y="8602227"/>
              <a:ext cx="1879874" cy="672625"/>
            </a:xfrm>
            <a:custGeom>
              <a:avLst/>
              <a:gdLst/>
              <a:ahLst/>
              <a:cxnLst/>
              <a:rect l="l" t="t" r="r" b="b"/>
              <a:pathLst>
                <a:path w="12886" h="4644" extrusionOk="0">
                  <a:moveTo>
                    <a:pt x="0" y="1"/>
                  </a:moveTo>
                  <a:lnTo>
                    <a:pt x="0" y="4644"/>
                  </a:lnTo>
                  <a:lnTo>
                    <a:pt x="12885" y="4644"/>
                  </a:lnTo>
                  <a:lnTo>
                    <a:pt x="12885" y="1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8" name="Google Shape;3188;p24"/>
          <p:cNvSpPr/>
          <p:nvPr/>
        </p:nvSpPr>
        <p:spPr>
          <a:xfrm>
            <a:off x="4305798" y="250153"/>
            <a:ext cx="532401" cy="194869"/>
          </a:xfrm>
          <a:custGeom>
            <a:avLst/>
            <a:gdLst/>
            <a:ahLst/>
            <a:cxnLst/>
            <a:rect l="l" t="t" r="r" b="b"/>
            <a:pathLst>
              <a:path w="3112" h="1139" extrusionOk="0">
                <a:moveTo>
                  <a:pt x="1626" y="1"/>
                </a:moveTo>
                <a:lnTo>
                  <a:pt x="1440" y="24"/>
                </a:lnTo>
                <a:lnTo>
                  <a:pt x="1278" y="47"/>
                </a:lnTo>
                <a:lnTo>
                  <a:pt x="1115" y="94"/>
                </a:lnTo>
                <a:lnTo>
                  <a:pt x="953" y="140"/>
                </a:lnTo>
                <a:lnTo>
                  <a:pt x="813" y="210"/>
                </a:lnTo>
                <a:lnTo>
                  <a:pt x="697" y="303"/>
                </a:lnTo>
                <a:lnTo>
                  <a:pt x="628" y="395"/>
                </a:lnTo>
                <a:lnTo>
                  <a:pt x="558" y="511"/>
                </a:lnTo>
                <a:lnTo>
                  <a:pt x="628" y="535"/>
                </a:lnTo>
                <a:lnTo>
                  <a:pt x="790" y="604"/>
                </a:lnTo>
                <a:lnTo>
                  <a:pt x="883" y="651"/>
                </a:lnTo>
                <a:lnTo>
                  <a:pt x="930" y="720"/>
                </a:lnTo>
                <a:lnTo>
                  <a:pt x="860" y="651"/>
                </a:lnTo>
                <a:lnTo>
                  <a:pt x="790" y="628"/>
                </a:lnTo>
                <a:lnTo>
                  <a:pt x="628" y="581"/>
                </a:lnTo>
                <a:lnTo>
                  <a:pt x="465" y="558"/>
                </a:lnTo>
                <a:lnTo>
                  <a:pt x="279" y="604"/>
                </a:lnTo>
                <a:lnTo>
                  <a:pt x="210" y="628"/>
                </a:lnTo>
                <a:lnTo>
                  <a:pt x="140" y="674"/>
                </a:lnTo>
                <a:lnTo>
                  <a:pt x="94" y="720"/>
                </a:lnTo>
                <a:lnTo>
                  <a:pt x="47" y="790"/>
                </a:lnTo>
                <a:lnTo>
                  <a:pt x="24" y="860"/>
                </a:lnTo>
                <a:lnTo>
                  <a:pt x="1" y="929"/>
                </a:lnTo>
                <a:lnTo>
                  <a:pt x="1" y="999"/>
                </a:lnTo>
                <a:lnTo>
                  <a:pt x="24" y="1069"/>
                </a:lnTo>
                <a:lnTo>
                  <a:pt x="71" y="1115"/>
                </a:lnTo>
                <a:lnTo>
                  <a:pt x="117" y="1138"/>
                </a:lnTo>
                <a:lnTo>
                  <a:pt x="2044" y="1138"/>
                </a:lnTo>
                <a:lnTo>
                  <a:pt x="2740" y="1115"/>
                </a:lnTo>
                <a:lnTo>
                  <a:pt x="2903" y="1115"/>
                </a:lnTo>
                <a:lnTo>
                  <a:pt x="2996" y="1092"/>
                </a:lnTo>
                <a:lnTo>
                  <a:pt x="3042" y="1092"/>
                </a:lnTo>
                <a:lnTo>
                  <a:pt x="3089" y="1022"/>
                </a:lnTo>
                <a:lnTo>
                  <a:pt x="3112" y="953"/>
                </a:lnTo>
                <a:lnTo>
                  <a:pt x="3112" y="883"/>
                </a:lnTo>
                <a:lnTo>
                  <a:pt x="3089" y="813"/>
                </a:lnTo>
                <a:lnTo>
                  <a:pt x="3042" y="744"/>
                </a:lnTo>
                <a:lnTo>
                  <a:pt x="2996" y="697"/>
                </a:lnTo>
                <a:lnTo>
                  <a:pt x="2903" y="651"/>
                </a:lnTo>
                <a:lnTo>
                  <a:pt x="2833" y="628"/>
                </a:lnTo>
                <a:lnTo>
                  <a:pt x="2764" y="628"/>
                </a:lnTo>
                <a:lnTo>
                  <a:pt x="2671" y="651"/>
                </a:lnTo>
                <a:lnTo>
                  <a:pt x="2601" y="674"/>
                </a:lnTo>
                <a:lnTo>
                  <a:pt x="2671" y="628"/>
                </a:lnTo>
                <a:lnTo>
                  <a:pt x="2717" y="604"/>
                </a:lnTo>
                <a:lnTo>
                  <a:pt x="2648" y="442"/>
                </a:lnTo>
                <a:lnTo>
                  <a:pt x="2555" y="326"/>
                </a:lnTo>
                <a:lnTo>
                  <a:pt x="2439" y="233"/>
                </a:lnTo>
                <a:lnTo>
                  <a:pt x="2299" y="140"/>
                </a:lnTo>
                <a:lnTo>
                  <a:pt x="2137" y="70"/>
                </a:lnTo>
                <a:lnTo>
                  <a:pt x="1974" y="24"/>
                </a:lnTo>
                <a:lnTo>
                  <a:pt x="1812" y="1"/>
                </a:lnTo>
                <a:close/>
              </a:path>
            </a:pathLst>
          </a:custGeom>
          <a:solidFill>
            <a:srgbClr val="FFFFFF">
              <a:alpha val="23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9" name="Google Shape;3189;p24"/>
          <p:cNvSpPr/>
          <p:nvPr/>
        </p:nvSpPr>
        <p:spPr>
          <a:xfrm>
            <a:off x="-255766" y="1839517"/>
            <a:ext cx="555702" cy="203224"/>
          </a:xfrm>
          <a:custGeom>
            <a:avLst/>
            <a:gdLst/>
            <a:ahLst/>
            <a:cxnLst/>
            <a:rect l="l" t="t" r="r" b="b"/>
            <a:pathLst>
              <a:path w="3112" h="1138" extrusionOk="0">
                <a:moveTo>
                  <a:pt x="1463" y="0"/>
                </a:moveTo>
                <a:lnTo>
                  <a:pt x="1301" y="23"/>
                </a:lnTo>
                <a:lnTo>
                  <a:pt x="1115" y="70"/>
                </a:lnTo>
                <a:lnTo>
                  <a:pt x="976" y="139"/>
                </a:lnTo>
                <a:lnTo>
                  <a:pt x="836" y="209"/>
                </a:lnTo>
                <a:lnTo>
                  <a:pt x="720" y="302"/>
                </a:lnTo>
                <a:lnTo>
                  <a:pt x="627" y="395"/>
                </a:lnTo>
                <a:lnTo>
                  <a:pt x="558" y="511"/>
                </a:lnTo>
                <a:lnTo>
                  <a:pt x="627" y="534"/>
                </a:lnTo>
                <a:lnTo>
                  <a:pt x="790" y="581"/>
                </a:lnTo>
                <a:lnTo>
                  <a:pt x="883" y="650"/>
                </a:lnTo>
                <a:lnTo>
                  <a:pt x="929" y="697"/>
                </a:lnTo>
                <a:lnTo>
                  <a:pt x="836" y="650"/>
                </a:lnTo>
                <a:lnTo>
                  <a:pt x="743" y="604"/>
                </a:lnTo>
                <a:lnTo>
                  <a:pt x="627" y="581"/>
                </a:lnTo>
                <a:lnTo>
                  <a:pt x="534" y="557"/>
                </a:lnTo>
                <a:lnTo>
                  <a:pt x="395" y="581"/>
                </a:lnTo>
                <a:lnTo>
                  <a:pt x="279" y="604"/>
                </a:lnTo>
                <a:lnTo>
                  <a:pt x="209" y="627"/>
                </a:lnTo>
                <a:lnTo>
                  <a:pt x="140" y="673"/>
                </a:lnTo>
                <a:lnTo>
                  <a:pt x="93" y="720"/>
                </a:lnTo>
                <a:lnTo>
                  <a:pt x="47" y="789"/>
                </a:lnTo>
                <a:lnTo>
                  <a:pt x="24" y="859"/>
                </a:lnTo>
                <a:lnTo>
                  <a:pt x="1" y="929"/>
                </a:lnTo>
                <a:lnTo>
                  <a:pt x="1" y="998"/>
                </a:lnTo>
                <a:lnTo>
                  <a:pt x="24" y="1068"/>
                </a:lnTo>
                <a:lnTo>
                  <a:pt x="70" y="1114"/>
                </a:lnTo>
                <a:lnTo>
                  <a:pt x="117" y="1138"/>
                </a:lnTo>
                <a:lnTo>
                  <a:pt x="1324" y="1138"/>
                </a:lnTo>
                <a:lnTo>
                  <a:pt x="2044" y="1114"/>
                </a:lnTo>
                <a:lnTo>
                  <a:pt x="2903" y="1114"/>
                </a:lnTo>
                <a:lnTo>
                  <a:pt x="2995" y="1091"/>
                </a:lnTo>
                <a:lnTo>
                  <a:pt x="3042" y="1091"/>
                </a:lnTo>
                <a:lnTo>
                  <a:pt x="3042" y="1068"/>
                </a:lnTo>
                <a:lnTo>
                  <a:pt x="3088" y="1022"/>
                </a:lnTo>
                <a:lnTo>
                  <a:pt x="3112" y="952"/>
                </a:lnTo>
                <a:lnTo>
                  <a:pt x="3112" y="882"/>
                </a:lnTo>
                <a:lnTo>
                  <a:pt x="3088" y="813"/>
                </a:lnTo>
                <a:lnTo>
                  <a:pt x="3042" y="743"/>
                </a:lnTo>
                <a:lnTo>
                  <a:pt x="2995" y="697"/>
                </a:lnTo>
                <a:lnTo>
                  <a:pt x="2903" y="650"/>
                </a:lnTo>
                <a:lnTo>
                  <a:pt x="2833" y="627"/>
                </a:lnTo>
                <a:lnTo>
                  <a:pt x="2717" y="627"/>
                </a:lnTo>
                <a:lnTo>
                  <a:pt x="2647" y="650"/>
                </a:lnTo>
                <a:lnTo>
                  <a:pt x="2578" y="697"/>
                </a:lnTo>
                <a:lnTo>
                  <a:pt x="2531" y="743"/>
                </a:lnTo>
                <a:lnTo>
                  <a:pt x="2578" y="673"/>
                </a:lnTo>
                <a:lnTo>
                  <a:pt x="2670" y="627"/>
                </a:lnTo>
                <a:lnTo>
                  <a:pt x="2694" y="604"/>
                </a:lnTo>
                <a:lnTo>
                  <a:pt x="2647" y="441"/>
                </a:lnTo>
                <a:lnTo>
                  <a:pt x="2554" y="325"/>
                </a:lnTo>
                <a:lnTo>
                  <a:pt x="2438" y="232"/>
                </a:lnTo>
                <a:lnTo>
                  <a:pt x="2299" y="139"/>
                </a:lnTo>
                <a:lnTo>
                  <a:pt x="2160" y="70"/>
                </a:lnTo>
                <a:lnTo>
                  <a:pt x="1997" y="23"/>
                </a:lnTo>
                <a:lnTo>
                  <a:pt x="1835" y="0"/>
                </a:lnTo>
                <a:close/>
              </a:path>
            </a:pathLst>
          </a:custGeom>
          <a:solidFill>
            <a:srgbClr val="FFFFFF">
              <a:alpha val="23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0" name="Google Shape;3190;p24"/>
          <p:cNvSpPr/>
          <p:nvPr/>
        </p:nvSpPr>
        <p:spPr>
          <a:xfrm>
            <a:off x="8717950" y="2461104"/>
            <a:ext cx="763222" cy="221288"/>
          </a:xfrm>
          <a:custGeom>
            <a:avLst/>
            <a:gdLst/>
            <a:ahLst/>
            <a:cxnLst/>
            <a:rect l="l" t="t" r="r" b="b"/>
            <a:pathLst>
              <a:path w="7291" h="2114" extrusionOk="0">
                <a:moveTo>
                  <a:pt x="2252" y="0"/>
                </a:moveTo>
                <a:lnTo>
                  <a:pt x="2113" y="24"/>
                </a:lnTo>
                <a:lnTo>
                  <a:pt x="1997" y="47"/>
                </a:lnTo>
                <a:lnTo>
                  <a:pt x="1857" y="116"/>
                </a:lnTo>
                <a:lnTo>
                  <a:pt x="1741" y="186"/>
                </a:lnTo>
                <a:lnTo>
                  <a:pt x="1648" y="279"/>
                </a:lnTo>
                <a:lnTo>
                  <a:pt x="1579" y="418"/>
                </a:lnTo>
                <a:lnTo>
                  <a:pt x="1556" y="534"/>
                </a:lnTo>
                <a:lnTo>
                  <a:pt x="1648" y="650"/>
                </a:lnTo>
                <a:lnTo>
                  <a:pt x="1556" y="558"/>
                </a:lnTo>
                <a:lnTo>
                  <a:pt x="1439" y="488"/>
                </a:lnTo>
                <a:lnTo>
                  <a:pt x="1323" y="465"/>
                </a:lnTo>
                <a:lnTo>
                  <a:pt x="1184" y="441"/>
                </a:lnTo>
                <a:lnTo>
                  <a:pt x="1068" y="441"/>
                </a:lnTo>
                <a:lnTo>
                  <a:pt x="952" y="465"/>
                </a:lnTo>
                <a:lnTo>
                  <a:pt x="813" y="488"/>
                </a:lnTo>
                <a:lnTo>
                  <a:pt x="720" y="558"/>
                </a:lnTo>
                <a:lnTo>
                  <a:pt x="604" y="627"/>
                </a:lnTo>
                <a:lnTo>
                  <a:pt x="511" y="720"/>
                </a:lnTo>
                <a:lnTo>
                  <a:pt x="441" y="813"/>
                </a:lnTo>
                <a:lnTo>
                  <a:pt x="395" y="906"/>
                </a:lnTo>
                <a:lnTo>
                  <a:pt x="348" y="1022"/>
                </a:lnTo>
                <a:lnTo>
                  <a:pt x="348" y="1161"/>
                </a:lnTo>
                <a:lnTo>
                  <a:pt x="348" y="1277"/>
                </a:lnTo>
                <a:lnTo>
                  <a:pt x="371" y="1393"/>
                </a:lnTo>
                <a:lnTo>
                  <a:pt x="395" y="1393"/>
                </a:lnTo>
                <a:lnTo>
                  <a:pt x="464" y="1417"/>
                </a:lnTo>
                <a:lnTo>
                  <a:pt x="534" y="1463"/>
                </a:lnTo>
                <a:lnTo>
                  <a:pt x="604" y="1533"/>
                </a:lnTo>
                <a:lnTo>
                  <a:pt x="534" y="1486"/>
                </a:lnTo>
                <a:lnTo>
                  <a:pt x="464" y="1440"/>
                </a:lnTo>
                <a:lnTo>
                  <a:pt x="395" y="1417"/>
                </a:lnTo>
                <a:lnTo>
                  <a:pt x="302" y="1417"/>
                </a:lnTo>
                <a:lnTo>
                  <a:pt x="232" y="1440"/>
                </a:lnTo>
                <a:lnTo>
                  <a:pt x="163" y="1463"/>
                </a:lnTo>
                <a:lnTo>
                  <a:pt x="93" y="1533"/>
                </a:lnTo>
                <a:lnTo>
                  <a:pt x="46" y="1579"/>
                </a:lnTo>
                <a:lnTo>
                  <a:pt x="23" y="1649"/>
                </a:lnTo>
                <a:lnTo>
                  <a:pt x="0" y="1718"/>
                </a:lnTo>
                <a:lnTo>
                  <a:pt x="23" y="1811"/>
                </a:lnTo>
                <a:lnTo>
                  <a:pt x="23" y="1881"/>
                </a:lnTo>
                <a:lnTo>
                  <a:pt x="70" y="1927"/>
                </a:lnTo>
                <a:lnTo>
                  <a:pt x="116" y="1997"/>
                </a:lnTo>
                <a:lnTo>
                  <a:pt x="186" y="2043"/>
                </a:lnTo>
                <a:lnTo>
                  <a:pt x="325" y="2090"/>
                </a:lnTo>
                <a:lnTo>
                  <a:pt x="5409" y="2090"/>
                </a:lnTo>
                <a:lnTo>
                  <a:pt x="6710" y="2113"/>
                </a:lnTo>
                <a:lnTo>
                  <a:pt x="7035" y="2113"/>
                </a:lnTo>
                <a:lnTo>
                  <a:pt x="7104" y="2090"/>
                </a:lnTo>
                <a:lnTo>
                  <a:pt x="7174" y="2067"/>
                </a:lnTo>
                <a:lnTo>
                  <a:pt x="7220" y="2020"/>
                </a:lnTo>
                <a:lnTo>
                  <a:pt x="7244" y="1974"/>
                </a:lnTo>
                <a:lnTo>
                  <a:pt x="7290" y="1904"/>
                </a:lnTo>
                <a:lnTo>
                  <a:pt x="7290" y="1834"/>
                </a:lnTo>
                <a:lnTo>
                  <a:pt x="7290" y="1672"/>
                </a:lnTo>
                <a:lnTo>
                  <a:pt x="7244" y="1509"/>
                </a:lnTo>
                <a:lnTo>
                  <a:pt x="7197" y="1370"/>
                </a:lnTo>
                <a:lnTo>
                  <a:pt x="7081" y="1277"/>
                </a:lnTo>
                <a:lnTo>
                  <a:pt x="6942" y="1184"/>
                </a:lnTo>
                <a:lnTo>
                  <a:pt x="6802" y="1138"/>
                </a:lnTo>
                <a:lnTo>
                  <a:pt x="6640" y="1138"/>
                </a:lnTo>
                <a:lnTo>
                  <a:pt x="6477" y="1161"/>
                </a:lnTo>
                <a:lnTo>
                  <a:pt x="6338" y="1231"/>
                </a:lnTo>
                <a:lnTo>
                  <a:pt x="6268" y="1277"/>
                </a:lnTo>
                <a:lnTo>
                  <a:pt x="6222" y="1347"/>
                </a:lnTo>
                <a:lnTo>
                  <a:pt x="6187" y="1399"/>
                </a:lnTo>
                <a:lnTo>
                  <a:pt x="6199" y="1370"/>
                </a:lnTo>
                <a:lnTo>
                  <a:pt x="6199" y="1347"/>
                </a:lnTo>
                <a:lnTo>
                  <a:pt x="6152" y="1138"/>
                </a:lnTo>
                <a:lnTo>
                  <a:pt x="6083" y="952"/>
                </a:lnTo>
                <a:lnTo>
                  <a:pt x="5967" y="766"/>
                </a:lnTo>
                <a:lnTo>
                  <a:pt x="5804" y="604"/>
                </a:lnTo>
                <a:lnTo>
                  <a:pt x="5642" y="465"/>
                </a:lnTo>
                <a:lnTo>
                  <a:pt x="5433" y="372"/>
                </a:lnTo>
                <a:lnTo>
                  <a:pt x="5224" y="302"/>
                </a:lnTo>
                <a:lnTo>
                  <a:pt x="5015" y="256"/>
                </a:lnTo>
                <a:lnTo>
                  <a:pt x="4806" y="232"/>
                </a:lnTo>
                <a:lnTo>
                  <a:pt x="4597" y="232"/>
                </a:lnTo>
                <a:lnTo>
                  <a:pt x="4365" y="279"/>
                </a:lnTo>
                <a:lnTo>
                  <a:pt x="4156" y="325"/>
                </a:lnTo>
                <a:lnTo>
                  <a:pt x="3970" y="395"/>
                </a:lnTo>
                <a:lnTo>
                  <a:pt x="3784" y="511"/>
                </a:lnTo>
                <a:lnTo>
                  <a:pt x="3645" y="627"/>
                </a:lnTo>
                <a:lnTo>
                  <a:pt x="3599" y="697"/>
                </a:lnTo>
                <a:lnTo>
                  <a:pt x="3575" y="790"/>
                </a:lnTo>
                <a:lnTo>
                  <a:pt x="3599" y="813"/>
                </a:lnTo>
                <a:lnTo>
                  <a:pt x="3691" y="929"/>
                </a:lnTo>
                <a:lnTo>
                  <a:pt x="3761" y="1068"/>
                </a:lnTo>
                <a:lnTo>
                  <a:pt x="3784" y="1208"/>
                </a:lnTo>
                <a:lnTo>
                  <a:pt x="3761" y="1347"/>
                </a:lnTo>
                <a:lnTo>
                  <a:pt x="3761" y="1208"/>
                </a:lnTo>
                <a:lnTo>
                  <a:pt x="3715" y="1092"/>
                </a:lnTo>
                <a:lnTo>
                  <a:pt x="3645" y="975"/>
                </a:lnTo>
                <a:lnTo>
                  <a:pt x="3529" y="883"/>
                </a:lnTo>
                <a:lnTo>
                  <a:pt x="3413" y="813"/>
                </a:lnTo>
                <a:lnTo>
                  <a:pt x="3297" y="766"/>
                </a:lnTo>
                <a:lnTo>
                  <a:pt x="3157" y="743"/>
                </a:lnTo>
                <a:lnTo>
                  <a:pt x="3018" y="743"/>
                </a:lnTo>
                <a:lnTo>
                  <a:pt x="2902" y="766"/>
                </a:lnTo>
                <a:lnTo>
                  <a:pt x="2763" y="790"/>
                </a:lnTo>
                <a:lnTo>
                  <a:pt x="2647" y="836"/>
                </a:lnTo>
                <a:lnTo>
                  <a:pt x="2531" y="906"/>
                </a:lnTo>
                <a:lnTo>
                  <a:pt x="2438" y="999"/>
                </a:lnTo>
                <a:lnTo>
                  <a:pt x="2368" y="1138"/>
                </a:lnTo>
                <a:lnTo>
                  <a:pt x="2345" y="1254"/>
                </a:lnTo>
                <a:lnTo>
                  <a:pt x="2345" y="1417"/>
                </a:lnTo>
                <a:lnTo>
                  <a:pt x="2298" y="1254"/>
                </a:lnTo>
                <a:lnTo>
                  <a:pt x="2322" y="1115"/>
                </a:lnTo>
                <a:lnTo>
                  <a:pt x="2368" y="975"/>
                </a:lnTo>
                <a:lnTo>
                  <a:pt x="2461" y="836"/>
                </a:lnTo>
                <a:lnTo>
                  <a:pt x="2577" y="743"/>
                </a:lnTo>
                <a:lnTo>
                  <a:pt x="2716" y="674"/>
                </a:lnTo>
                <a:lnTo>
                  <a:pt x="2879" y="627"/>
                </a:lnTo>
                <a:lnTo>
                  <a:pt x="3065" y="627"/>
                </a:lnTo>
                <a:lnTo>
                  <a:pt x="3041" y="511"/>
                </a:lnTo>
                <a:lnTo>
                  <a:pt x="3018" y="418"/>
                </a:lnTo>
                <a:lnTo>
                  <a:pt x="2949" y="325"/>
                </a:lnTo>
                <a:lnTo>
                  <a:pt x="2879" y="232"/>
                </a:lnTo>
                <a:lnTo>
                  <a:pt x="2786" y="163"/>
                </a:lnTo>
                <a:lnTo>
                  <a:pt x="2647" y="93"/>
                </a:lnTo>
                <a:lnTo>
                  <a:pt x="2531" y="47"/>
                </a:lnTo>
                <a:lnTo>
                  <a:pt x="2391" y="24"/>
                </a:lnTo>
                <a:lnTo>
                  <a:pt x="2252" y="0"/>
                </a:lnTo>
                <a:close/>
              </a:path>
            </a:pathLst>
          </a:custGeom>
          <a:solidFill>
            <a:srgbClr val="FFFFFF">
              <a:alpha val="23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1" name="Google Shape;3191;p24"/>
          <p:cNvSpPr/>
          <p:nvPr/>
        </p:nvSpPr>
        <p:spPr>
          <a:xfrm>
            <a:off x="1095588" y="178284"/>
            <a:ext cx="156499" cy="108701"/>
          </a:xfrm>
          <a:custGeom>
            <a:avLst/>
            <a:gdLst/>
            <a:ahLst/>
            <a:cxnLst/>
            <a:rect l="l" t="t" r="r" b="b"/>
            <a:pathLst>
              <a:path w="2508" h="1742" extrusionOk="0">
                <a:moveTo>
                  <a:pt x="2507" y="0"/>
                </a:moveTo>
                <a:lnTo>
                  <a:pt x="2299" y="93"/>
                </a:lnTo>
                <a:lnTo>
                  <a:pt x="2113" y="232"/>
                </a:lnTo>
                <a:lnTo>
                  <a:pt x="1950" y="372"/>
                </a:lnTo>
                <a:lnTo>
                  <a:pt x="1788" y="534"/>
                </a:lnTo>
                <a:lnTo>
                  <a:pt x="1625" y="697"/>
                </a:lnTo>
                <a:lnTo>
                  <a:pt x="1486" y="906"/>
                </a:lnTo>
                <a:lnTo>
                  <a:pt x="1393" y="1091"/>
                </a:lnTo>
                <a:lnTo>
                  <a:pt x="1254" y="929"/>
                </a:lnTo>
                <a:lnTo>
                  <a:pt x="1091" y="766"/>
                </a:lnTo>
                <a:lnTo>
                  <a:pt x="882" y="627"/>
                </a:lnTo>
                <a:lnTo>
                  <a:pt x="673" y="511"/>
                </a:lnTo>
                <a:lnTo>
                  <a:pt x="464" y="441"/>
                </a:lnTo>
                <a:lnTo>
                  <a:pt x="232" y="395"/>
                </a:lnTo>
                <a:lnTo>
                  <a:pt x="0" y="395"/>
                </a:lnTo>
                <a:lnTo>
                  <a:pt x="209" y="465"/>
                </a:lnTo>
                <a:lnTo>
                  <a:pt x="418" y="558"/>
                </a:lnTo>
                <a:lnTo>
                  <a:pt x="604" y="674"/>
                </a:lnTo>
                <a:lnTo>
                  <a:pt x="766" y="790"/>
                </a:lnTo>
                <a:lnTo>
                  <a:pt x="929" y="929"/>
                </a:lnTo>
                <a:lnTo>
                  <a:pt x="1068" y="1091"/>
                </a:lnTo>
                <a:lnTo>
                  <a:pt x="1207" y="1254"/>
                </a:lnTo>
                <a:lnTo>
                  <a:pt x="1323" y="1440"/>
                </a:lnTo>
                <a:lnTo>
                  <a:pt x="1486" y="1742"/>
                </a:lnTo>
                <a:lnTo>
                  <a:pt x="1556" y="1393"/>
                </a:lnTo>
                <a:lnTo>
                  <a:pt x="1625" y="1208"/>
                </a:lnTo>
                <a:lnTo>
                  <a:pt x="1718" y="1022"/>
                </a:lnTo>
                <a:lnTo>
                  <a:pt x="1811" y="836"/>
                </a:lnTo>
                <a:lnTo>
                  <a:pt x="1950" y="674"/>
                </a:lnTo>
                <a:lnTo>
                  <a:pt x="2206" y="325"/>
                </a:lnTo>
                <a:lnTo>
                  <a:pt x="2507" y="0"/>
                </a:lnTo>
                <a:close/>
              </a:path>
            </a:pathLst>
          </a:custGeom>
          <a:solidFill>
            <a:srgbClr val="1A1F20">
              <a:alpha val="131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2" name="Google Shape;3192;p24"/>
          <p:cNvSpPr/>
          <p:nvPr/>
        </p:nvSpPr>
        <p:spPr>
          <a:xfrm rot="1159801">
            <a:off x="1271437" y="286984"/>
            <a:ext cx="156500" cy="108701"/>
          </a:xfrm>
          <a:custGeom>
            <a:avLst/>
            <a:gdLst/>
            <a:ahLst/>
            <a:cxnLst/>
            <a:rect l="l" t="t" r="r" b="b"/>
            <a:pathLst>
              <a:path w="2508" h="1742" extrusionOk="0">
                <a:moveTo>
                  <a:pt x="2507" y="0"/>
                </a:moveTo>
                <a:lnTo>
                  <a:pt x="2299" y="93"/>
                </a:lnTo>
                <a:lnTo>
                  <a:pt x="2113" y="232"/>
                </a:lnTo>
                <a:lnTo>
                  <a:pt x="1950" y="372"/>
                </a:lnTo>
                <a:lnTo>
                  <a:pt x="1788" y="534"/>
                </a:lnTo>
                <a:lnTo>
                  <a:pt x="1625" y="697"/>
                </a:lnTo>
                <a:lnTo>
                  <a:pt x="1486" y="906"/>
                </a:lnTo>
                <a:lnTo>
                  <a:pt x="1393" y="1091"/>
                </a:lnTo>
                <a:lnTo>
                  <a:pt x="1254" y="929"/>
                </a:lnTo>
                <a:lnTo>
                  <a:pt x="1091" y="766"/>
                </a:lnTo>
                <a:lnTo>
                  <a:pt x="882" y="627"/>
                </a:lnTo>
                <a:lnTo>
                  <a:pt x="673" y="511"/>
                </a:lnTo>
                <a:lnTo>
                  <a:pt x="464" y="441"/>
                </a:lnTo>
                <a:lnTo>
                  <a:pt x="232" y="395"/>
                </a:lnTo>
                <a:lnTo>
                  <a:pt x="0" y="395"/>
                </a:lnTo>
                <a:lnTo>
                  <a:pt x="209" y="465"/>
                </a:lnTo>
                <a:lnTo>
                  <a:pt x="418" y="558"/>
                </a:lnTo>
                <a:lnTo>
                  <a:pt x="604" y="674"/>
                </a:lnTo>
                <a:lnTo>
                  <a:pt x="766" y="790"/>
                </a:lnTo>
                <a:lnTo>
                  <a:pt x="929" y="929"/>
                </a:lnTo>
                <a:lnTo>
                  <a:pt x="1068" y="1091"/>
                </a:lnTo>
                <a:lnTo>
                  <a:pt x="1207" y="1254"/>
                </a:lnTo>
                <a:lnTo>
                  <a:pt x="1323" y="1440"/>
                </a:lnTo>
                <a:lnTo>
                  <a:pt x="1486" y="1742"/>
                </a:lnTo>
                <a:lnTo>
                  <a:pt x="1556" y="1393"/>
                </a:lnTo>
                <a:lnTo>
                  <a:pt x="1625" y="1208"/>
                </a:lnTo>
                <a:lnTo>
                  <a:pt x="1718" y="1022"/>
                </a:lnTo>
                <a:lnTo>
                  <a:pt x="1811" y="836"/>
                </a:lnTo>
                <a:lnTo>
                  <a:pt x="1950" y="674"/>
                </a:lnTo>
                <a:lnTo>
                  <a:pt x="2206" y="325"/>
                </a:lnTo>
                <a:lnTo>
                  <a:pt x="2507" y="0"/>
                </a:lnTo>
                <a:close/>
              </a:path>
            </a:pathLst>
          </a:custGeom>
          <a:solidFill>
            <a:srgbClr val="1A1F20">
              <a:alpha val="131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3" name="Google Shape;3193;p24"/>
          <p:cNvSpPr/>
          <p:nvPr/>
        </p:nvSpPr>
        <p:spPr>
          <a:xfrm rot="1159801">
            <a:off x="7499112" y="286984"/>
            <a:ext cx="156500" cy="108701"/>
          </a:xfrm>
          <a:custGeom>
            <a:avLst/>
            <a:gdLst/>
            <a:ahLst/>
            <a:cxnLst/>
            <a:rect l="l" t="t" r="r" b="b"/>
            <a:pathLst>
              <a:path w="2508" h="1742" extrusionOk="0">
                <a:moveTo>
                  <a:pt x="2507" y="0"/>
                </a:moveTo>
                <a:lnTo>
                  <a:pt x="2299" y="93"/>
                </a:lnTo>
                <a:lnTo>
                  <a:pt x="2113" y="232"/>
                </a:lnTo>
                <a:lnTo>
                  <a:pt x="1950" y="372"/>
                </a:lnTo>
                <a:lnTo>
                  <a:pt x="1788" y="534"/>
                </a:lnTo>
                <a:lnTo>
                  <a:pt x="1625" y="697"/>
                </a:lnTo>
                <a:lnTo>
                  <a:pt x="1486" y="906"/>
                </a:lnTo>
                <a:lnTo>
                  <a:pt x="1393" y="1091"/>
                </a:lnTo>
                <a:lnTo>
                  <a:pt x="1254" y="929"/>
                </a:lnTo>
                <a:lnTo>
                  <a:pt x="1091" y="766"/>
                </a:lnTo>
                <a:lnTo>
                  <a:pt x="882" y="627"/>
                </a:lnTo>
                <a:lnTo>
                  <a:pt x="673" y="511"/>
                </a:lnTo>
                <a:lnTo>
                  <a:pt x="464" y="441"/>
                </a:lnTo>
                <a:lnTo>
                  <a:pt x="232" y="395"/>
                </a:lnTo>
                <a:lnTo>
                  <a:pt x="0" y="395"/>
                </a:lnTo>
                <a:lnTo>
                  <a:pt x="209" y="465"/>
                </a:lnTo>
                <a:lnTo>
                  <a:pt x="418" y="558"/>
                </a:lnTo>
                <a:lnTo>
                  <a:pt x="604" y="674"/>
                </a:lnTo>
                <a:lnTo>
                  <a:pt x="766" y="790"/>
                </a:lnTo>
                <a:lnTo>
                  <a:pt x="929" y="929"/>
                </a:lnTo>
                <a:lnTo>
                  <a:pt x="1068" y="1091"/>
                </a:lnTo>
                <a:lnTo>
                  <a:pt x="1207" y="1254"/>
                </a:lnTo>
                <a:lnTo>
                  <a:pt x="1323" y="1440"/>
                </a:lnTo>
                <a:lnTo>
                  <a:pt x="1486" y="1742"/>
                </a:lnTo>
                <a:lnTo>
                  <a:pt x="1556" y="1393"/>
                </a:lnTo>
                <a:lnTo>
                  <a:pt x="1625" y="1208"/>
                </a:lnTo>
                <a:lnTo>
                  <a:pt x="1718" y="1022"/>
                </a:lnTo>
                <a:lnTo>
                  <a:pt x="1811" y="836"/>
                </a:lnTo>
                <a:lnTo>
                  <a:pt x="1950" y="674"/>
                </a:lnTo>
                <a:lnTo>
                  <a:pt x="2206" y="325"/>
                </a:lnTo>
                <a:lnTo>
                  <a:pt x="2507" y="0"/>
                </a:lnTo>
                <a:close/>
              </a:path>
            </a:pathLst>
          </a:custGeom>
          <a:solidFill>
            <a:srgbClr val="1A1F20">
              <a:alpha val="131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4" name="Google Shape;3194;p24"/>
          <p:cNvSpPr/>
          <p:nvPr/>
        </p:nvSpPr>
        <p:spPr>
          <a:xfrm>
            <a:off x="7329013" y="178284"/>
            <a:ext cx="156499" cy="108701"/>
          </a:xfrm>
          <a:custGeom>
            <a:avLst/>
            <a:gdLst/>
            <a:ahLst/>
            <a:cxnLst/>
            <a:rect l="l" t="t" r="r" b="b"/>
            <a:pathLst>
              <a:path w="2508" h="1742" extrusionOk="0">
                <a:moveTo>
                  <a:pt x="2507" y="0"/>
                </a:moveTo>
                <a:lnTo>
                  <a:pt x="2299" y="93"/>
                </a:lnTo>
                <a:lnTo>
                  <a:pt x="2113" y="232"/>
                </a:lnTo>
                <a:lnTo>
                  <a:pt x="1950" y="372"/>
                </a:lnTo>
                <a:lnTo>
                  <a:pt x="1788" y="534"/>
                </a:lnTo>
                <a:lnTo>
                  <a:pt x="1625" y="697"/>
                </a:lnTo>
                <a:lnTo>
                  <a:pt x="1486" y="906"/>
                </a:lnTo>
                <a:lnTo>
                  <a:pt x="1393" y="1091"/>
                </a:lnTo>
                <a:lnTo>
                  <a:pt x="1254" y="929"/>
                </a:lnTo>
                <a:lnTo>
                  <a:pt x="1091" y="766"/>
                </a:lnTo>
                <a:lnTo>
                  <a:pt x="882" y="627"/>
                </a:lnTo>
                <a:lnTo>
                  <a:pt x="673" y="511"/>
                </a:lnTo>
                <a:lnTo>
                  <a:pt x="464" y="441"/>
                </a:lnTo>
                <a:lnTo>
                  <a:pt x="232" y="395"/>
                </a:lnTo>
                <a:lnTo>
                  <a:pt x="0" y="395"/>
                </a:lnTo>
                <a:lnTo>
                  <a:pt x="209" y="465"/>
                </a:lnTo>
                <a:lnTo>
                  <a:pt x="418" y="558"/>
                </a:lnTo>
                <a:lnTo>
                  <a:pt x="604" y="674"/>
                </a:lnTo>
                <a:lnTo>
                  <a:pt x="766" y="790"/>
                </a:lnTo>
                <a:lnTo>
                  <a:pt x="929" y="929"/>
                </a:lnTo>
                <a:lnTo>
                  <a:pt x="1068" y="1091"/>
                </a:lnTo>
                <a:lnTo>
                  <a:pt x="1207" y="1254"/>
                </a:lnTo>
                <a:lnTo>
                  <a:pt x="1323" y="1440"/>
                </a:lnTo>
                <a:lnTo>
                  <a:pt x="1486" y="1742"/>
                </a:lnTo>
                <a:lnTo>
                  <a:pt x="1556" y="1393"/>
                </a:lnTo>
                <a:lnTo>
                  <a:pt x="1625" y="1208"/>
                </a:lnTo>
                <a:lnTo>
                  <a:pt x="1718" y="1022"/>
                </a:lnTo>
                <a:lnTo>
                  <a:pt x="1811" y="836"/>
                </a:lnTo>
                <a:lnTo>
                  <a:pt x="1950" y="674"/>
                </a:lnTo>
                <a:lnTo>
                  <a:pt x="2206" y="325"/>
                </a:lnTo>
                <a:lnTo>
                  <a:pt x="2507" y="0"/>
                </a:lnTo>
                <a:close/>
              </a:path>
            </a:pathLst>
          </a:custGeom>
          <a:solidFill>
            <a:srgbClr val="1A1F20">
              <a:alpha val="131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lt1"/>
            </a:gs>
            <a:gs pos="100000">
              <a:schemeClr val="dk2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lus Jakarta Sans"/>
              <a:buNone/>
              <a:defRPr sz="3500" b="1">
                <a:solidFill>
                  <a:schemeClr val="dk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owlby One"/>
              <a:buNone/>
              <a:defRPr sz="35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owlby One"/>
              <a:buNone/>
              <a:defRPr sz="35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owlby One"/>
              <a:buNone/>
              <a:defRPr sz="35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owlby One"/>
              <a:buNone/>
              <a:defRPr sz="35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owlby One"/>
              <a:buNone/>
              <a:defRPr sz="35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owlby One"/>
              <a:buNone/>
              <a:defRPr sz="35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owlby One"/>
              <a:buNone/>
              <a:defRPr sz="35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owlby One"/>
              <a:buNone/>
              <a:defRPr sz="35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 Medium"/>
              <a:buChar char="●"/>
              <a:defRPr sz="12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 Medium"/>
              <a:buChar char="○"/>
              <a:defRPr sz="12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 Medium"/>
              <a:buChar char="■"/>
              <a:defRPr sz="12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 Medium"/>
              <a:buChar char="●"/>
              <a:defRPr sz="12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 Medium"/>
              <a:buChar char="○"/>
              <a:defRPr sz="12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 Medium"/>
              <a:buChar char="■"/>
              <a:defRPr sz="12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 Medium"/>
              <a:buChar char="●"/>
              <a:defRPr sz="12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 Medium"/>
              <a:buChar char="○"/>
              <a:defRPr sz="12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Work Sans Medium"/>
              <a:buChar char="■"/>
              <a:defRPr sz="12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5" r:id="rId5"/>
    <p:sldLayoutId id="2147483656" r:id="rId6"/>
    <p:sldLayoutId id="2147483658" r:id="rId7"/>
    <p:sldLayoutId id="2147483669" r:id="rId8"/>
    <p:sldLayoutId id="2147483670" r:id="rId9"/>
    <p:sldLayoutId id="2147483676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0">
          <a:extLst>
            <a:ext uri="{FF2B5EF4-FFF2-40B4-BE49-F238E27FC236}">
              <a16:creationId xmlns:a16="http://schemas.microsoft.com/office/drawing/2014/main" id="{25014049-C084-738A-EEE7-63473A507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1" name="Google Shape;3211;p31">
            <a:extLst>
              <a:ext uri="{FF2B5EF4-FFF2-40B4-BE49-F238E27FC236}">
                <a16:creationId xmlns:a16="http://schemas.microsoft.com/office/drawing/2014/main" id="{ADB0B599-0883-2760-229E-EDEAD5E7F5CA}"/>
              </a:ext>
            </a:extLst>
          </p:cNvPr>
          <p:cNvSpPr/>
          <p:nvPr/>
        </p:nvSpPr>
        <p:spPr>
          <a:xfrm>
            <a:off x="100" y="4057650"/>
            <a:ext cx="9144000" cy="456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2" name="Google Shape;3212;p31">
            <a:extLst>
              <a:ext uri="{FF2B5EF4-FFF2-40B4-BE49-F238E27FC236}">
                <a16:creationId xmlns:a16="http://schemas.microsoft.com/office/drawing/2014/main" id="{61EAB994-1699-70BC-9C05-93663F64683F}"/>
              </a:ext>
            </a:extLst>
          </p:cNvPr>
          <p:cNvSpPr/>
          <p:nvPr/>
        </p:nvSpPr>
        <p:spPr>
          <a:xfrm>
            <a:off x="124" y="3191663"/>
            <a:ext cx="4622473" cy="870579"/>
          </a:xfrm>
          <a:custGeom>
            <a:avLst/>
            <a:gdLst/>
            <a:ahLst/>
            <a:cxnLst/>
            <a:rect l="l" t="t" r="r" b="b"/>
            <a:pathLst>
              <a:path w="46968" h="8846" extrusionOk="0">
                <a:moveTo>
                  <a:pt x="24680" y="0"/>
                </a:moveTo>
                <a:lnTo>
                  <a:pt x="24680" y="2554"/>
                </a:lnTo>
                <a:lnTo>
                  <a:pt x="23147" y="2554"/>
                </a:lnTo>
                <a:lnTo>
                  <a:pt x="23147" y="6060"/>
                </a:lnTo>
                <a:lnTo>
                  <a:pt x="21801" y="6060"/>
                </a:lnTo>
                <a:lnTo>
                  <a:pt x="21801" y="2066"/>
                </a:lnTo>
                <a:lnTo>
                  <a:pt x="20059" y="2066"/>
                </a:lnTo>
                <a:lnTo>
                  <a:pt x="20059" y="929"/>
                </a:lnTo>
                <a:lnTo>
                  <a:pt x="17854" y="929"/>
                </a:lnTo>
                <a:lnTo>
                  <a:pt x="17854" y="3065"/>
                </a:lnTo>
                <a:lnTo>
                  <a:pt x="16577" y="3065"/>
                </a:lnTo>
                <a:lnTo>
                  <a:pt x="16577" y="2345"/>
                </a:lnTo>
                <a:lnTo>
                  <a:pt x="15346" y="2345"/>
                </a:lnTo>
                <a:lnTo>
                  <a:pt x="15346" y="5224"/>
                </a:lnTo>
                <a:lnTo>
                  <a:pt x="13907" y="5224"/>
                </a:lnTo>
                <a:lnTo>
                  <a:pt x="13048" y="3738"/>
                </a:lnTo>
                <a:lnTo>
                  <a:pt x="12050" y="3738"/>
                </a:lnTo>
                <a:lnTo>
                  <a:pt x="12050" y="2066"/>
                </a:lnTo>
                <a:lnTo>
                  <a:pt x="10285" y="2066"/>
                </a:lnTo>
                <a:lnTo>
                  <a:pt x="10285" y="6710"/>
                </a:lnTo>
                <a:lnTo>
                  <a:pt x="8498" y="6710"/>
                </a:lnTo>
                <a:lnTo>
                  <a:pt x="8498" y="5038"/>
                </a:lnTo>
                <a:lnTo>
                  <a:pt x="6988" y="5038"/>
                </a:lnTo>
                <a:lnTo>
                  <a:pt x="6988" y="2740"/>
                </a:lnTo>
                <a:lnTo>
                  <a:pt x="4644" y="2740"/>
                </a:lnTo>
                <a:lnTo>
                  <a:pt x="4644" y="3854"/>
                </a:lnTo>
                <a:lnTo>
                  <a:pt x="1811" y="3854"/>
                </a:lnTo>
                <a:lnTo>
                  <a:pt x="1811" y="5247"/>
                </a:lnTo>
                <a:lnTo>
                  <a:pt x="0" y="5247"/>
                </a:lnTo>
                <a:lnTo>
                  <a:pt x="0" y="8845"/>
                </a:lnTo>
                <a:lnTo>
                  <a:pt x="46967" y="8845"/>
                </a:lnTo>
                <a:lnTo>
                  <a:pt x="46967" y="6385"/>
                </a:lnTo>
                <a:lnTo>
                  <a:pt x="43462" y="6385"/>
                </a:lnTo>
                <a:lnTo>
                  <a:pt x="43462" y="4411"/>
                </a:lnTo>
                <a:lnTo>
                  <a:pt x="42022" y="4411"/>
                </a:lnTo>
                <a:lnTo>
                  <a:pt x="42022" y="209"/>
                </a:lnTo>
                <a:lnTo>
                  <a:pt x="39608" y="209"/>
                </a:lnTo>
                <a:lnTo>
                  <a:pt x="39608" y="2925"/>
                </a:lnTo>
                <a:lnTo>
                  <a:pt x="38261" y="2925"/>
                </a:lnTo>
                <a:lnTo>
                  <a:pt x="38261" y="6268"/>
                </a:lnTo>
                <a:lnTo>
                  <a:pt x="36149" y="6268"/>
                </a:lnTo>
                <a:lnTo>
                  <a:pt x="36149" y="5108"/>
                </a:lnTo>
                <a:lnTo>
                  <a:pt x="34082" y="5108"/>
                </a:lnTo>
                <a:lnTo>
                  <a:pt x="32504" y="3552"/>
                </a:lnTo>
                <a:lnTo>
                  <a:pt x="30344" y="3552"/>
                </a:lnTo>
                <a:lnTo>
                  <a:pt x="30344" y="1068"/>
                </a:lnTo>
                <a:lnTo>
                  <a:pt x="27117" y="1068"/>
                </a:lnTo>
                <a:lnTo>
                  <a:pt x="27117" y="0"/>
                </a:lnTo>
                <a:close/>
              </a:path>
            </a:pathLst>
          </a:custGeom>
          <a:solidFill>
            <a:srgbClr val="1A1F20">
              <a:alpha val="131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3" name="Google Shape;3213;p31">
            <a:extLst>
              <a:ext uri="{FF2B5EF4-FFF2-40B4-BE49-F238E27FC236}">
                <a16:creationId xmlns:a16="http://schemas.microsoft.com/office/drawing/2014/main" id="{1B29F4A7-969E-8863-CC77-DFE18B26F067}"/>
              </a:ext>
            </a:extLst>
          </p:cNvPr>
          <p:cNvSpPr/>
          <p:nvPr/>
        </p:nvSpPr>
        <p:spPr>
          <a:xfrm>
            <a:off x="4622596" y="3191663"/>
            <a:ext cx="4622473" cy="870579"/>
          </a:xfrm>
          <a:custGeom>
            <a:avLst/>
            <a:gdLst/>
            <a:ahLst/>
            <a:cxnLst/>
            <a:rect l="l" t="t" r="r" b="b"/>
            <a:pathLst>
              <a:path w="46968" h="8846" extrusionOk="0">
                <a:moveTo>
                  <a:pt x="24680" y="0"/>
                </a:moveTo>
                <a:lnTo>
                  <a:pt x="24680" y="2554"/>
                </a:lnTo>
                <a:lnTo>
                  <a:pt x="23147" y="2554"/>
                </a:lnTo>
                <a:lnTo>
                  <a:pt x="23147" y="6060"/>
                </a:lnTo>
                <a:lnTo>
                  <a:pt x="21801" y="6060"/>
                </a:lnTo>
                <a:lnTo>
                  <a:pt x="21801" y="2066"/>
                </a:lnTo>
                <a:lnTo>
                  <a:pt x="20059" y="2066"/>
                </a:lnTo>
                <a:lnTo>
                  <a:pt x="20059" y="929"/>
                </a:lnTo>
                <a:lnTo>
                  <a:pt x="17854" y="929"/>
                </a:lnTo>
                <a:lnTo>
                  <a:pt x="17854" y="3065"/>
                </a:lnTo>
                <a:lnTo>
                  <a:pt x="16577" y="3065"/>
                </a:lnTo>
                <a:lnTo>
                  <a:pt x="16577" y="2345"/>
                </a:lnTo>
                <a:lnTo>
                  <a:pt x="15346" y="2345"/>
                </a:lnTo>
                <a:lnTo>
                  <a:pt x="15346" y="5224"/>
                </a:lnTo>
                <a:lnTo>
                  <a:pt x="13907" y="5224"/>
                </a:lnTo>
                <a:lnTo>
                  <a:pt x="13048" y="3738"/>
                </a:lnTo>
                <a:lnTo>
                  <a:pt x="12050" y="3738"/>
                </a:lnTo>
                <a:lnTo>
                  <a:pt x="12050" y="2066"/>
                </a:lnTo>
                <a:lnTo>
                  <a:pt x="10285" y="2066"/>
                </a:lnTo>
                <a:lnTo>
                  <a:pt x="10285" y="6710"/>
                </a:lnTo>
                <a:lnTo>
                  <a:pt x="8498" y="6710"/>
                </a:lnTo>
                <a:lnTo>
                  <a:pt x="8498" y="5038"/>
                </a:lnTo>
                <a:lnTo>
                  <a:pt x="6988" y="5038"/>
                </a:lnTo>
                <a:lnTo>
                  <a:pt x="6988" y="2740"/>
                </a:lnTo>
                <a:lnTo>
                  <a:pt x="4644" y="2740"/>
                </a:lnTo>
                <a:lnTo>
                  <a:pt x="4644" y="3854"/>
                </a:lnTo>
                <a:lnTo>
                  <a:pt x="1811" y="3854"/>
                </a:lnTo>
                <a:lnTo>
                  <a:pt x="1811" y="5247"/>
                </a:lnTo>
                <a:lnTo>
                  <a:pt x="0" y="5247"/>
                </a:lnTo>
                <a:lnTo>
                  <a:pt x="0" y="8845"/>
                </a:lnTo>
                <a:lnTo>
                  <a:pt x="46967" y="8845"/>
                </a:lnTo>
                <a:lnTo>
                  <a:pt x="46967" y="6385"/>
                </a:lnTo>
                <a:lnTo>
                  <a:pt x="43462" y="6385"/>
                </a:lnTo>
                <a:lnTo>
                  <a:pt x="43462" y="4411"/>
                </a:lnTo>
                <a:lnTo>
                  <a:pt x="42022" y="4411"/>
                </a:lnTo>
                <a:lnTo>
                  <a:pt x="42022" y="209"/>
                </a:lnTo>
                <a:lnTo>
                  <a:pt x="39608" y="209"/>
                </a:lnTo>
                <a:lnTo>
                  <a:pt x="39608" y="2925"/>
                </a:lnTo>
                <a:lnTo>
                  <a:pt x="38261" y="2925"/>
                </a:lnTo>
                <a:lnTo>
                  <a:pt x="38261" y="6268"/>
                </a:lnTo>
                <a:lnTo>
                  <a:pt x="36149" y="6268"/>
                </a:lnTo>
                <a:lnTo>
                  <a:pt x="36149" y="5108"/>
                </a:lnTo>
                <a:lnTo>
                  <a:pt x="34082" y="5108"/>
                </a:lnTo>
                <a:lnTo>
                  <a:pt x="32504" y="3552"/>
                </a:lnTo>
                <a:lnTo>
                  <a:pt x="30344" y="3552"/>
                </a:lnTo>
                <a:lnTo>
                  <a:pt x="30344" y="1068"/>
                </a:lnTo>
                <a:lnTo>
                  <a:pt x="27117" y="1068"/>
                </a:lnTo>
                <a:lnTo>
                  <a:pt x="27117" y="0"/>
                </a:lnTo>
                <a:close/>
              </a:path>
            </a:pathLst>
          </a:custGeom>
          <a:solidFill>
            <a:srgbClr val="1A1F20">
              <a:alpha val="131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4" name="Google Shape;3214;p31">
            <a:extLst>
              <a:ext uri="{FF2B5EF4-FFF2-40B4-BE49-F238E27FC236}">
                <a16:creationId xmlns:a16="http://schemas.microsoft.com/office/drawing/2014/main" id="{FD96406F-18A6-5775-9C0A-8DE1947125B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21450" y="771350"/>
            <a:ext cx="7301100" cy="16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EXPORTACIONES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15" name="Google Shape;3215;p31">
            <a:extLst>
              <a:ext uri="{FF2B5EF4-FFF2-40B4-BE49-F238E27FC236}">
                <a16:creationId xmlns:a16="http://schemas.microsoft.com/office/drawing/2014/main" id="{C9615095-B53F-9E68-7B2F-2BA915AC5A0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028863" y="2433172"/>
            <a:ext cx="4909418" cy="3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Administración de Negocios Internacionales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16" name="Google Shape;3216;p31">
            <a:extLst>
              <a:ext uri="{FF2B5EF4-FFF2-40B4-BE49-F238E27FC236}">
                <a16:creationId xmlns:a16="http://schemas.microsoft.com/office/drawing/2014/main" id="{0929E17E-F0B3-7E16-6FA4-2513EA2E85F5}"/>
              </a:ext>
            </a:extLst>
          </p:cNvPr>
          <p:cNvSpPr/>
          <p:nvPr/>
        </p:nvSpPr>
        <p:spPr>
          <a:xfrm>
            <a:off x="763050" y="1836241"/>
            <a:ext cx="763222" cy="221288"/>
          </a:xfrm>
          <a:custGeom>
            <a:avLst/>
            <a:gdLst/>
            <a:ahLst/>
            <a:cxnLst/>
            <a:rect l="l" t="t" r="r" b="b"/>
            <a:pathLst>
              <a:path w="7291" h="2114" extrusionOk="0">
                <a:moveTo>
                  <a:pt x="2252" y="0"/>
                </a:moveTo>
                <a:lnTo>
                  <a:pt x="2113" y="24"/>
                </a:lnTo>
                <a:lnTo>
                  <a:pt x="1997" y="47"/>
                </a:lnTo>
                <a:lnTo>
                  <a:pt x="1857" y="116"/>
                </a:lnTo>
                <a:lnTo>
                  <a:pt x="1741" y="186"/>
                </a:lnTo>
                <a:lnTo>
                  <a:pt x="1648" y="279"/>
                </a:lnTo>
                <a:lnTo>
                  <a:pt x="1579" y="418"/>
                </a:lnTo>
                <a:lnTo>
                  <a:pt x="1556" y="534"/>
                </a:lnTo>
                <a:lnTo>
                  <a:pt x="1648" y="650"/>
                </a:lnTo>
                <a:lnTo>
                  <a:pt x="1556" y="558"/>
                </a:lnTo>
                <a:lnTo>
                  <a:pt x="1439" y="488"/>
                </a:lnTo>
                <a:lnTo>
                  <a:pt x="1323" y="465"/>
                </a:lnTo>
                <a:lnTo>
                  <a:pt x="1184" y="441"/>
                </a:lnTo>
                <a:lnTo>
                  <a:pt x="1068" y="441"/>
                </a:lnTo>
                <a:lnTo>
                  <a:pt x="952" y="465"/>
                </a:lnTo>
                <a:lnTo>
                  <a:pt x="813" y="488"/>
                </a:lnTo>
                <a:lnTo>
                  <a:pt x="720" y="558"/>
                </a:lnTo>
                <a:lnTo>
                  <a:pt x="604" y="627"/>
                </a:lnTo>
                <a:lnTo>
                  <a:pt x="511" y="720"/>
                </a:lnTo>
                <a:lnTo>
                  <a:pt x="441" y="813"/>
                </a:lnTo>
                <a:lnTo>
                  <a:pt x="395" y="906"/>
                </a:lnTo>
                <a:lnTo>
                  <a:pt x="348" y="1022"/>
                </a:lnTo>
                <a:lnTo>
                  <a:pt x="348" y="1161"/>
                </a:lnTo>
                <a:lnTo>
                  <a:pt x="348" y="1277"/>
                </a:lnTo>
                <a:lnTo>
                  <a:pt x="371" y="1393"/>
                </a:lnTo>
                <a:lnTo>
                  <a:pt x="395" y="1393"/>
                </a:lnTo>
                <a:lnTo>
                  <a:pt x="464" y="1417"/>
                </a:lnTo>
                <a:lnTo>
                  <a:pt x="534" y="1463"/>
                </a:lnTo>
                <a:lnTo>
                  <a:pt x="604" y="1533"/>
                </a:lnTo>
                <a:lnTo>
                  <a:pt x="534" y="1486"/>
                </a:lnTo>
                <a:lnTo>
                  <a:pt x="464" y="1440"/>
                </a:lnTo>
                <a:lnTo>
                  <a:pt x="395" y="1417"/>
                </a:lnTo>
                <a:lnTo>
                  <a:pt x="302" y="1417"/>
                </a:lnTo>
                <a:lnTo>
                  <a:pt x="232" y="1440"/>
                </a:lnTo>
                <a:lnTo>
                  <a:pt x="163" y="1463"/>
                </a:lnTo>
                <a:lnTo>
                  <a:pt x="93" y="1533"/>
                </a:lnTo>
                <a:lnTo>
                  <a:pt x="46" y="1579"/>
                </a:lnTo>
                <a:lnTo>
                  <a:pt x="23" y="1649"/>
                </a:lnTo>
                <a:lnTo>
                  <a:pt x="0" y="1718"/>
                </a:lnTo>
                <a:lnTo>
                  <a:pt x="23" y="1811"/>
                </a:lnTo>
                <a:lnTo>
                  <a:pt x="23" y="1881"/>
                </a:lnTo>
                <a:lnTo>
                  <a:pt x="70" y="1927"/>
                </a:lnTo>
                <a:lnTo>
                  <a:pt x="116" y="1997"/>
                </a:lnTo>
                <a:lnTo>
                  <a:pt x="186" y="2043"/>
                </a:lnTo>
                <a:lnTo>
                  <a:pt x="325" y="2090"/>
                </a:lnTo>
                <a:lnTo>
                  <a:pt x="5409" y="2090"/>
                </a:lnTo>
                <a:lnTo>
                  <a:pt x="6710" y="2113"/>
                </a:lnTo>
                <a:lnTo>
                  <a:pt x="7035" y="2113"/>
                </a:lnTo>
                <a:lnTo>
                  <a:pt x="7104" y="2090"/>
                </a:lnTo>
                <a:lnTo>
                  <a:pt x="7174" y="2067"/>
                </a:lnTo>
                <a:lnTo>
                  <a:pt x="7220" y="2020"/>
                </a:lnTo>
                <a:lnTo>
                  <a:pt x="7244" y="1974"/>
                </a:lnTo>
                <a:lnTo>
                  <a:pt x="7290" y="1904"/>
                </a:lnTo>
                <a:lnTo>
                  <a:pt x="7290" y="1834"/>
                </a:lnTo>
                <a:lnTo>
                  <a:pt x="7290" y="1672"/>
                </a:lnTo>
                <a:lnTo>
                  <a:pt x="7244" y="1509"/>
                </a:lnTo>
                <a:lnTo>
                  <a:pt x="7197" y="1370"/>
                </a:lnTo>
                <a:lnTo>
                  <a:pt x="7081" y="1277"/>
                </a:lnTo>
                <a:lnTo>
                  <a:pt x="6942" y="1184"/>
                </a:lnTo>
                <a:lnTo>
                  <a:pt x="6802" y="1138"/>
                </a:lnTo>
                <a:lnTo>
                  <a:pt x="6640" y="1138"/>
                </a:lnTo>
                <a:lnTo>
                  <a:pt x="6477" y="1161"/>
                </a:lnTo>
                <a:lnTo>
                  <a:pt x="6338" y="1231"/>
                </a:lnTo>
                <a:lnTo>
                  <a:pt x="6268" y="1277"/>
                </a:lnTo>
                <a:lnTo>
                  <a:pt x="6222" y="1347"/>
                </a:lnTo>
                <a:lnTo>
                  <a:pt x="6187" y="1399"/>
                </a:lnTo>
                <a:lnTo>
                  <a:pt x="6199" y="1370"/>
                </a:lnTo>
                <a:lnTo>
                  <a:pt x="6199" y="1347"/>
                </a:lnTo>
                <a:lnTo>
                  <a:pt x="6152" y="1138"/>
                </a:lnTo>
                <a:lnTo>
                  <a:pt x="6083" y="952"/>
                </a:lnTo>
                <a:lnTo>
                  <a:pt x="5967" y="766"/>
                </a:lnTo>
                <a:lnTo>
                  <a:pt x="5804" y="604"/>
                </a:lnTo>
                <a:lnTo>
                  <a:pt x="5642" y="465"/>
                </a:lnTo>
                <a:lnTo>
                  <a:pt x="5433" y="372"/>
                </a:lnTo>
                <a:lnTo>
                  <a:pt x="5224" y="302"/>
                </a:lnTo>
                <a:lnTo>
                  <a:pt x="5015" y="256"/>
                </a:lnTo>
                <a:lnTo>
                  <a:pt x="4806" y="232"/>
                </a:lnTo>
                <a:lnTo>
                  <a:pt x="4597" y="232"/>
                </a:lnTo>
                <a:lnTo>
                  <a:pt x="4365" y="279"/>
                </a:lnTo>
                <a:lnTo>
                  <a:pt x="4156" y="325"/>
                </a:lnTo>
                <a:lnTo>
                  <a:pt x="3970" y="395"/>
                </a:lnTo>
                <a:lnTo>
                  <a:pt x="3784" y="511"/>
                </a:lnTo>
                <a:lnTo>
                  <a:pt x="3645" y="627"/>
                </a:lnTo>
                <a:lnTo>
                  <a:pt x="3599" y="697"/>
                </a:lnTo>
                <a:lnTo>
                  <a:pt x="3575" y="790"/>
                </a:lnTo>
                <a:lnTo>
                  <a:pt x="3599" y="813"/>
                </a:lnTo>
                <a:lnTo>
                  <a:pt x="3691" y="929"/>
                </a:lnTo>
                <a:lnTo>
                  <a:pt x="3761" y="1068"/>
                </a:lnTo>
                <a:lnTo>
                  <a:pt x="3784" y="1208"/>
                </a:lnTo>
                <a:lnTo>
                  <a:pt x="3761" y="1347"/>
                </a:lnTo>
                <a:lnTo>
                  <a:pt x="3761" y="1208"/>
                </a:lnTo>
                <a:lnTo>
                  <a:pt x="3715" y="1092"/>
                </a:lnTo>
                <a:lnTo>
                  <a:pt x="3645" y="975"/>
                </a:lnTo>
                <a:lnTo>
                  <a:pt x="3529" y="883"/>
                </a:lnTo>
                <a:lnTo>
                  <a:pt x="3413" y="813"/>
                </a:lnTo>
                <a:lnTo>
                  <a:pt x="3297" y="766"/>
                </a:lnTo>
                <a:lnTo>
                  <a:pt x="3157" y="743"/>
                </a:lnTo>
                <a:lnTo>
                  <a:pt x="3018" y="743"/>
                </a:lnTo>
                <a:lnTo>
                  <a:pt x="2902" y="766"/>
                </a:lnTo>
                <a:lnTo>
                  <a:pt x="2763" y="790"/>
                </a:lnTo>
                <a:lnTo>
                  <a:pt x="2647" y="836"/>
                </a:lnTo>
                <a:lnTo>
                  <a:pt x="2531" y="906"/>
                </a:lnTo>
                <a:lnTo>
                  <a:pt x="2438" y="999"/>
                </a:lnTo>
                <a:lnTo>
                  <a:pt x="2368" y="1138"/>
                </a:lnTo>
                <a:lnTo>
                  <a:pt x="2345" y="1254"/>
                </a:lnTo>
                <a:lnTo>
                  <a:pt x="2345" y="1417"/>
                </a:lnTo>
                <a:lnTo>
                  <a:pt x="2298" y="1254"/>
                </a:lnTo>
                <a:lnTo>
                  <a:pt x="2322" y="1115"/>
                </a:lnTo>
                <a:lnTo>
                  <a:pt x="2368" y="975"/>
                </a:lnTo>
                <a:lnTo>
                  <a:pt x="2461" y="836"/>
                </a:lnTo>
                <a:lnTo>
                  <a:pt x="2577" y="743"/>
                </a:lnTo>
                <a:lnTo>
                  <a:pt x="2716" y="674"/>
                </a:lnTo>
                <a:lnTo>
                  <a:pt x="2879" y="627"/>
                </a:lnTo>
                <a:lnTo>
                  <a:pt x="3065" y="627"/>
                </a:lnTo>
                <a:lnTo>
                  <a:pt x="3041" y="511"/>
                </a:lnTo>
                <a:lnTo>
                  <a:pt x="3018" y="418"/>
                </a:lnTo>
                <a:lnTo>
                  <a:pt x="2949" y="325"/>
                </a:lnTo>
                <a:lnTo>
                  <a:pt x="2879" y="232"/>
                </a:lnTo>
                <a:lnTo>
                  <a:pt x="2786" y="163"/>
                </a:lnTo>
                <a:lnTo>
                  <a:pt x="2647" y="93"/>
                </a:lnTo>
                <a:lnTo>
                  <a:pt x="2531" y="47"/>
                </a:lnTo>
                <a:lnTo>
                  <a:pt x="2391" y="24"/>
                </a:lnTo>
                <a:lnTo>
                  <a:pt x="2252" y="0"/>
                </a:lnTo>
                <a:close/>
              </a:path>
            </a:pathLst>
          </a:custGeom>
          <a:solidFill>
            <a:srgbClr val="FFFFFF">
              <a:alpha val="23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7" name="Google Shape;3217;p31">
            <a:extLst>
              <a:ext uri="{FF2B5EF4-FFF2-40B4-BE49-F238E27FC236}">
                <a16:creationId xmlns:a16="http://schemas.microsoft.com/office/drawing/2014/main" id="{3AC58F25-2366-87D1-B3DD-5F699D9A09C6}"/>
              </a:ext>
            </a:extLst>
          </p:cNvPr>
          <p:cNvSpPr/>
          <p:nvPr/>
        </p:nvSpPr>
        <p:spPr>
          <a:xfrm>
            <a:off x="7616575" y="2358001"/>
            <a:ext cx="768370" cy="221274"/>
          </a:xfrm>
          <a:custGeom>
            <a:avLst/>
            <a:gdLst/>
            <a:ahLst/>
            <a:cxnLst/>
            <a:rect l="l" t="t" r="r" b="b"/>
            <a:pathLst>
              <a:path w="9033" h="2601" extrusionOk="0">
                <a:moveTo>
                  <a:pt x="6084" y="1"/>
                </a:moveTo>
                <a:lnTo>
                  <a:pt x="5921" y="47"/>
                </a:lnTo>
                <a:lnTo>
                  <a:pt x="5759" y="93"/>
                </a:lnTo>
                <a:lnTo>
                  <a:pt x="5596" y="186"/>
                </a:lnTo>
                <a:lnTo>
                  <a:pt x="5480" y="279"/>
                </a:lnTo>
                <a:lnTo>
                  <a:pt x="5387" y="372"/>
                </a:lnTo>
                <a:lnTo>
                  <a:pt x="5318" y="488"/>
                </a:lnTo>
                <a:lnTo>
                  <a:pt x="5271" y="627"/>
                </a:lnTo>
                <a:lnTo>
                  <a:pt x="5248" y="767"/>
                </a:lnTo>
                <a:lnTo>
                  <a:pt x="5480" y="767"/>
                </a:lnTo>
                <a:lnTo>
                  <a:pt x="5666" y="836"/>
                </a:lnTo>
                <a:lnTo>
                  <a:pt x="5852" y="906"/>
                </a:lnTo>
                <a:lnTo>
                  <a:pt x="5991" y="1022"/>
                </a:lnTo>
                <a:lnTo>
                  <a:pt x="6060" y="1115"/>
                </a:lnTo>
                <a:lnTo>
                  <a:pt x="6107" y="1185"/>
                </a:lnTo>
                <a:lnTo>
                  <a:pt x="6153" y="1277"/>
                </a:lnTo>
                <a:lnTo>
                  <a:pt x="6177" y="1370"/>
                </a:lnTo>
                <a:lnTo>
                  <a:pt x="6177" y="1556"/>
                </a:lnTo>
                <a:lnTo>
                  <a:pt x="6153" y="1742"/>
                </a:lnTo>
                <a:lnTo>
                  <a:pt x="6153" y="1556"/>
                </a:lnTo>
                <a:lnTo>
                  <a:pt x="6107" y="1394"/>
                </a:lnTo>
                <a:lnTo>
                  <a:pt x="6037" y="1231"/>
                </a:lnTo>
                <a:lnTo>
                  <a:pt x="5921" y="1115"/>
                </a:lnTo>
                <a:lnTo>
                  <a:pt x="5782" y="1022"/>
                </a:lnTo>
                <a:lnTo>
                  <a:pt x="5619" y="952"/>
                </a:lnTo>
                <a:lnTo>
                  <a:pt x="5457" y="929"/>
                </a:lnTo>
                <a:lnTo>
                  <a:pt x="5294" y="906"/>
                </a:lnTo>
                <a:lnTo>
                  <a:pt x="5271" y="906"/>
                </a:lnTo>
                <a:lnTo>
                  <a:pt x="5109" y="929"/>
                </a:lnTo>
                <a:lnTo>
                  <a:pt x="4946" y="952"/>
                </a:lnTo>
                <a:lnTo>
                  <a:pt x="4807" y="999"/>
                </a:lnTo>
                <a:lnTo>
                  <a:pt x="4667" y="1068"/>
                </a:lnTo>
                <a:lnTo>
                  <a:pt x="4528" y="1185"/>
                </a:lnTo>
                <a:lnTo>
                  <a:pt x="4435" y="1324"/>
                </a:lnTo>
                <a:lnTo>
                  <a:pt x="4389" y="1486"/>
                </a:lnTo>
                <a:lnTo>
                  <a:pt x="4389" y="1672"/>
                </a:lnTo>
                <a:lnTo>
                  <a:pt x="4342" y="1486"/>
                </a:lnTo>
                <a:lnTo>
                  <a:pt x="4366" y="1394"/>
                </a:lnTo>
                <a:lnTo>
                  <a:pt x="4366" y="1301"/>
                </a:lnTo>
                <a:lnTo>
                  <a:pt x="4412" y="1208"/>
                </a:lnTo>
                <a:lnTo>
                  <a:pt x="4459" y="1138"/>
                </a:lnTo>
                <a:lnTo>
                  <a:pt x="4598" y="976"/>
                </a:lnTo>
                <a:lnTo>
                  <a:pt x="4621" y="952"/>
                </a:lnTo>
                <a:lnTo>
                  <a:pt x="4575" y="860"/>
                </a:lnTo>
                <a:lnTo>
                  <a:pt x="4505" y="767"/>
                </a:lnTo>
                <a:lnTo>
                  <a:pt x="4435" y="674"/>
                </a:lnTo>
                <a:lnTo>
                  <a:pt x="4342" y="604"/>
                </a:lnTo>
                <a:lnTo>
                  <a:pt x="4133" y="465"/>
                </a:lnTo>
                <a:lnTo>
                  <a:pt x="3878" y="372"/>
                </a:lnTo>
                <a:lnTo>
                  <a:pt x="3553" y="302"/>
                </a:lnTo>
                <a:lnTo>
                  <a:pt x="3205" y="279"/>
                </a:lnTo>
                <a:lnTo>
                  <a:pt x="3019" y="279"/>
                </a:lnTo>
                <a:lnTo>
                  <a:pt x="2810" y="302"/>
                </a:lnTo>
                <a:lnTo>
                  <a:pt x="2555" y="372"/>
                </a:lnTo>
                <a:lnTo>
                  <a:pt x="2299" y="465"/>
                </a:lnTo>
                <a:lnTo>
                  <a:pt x="2067" y="581"/>
                </a:lnTo>
                <a:lnTo>
                  <a:pt x="1835" y="743"/>
                </a:lnTo>
                <a:lnTo>
                  <a:pt x="1649" y="929"/>
                </a:lnTo>
                <a:lnTo>
                  <a:pt x="1510" y="1161"/>
                </a:lnTo>
                <a:lnTo>
                  <a:pt x="1417" y="1417"/>
                </a:lnTo>
                <a:lnTo>
                  <a:pt x="1371" y="1672"/>
                </a:lnTo>
                <a:lnTo>
                  <a:pt x="1417" y="1835"/>
                </a:lnTo>
                <a:lnTo>
                  <a:pt x="1371" y="1742"/>
                </a:lnTo>
                <a:lnTo>
                  <a:pt x="1324" y="1649"/>
                </a:lnTo>
                <a:lnTo>
                  <a:pt x="1255" y="1579"/>
                </a:lnTo>
                <a:lnTo>
                  <a:pt x="1185" y="1510"/>
                </a:lnTo>
                <a:lnTo>
                  <a:pt x="1092" y="1463"/>
                </a:lnTo>
                <a:lnTo>
                  <a:pt x="999" y="1440"/>
                </a:lnTo>
                <a:lnTo>
                  <a:pt x="814" y="1394"/>
                </a:lnTo>
                <a:lnTo>
                  <a:pt x="767" y="1394"/>
                </a:lnTo>
                <a:lnTo>
                  <a:pt x="581" y="1417"/>
                </a:lnTo>
                <a:lnTo>
                  <a:pt x="419" y="1486"/>
                </a:lnTo>
                <a:lnTo>
                  <a:pt x="256" y="1579"/>
                </a:lnTo>
                <a:lnTo>
                  <a:pt x="117" y="1695"/>
                </a:lnTo>
                <a:lnTo>
                  <a:pt x="71" y="1788"/>
                </a:lnTo>
                <a:lnTo>
                  <a:pt x="47" y="1858"/>
                </a:lnTo>
                <a:lnTo>
                  <a:pt x="1" y="2067"/>
                </a:lnTo>
                <a:lnTo>
                  <a:pt x="1" y="2253"/>
                </a:lnTo>
                <a:lnTo>
                  <a:pt x="24" y="2345"/>
                </a:lnTo>
                <a:lnTo>
                  <a:pt x="47" y="2415"/>
                </a:lnTo>
                <a:lnTo>
                  <a:pt x="94" y="2485"/>
                </a:lnTo>
                <a:lnTo>
                  <a:pt x="163" y="2554"/>
                </a:lnTo>
                <a:lnTo>
                  <a:pt x="233" y="2578"/>
                </a:lnTo>
                <a:lnTo>
                  <a:pt x="326" y="2601"/>
                </a:lnTo>
                <a:lnTo>
                  <a:pt x="721" y="2601"/>
                </a:lnTo>
                <a:lnTo>
                  <a:pt x="2346" y="2578"/>
                </a:lnTo>
                <a:lnTo>
                  <a:pt x="8057" y="2578"/>
                </a:lnTo>
                <a:lnTo>
                  <a:pt x="8452" y="2601"/>
                </a:lnTo>
                <a:lnTo>
                  <a:pt x="8568" y="2601"/>
                </a:lnTo>
                <a:lnTo>
                  <a:pt x="8661" y="2578"/>
                </a:lnTo>
                <a:lnTo>
                  <a:pt x="8754" y="2554"/>
                </a:lnTo>
                <a:lnTo>
                  <a:pt x="8823" y="2508"/>
                </a:lnTo>
                <a:lnTo>
                  <a:pt x="8916" y="2461"/>
                </a:lnTo>
                <a:lnTo>
                  <a:pt x="8963" y="2392"/>
                </a:lnTo>
                <a:lnTo>
                  <a:pt x="9009" y="2322"/>
                </a:lnTo>
                <a:lnTo>
                  <a:pt x="9032" y="2229"/>
                </a:lnTo>
                <a:lnTo>
                  <a:pt x="9032" y="2136"/>
                </a:lnTo>
                <a:lnTo>
                  <a:pt x="9032" y="2044"/>
                </a:lnTo>
                <a:lnTo>
                  <a:pt x="8986" y="1951"/>
                </a:lnTo>
                <a:lnTo>
                  <a:pt x="8916" y="1881"/>
                </a:lnTo>
                <a:lnTo>
                  <a:pt x="8870" y="1811"/>
                </a:lnTo>
                <a:lnTo>
                  <a:pt x="8800" y="1788"/>
                </a:lnTo>
                <a:lnTo>
                  <a:pt x="8730" y="1765"/>
                </a:lnTo>
                <a:lnTo>
                  <a:pt x="8638" y="1742"/>
                </a:lnTo>
                <a:lnTo>
                  <a:pt x="8568" y="1742"/>
                </a:lnTo>
                <a:lnTo>
                  <a:pt x="8475" y="1765"/>
                </a:lnTo>
                <a:lnTo>
                  <a:pt x="8568" y="1719"/>
                </a:lnTo>
                <a:lnTo>
                  <a:pt x="8591" y="1719"/>
                </a:lnTo>
                <a:lnTo>
                  <a:pt x="8614" y="1556"/>
                </a:lnTo>
                <a:lnTo>
                  <a:pt x="8638" y="1417"/>
                </a:lnTo>
                <a:lnTo>
                  <a:pt x="8614" y="1277"/>
                </a:lnTo>
                <a:lnTo>
                  <a:pt x="8568" y="1115"/>
                </a:lnTo>
                <a:lnTo>
                  <a:pt x="8498" y="999"/>
                </a:lnTo>
                <a:lnTo>
                  <a:pt x="8405" y="860"/>
                </a:lnTo>
                <a:lnTo>
                  <a:pt x="8289" y="767"/>
                </a:lnTo>
                <a:lnTo>
                  <a:pt x="8173" y="674"/>
                </a:lnTo>
                <a:lnTo>
                  <a:pt x="8057" y="604"/>
                </a:lnTo>
                <a:lnTo>
                  <a:pt x="7918" y="558"/>
                </a:lnTo>
                <a:lnTo>
                  <a:pt x="7778" y="535"/>
                </a:lnTo>
                <a:lnTo>
                  <a:pt x="7570" y="535"/>
                </a:lnTo>
                <a:lnTo>
                  <a:pt x="7407" y="558"/>
                </a:lnTo>
                <a:lnTo>
                  <a:pt x="7268" y="604"/>
                </a:lnTo>
                <a:lnTo>
                  <a:pt x="7128" y="674"/>
                </a:lnTo>
                <a:lnTo>
                  <a:pt x="6989" y="790"/>
                </a:lnTo>
                <a:lnTo>
                  <a:pt x="7128" y="651"/>
                </a:lnTo>
                <a:lnTo>
                  <a:pt x="7082" y="488"/>
                </a:lnTo>
                <a:lnTo>
                  <a:pt x="7012" y="349"/>
                </a:lnTo>
                <a:lnTo>
                  <a:pt x="6896" y="209"/>
                </a:lnTo>
                <a:lnTo>
                  <a:pt x="6757" y="117"/>
                </a:lnTo>
                <a:lnTo>
                  <a:pt x="6618" y="70"/>
                </a:lnTo>
                <a:lnTo>
                  <a:pt x="6502" y="24"/>
                </a:lnTo>
                <a:lnTo>
                  <a:pt x="6385" y="1"/>
                </a:lnTo>
                <a:close/>
              </a:path>
            </a:pathLst>
          </a:custGeom>
          <a:solidFill>
            <a:srgbClr val="FFFFFF">
              <a:alpha val="23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8" name="Google Shape;3218;p31">
            <a:extLst>
              <a:ext uri="{FF2B5EF4-FFF2-40B4-BE49-F238E27FC236}">
                <a16:creationId xmlns:a16="http://schemas.microsoft.com/office/drawing/2014/main" id="{0CA485D1-ABBA-C482-B565-D97D761D4938}"/>
              </a:ext>
            </a:extLst>
          </p:cNvPr>
          <p:cNvSpPr/>
          <p:nvPr/>
        </p:nvSpPr>
        <p:spPr>
          <a:xfrm>
            <a:off x="4747451" y="2968805"/>
            <a:ext cx="156499" cy="108714"/>
          </a:xfrm>
          <a:custGeom>
            <a:avLst/>
            <a:gdLst/>
            <a:ahLst/>
            <a:cxnLst/>
            <a:rect l="l" t="t" r="r" b="b"/>
            <a:pathLst>
              <a:path w="2508" h="1742" extrusionOk="0">
                <a:moveTo>
                  <a:pt x="2507" y="0"/>
                </a:moveTo>
                <a:lnTo>
                  <a:pt x="2299" y="93"/>
                </a:lnTo>
                <a:lnTo>
                  <a:pt x="2113" y="232"/>
                </a:lnTo>
                <a:lnTo>
                  <a:pt x="1950" y="372"/>
                </a:lnTo>
                <a:lnTo>
                  <a:pt x="1788" y="534"/>
                </a:lnTo>
                <a:lnTo>
                  <a:pt x="1625" y="697"/>
                </a:lnTo>
                <a:lnTo>
                  <a:pt x="1486" y="906"/>
                </a:lnTo>
                <a:lnTo>
                  <a:pt x="1393" y="1091"/>
                </a:lnTo>
                <a:lnTo>
                  <a:pt x="1254" y="929"/>
                </a:lnTo>
                <a:lnTo>
                  <a:pt x="1091" y="766"/>
                </a:lnTo>
                <a:lnTo>
                  <a:pt x="882" y="627"/>
                </a:lnTo>
                <a:lnTo>
                  <a:pt x="673" y="511"/>
                </a:lnTo>
                <a:lnTo>
                  <a:pt x="464" y="441"/>
                </a:lnTo>
                <a:lnTo>
                  <a:pt x="232" y="395"/>
                </a:lnTo>
                <a:lnTo>
                  <a:pt x="0" y="395"/>
                </a:lnTo>
                <a:lnTo>
                  <a:pt x="209" y="465"/>
                </a:lnTo>
                <a:lnTo>
                  <a:pt x="418" y="558"/>
                </a:lnTo>
                <a:lnTo>
                  <a:pt x="604" y="674"/>
                </a:lnTo>
                <a:lnTo>
                  <a:pt x="766" y="790"/>
                </a:lnTo>
                <a:lnTo>
                  <a:pt x="929" y="929"/>
                </a:lnTo>
                <a:lnTo>
                  <a:pt x="1068" y="1091"/>
                </a:lnTo>
                <a:lnTo>
                  <a:pt x="1207" y="1254"/>
                </a:lnTo>
                <a:lnTo>
                  <a:pt x="1323" y="1440"/>
                </a:lnTo>
                <a:lnTo>
                  <a:pt x="1486" y="1742"/>
                </a:lnTo>
                <a:lnTo>
                  <a:pt x="1556" y="1393"/>
                </a:lnTo>
                <a:lnTo>
                  <a:pt x="1625" y="1208"/>
                </a:lnTo>
                <a:lnTo>
                  <a:pt x="1718" y="1022"/>
                </a:lnTo>
                <a:lnTo>
                  <a:pt x="1811" y="836"/>
                </a:lnTo>
                <a:lnTo>
                  <a:pt x="1950" y="674"/>
                </a:lnTo>
                <a:lnTo>
                  <a:pt x="2206" y="325"/>
                </a:lnTo>
                <a:lnTo>
                  <a:pt x="2507" y="0"/>
                </a:lnTo>
                <a:close/>
              </a:path>
            </a:pathLst>
          </a:custGeom>
          <a:solidFill>
            <a:srgbClr val="1A1F20">
              <a:alpha val="131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19" name="Google Shape;3219;p31">
            <a:extLst>
              <a:ext uri="{FF2B5EF4-FFF2-40B4-BE49-F238E27FC236}">
                <a16:creationId xmlns:a16="http://schemas.microsoft.com/office/drawing/2014/main" id="{02987A7C-E85F-A64D-03BA-A7626A2253BE}"/>
              </a:ext>
            </a:extLst>
          </p:cNvPr>
          <p:cNvGrpSpPr/>
          <p:nvPr/>
        </p:nvGrpSpPr>
        <p:grpSpPr>
          <a:xfrm>
            <a:off x="-173" y="2539595"/>
            <a:ext cx="3229114" cy="1774493"/>
            <a:chOff x="-173" y="2539595"/>
            <a:chExt cx="3229114" cy="1774493"/>
          </a:xfrm>
        </p:grpSpPr>
        <p:sp>
          <p:nvSpPr>
            <p:cNvPr id="3220" name="Google Shape;3220;p31">
              <a:extLst>
                <a:ext uri="{FF2B5EF4-FFF2-40B4-BE49-F238E27FC236}">
                  <a16:creationId xmlns:a16="http://schemas.microsoft.com/office/drawing/2014/main" id="{03D722E0-9714-04CE-72CA-E2FE158857A3}"/>
                </a:ext>
              </a:extLst>
            </p:cNvPr>
            <p:cNvSpPr/>
            <p:nvPr/>
          </p:nvSpPr>
          <p:spPr>
            <a:xfrm>
              <a:off x="360570" y="2539595"/>
              <a:ext cx="1391342" cy="668756"/>
            </a:xfrm>
            <a:custGeom>
              <a:avLst/>
              <a:gdLst/>
              <a:ahLst/>
              <a:cxnLst/>
              <a:rect l="l" t="t" r="r" b="b"/>
              <a:pathLst>
                <a:path w="17343" h="8336" extrusionOk="0">
                  <a:moveTo>
                    <a:pt x="1532" y="325"/>
                  </a:moveTo>
                  <a:lnTo>
                    <a:pt x="2531" y="720"/>
                  </a:lnTo>
                  <a:lnTo>
                    <a:pt x="1788" y="1045"/>
                  </a:lnTo>
                  <a:lnTo>
                    <a:pt x="1532" y="325"/>
                  </a:lnTo>
                  <a:close/>
                  <a:moveTo>
                    <a:pt x="1463" y="372"/>
                  </a:moveTo>
                  <a:lnTo>
                    <a:pt x="1718" y="1068"/>
                  </a:lnTo>
                  <a:lnTo>
                    <a:pt x="1068" y="1347"/>
                  </a:lnTo>
                  <a:lnTo>
                    <a:pt x="1463" y="372"/>
                  </a:lnTo>
                  <a:close/>
                  <a:moveTo>
                    <a:pt x="441" y="70"/>
                  </a:moveTo>
                  <a:lnTo>
                    <a:pt x="1416" y="302"/>
                  </a:lnTo>
                  <a:lnTo>
                    <a:pt x="998" y="1370"/>
                  </a:lnTo>
                  <a:lnTo>
                    <a:pt x="279" y="1185"/>
                  </a:lnTo>
                  <a:lnTo>
                    <a:pt x="186" y="1161"/>
                  </a:lnTo>
                  <a:lnTo>
                    <a:pt x="93" y="1138"/>
                  </a:lnTo>
                  <a:lnTo>
                    <a:pt x="441" y="70"/>
                  </a:lnTo>
                  <a:close/>
                  <a:moveTo>
                    <a:pt x="2670" y="767"/>
                  </a:moveTo>
                  <a:lnTo>
                    <a:pt x="3784" y="1208"/>
                  </a:lnTo>
                  <a:lnTo>
                    <a:pt x="2949" y="1533"/>
                  </a:lnTo>
                  <a:lnTo>
                    <a:pt x="2670" y="767"/>
                  </a:lnTo>
                  <a:close/>
                  <a:moveTo>
                    <a:pt x="1741" y="1138"/>
                  </a:moveTo>
                  <a:lnTo>
                    <a:pt x="1997" y="1858"/>
                  </a:lnTo>
                  <a:lnTo>
                    <a:pt x="1997" y="1858"/>
                  </a:lnTo>
                  <a:lnTo>
                    <a:pt x="1091" y="1417"/>
                  </a:lnTo>
                  <a:lnTo>
                    <a:pt x="1741" y="1138"/>
                  </a:lnTo>
                  <a:close/>
                  <a:moveTo>
                    <a:pt x="2600" y="767"/>
                  </a:moveTo>
                  <a:lnTo>
                    <a:pt x="2879" y="1556"/>
                  </a:lnTo>
                  <a:lnTo>
                    <a:pt x="2089" y="1881"/>
                  </a:lnTo>
                  <a:lnTo>
                    <a:pt x="1811" y="1115"/>
                  </a:lnTo>
                  <a:lnTo>
                    <a:pt x="2600" y="767"/>
                  </a:lnTo>
                  <a:close/>
                  <a:moveTo>
                    <a:pt x="3924" y="1254"/>
                  </a:moveTo>
                  <a:lnTo>
                    <a:pt x="5061" y="1695"/>
                  </a:lnTo>
                  <a:lnTo>
                    <a:pt x="4202" y="2067"/>
                  </a:lnTo>
                  <a:lnTo>
                    <a:pt x="3924" y="1254"/>
                  </a:lnTo>
                  <a:close/>
                  <a:moveTo>
                    <a:pt x="2902" y="1626"/>
                  </a:moveTo>
                  <a:lnTo>
                    <a:pt x="3181" y="2438"/>
                  </a:lnTo>
                  <a:lnTo>
                    <a:pt x="2159" y="1927"/>
                  </a:lnTo>
                  <a:lnTo>
                    <a:pt x="2902" y="1626"/>
                  </a:lnTo>
                  <a:close/>
                  <a:moveTo>
                    <a:pt x="3854" y="1254"/>
                  </a:moveTo>
                  <a:lnTo>
                    <a:pt x="4133" y="2090"/>
                  </a:lnTo>
                  <a:lnTo>
                    <a:pt x="3274" y="2461"/>
                  </a:lnTo>
                  <a:lnTo>
                    <a:pt x="2972" y="1602"/>
                  </a:lnTo>
                  <a:lnTo>
                    <a:pt x="3854" y="1254"/>
                  </a:lnTo>
                  <a:close/>
                  <a:moveTo>
                    <a:pt x="5201" y="1742"/>
                  </a:moveTo>
                  <a:lnTo>
                    <a:pt x="6454" y="2229"/>
                  </a:lnTo>
                  <a:lnTo>
                    <a:pt x="5502" y="2647"/>
                  </a:lnTo>
                  <a:lnTo>
                    <a:pt x="5201" y="1742"/>
                  </a:lnTo>
                  <a:close/>
                  <a:moveTo>
                    <a:pt x="4156" y="2160"/>
                  </a:moveTo>
                  <a:lnTo>
                    <a:pt x="4481" y="3065"/>
                  </a:lnTo>
                  <a:lnTo>
                    <a:pt x="3320" y="2508"/>
                  </a:lnTo>
                  <a:lnTo>
                    <a:pt x="4156" y="2160"/>
                  </a:lnTo>
                  <a:close/>
                  <a:moveTo>
                    <a:pt x="5131" y="1742"/>
                  </a:moveTo>
                  <a:lnTo>
                    <a:pt x="5433" y="2694"/>
                  </a:lnTo>
                  <a:lnTo>
                    <a:pt x="4550" y="3088"/>
                  </a:lnTo>
                  <a:lnTo>
                    <a:pt x="4225" y="2113"/>
                  </a:lnTo>
                  <a:lnTo>
                    <a:pt x="5131" y="1742"/>
                  </a:lnTo>
                  <a:close/>
                  <a:moveTo>
                    <a:pt x="6594" y="2299"/>
                  </a:moveTo>
                  <a:lnTo>
                    <a:pt x="8079" y="2856"/>
                  </a:lnTo>
                  <a:lnTo>
                    <a:pt x="7011" y="3297"/>
                  </a:lnTo>
                  <a:lnTo>
                    <a:pt x="6594" y="2299"/>
                  </a:lnTo>
                  <a:close/>
                  <a:moveTo>
                    <a:pt x="5456" y="2740"/>
                  </a:moveTo>
                  <a:lnTo>
                    <a:pt x="5688" y="3390"/>
                  </a:lnTo>
                  <a:lnTo>
                    <a:pt x="5804" y="3692"/>
                  </a:lnTo>
                  <a:lnTo>
                    <a:pt x="4620" y="3135"/>
                  </a:lnTo>
                  <a:lnTo>
                    <a:pt x="5456" y="2740"/>
                  </a:lnTo>
                  <a:close/>
                  <a:moveTo>
                    <a:pt x="6524" y="2276"/>
                  </a:moveTo>
                  <a:lnTo>
                    <a:pt x="6942" y="3320"/>
                  </a:lnTo>
                  <a:lnTo>
                    <a:pt x="6245" y="3599"/>
                  </a:lnTo>
                  <a:lnTo>
                    <a:pt x="5874" y="3738"/>
                  </a:lnTo>
                  <a:lnTo>
                    <a:pt x="5758" y="3390"/>
                  </a:lnTo>
                  <a:lnTo>
                    <a:pt x="5526" y="2717"/>
                  </a:lnTo>
                  <a:lnTo>
                    <a:pt x="6524" y="2276"/>
                  </a:lnTo>
                  <a:close/>
                  <a:moveTo>
                    <a:pt x="8219" y="2926"/>
                  </a:moveTo>
                  <a:lnTo>
                    <a:pt x="9867" y="3553"/>
                  </a:lnTo>
                  <a:lnTo>
                    <a:pt x="8660" y="4040"/>
                  </a:lnTo>
                  <a:lnTo>
                    <a:pt x="8219" y="2926"/>
                  </a:lnTo>
                  <a:close/>
                  <a:moveTo>
                    <a:pt x="6965" y="3390"/>
                  </a:moveTo>
                  <a:lnTo>
                    <a:pt x="7429" y="4504"/>
                  </a:lnTo>
                  <a:lnTo>
                    <a:pt x="7429" y="4504"/>
                  </a:lnTo>
                  <a:lnTo>
                    <a:pt x="5967" y="3785"/>
                  </a:lnTo>
                  <a:lnTo>
                    <a:pt x="6292" y="3669"/>
                  </a:lnTo>
                  <a:lnTo>
                    <a:pt x="6965" y="3390"/>
                  </a:lnTo>
                  <a:close/>
                  <a:moveTo>
                    <a:pt x="8149" y="2903"/>
                  </a:moveTo>
                  <a:lnTo>
                    <a:pt x="8590" y="4063"/>
                  </a:lnTo>
                  <a:lnTo>
                    <a:pt x="7499" y="4528"/>
                  </a:lnTo>
                  <a:lnTo>
                    <a:pt x="7035" y="3367"/>
                  </a:lnTo>
                  <a:lnTo>
                    <a:pt x="8149" y="2903"/>
                  </a:lnTo>
                  <a:close/>
                  <a:moveTo>
                    <a:pt x="10006" y="3599"/>
                  </a:moveTo>
                  <a:lnTo>
                    <a:pt x="12026" y="4388"/>
                  </a:lnTo>
                  <a:lnTo>
                    <a:pt x="10564" y="4853"/>
                  </a:lnTo>
                  <a:lnTo>
                    <a:pt x="10006" y="3599"/>
                  </a:lnTo>
                  <a:close/>
                  <a:moveTo>
                    <a:pt x="8613" y="4133"/>
                  </a:moveTo>
                  <a:lnTo>
                    <a:pt x="9054" y="5294"/>
                  </a:lnTo>
                  <a:lnTo>
                    <a:pt x="9054" y="5294"/>
                  </a:lnTo>
                  <a:lnTo>
                    <a:pt x="7569" y="4574"/>
                  </a:lnTo>
                  <a:lnTo>
                    <a:pt x="8613" y="4133"/>
                  </a:lnTo>
                  <a:close/>
                  <a:moveTo>
                    <a:pt x="9937" y="3599"/>
                  </a:moveTo>
                  <a:lnTo>
                    <a:pt x="10494" y="4876"/>
                  </a:lnTo>
                  <a:lnTo>
                    <a:pt x="9147" y="5317"/>
                  </a:lnTo>
                  <a:lnTo>
                    <a:pt x="8683" y="4110"/>
                  </a:lnTo>
                  <a:lnTo>
                    <a:pt x="9937" y="3599"/>
                  </a:lnTo>
                  <a:close/>
                  <a:moveTo>
                    <a:pt x="12189" y="4435"/>
                  </a:moveTo>
                  <a:lnTo>
                    <a:pt x="14046" y="5155"/>
                  </a:lnTo>
                  <a:lnTo>
                    <a:pt x="12723" y="5712"/>
                  </a:lnTo>
                  <a:lnTo>
                    <a:pt x="12189" y="4435"/>
                  </a:lnTo>
                  <a:close/>
                  <a:moveTo>
                    <a:pt x="10540" y="4946"/>
                  </a:moveTo>
                  <a:lnTo>
                    <a:pt x="11144" y="6315"/>
                  </a:lnTo>
                  <a:lnTo>
                    <a:pt x="9217" y="5363"/>
                  </a:lnTo>
                  <a:lnTo>
                    <a:pt x="10540" y="4946"/>
                  </a:lnTo>
                  <a:close/>
                  <a:moveTo>
                    <a:pt x="12096" y="4412"/>
                  </a:moveTo>
                  <a:lnTo>
                    <a:pt x="12653" y="5735"/>
                  </a:lnTo>
                  <a:lnTo>
                    <a:pt x="11237" y="6339"/>
                  </a:lnTo>
                  <a:lnTo>
                    <a:pt x="10587" y="4922"/>
                  </a:lnTo>
                  <a:lnTo>
                    <a:pt x="12096" y="4412"/>
                  </a:lnTo>
                  <a:close/>
                  <a:moveTo>
                    <a:pt x="302" y="1254"/>
                  </a:moveTo>
                  <a:lnTo>
                    <a:pt x="998" y="1440"/>
                  </a:lnTo>
                  <a:lnTo>
                    <a:pt x="1347" y="1626"/>
                  </a:lnTo>
                  <a:lnTo>
                    <a:pt x="998" y="6594"/>
                  </a:lnTo>
                  <a:lnTo>
                    <a:pt x="650" y="6594"/>
                  </a:lnTo>
                  <a:lnTo>
                    <a:pt x="302" y="1254"/>
                  </a:lnTo>
                  <a:close/>
                  <a:moveTo>
                    <a:pt x="14185" y="5201"/>
                  </a:moveTo>
                  <a:lnTo>
                    <a:pt x="16298" y="6014"/>
                  </a:lnTo>
                  <a:lnTo>
                    <a:pt x="14696" y="6803"/>
                  </a:lnTo>
                  <a:lnTo>
                    <a:pt x="14185" y="5201"/>
                  </a:lnTo>
                  <a:close/>
                  <a:moveTo>
                    <a:pt x="12676" y="5805"/>
                  </a:moveTo>
                  <a:lnTo>
                    <a:pt x="13350" y="7383"/>
                  </a:lnTo>
                  <a:lnTo>
                    <a:pt x="11283" y="6385"/>
                  </a:lnTo>
                  <a:lnTo>
                    <a:pt x="12676" y="5805"/>
                  </a:lnTo>
                  <a:close/>
                  <a:moveTo>
                    <a:pt x="14116" y="5201"/>
                  </a:moveTo>
                  <a:lnTo>
                    <a:pt x="14650" y="6826"/>
                  </a:lnTo>
                  <a:lnTo>
                    <a:pt x="13442" y="7407"/>
                  </a:lnTo>
                  <a:lnTo>
                    <a:pt x="12746" y="5758"/>
                  </a:lnTo>
                  <a:lnTo>
                    <a:pt x="14116" y="5201"/>
                  </a:lnTo>
                  <a:close/>
                  <a:moveTo>
                    <a:pt x="14673" y="6896"/>
                  </a:moveTo>
                  <a:lnTo>
                    <a:pt x="15114" y="8242"/>
                  </a:lnTo>
                  <a:lnTo>
                    <a:pt x="13512" y="7453"/>
                  </a:lnTo>
                  <a:lnTo>
                    <a:pt x="14673" y="6896"/>
                  </a:lnTo>
                  <a:close/>
                  <a:moveTo>
                    <a:pt x="16368" y="6060"/>
                  </a:moveTo>
                  <a:lnTo>
                    <a:pt x="17273" y="7082"/>
                  </a:lnTo>
                  <a:lnTo>
                    <a:pt x="16530" y="8219"/>
                  </a:lnTo>
                  <a:lnTo>
                    <a:pt x="15184" y="8266"/>
                  </a:lnTo>
                  <a:lnTo>
                    <a:pt x="14719" y="6849"/>
                  </a:lnTo>
                  <a:lnTo>
                    <a:pt x="16368" y="6060"/>
                  </a:lnTo>
                  <a:close/>
                  <a:moveTo>
                    <a:pt x="395" y="0"/>
                  </a:moveTo>
                  <a:lnTo>
                    <a:pt x="395" y="24"/>
                  </a:lnTo>
                  <a:lnTo>
                    <a:pt x="0" y="1161"/>
                  </a:lnTo>
                  <a:lnTo>
                    <a:pt x="0" y="1185"/>
                  </a:lnTo>
                  <a:lnTo>
                    <a:pt x="23" y="1185"/>
                  </a:lnTo>
                  <a:lnTo>
                    <a:pt x="186" y="1231"/>
                  </a:lnTo>
                  <a:lnTo>
                    <a:pt x="557" y="6640"/>
                  </a:lnTo>
                  <a:lnTo>
                    <a:pt x="580" y="6687"/>
                  </a:lnTo>
                  <a:lnTo>
                    <a:pt x="1091" y="6687"/>
                  </a:lnTo>
                  <a:lnTo>
                    <a:pt x="1091" y="6640"/>
                  </a:lnTo>
                  <a:lnTo>
                    <a:pt x="1439" y="1672"/>
                  </a:lnTo>
                  <a:lnTo>
                    <a:pt x="2043" y="1951"/>
                  </a:lnTo>
                  <a:lnTo>
                    <a:pt x="5851" y="3808"/>
                  </a:lnTo>
                  <a:lnTo>
                    <a:pt x="7476" y="4597"/>
                  </a:lnTo>
                  <a:lnTo>
                    <a:pt x="9101" y="5387"/>
                  </a:lnTo>
                  <a:lnTo>
                    <a:pt x="15137" y="8335"/>
                  </a:lnTo>
                  <a:lnTo>
                    <a:pt x="15160" y="8335"/>
                  </a:lnTo>
                  <a:lnTo>
                    <a:pt x="16553" y="8289"/>
                  </a:lnTo>
                  <a:lnTo>
                    <a:pt x="16577" y="8266"/>
                  </a:lnTo>
                  <a:lnTo>
                    <a:pt x="17343" y="7105"/>
                  </a:lnTo>
                  <a:lnTo>
                    <a:pt x="17343" y="7082"/>
                  </a:lnTo>
                  <a:lnTo>
                    <a:pt x="17343" y="7058"/>
                  </a:lnTo>
                  <a:lnTo>
                    <a:pt x="16391" y="5990"/>
                  </a:lnTo>
                  <a:lnTo>
                    <a:pt x="9960" y="3506"/>
                  </a:lnTo>
                  <a:lnTo>
                    <a:pt x="8172" y="2833"/>
                  </a:lnTo>
                  <a:lnTo>
                    <a:pt x="6547" y="2183"/>
                  </a:lnTo>
                  <a:lnTo>
                    <a:pt x="5177" y="1672"/>
                  </a:lnTo>
                  <a:lnTo>
                    <a:pt x="3877" y="1161"/>
                  </a:lnTo>
                  <a:lnTo>
                    <a:pt x="2623" y="697"/>
                  </a:lnTo>
                  <a:lnTo>
                    <a:pt x="1486" y="233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31">
              <a:extLst>
                <a:ext uri="{FF2B5EF4-FFF2-40B4-BE49-F238E27FC236}">
                  <a16:creationId xmlns:a16="http://schemas.microsoft.com/office/drawing/2014/main" id="{C8334B96-6F7A-5743-70A0-80E4E0ABF0E5}"/>
                </a:ext>
              </a:extLst>
            </p:cNvPr>
            <p:cNvSpPr/>
            <p:nvPr/>
          </p:nvSpPr>
          <p:spPr>
            <a:xfrm>
              <a:off x="384717" y="3163505"/>
              <a:ext cx="85761" cy="121220"/>
            </a:xfrm>
            <a:custGeom>
              <a:avLst/>
              <a:gdLst/>
              <a:ahLst/>
              <a:cxnLst/>
              <a:rect l="l" t="t" r="r" b="b"/>
              <a:pathLst>
                <a:path w="1069" h="1511" extrusionOk="0">
                  <a:moveTo>
                    <a:pt x="303" y="1"/>
                  </a:moveTo>
                  <a:lnTo>
                    <a:pt x="326" y="117"/>
                  </a:lnTo>
                  <a:lnTo>
                    <a:pt x="326" y="233"/>
                  </a:lnTo>
                  <a:lnTo>
                    <a:pt x="303" y="349"/>
                  </a:lnTo>
                  <a:lnTo>
                    <a:pt x="279" y="419"/>
                  </a:lnTo>
                  <a:lnTo>
                    <a:pt x="256" y="465"/>
                  </a:lnTo>
                  <a:lnTo>
                    <a:pt x="140" y="581"/>
                  </a:lnTo>
                  <a:lnTo>
                    <a:pt x="47" y="721"/>
                  </a:lnTo>
                  <a:lnTo>
                    <a:pt x="24" y="790"/>
                  </a:lnTo>
                  <a:lnTo>
                    <a:pt x="1" y="883"/>
                  </a:lnTo>
                  <a:lnTo>
                    <a:pt x="1" y="999"/>
                  </a:lnTo>
                  <a:lnTo>
                    <a:pt x="24" y="1092"/>
                  </a:lnTo>
                  <a:lnTo>
                    <a:pt x="47" y="1162"/>
                  </a:lnTo>
                  <a:lnTo>
                    <a:pt x="94" y="1255"/>
                  </a:lnTo>
                  <a:lnTo>
                    <a:pt x="187" y="1394"/>
                  </a:lnTo>
                  <a:lnTo>
                    <a:pt x="349" y="1487"/>
                  </a:lnTo>
                  <a:lnTo>
                    <a:pt x="442" y="1510"/>
                  </a:lnTo>
                  <a:lnTo>
                    <a:pt x="651" y="1510"/>
                  </a:lnTo>
                  <a:lnTo>
                    <a:pt x="767" y="1464"/>
                  </a:lnTo>
                  <a:lnTo>
                    <a:pt x="860" y="1417"/>
                  </a:lnTo>
                  <a:lnTo>
                    <a:pt x="953" y="1348"/>
                  </a:lnTo>
                  <a:lnTo>
                    <a:pt x="1022" y="1255"/>
                  </a:lnTo>
                  <a:lnTo>
                    <a:pt x="1046" y="1139"/>
                  </a:lnTo>
                  <a:lnTo>
                    <a:pt x="1069" y="1046"/>
                  </a:lnTo>
                  <a:lnTo>
                    <a:pt x="1046" y="953"/>
                  </a:lnTo>
                  <a:lnTo>
                    <a:pt x="1022" y="837"/>
                  </a:lnTo>
                  <a:lnTo>
                    <a:pt x="976" y="767"/>
                  </a:lnTo>
                  <a:lnTo>
                    <a:pt x="953" y="744"/>
                  </a:lnTo>
                  <a:lnTo>
                    <a:pt x="929" y="814"/>
                  </a:lnTo>
                  <a:lnTo>
                    <a:pt x="860" y="976"/>
                  </a:lnTo>
                  <a:lnTo>
                    <a:pt x="813" y="1046"/>
                  </a:lnTo>
                  <a:lnTo>
                    <a:pt x="767" y="1115"/>
                  </a:lnTo>
                  <a:lnTo>
                    <a:pt x="697" y="1162"/>
                  </a:lnTo>
                  <a:lnTo>
                    <a:pt x="604" y="1162"/>
                  </a:lnTo>
                  <a:lnTo>
                    <a:pt x="512" y="1139"/>
                  </a:lnTo>
                  <a:lnTo>
                    <a:pt x="442" y="1115"/>
                  </a:lnTo>
                  <a:lnTo>
                    <a:pt x="372" y="1046"/>
                  </a:lnTo>
                  <a:lnTo>
                    <a:pt x="349" y="976"/>
                  </a:lnTo>
                  <a:lnTo>
                    <a:pt x="326" y="906"/>
                  </a:lnTo>
                  <a:lnTo>
                    <a:pt x="326" y="837"/>
                  </a:lnTo>
                  <a:lnTo>
                    <a:pt x="349" y="767"/>
                  </a:lnTo>
                  <a:lnTo>
                    <a:pt x="419" y="697"/>
                  </a:lnTo>
                  <a:lnTo>
                    <a:pt x="535" y="581"/>
                  </a:lnTo>
                  <a:lnTo>
                    <a:pt x="628" y="419"/>
                  </a:lnTo>
                  <a:lnTo>
                    <a:pt x="697" y="233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31">
              <a:extLst>
                <a:ext uri="{FF2B5EF4-FFF2-40B4-BE49-F238E27FC236}">
                  <a16:creationId xmlns:a16="http://schemas.microsoft.com/office/drawing/2014/main" id="{C09CB971-84B3-A1C6-48C8-21C113B81559}"/>
                </a:ext>
              </a:extLst>
            </p:cNvPr>
            <p:cNvSpPr/>
            <p:nvPr/>
          </p:nvSpPr>
          <p:spPr>
            <a:xfrm>
              <a:off x="386643" y="3038755"/>
              <a:ext cx="80145" cy="130446"/>
            </a:xfrm>
            <a:custGeom>
              <a:avLst/>
              <a:gdLst/>
              <a:ahLst/>
              <a:cxnLst/>
              <a:rect l="l" t="t" r="r" b="b"/>
              <a:pathLst>
                <a:path w="999" h="1626" extrusionOk="0">
                  <a:moveTo>
                    <a:pt x="0" y="0"/>
                  </a:moveTo>
                  <a:lnTo>
                    <a:pt x="93" y="1626"/>
                  </a:lnTo>
                  <a:lnTo>
                    <a:pt x="905" y="1626"/>
                  </a:lnTo>
                  <a:lnTo>
                    <a:pt x="9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31">
              <a:extLst>
                <a:ext uri="{FF2B5EF4-FFF2-40B4-BE49-F238E27FC236}">
                  <a16:creationId xmlns:a16="http://schemas.microsoft.com/office/drawing/2014/main" id="{49917DB4-BF50-AFD6-52E3-DF42EE1D9B23}"/>
                </a:ext>
              </a:extLst>
            </p:cNvPr>
            <p:cNvSpPr/>
            <p:nvPr/>
          </p:nvSpPr>
          <p:spPr>
            <a:xfrm>
              <a:off x="388488" y="3044371"/>
              <a:ext cx="78300" cy="117369"/>
            </a:xfrm>
            <a:custGeom>
              <a:avLst/>
              <a:gdLst/>
              <a:ahLst/>
              <a:cxnLst/>
              <a:rect l="l" t="t" r="r" b="b"/>
              <a:pathLst>
                <a:path w="976" h="1463" extrusionOk="0">
                  <a:moveTo>
                    <a:pt x="975" y="0"/>
                  </a:moveTo>
                  <a:lnTo>
                    <a:pt x="0" y="348"/>
                  </a:lnTo>
                  <a:lnTo>
                    <a:pt x="23" y="720"/>
                  </a:lnTo>
                  <a:lnTo>
                    <a:pt x="952" y="418"/>
                  </a:lnTo>
                  <a:lnTo>
                    <a:pt x="975" y="0"/>
                  </a:lnTo>
                  <a:close/>
                  <a:moveTo>
                    <a:pt x="929" y="766"/>
                  </a:moveTo>
                  <a:lnTo>
                    <a:pt x="47" y="1091"/>
                  </a:lnTo>
                  <a:lnTo>
                    <a:pt x="70" y="1463"/>
                  </a:lnTo>
                  <a:lnTo>
                    <a:pt x="906" y="1184"/>
                  </a:lnTo>
                  <a:lnTo>
                    <a:pt x="929" y="76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31">
              <a:extLst>
                <a:ext uri="{FF2B5EF4-FFF2-40B4-BE49-F238E27FC236}">
                  <a16:creationId xmlns:a16="http://schemas.microsoft.com/office/drawing/2014/main" id="{3977A634-7103-700C-BF02-381A2D4C0FC4}"/>
                </a:ext>
              </a:extLst>
            </p:cNvPr>
            <p:cNvSpPr/>
            <p:nvPr/>
          </p:nvSpPr>
          <p:spPr>
            <a:xfrm>
              <a:off x="397794" y="3044371"/>
              <a:ext cx="29844" cy="119214"/>
            </a:xfrm>
            <a:custGeom>
              <a:avLst/>
              <a:gdLst/>
              <a:ahLst/>
              <a:cxnLst/>
              <a:rect l="l" t="t" r="r" b="b"/>
              <a:pathLst>
                <a:path w="372" h="1486" extrusionOk="0">
                  <a:moveTo>
                    <a:pt x="0" y="0"/>
                  </a:moveTo>
                  <a:lnTo>
                    <a:pt x="93" y="1486"/>
                  </a:lnTo>
                  <a:lnTo>
                    <a:pt x="302" y="1486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31">
              <a:extLst>
                <a:ext uri="{FF2B5EF4-FFF2-40B4-BE49-F238E27FC236}">
                  <a16:creationId xmlns:a16="http://schemas.microsoft.com/office/drawing/2014/main" id="{05E4630A-FD33-41AA-2A5D-0C58ABA19D0E}"/>
                </a:ext>
              </a:extLst>
            </p:cNvPr>
            <p:cNvSpPr/>
            <p:nvPr/>
          </p:nvSpPr>
          <p:spPr>
            <a:xfrm>
              <a:off x="1619625" y="3096517"/>
              <a:ext cx="193743" cy="139752"/>
            </a:xfrm>
            <a:custGeom>
              <a:avLst/>
              <a:gdLst/>
              <a:ahLst/>
              <a:cxnLst/>
              <a:rect l="l" t="t" r="r" b="b"/>
              <a:pathLst>
                <a:path w="2415" h="1742" extrusionOk="0">
                  <a:moveTo>
                    <a:pt x="1231" y="0"/>
                  </a:moveTo>
                  <a:lnTo>
                    <a:pt x="1045" y="23"/>
                  </a:lnTo>
                  <a:lnTo>
                    <a:pt x="883" y="47"/>
                  </a:lnTo>
                  <a:lnTo>
                    <a:pt x="743" y="116"/>
                  </a:lnTo>
                  <a:lnTo>
                    <a:pt x="604" y="209"/>
                  </a:lnTo>
                  <a:lnTo>
                    <a:pt x="488" y="325"/>
                  </a:lnTo>
                  <a:lnTo>
                    <a:pt x="395" y="441"/>
                  </a:lnTo>
                  <a:lnTo>
                    <a:pt x="302" y="581"/>
                  </a:lnTo>
                  <a:lnTo>
                    <a:pt x="186" y="882"/>
                  </a:lnTo>
                  <a:lnTo>
                    <a:pt x="93" y="1161"/>
                  </a:lnTo>
                  <a:lnTo>
                    <a:pt x="47" y="1416"/>
                  </a:lnTo>
                  <a:lnTo>
                    <a:pt x="0" y="1649"/>
                  </a:lnTo>
                  <a:lnTo>
                    <a:pt x="790" y="1695"/>
                  </a:lnTo>
                  <a:lnTo>
                    <a:pt x="1556" y="1741"/>
                  </a:lnTo>
                  <a:lnTo>
                    <a:pt x="2415" y="1741"/>
                  </a:lnTo>
                  <a:lnTo>
                    <a:pt x="2369" y="1440"/>
                  </a:lnTo>
                  <a:lnTo>
                    <a:pt x="2299" y="1115"/>
                  </a:lnTo>
                  <a:lnTo>
                    <a:pt x="2206" y="790"/>
                  </a:lnTo>
                  <a:lnTo>
                    <a:pt x="2067" y="534"/>
                  </a:lnTo>
                  <a:lnTo>
                    <a:pt x="1974" y="395"/>
                  </a:lnTo>
                  <a:lnTo>
                    <a:pt x="1881" y="302"/>
                  </a:lnTo>
                  <a:lnTo>
                    <a:pt x="1765" y="209"/>
                  </a:lnTo>
                  <a:lnTo>
                    <a:pt x="1649" y="116"/>
                  </a:lnTo>
                  <a:lnTo>
                    <a:pt x="1510" y="70"/>
                  </a:lnTo>
                  <a:lnTo>
                    <a:pt x="1370" y="23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31">
              <a:extLst>
                <a:ext uri="{FF2B5EF4-FFF2-40B4-BE49-F238E27FC236}">
                  <a16:creationId xmlns:a16="http://schemas.microsoft.com/office/drawing/2014/main" id="{407E7D7A-1E05-F274-14F2-68EB7921CC81}"/>
                </a:ext>
              </a:extLst>
            </p:cNvPr>
            <p:cNvSpPr/>
            <p:nvPr/>
          </p:nvSpPr>
          <p:spPr>
            <a:xfrm>
              <a:off x="1537635" y="3208270"/>
              <a:ext cx="363339" cy="320419"/>
            </a:xfrm>
            <a:custGeom>
              <a:avLst/>
              <a:gdLst/>
              <a:ahLst/>
              <a:cxnLst/>
              <a:rect l="l" t="t" r="r" b="b"/>
              <a:pathLst>
                <a:path w="4529" h="3994" extrusionOk="0">
                  <a:moveTo>
                    <a:pt x="1" y="0"/>
                  </a:moveTo>
                  <a:lnTo>
                    <a:pt x="1" y="3993"/>
                  </a:lnTo>
                  <a:lnTo>
                    <a:pt x="4528" y="3993"/>
                  </a:lnTo>
                  <a:lnTo>
                    <a:pt x="45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31">
              <a:extLst>
                <a:ext uri="{FF2B5EF4-FFF2-40B4-BE49-F238E27FC236}">
                  <a16:creationId xmlns:a16="http://schemas.microsoft.com/office/drawing/2014/main" id="{A2EE6052-D05C-6310-1070-D778968305FB}"/>
                </a:ext>
              </a:extLst>
            </p:cNvPr>
            <p:cNvSpPr/>
            <p:nvPr/>
          </p:nvSpPr>
          <p:spPr>
            <a:xfrm>
              <a:off x="1275057" y="3518736"/>
              <a:ext cx="802812" cy="249660"/>
            </a:xfrm>
            <a:custGeom>
              <a:avLst/>
              <a:gdLst/>
              <a:ahLst/>
              <a:cxnLst/>
              <a:rect l="l" t="t" r="r" b="b"/>
              <a:pathLst>
                <a:path w="10007" h="3112" extrusionOk="0">
                  <a:moveTo>
                    <a:pt x="0" y="0"/>
                  </a:moveTo>
                  <a:lnTo>
                    <a:pt x="0" y="3111"/>
                  </a:lnTo>
                  <a:lnTo>
                    <a:pt x="10007" y="3111"/>
                  </a:lnTo>
                  <a:lnTo>
                    <a:pt x="100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31">
              <a:extLst>
                <a:ext uri="{FF2B5EF4-FFF2-40B4-BE49-F238E27FC236}">
                  <a16:creationId xmlns:a16="http://schemas.microsoft.com/office/drawing/2014/main" id="{D962F90A-B56F-EACE-C418-8EC1A10CA905}"/>
                </a:ext>
              </a:extLst>
            </p:cNvPr>
            <p:cNvSpPr/>
            <p:nvPr/>
          </p:nvSpPr>
          <p:spPr>
            <a:xfrm>
              <a:off x="1718300" y="3208275"/>
              <a:ext cx="182672" cy="310454"/>
            </a:xfrm>
            <a:custGeom>
              <a:avLst/>
              <a:gdLst/>
              <a:ahLst/>
              <a:cxnLst/>
              <a:rect l="l" t="t" r="r" b="b"/>
              <a:pathLst>
                <a:path w="2277" h="3994" extrusionOk="0">
                  <a:moveTo>
                    <a:pt x="1" y="0"/>
                  </a:moveTo>
                  <a:lnTo>
                    <a:pt x="1" y="3993"/>
                  </a:lnTo>
                  <a:lnTo>
                    <a:pt x="2276" y="3993"/>
                  </a:lnTo>
                  <a:lnTo>
                    <a:pt x="2276" y="0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31">
              <a:extLst>
                <a:ext uri="{FF2B5EF4-FFF2-40B4-BE49-F238E27FC236}">
                  <a16:creationId xmlns:a16="http://schemas.microsoft.com/office/drawing/2014/main" id="{FA7E276B-8FA9-B5DB-3898-708518545FA2}"/>
                </a:ext>
              </a:extLst>
            </p:cNvPr>
            <p:cNvSpPr/>
            <p:nvPr/>
          </p:nvSpPr>
          <p:spPr>
            <a:xfrm>
              <a:off x="1595397" y="3310718"/>
              <a:ext cx="247815" cy="147213"/>
            </a:xfrm>
            <a:custGeom>
              <a:avLst/>
              <a:gdLst/>
              <a:ahLst/>
              <a:cxnLst/>
              <a:rect l="l" t="t" r="r" b="b"/>
              <a:pathLst>
                <a:path w="3089" h="1835" extrusionOk="0">
                  <a:moveTo>
                    <a:pt x="1" y="0"/>
                  </a:moveTo>
                  <a:lnTo>
                    <a:pt x="1" y="1834"/>
                  </a:lnTo>
                  <a:lnTo>
                    <a:pt x="3088" y="1834"/>
                  </a:lnTo>
                  <a:lnTo>
                    <a:pt x="30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31">
              <a:extLst>
                <a:ext uri="{FF2B5EF4-FFF2-40B4-BE49-F238E27FC236}">
                  <a16:creationId xmlns:a16="http://schemas.microsoft.com/office/drawing/2014/main" id="{48B41745-6685-D27A-F45A-374D9E0269AA}"/>
                </a:ext>
              </a:extLst>
            </p:cNvPr>
            <p:cNvSpPr/>
            <p:nvPr/>
          </p:nvSpPr>
          <p:spPr>
            <a:xfrm>
              <a:off x="1718302" y="3310718"/>
              <a:ext cx="124910" cy="147213"/>
            </a:xfrm>
            <a:custGeom>
              <a:avLst/>
              <a:gdLst/>
              <a:ahLst/>
              <a:cxnLst/>
              <a:rect l="l" t="t" r="r" b="b"/>
              <a:pathLst>
                <a:path w="1557" h="1835" extrusionOk="0">
                  <a:moveTo>
                    <a:pt x="1" y="0"/>
                  </a:moveTo>
                  <a:lnTo>
                    <a:pt x="1" y="1834"/>
                  </a:lnTo>
                  <a:lnTo>
                    <a:pt x="1556" y="1834"/>
                  </a:lnTo>
                  <a:lnTo>
                    <a:pt x="1556" y="0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31">
              <a:extLst>
                <a:ext uri="{FF2B5EF4-FFF2-40B4-BE49-F238E27FC236}">
                  <a16:creationId xmlns:a16="http://schemas.microsoft.com/office/drawing/2014/main" id="{3D067733-5D31-518B-819F-8E159FB028D2}"/>
                </a:ext>
              </a:extLst>
            </p:cNvPr>
            <p:cNvSpPr/>
            <p:nvPr/>
          </p:nvSpPr>
          <p:spPr>
            <a:xfrm>
              <a:off x="1614009" y="3518736"/>
              <a:ext cx="463861" cy="249660"/>
            </a:xfrm>
            <a:custGeom>
              <a:avLst/>
              <a:gdLst/>
              <a:ahLst/>
              <a:cxnLst/>
              <a:rect l="l" t="t" r="r" b="b"/>
              <a:pathLst>
                <a:path w="5782" h="3112" extrusionOk="0">
                  <a:moveTo>
                    <a:pt x="1" y="0"/>
                  </a:moveTo>
                  <a:lnTo>
                    <a:pt x="1" y="3111"/>
                  </a:lnTo>
                  <a:lnTo>
                    <a:pt x="5782" y="3111"/>
                  </a:lnTo>
                  <a:lnTo>
                    <a:pt x="5782" y="0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31">
              <a:extLst>
                <a:ext uri="{FF2B5EF4-FFF2-40B4-BE49-F238E27FC236}">
                  <a16:creationId xmlns:a16="http://schemas.microsoft.com/office/drawing/2014/main" id="{64E1D5DC-F698-92CC-88C9-1950827EE8BE}"/>
                </a:ext>
              </a:extLst>
            </p:cNvPr>
            <p:cNvSpPr/>
            <p:nvPr/>
          </p:nvSpPr>
          <p:spPr>
            <a:xfrm>
              <a:off x="2470815" y="3755240"/>
              <a:ext cx="758126" cy="558847"/>
            </a:xfrm>
            <a:custGeom>
              <a:avLst/>
              <a:gdLst/>
              <a:ahLst/>
              <a:cxnLst/>
              <a:rect l="l" t="t" r="r" b="b"/>
              <a:pathLst>
                <a:path w="9450" h="6966" extrusionOk="0">
                  <a:moveTo>
                    <a:pt x="4713" y="1"/>
                  </a:moveTo>
                  <a:lnTo>
                    <a:pt x="0" y="2323"/>
                  </a:lnTo>
                  <a:lnTo>
                    <a:pt x="0" y="6966"/>
                  </a:lnTo>
                  <a:lnTo>
                    <a:pt x="9450" y="6966"/>
                  </a:lnTo>
                  <a:lnTo>
                    <a:pt x="9450" y="2323"/>
                  </a:lnTo>
                  <a:lnTo>
                    <a:pt x="47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31">
              <a:extLst>
                <a:ext uri="{FF2B5EF4-FFF2-40B4-BE49-F238E27FC236}">
                  <a16:creationId xmlns:a16="http://schemas.microsoft.com/office/drawing/2014/main" id="{5D3C1D42-6787-CF99-AD68-348752741AA6}"/>
                </a:ext>
              </a:extLst>
            </p:cNvPr>
            <p:cNvSpPr/>
            <p:nvPr/>
          </p:nvSpPr>
          <p:spPr>
            <a:xfrm>
              <a:off x="2586259" y="4014206"/>
              <a:ext cx="525313" cy="299881"/>
            </a:xfrm>
            <a:custGeom>
              <a:avLst/>
              <a:gdLst/>
              <a:ahLst/>
              <a:cxnLst/>
              <a:rect l="l" t="t" r="r" b="b"/>
              <a:pathLst>
                <a:path w="6548" h="3738" extrusionOk="0">
                  <a:moveTo>
                    <a:pt x="1" y="0"/>
                  </a:moveTo>
                  <a:lnTo>
                    <a:pt x="1" y="3738"/>
                  </a:lnTo>
                  <a:lnTo>
                    <a:pt x="6548" y="3738"/>
                  </a:lnTo>
                  <a:lnTo>
                    <a:pt x="65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31">
              <a:extLst>
                <a:ext uri="{FF2B5EF4-FFF2-40B4-BE49-F238E27FC236}">
                  <a16:creationId xmlns:a16="http://schemas.microsoft.com/office/drawing/2014/main" id="{068A75F4-1251-D42C-36A8-E1B8C8089D5F}"/>
                </a:ext>
              </a:extLst>
            </p:cNvPr>
            <p:cNvSpPr/>
            <p:nvPr/>
          </p:nvSpPr>
          <p:spPr>
            <a:xfrm>
              <a:off x="2586259" y="4014206"/>
              <a:ext cx="525313" cy="24228"/>
            </a:xfrm>
            <a:custGeom>
              <a:avLst/>
              <a:gdLst/>
              <a:ahLst/>
              <a:cxnLst/>
              <a:rect l="l" t="t" r="r" b="b"/>
              <a:pathLst>
                <a:path w="6548" h="302" extrusionOk="0">
                  <a:moveTo>
                    <a:pt x="1" y="0"/>
                  </a:moveTo>
                  <a:lnTo>
                    <a:pt x="1" y="302"/>
                  </a:lnTo>
                  <a:lnTo>
                    <a:pt x="6548" y="302"/>
                  </a:lnTo>
                  <a:lnTo>
                    <a:pt x="6548" y="0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31">
              <a:extLst>
                <a:ext uri="{FF2B5EF4-FFF2-40B4-BE49-F238E27FC236}">
                  <a16:creationId xmlns:a16="http://schemas.microsoft.com/office/drawing/2014/main" id="{A9971F90-964A-1C94-F670-786E62BBBDAD}"/>
                </a:ext>
              </a:extLst>
            </p:cNvPr>
            <p:cNvSpPr/>
            <p:nvPr/>
          </p:nvSpPr>
          <p:spPr>
            <a:xfrm>
              <a:off x="1437112" y="3755240"/>
              <a:ext cx="1411880" cy="186363"/>
            </a:xfrm>
            <a:custGeom>
              <a:avLst/>
              <a:gdLst/>
              <a:ahLst/>
              <a:cxnLst/>
              <a:rect l="l" t="t" r="r" b="b"/>
              <a:pathLst>
                <a:path w="17599" h="2323" extrusionOk="0">
                  <a:moveTo>
                    <a:pt x="4736" y="1"/>
                  </a:moveTo>
                  <a:lnTo>
                    <a:pt x="0" y="2323"/>
                  </a:lnTo>
                  <a:lnTo>
                    <a:pt x="12885" y="2323"/>
                  </a:lnTo>
                  <a:lnTo>
                    <a:pt x="175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31">
              <a:extLst>
                <a:ext uri="{FF2B5EF4-FFF2-40B4-BE49-F238E27FC236}">
                  <a16:creationId xmlns:a16="http://schemas.microsoft.com/office/drawing/2014/main" id="{ACAF5E4E-4F76-7712-EF73-297426B27529}"/>
                </a:ext>
              </a:extLst>
            </p:cNvPr>
            <p:cNvSpPr/>
            <p:nvPr/>
          </p:nvSpPr>
          <p:spPr>
            <a:xfrm>
              <a:off x="677125" y="3941519"/>
              <a:ext cx="1041189" cy="372565"/>
            </a:xfrm>
            <a:custGeom>
              <a:avLst/>
              <a:gdLst/>
              <a:ahLst/>
              <a:cxnLst/>
              <a:rect l="l" t="t" r="r" b="b"/>
              <a:pathLst>
                <a:path w="12886" h="4644" extrusionOk="0">
                  <a:moveTo>
                    <a:pt x="0" y="1"/>
                  </a:moveTo>
                  <a:lnTo>
                    <a:pt x="0" y="4644"/>
                  </a:lnTo>
                  <a:lnTo>
                    <a:pt x="12885" y="4644"/>
                  </a:lnTo>
                  <a:lnTo>
                    <a:pt x="128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31">
              <a:extLst>
                <a:ext uri="{FF2B5EF4-FFF2-40B4-BE49-F238E27FC236}">
                  <a16:creationId xmlns:a16="http://schemas.microsoft.com/office/drawing/2014/main" id="{BF088874-BCB9-B284-6116-E2AFDC09ADBA}"/>
                </a:ext>
              </a:extLst>
            </p:cNvPr>
            <p:cNvSpPr/>
            <p:nvPr/>
          </p:nvSpPr>
          <p:spPr>
            <a:xfrm>
              <a:off x="2586259" y="4138956"/>
              <a:ext cx="314883" cy="175131"/>
            </a:xfrm>
            <a:custGeom>
              <a:avLst/>
              <a:gdLst/>
              <a:ahLst/>
              <a:cxnLst/>
              <a:rect l="l" t="t" r="r" b="b"/>
              <a:pathLst>
                <a:path w="3925" h="2183" extrusionOk="0">
                  <a:moveTo>
                    <a:pt x="1" y="1"/>
                  </a:moveTo>
                  <a:lnTo>
                    <a:pt x="1" y="2183"/>
                  </a:lnTo>
                  <a:lnTo>
                    <a:pt x="3924" y="2183"/>
                  </a:lnTo>
                  <a:lnTo>
                    <a:pt x="39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31">
              <a:extLst>
                <a:ext uri="{FF2B5EF4-FFF2-40B4-BE49-F238E27FC236}">
                  <a16:creationId xmlns:a16="http://schemas.microsoft.com/office/drawing/2014/main" id="{A17CC109-22CF-F111-47AD-93EFD0D80369}"/>
                </a:ext>
              </a:extLst>
            </p:cNvPr>
            <p:cNvSpPr/>
            <p:nvPr/>
          </p:nvSpPr>
          <p:spPr>
            <a:xfrm>
              <a:off x="1710921" y="3755240"/>
              <a:ext cx="759971" cy="558847"/>
            </a:xfrm>
            <a:custGeom>
              <a:avLst/>
              <a:gdLst/>
              <a:ahLst/>
              <a:cxnLst/>
              <a:rect l="l" t="t" r="r" b="b"/>
              <a:pathLst>
                <a:path w="9473" h="6966" extrusionOk="0">
                  <a:moveTo>
                    <a:pt x="4736" y="1"/>
                  </a:moveTo>
                  <a:lnTo>
                    <a:pt x="0" y="2323"/>
                  </a:lnTo>
                  <a:lnTo>
                    <a:pt x="0" y="6966"/>
                  </a:lnTo>
                  <a:lnTo>
                    <a:pt x="9472" y="6966"/>
                  </a:lnTo>
                  <a:lnTo>
                    <a:pt x="9472" y="2323"/>
                  </a:lnTo>
                  <a:lnTo>
                    <a:pt x="47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31">
              <a:extLst>
                <a:ext uri="{FF2B5EF4-FFF2-40B4-BE49-F238E27FC236}">
                  <a16:creationId xmlns:a16="http://schemas.microsoft.com/office/drawing/2014/main" id="{480D321E-AB5D-A137-C568-A391C6EBD889}"/>
                </a:ext>
              </a:extLst>
            </p:cNvPr>
            <p:cNvSpPr/>
            <p:nvPr/>
          </p:nvSpPr>
          <p:spPr>
            <a:xfrm>
              <a:off x="1828211" y="4014206"/>
              <a:ext cx="525313" cy="299881"/>
            </a:xfrm>
            <a:custGeom>
              <a:avLst/>
              <a:gdLst/>
              <a:ahLst/>
              <a:cxnLst/>
              <a:rect l="l" t="t" r="r" b="b"/>
              <a:pathLst>
                <a:path w="6548" h="3738" extrusionOk="0">
                  <a:moveTo>
                    <a:pt x="1" y="0"/>
                  </a:moveTo>
                  <a:lnTo>
                    <a:pt x="1" y="3738"/>
                  </a:lnTo>
                  <a:lnTo>
                    <a:pt x="6548" y="3738"/>
                  </a:lnTo>
                  <a:lnTo>
                    <a:pt x="65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31">
              <a:extLst>
                <a:ext uri="{FF2B5EF4-FFF2-40B4-BE49-F238E27FC236}">
                  <a16:creationId xmlns:a16="http://schemas.microsoft.com/office/drawing/2014/main" id="{B908A00E-BAD1-E570-4373-6B67857E3D95}"/>
                </a:ext>
              </a:extLst>
            </p:cNvPr>
            <p:cNvSpPr/>
            <p:nvPr/>
          </p:nvSpPr>
          <p:spPr>
            <a:xfrm>
              <a:off x="1828211" y="4014206"/>
              <a:ext cx="525313" cy="24228"/>
            </a:xfrm>
            <a:custGeom>
              <a:avLst/>
              <a:gdLst/>
              <a:ahLst/>
              <a:cxnLst/>
              <a:rect l="l" t="t" r="r" b="b"/>
              <a:pathLst>
                <a:path w="6548" h="302" extrusionOk="0">
                  <a:moveTo>
                    <a:pt x="1" y="0"/>
                  </a:moveTo>
                  <a:lnTo>
                    <a:pt x="1" y="302"/>
                  </a:lnTo>
                  <a:lnTo>
                    <a:pt x="6548" y="302"/>
                  </a:lnTo>
                  <a:lnTo>
                    <a:pt x="6548" y="0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31">
              <a:extLst>
                <a:ext uri="{FF2B5EF4-FFF2-40B4-BE49-F238E27FC236}">
                  <a16:creationId xmlns:a16="http://schemas.microsoft.com/office/drawing/2014/main" id="{330BD1F5-26E4-F92B-7913-7AEFF3746581}"/>
                </a:ext>
              </a:extLst>
            </p:cNvPr>
            <p:cNvSpPr/>
            <p:nvPr/>
          </p:nvSpPr>
          <p:spPr>
            <a:xfrm>
              <a:off x="679064" y="3755240"/>
              <a:ext cx="1411880" cy="186363"/>
            </a:xfrm>
            <a:custGeom>
              <a:avLst/>
              <a:gdLst/>
              <a:ahLst/>
              <a:cxnLst/>
              <a:rect l="l" t="t" r="r" b="b"/>
              <a:pathLst>
                <a:path w="17599" h="2323" extrusionOk="0">
                  <a:moveTo>
                    <a:pt x="4713" y="1"/>
                  </a:moveTo>
                  <a:lnTo>
                    <a:pt x="0" y="2323"/>
                  </a:lnTo>
                  <a:lnTo>
                    <a:pt x="12862" y="2323"/>
                  </a:lnTo>
                  <a:lnTo>
                    <a:pt x="175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31">
              <a:extLst>
                <a:ext uri="{FF2B5EF4-FFF2-40B4-BE49-F238E27FC236}">
                  <a16:creationId xmlns:a16="http://schemas.microsoft.com/office/drawing/2014/main" id="{1320700B-D721-E5B3-C46F-1B300291D7A9}"/>
                </a:ext>
              </a:extLst>
            </p:cNvPr>
            <p:cNvSpPr/>
            <p:nvPr/>
          </p:nvSpPr>
          <p:spPr>
            <a:xfrm>
              <a:off x="1828211" y="4138956"/>
              <a:ext cx="314883" cy="175131"/>
            </a:xfrm>
            <a:custGeom>
              <a:avLst/>
              <a:gdLst/>
              <a:ahLst/>
              <a:cxnLst/>
              <a:rect l="l" t="t" r="r" b="b"/>
              <a:pathLst>
                <a:path w="3925" h="2183" extrusionOk="0">
                  <a:moveTo>
                    <a:pt x="1" y="1"/>
                  </a:moveTo>
                  <a:lnTo>
                    <a:pt x="1" y="2183"/>
                  </a:lnTo>
                  <a:lnTo>
                    <a:pt x="3924" y="2183"/>
                  </a:lnTo>
                  <a:lnTo>
                    <a:pt x="39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31">
              <a:extLst>
                <a:ext uri="{FF2B5EF4-FFF2-40B4-BE49-F238E27FC236}">
                  <a16:creationId xmlns:a16="http://schemas.microsoft.com/office/drawing/2014/main" id="{76EDD40A-4BFA-8AAA-2245-A98EB1B6A4FB}"/>
                </a:ext>
              </a:extLst>
            </p:cNvPr>
            <p:cNvSpPr/>
            <p:nvPr/>
          </p:nvSpPr>
          <p:spPr>
            <a:xfrm>
              <a:off x="677125" y="3941519"/>
              <a:ext cx="1041189" cy="372565"/>
            </a:xfrm>
            <a:custGeom>
              <a:avLst/>
              <a:gdLst/>
              <a:ahLst/>
              <a:cxnLst/>
              <a:rect l="l" t="t" r="r" b="b"/>
              <a:pathLst>
                <a:path w="12886" h="4644" extrusionOk="0">
                  <a:moveTo>
                    <a:pt x="0" y="1"/>
                  </a:moveTo>
                  <a:lnTo>
                    <a:pt x="0" y="4644"/>
                  </a:lnTo>
                  <a:lnTo>
                    <a:pt x="12885" y="4644"/>
                  </a:lnTo>
                  <a:lnTo>
                    <a:pt x="12885" y="1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44" name="Google Shape;3244;p31">
              <a:extLst>
                <a:ext uri="{FF2B5EF4-FFF2-40B4-BE49-F238E27FC236}">
                  <a16:creationId xmlns:a16="http://schemas.microsoft.com/office/drawing/2014/main" id="{C2F6B03A-1A1F-038E-BA1E-6E9C0AE696CA}"/>
                </a:ext>
              </a:extLst>
            </p:cNvPr>
            <p:cNvGrpSpPr/>
            <p:nvPr/>
          </p:nvGrpSpPr>
          <p:grpSpPr>
            <a:xfrm>
              <a:off x="-173" y="3919629"/>
              <a:ext cx="763214" cy="394458"/>
              <a:chOff x="4788538" y="2017249"/>
              <a:chExt cx="1752099" cy="905551"/>
            </a:xfrm>
          </p:grpSpPr>
          <p:sp>
            <p:nvSpPr>
              <p:cNvPr id="3245" name="Google Shape;3245;p31">
                <a:extLst>
                  <a:ext uri="{FF2B5EF4-FFF2-40B4-BE49-F238E27FC236}">
                    <a16:creationId xmlns:a16="http://schemas.microsoft.com/office/drawing/2014/main" id="{F4E83402-5683-893C-2B8A-3BF21F26857A}"/>
                  </a:ext>
                </a:extLst>
              </p:cNvPr>
              <p:cNvSpPr/>
              <p:nvPr/>
            </p:nvSpPr>
            <p:spPr>
              <a:xfrm>
                <a:off x="4788538" y="2017249"/>
                <a:ext cx="1134977" cy="905550"/>
              </a:xfrm>
              <a:custGeom>
                <a:avLst/>
                <a:gdLst/>
                <a:ahLst/>
                <a:cxnLst/>
                <a:rect l="l" t="t" r="r" b="b"/>
                <a:pathLst>
                  <a:path w="4482" h="3576" extrusionOk="0">
                    <a:moveTo>
                      <a:pt x="0" y="0"/>
                    </a:moveTo>
                    <a:lnTo>
                      <a:pt x="0" y="3576"/>
                    </a:lnTo>
                    <a:lnTo>
                      <a:pt x="4481" y="3576"/>
                    </a:lnTo>
                    <a:lnTo>
                      <a:pt x="448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6" name="Google Shape;3246;p31">
                <a:extLst>
                  <a:ext uri="{FF2B5EF4-FFF2-40B4-BE49-F238E27FC236}">
                    <a16:creationId xmlns:a16="http://schemas.microsoft.com/office/drawing/2014/main" id="{CCA56AD2-65A9-1F98-899A-D4DC24F1BF45}"/>
                  </a:ext>
                </a:extLst>
              </p:cNvPr>
              <p:cNvSpPr/>
              <p:nvPr/>
            </p:nvSpPr>
            <p:spPr>
              <a:xfrm>
                <a:off x="5305887" y="2017249"/>
                <a:ext cx="1234749" cy="905550"/>
              </a:xfrm>
              <a:custGeom>
                <a:avLst/>
                <a:gdLst/>
                <a:ahLst/>
                <a:cxnLst/>
                <a:rect l="l" t="t" r="r" b="b"/>
                <a:pathLst>
                  <a:path w="4876" h="3576" extrusionOk="0">
                    <a:moveTo>
                      <a:pt x="2438" y="0"/>
                    </a:moveTo>
                    <a:lnTo>
                      <a:pt x="2183" y="23"/>
                    </a:lnTo>
                    <a:lnTo>
                      <a:pt x="1927" y="47"/>
                    </a:lnTo>
                    <a:lnTo>
                      <a:pt x="1695" y="93"/>
                    </a:lnTo>
                    <a:lnTo>
                      <a:pt x="1486" y="139"/>
                    </a:lnTo>
                    <a:lnTo>
                      <a:pt x="1277" y="232"/>
                    </a:lnTo>
                    <a:lnTo>
                      <a:pt x="1068" y="325"/>
                    </a:lnTo>
                    <a:lnTo>
                      <a:pt x="883" y="418"/>
                    </a:lnTo>
                    <a:lnTo>
                      <a:pt x="697" y="534"/>
                    </a:lnTo>
                    <a:lnTo>
                      <a:pt x="558" y="673"/>
                    </a:lnTo>
                    <a:lnTo>
                      <a:pt x="418" y="813"/>
                    </a:lnTo>
                    <a:lnTo>
                      <a:pt x="279" y="975"/>
                    </a:lnTo>
                    <a:lnTo>
                      <a:pt x="186" y="1138"/>
                    </a:lnTo>
                    <a:lnTo>
                      <a:pt x="93" y="1300"/>
                    </a:lnTo>
                    <a:lnTo>
                      <a:pt x="47" y="1486"/>
                    </a:lnTo>
                    <a:lnTo>
                      <a:pt x="0" y="1672"/>
                    </a:lnTo>
                    <a:lnTo>
                      <a:pt x="0" y="1857"/>
                    </a:lnTo>
                    <a:lnTo>
                      <a:pt x="0" y="3576"/>
                    </a:lnTo>
                    <a:lnTo>
                      <a:pt x="4876" y="3576"/>
                    </a:lnTo>
                    <a:lnTo>
                      <a:pt x="4876" y="1857"/>
                    </a:lnTo>
                    <a:lnTo>
                      <a:pt x="4853" y="1672"/>
                    </a:lnTo>
                    <a:lnTo>
                      <a:pt x="4829" y="1486"/>
                    </a:lnTo>
                    <a:lnTo>
                      <a:pt x="4760" y="1300"/>
                    </a:lnTo>
                    <a:lnTo>
                      <a:pt x="4667" y="1138"/>
                    </a:lnTo>
                    <a:lnTo>
                      <a:pt x="4574" y="975"/>
                    </a:lnTo>
                    <a:lnTo>
                      <a:pt x="4458" y="813"/>
                    </a:lnTo>
                    <a:lnTo>
                      <a:pt x="4319" y="673"/>
                    </a:lnTo>
                    <a:lnTo>
                      <a:pt x="4156" y="534"/>
                    </a:lnTo>
                    <a:lnTo>
                      <a:pt x="3970" y="418"/>
                    </a:lnTo>
                    <a:lnTo>
                      <a:pt x="3785" y="325"/>
                    </a:lnTo>
                    <a:lnTo>
                      <a:pt x="3599" y="232"/>
                    </a:lnTo>
                    <a:lnTo>
                      <a:pt x="3390" y="139"/>
                    </a:lnTo>
                    <a:lnTo>
                      <a:pt x="3158" y="93"/>
                    </a:lnTo>
                    <a:lnTo>
                      <a:pt x="2926" y="47"/>
                    </a:lnTo>
                    <a:lnTo>
                      <a:pt x="2670" y="23"/>
                    </a:lnTo>
                    <a:lnTo>
                      <a:pt x="243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7" name="Google Shape;3247;p31">
                <a:extLst>
                  <a:ext uri="{FF2B5EF4-FFF2-40B4-BE49-F238E27FC236}">
                    <a16:creationId xmlns:a16="http://schemas.microsoft.com/office/drawing/2014/main" id="{86F0EC81-5043-7067-FB40-0329E7B4533A}"/>
                  </a:ext>
                </a:extLst>
              </p:cNvPr>
              <p:cNvSpPr/>
              <p:nvPr/>
            </p:nvSpPr>
            <p:spPr>
              <a:xfrm>
                <a:off x="5305887" y="2070174"/>
                <a:ext cx="1234749" cy="793876"/>
              </a:xfrm>
              <a:custGeom>
                <a:avLst/>
                <a:gdLst/>
                <a:ahLst/>
                <a:cxnLst/>
                <a:rect l="l" t="t" r="r" b="b"/>
                <a:pathLst>
                  <a:path w="4876" h="3135" extrusionOk="0">
                    <a:moveTo>
                      <a:pt x="1301" y="0"/>
                    </a:moveTo>
                    <a:lnTo>
                      <a:pt x="1068" y="116"/>
                    </a:lnTo>
                    <a:lnTo>
                      <a:pt x="3785" y="116"/>
                    </a:lnTo>
                    <a:lnTo>
                      <a:pt x="3576" y="0"/>
                    </a:lnTo>
                    <a:close/>
                    <a:moveTo>
                      <a:pt x="651" y="395"/>
                    </a:moveTo>
                    <a:lnTo>
                      <a:pt x="534" y="488"/>
                    </a:lnTo>
                    <a:lnTo>
                      <a:pt x="4342" y="488"/>
                    </a:lnTo>
                    <a:lnTo>
                      <a:pt x="4226" y="395"/>
                    </a:lnTo>
                    <a:close/>
                    <a:moveTo>
                      <a:pt x="279" y="766"/>
                    </a:moveTo>
                    <a:lnTo>
                      <a:pt x="209" y="859"/>
                    </a:lnTo>
                    <a:lnTo>
                      <a:pt x="4644" y="859"/>
                    </a:lnTo>
                    <a:lnTo>
                      <a:pt x="4574" y="766"/>
                    </a:lnTo>
                    <a:close/>
                    <a:moveTo>
                      <a:pt x="93" y="1138"/>
                    </a:moveTo>
                    <a:lnTo>
                      <a:pt x="47" y="1254"/>
                    </a:lnTo>
                    <a:lnTo>
                      <a:pt x="4806" y="1254"/>
                    </a:lnTo>
                    <a:lnTo>
                      <a:pt x="4783" y="1138"/>
                    </a:lnTo>
                    <a:close/>
                    <a:moveTo>
                      <a:pt x="0" y="1532"/>
                    </a:moveTo>
                    <a:lnTo>
                      <a:pt x="0" y="1625"/>
                    </a:lnTo>
                    <a:lnTo>
                      <a:pt x="4876" y="1625"/>
                    </a:lnTo>
                    <a:lnTo>
                      <a:pt x="4853" y="1532"/>
                    </a:lnTo>
                    <a:close/>
                    <a:moveTo>
                      <a:pt x="0" y="1904"/>
                    </a:moveTo>
                    <a:lnTo>
                      <a:pt x="0" y="1997"/>
                    </a:lnTo>
                    <a:lnTo>
                      <a:pt x="4876" y="1997"/>
                    </a:lnTo>
                    <a:lnTo>
                      <a:pt x="4876" y="1904"/>
                    </a:lnTo>
                    <a:close/>
                    <a:moveTo>
                      <a:pt x="0" y="2275"/>
                    </a:moveTo>
                    <a:lnTo>
                      <a:pt x="0" y="2391"/>
                    </a:lnTo>
                    <a:lnTo>
                      <a:pt x="4876" y="2391"/>
                    </a:lnTo>
                    <a:lnTo>
                      <a:pt x="4876" y="2275"/>
                    </a:lnTo>
                    <a:close/>
                    <a:moveTo>
                      <a:pt x="0" y="2670"/>
                    </a:moveTo>
                    <a:lnTo>
                      <a:pt x="0" y="2763"/>
                    </a:lnTo>
                    <a:lnTo>
                      <a:pt x="4876" y="2763"/>
                    </a:lnTo>
                    <a:lnTo>
                      <a:pt x="4876" y="2670"/>
                    </a:lnTo>
                    <a:close/>
                    <a:moveTo>
                      <a:pt x="0" y="3041"/>
                    </a:moveTo>
                    <a:lnTo>
                      <a:pt x="0" y="3134"/>
                    </a:lnTo>
                    <a:lnTo>
                      <a:pt x="4876" y="3134"/>
                    </a:lnTo>
                    <a:lnTo>
                      <a:pt x="4876" y="304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8" name="Google Shape;3248;p31">
                <a:extLst>
                  <a:ext uri="{FF2B5EF4-FFF2-40B4-BE49-F238E27FC236}">
                    <a16:creationId xmlns:a16="http://schemas.microsoft.com/office/drawing/2014/main" id="{04C55FCD-475A-200D-441D-07BAECDAD679}"/>
                  </a:ext>
                </a:extLst>
              </p:cNvPr>
              <p:cNvSpPr/>
              <p:nvPr/>
            </p:nvSpPr>
            <p:spPr>
              <a:xfrm>
                <a:off x="5535060" y="2434572"/>
                <a:ext cx="776403" cy="488227"/>
              </a:xfrm>
              <a:custGeom>
                <a:avLst/>
                <a:gdLst/>
                <a:ahLst/>
                <a:cxnLst/>
                <a:rect l="l" t="t" r="r" b="b"/>
                <a:pathLst>
                  <a:path w="3066" h="1928" extrusionOk="0">
                    <a:moveTo>
                      <a:pt x="1" y="1"/>
                    </a:moveTo>
                    <a:lnTo>
                      <a:pt x="1" y="1928"/>
                    </a:lnTo>
                    <a:lnTo>
                      <a:pt x="3065" y="1928"/>
                    </a:lnTo>
                    <a:lnTo>
                      <a:pt x="306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49" name="Google Shape;3249;p31">
              <a:extLst>
                <a:ext uri="{FF2B5EF4-FFF2-40B4-BE49-F238E27FC236}">
                  <a16:creationId xmlns:a16="http://schemas.microsoft.com/office/drawing/2014/main" id="{752160D1-128E-C868-2042-26F0AF5CEF86}"/>
                </a:ext>
              </a:extLst>
            </p:cNvPr>
            <p:cNvSpPr/>
            <p:nvPr/>
          </p:nvSpPr>
          <p:spPr>
            <a:xfrm>
              <a:off x="181922" y="3259027"/>
              <a:ext cx="555684" cy="188699"/>
            </a:xfrm>
            <a:custGeom>
              <a:avLst/>
              <a:gdLst/>
              <a:ahLst/>
              <a:cxnLst/>
              <a:rect l="l" t="t" r="r" b="b"/>
              <a:pathLst>
                <a:path w="25028" h="8499" extrusionOk="0">
                  <a:moveTo>
                    <a:pt x="11307" y="1"/>
                  </a:moveTo>
                  <a:lnTo>
                    <a:pt x="11237" y="47"/>
                  </a:lnTo>
                  <a:lnTo>
                    <a:pt x="0" y="8243"/>
                  </a:lnTo>
                  <a:lnTo>
                    <a:pt x="163" y="8498"/>
                  </a:lnTo>
                  <a:lnTo>
                    <a:pt x="10866" y="674"/>
                  </a:lnTo>
                  <a:lnTo>
                    <a:pt x="10866" y="674"/>
                  </a:lnTo>
                  <a:lnTo>
                    <a:pt x="6338" y="8266"/>
                  </a:lnTo>
                  <a:lnTo>
                    <a:pt x="6594" y="8428"/>
                  </a:lnTo>
                  <a:lnTo>
                    <a:pt x="11307" y="512"/>
                  </a:lnTo>
                  <a:lnTo>
                    <a:pt x="19015" y="8428"/>
                  </a:lnTo>
                  <a:lnTo>
                    <a:pt x="19247" y="8220"/>
                  </a:lnTo>
                  <a:lnTo>
                    <a:pt x="11910" y="697"/>
                  </a:lnTo>
                  <a:lnTo>
                    <a:pt x="24865" y="8452"/>
                  </a:lnTo>
                  <a:lnTo>
                    <a:pt x="25028" y="8196"/>
                  </a:lnTo>
                  <a:lnTo>
                    <a:pt x="11400" y="24"/>
                  </a:lnTo>
                  <a:lnTo>
                    <a:pt x="113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50" name="Google Shape;3250;p31">
              <a:extLst>
                <a:ext uri="{FF2B5EF4-FFF2-40B4-BE49-F238E27FC236}">
                  <a16:creationId xmlns:a16="http://schemas.microsoft.com/office/drawing/2014/main" id="{82FC567C-F0C0-CA14-FCCA-3EEA771BED0F}"/>
                </a:ext>
              </a:extLst>
            </p:cNvPr>
            <p:cNvGrpSpPr/>
            <p:nvPr/>
          </p:nvGrpSpPr>
          <p:grpSpPr>
            <a:xfrm flipH="1">
              <a:off x="99954" y="3425420"/>
              <a:ext cx="698822" cy="329093"/>
              <a:chOff x="811985" y="3296192"/>
              <a:chExt cx="1330582" cy="626605"/>
            </a:xfrm>
          </p:grpSpPr>
          <p:sp>
            <p:nvSpPr>
              <p:cNvPr id="3251" name="Google Shape;3251;p31">
                <a:extLst>
                  <a:ext uri="{FF2B5EF4-FFF2-40B4-BE49-F238E27FC236}">
                    <a16:creationId xmlns:a16="http://schemas.microsoft.com/office/drawing/2014/main" id="{E9EDE4F7-177C-131E-C360-0BD502FFF35B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2" name="Google Shape;3252;p31">
                <a:extLst>
                  <a:ext uri="{FF2B5EF4-FFF2-40B4-BE49-F238E27FC236}">
                    <a16:creationId xmlns:a16="http://schemas.microsoft.com/office/drawing/2014/main" id="{155458FD-DB87-8DB3-DC87-78D301E54403}"/>
                  </a:ext>
                </a:extLst>
              </p:cNvPr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3" name="Google Shape;3253;p31">
                <a:extLst>
                  <a:ext uri="{FF2B5EF4-FFF2-40B4-BE49-F238E27FC236}">
                    <a16:creationId xmlns:a16="http://schemas.microsoft.com/office/drawing/2014/main" id="{316E57F0-3789-0C74-B454-1205658A7AEF}"/>
                  </a:ext>
                </a:extLst>
              </p:cNvPr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4" name="Google Shape;3254;p31">
                <a:extLst>
                  <a:ext uri="{FF2B5EF4-FFF2-40B4-BE49-F238E27FC236}">
                    <a16:creationId xmlns:a16="http://schemas.microsoft.com/office/drawing/2014/main" id="{FF5970D0-DE68-802F-E2B0-6F1910044D2C}"/>
                  </a:ext>
                </a:extLst>
              </p:cNvPr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5" name="Google Shape;3255;p31">
                <a:extLst>
                  <a:ext uri="{FF2B5EF4-FFF2-40B4-BE49-F238E27FC236}">
                    <a16:creationId xmlns:a16="http://schemas.microsoft.com/office/drawing/2014/main" id="{F5E24275-7374-8A39-B6B3-3C575FB46887}"/>
                  </a:ext>
                </a:extLst>
              </p:cNvPr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6" name="Google Shape;3256;p31">
                <a:extLst>
                  <a:ext uri="{FF2B5EF4-FFF2-40B4-BE49-F238E27FC236}">
                    <a16:creationId xmlns:a16="http://schemas.microsoft.com/office/drawing/2014/main" id="{FD2E1176-2352-8914-BC6A-6195EF08011B}"/>
                  </a:ext>
                </a:extLst>
              </p:cNvPr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7" name="Google Shape;3257;p31">
                <a:extLst>
                  <a:ext uri="{FF2B5EF4-FFF2-40B4-BE49-F238E27FC236}">
                    <a16:creationId xmlns:a16="http://schemas.microsoft.com/office/drawing/2014/main" id="{7CF77EEB-7B39-AABF-DF7E-01F5DD6F2FF3}"/>
                  </a:ext>
                </a:extLst>
              </p:cNvPr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8" name="Google Shape;3258;p31">
                <a:extLst>
                  <a:ext uri="{FF2B5EF4-FFF2-40B4-BE49-F238E27FC236}">
                    <a16:creationId xmlns:a16="http://schemas.microsoft.com/office/drawing/2014/main" id="{A156286D-E879-F6D9-2B75-4896CFEC334A}"/>
                  </a:ext>
                </a:extLst>
              </p:cNvPr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9" name="Google Shape;3259;p31">
                <a:extLst>
                  <a:ext uri="{FF2B5EF4-FFF2-40B4-BE49-F238E27FC236}">
                    <a16:creationId xmlns:a16="http://schemas.microsoft.com/office/drawing/2014/main" id="{3BA33871-96E0-281C-3B5F-AA55B73AB03F}"/>
                  </a:ext>
                </a:extLst>
              </p:cNvPr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0" name="Google Shape;3260;p31">
                <a:extLst>
                  <a:ext uri="{FF2B5EF4-FFF2-40B4-BE49-F238E27FC236}">
                    <a16:creationId xmlns:a16="http://schemas.microsoft.com/office/drawing/2014/main" id="{2054D14E-AC96-AB1D-4917-C5B76A9573D7}"/>
                  </a:ext>
                </a:extLst>
              </p:cNvPr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1" name="Google Shape;3261;p31">
                <a:extLst>
                  <a:ext uri="{FF2B5EF4-FFF2-40B4-BE49-F238E27FC236}">
                    <a16:creationId xmlns:a16="http://schemas.microsoft.com/office/drawing/2014/main" id="{2E63E1F0-8D87-77ED-192E-1425366CF1D0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62" name="Google Shape;3262;p31">
            <a:extLst>
              <a:ext uri="{FF2B5EF4-FFF2-40B4-BE49-F238E27FC236}">
                <a16:creationId xmlns:a16="http://schemas.microsoft.com/office/drawing/2014/main" id="{A9C80F9A-A680-C774-6718-61A54577625A}"/>
              </a:ext>
            </a:extLst>
          </p:cNvPr>
          <p:cNvGrpSpPr/>
          <p:nvPr/>
        </p:nvGrpSpPr>
        <p:grpSpPr>
          <a:xfrm>
            <a:off x="4919327" y="3555682"/>
            <a:ext cx="2948097" cy="1078271"/>
            <a:chOff x="5331602" y="3459769"/>
            <a:chExt cx="2948097" cy="1078271"/>
          </a:xfrm>
        </p:grpSpPr>
        <p:grpSp>
          <p:nvGrpSpPr>
            <p:cNvPr id="3263" name="Google Shape;3263;p31">
              <a:extLst>
                <a:ext uri="{FF2B5EF4-FFF2-40B4-BE49-F238E27FC236}">
                  <a16:creationId xmlns:a16="http://schemas.microsoft.com/office/drawing/2014/main" id="{34C759D4-5F56-EF35-B579-AFA464103D21}"/>
                </a:ext>
              </a:extLst>
            </p:cNvPr>
            <p:cNvGrpSpPr/>
            <p:nvPr/>
          </p:nvGrpSpPr>
          <p:grpSpPr>
            <a:xfrm>
              <a:off x="5331602" y="4178619"/>
              <a:ext cx="763222" cy="359421"/>
              <a:chOff x="811985" y="3296192"/>
              <a:chExt cx="1330582" cy="626605"/>
            </a:xfrm>
          </p:grpSpPr>
          <p:sp>
            <p:nvSpPr>
              <p:cNvPr id="3264" name="Google Shape;3264;p31">
                <a:extLst>
                  <a:ext uri="{FF2B5EF4-FFF2-40B4-BE49-F238E27FC236}">
                    <a16:creationId xmlns:a16="http://schemas.microsoft.com/office/drawing/2014/main" id="{D3AB311C-AEEB-FB8E-3D34-E32896C01F72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5" name="Google Shape;3265;p31">
                <a:extLst>
                  <a:ext uri="{FF2B5EF4-FFF2-40B4-BE49-F238E27FC236}">
                    <a16:creationId xmlns:a16="http://schemas.microsoft.com/office/drawing/2014/main" id="{D27C220B-F16D-9D03-FA6A-D0E5AD3A7979}"/>
                  </a:ext>
                </a:extLst>
              </p:cNvPr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6" name="Google Shape;3266;p31">
                <a:extLst>
                  <a:ext uri="{FF2B5EF4-FFF2-40B4-BE49-F238E27FC236}">
                    <a16:creationId xmlns:a16="http://schemas.microsoft.com/office/drawing/2014/main" id="{A61C7924-F56F-4195-D1DF-CFE86C507A0D}"/>
                  </a:ext>
                </a:extLst>
              </p:cNvPr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7" name="Google Shape;3267;p31">
                <a:extLst>
                  <a:ext uri="{FF2B5EF4-FFF2-40B4-BE49-F238E27FC236}">
                    <a16:creationId xmlns:a16="http://schemas.microsoft.com/office/drawing/2014/main" id="{AC1C3D09-E626-F3C3-52EA-DCD31B22A7D0}"/>
                  </a:ext>
                </a:extLst>
              </p:cNvPr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8" name="Google Shape;3268;p31">
                <a:extLst>
                  <a:ext uri="{FF2B5EF4-FFF2-40B4-BE49-F238E27FC236}">
                    <a16:creationId xmlns:a16="http://schemas.microsoft.com/office/drawing/2014/main" id="{A1D6BFA4-B6A4-40DA-F891-23985E9B41EE}"/>
                  </a:ext>
                </a:extLst>
              </p:cNvPr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9" name="Google Shape;3269;p31">
                <a:extLst>
                  <a:ext uri="{FF2B5EF4-FFF2-40B4-BE49-F238E27FC236}">
                    <a16:creationId xmlns:a16="http://schemas.microsoft.com/office/drawing/2014/main" id="{987EC8FA-3582-0620-404C-EC0D352F58FD}"/>
                  </a:ext>
                </a:extLst>
              </p:cNvPr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0" name="Google Shape;3270;p31">
                <a:extLst>
                  <a:ext uri="{FF2B5EF4-FFF2-40B4-BE49-F238E27FC236}">
                    <a16:creationId xmlns:a16="http://schemas.microsoft.com/office/drawing/2014/main" id="{0974AF17-342B-FBDC-8CB7-3D687431B0B2}"/>
                  </a:ext>
                </a:extLst>
              </p:cNvPr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1" name="Google Shape;3271;p31">
                <a:extLst>
                  <a:ext uri="{FF2B5EF4-FFF2-40B4-BE49-F238E27FC236}">
                    <a16:creationId xmlns:a16="http://schemas.microsoft.com/office/drawing/2014/main" id="{55770453-0A8A-B397-E004-14F1AAE63D4C}"/>
                  </a:ext>
                </a:extLst>
              </p:cNvPr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2" name="Google Shape;3272;p31">
                <a:extLst>
                  <a:ext uri="{FF2B5EF4-FFF2-40B4-BE49-F238E27FC236}">
                    <a16:creationId xmlns:a16="http://schemas.microsoft.com/office/drawing/2014/main" id="{3DC72B46-8044-075D-5F6A-F2B34EEF6BC3}"/>
                  </a:ext>
                </a:extLst>
              </p:cNvPr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3" name="Google Shape;3273;p31">
                <a:extLst>
                  <a:ext uri="{FF2B5EF4-FFF2-40B4-BE49-F238E27FC236}">
                    <a16:creationId xmlns:a16="http://schemas.microsoft.com/office/drawing/2014/main" id="{717BD1FF-B4C7-F12F-4F74-263557BB3D27}"/>
                  </a:ext>
                </a:extLst>
              </p:cNvPr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4" name="Google Shape;3274;p31">
                <a:extLst>
                  <a:ext uri="{FF2B5EF4-FFF2-40B4-BE49-F238E27FC236}">
                    <a16:creationId xmlns:a16="http://schemas.microsoft.com/office/drawing/2014/main" id="{CCD69EC1-92AD-2269-0E51-1AA344FD5115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75" name="Google Shape;3275;p31">
              <a:extLst>
                <a:ext uri="{FF2B5EF4-FFF2-40B4-BE49-F238E27FC236}">
                  <a16:creationId xmlns:a16="http://schemas.microsoft.com/office/drawing/2014/main" id="{67FD7BC2-5CA0-E832-FBF9-1F2DF8DE8799}"/>
                </a:ext>
              </a:extLst>
            </p:cNvPr>
            <p:cNvGrpSpPr/>
            <p:nvPr/>
          </p:nvGrpSpPr>
          <p:grpSpPr>
            <a:xfrm>
              <a:off x="5804302" y="4178619"/>
              <a:ext cx="763222" cy="359421"/>
              <a:chOff x="811985" y="3296192"/>
              <a:chExt cx="1330582" cy="626605"/>
            </a:xfrm>
          </p:grpSpPr>
          <p:sp>
            <p:nvSpPr>
              <p:cNvPr id="3276" name="Google Shape;3276;p31">
                <a:extLst>
                  <a:ext uri="{FF2B5EF4-FFF2-40B4-BE49-F238E27FC236}">
                    <a16:creationId xmlns:a16="http://schemas.microsoft.com/office/drawing/2014/main" id="{67598A20-0490-F40D-A384-E69E52C434A6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7" name="Google Shape;3277;p31">
                <a:extLst>
                  <a:ext uri="{FF2B5EF4-FFF2-40B4-BE49-F238E27FC236}">
                    <a16:creationId xmlns:a16="http://schemas.microsoft.com/office/drawing/2014/main" id="{B28B9A0C-2697-720E-D9E1-85CAC6896F55}"/>
                  </a:ext>
                </a:extLst>
              </p:cNvPr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8" name="Google Shape;3278;p31">
                <a:extLst>
                  <a:ext uri="{FF2B5EF4-FFF2-40B4-BE49-F238E27FC236}">
                    <a16:creationId xmlns:a16="http://schemas.microsoft.com/office/drawing/2014/main" id="{C2180493-9A50-4D4E-3D20-3FD97E7D15C7}"/>
                  </a:ext>
                </a:extLst>
              </p:cNvPr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9" name="Google Shape;3279;p31">
                <a:extLst>
                  <a:ext uri="{FF2B5EF4-FFF2-40B4-BE49-F238E27FC236}">
                    <a16:creationId xmlns:a16="http://schemas.microsoft.com/office/drawing/2014/main" id="{1335E0D8-E879-C8ED-A2B1-FC0D644B519B}"/>
                  </a:ext>
                </a:extLst>
              </p:cNvPr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0" name="Google Shape;3280;p31">
                <a:extLst>
                  <a:ext uri="{FF2B5EF4-FFF2-40B4-BE49-F238E27FC236}">
                    <a16:creationId xmlns:a16="http://schemas.microsoft.com/office/drawing/2014/main" id="{17DDBFC2-782C-5BF7-2ED4-1237E2840D4B}"/>
                  </a:ext>
                </a:extLst>
              </p:cNvPr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1" name="Google Shape;3281;p31">
                <a:extLst>
                  <a:ext uri="{FF2B5EF4-FFF2-40B4-BE49-F238E27FC236}">
                    <a16:creationId xmlns:a16="http://schemas.microsoft.com/office/drawing/2014/main" id="{EC682AE9-BF5A-F8CE-FE76-706A693CAD3B}"/>
                  </a:ext>
                </a:extLst>
              </p:cNvPr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2" name="Google Shape;3282;p31">
                <a:extLst>
                  <a:ext uri="{FF2B5EF4-FFF2-40B4-BE49-F238E27FC236}">
                    <a16:creationId xmlns:a16="http://schemas.microsoft.com/office/drawing/2014/main" id="{4921EFBA-4F83-0EAC-2BE0-88F66A8C04AC}"/>
                  </a:ext>
                </a:extLst>
              </p:cNvPr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3" name="Google Shape;3283;p31">
                <a:extLst>
                  <a:ext uri="{FF2B5EF4-FFF2-40B4-BE49-F238E27FC236}">
                    <a16:creationId xmlns:a16="http://schemas.microsoft.com/office/drawing/2014/main" id="{A9D2B535-CC7C-33E5-AE87-7BD8C75E4055}"/>
                  </a:ext>
                </a:extLst>
              </p:cNvPr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4" name="Google Shape;3284;p31">
                <a:extLst>
                  <a:ext uri="{FF2B5EF4-FFF2-40B4-BE49-F238E27FC236}">
                    <a16:creationId xmlns:a16="http://schemas.microsoft.com/office/drawing/2014/main" id="{0158DE85-4D31-F484-A63B-F7CD53FC972D}"/>
                  </a:ext>
                </a:extLst>
              </p:cNvPr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5" name="Google Shape;3285;p31">
                <a:extLst>
                  <a:ext uri="{FF2B5EF4-FFF2-40B4-BE49-F238E27FC236}">
                    <a16:creationId xmlns:a16="http://schemas.microsoft.com/office/drawing/2014/main" id="{0D4463B4-EA9C-CF53-F0C9-FA0D4498277A}"/>
                  </a:ext>
                </a:extLst>
              </p:cNvPr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6" name="Google Shape;3286;p31">
                <a:extLst>
                  <a:ext uri="{FF2B5EF4-FFF2-40B4-BE49-F238E27FC236}">
                    <a16:creationId xmlns:a16="http://schemas.microsoft.com/office/drawing/2014/main" id="{2FEFECEB-BD5E-05DD-083A-F41811FB3F75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87" name="Google Shape;3287;p31">
              <a:extLst>
                <a:ext uri="{FF2B5EF4-FFF2-40B4-BE49-F238E27FC236}">
                  <a16:creationId xmlns:a16="http://schemas.microsoft.com/office/drawing/2014/main" id="{8B83CB93-AF8C-D03A-74C4-833F80B37CAF}"/>
                </a:ext>
              </a:extLst>
            </p:cNvPr>
            <p:cNvGrpSpPr/>
            <p:nvPr/>
          </p:nvGrpSpPr>
          <p:grpSpPr>
            <a:xfrm>
              <a:off x="5331602" y="3819194"/>
              <a:ext cx="763222" cy="359421"/>
              <a:chOff x="811985" y="3296192"/>
              <a:chExt cx="1330582" cy="626605"/>
            </a:xfrm>
          </p:grpSpPr>
          <p:sp>
            <p:nvSpPr>
              <p:cNvPr id="3288" name="Google Shape;3288;p31">
                <a:extLst>
                  <a:ext uri="{FF2B5EF4-FFF2-40B4-BE49-F238E27FC236}">
                    <a16:creationId xmlns:a16="http://schemas.microsoft.com/office/drawing/2014/main" id="{47036C48-C0EE-A356-10CD-4463FCB3364B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9" name="Google Shape;3289;p31">
                <a:extLst>
                  <a:ext uri="{FF2B5EF4-FFF2-40B4-BE49-F238E27FC236}">
                    <a16:creationId xmlns:a16="http://schemas.microsoft.com/office/drawing/2014/main" id="{C47A8F47-F191-A955-C433-0F3633A6296A}"/>
                  </a:ext>
                </a:extLst>
              </p:cNvPr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0" name="Google Shape;3290;p31">
                <a:extLst>
                  <a:ext uri="{FF2B5EF4-FFF2-40B4-BE49-F238E27FC236}">
                    <a16:creationId xmlns:a16="http://schemas.microsoft.com/office/drawing/2014/main" id="{9C921D69-E3F5-2231-E829-855C15C1A669}"/>
                  </a:ext>
                </a:extLst>
              </p:cNvPr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1" name="Google Shape;3291;p31">
                <a:extLst>
                  <a:ext uri="{FF2B5EF4-FFF2-40B4-BE49-F238E27FC236}">
                    <a16:creationId xmlns:a16="http://schemas.microsoft.com/office/drawing/2014/main" id="{B177C785-9C81-F8D5-0582-4E780783AA66}"/>
                  </a:ext>
                </a:extLst>
              </p:cNvPr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2" name="Google Shape;3292;p31">
                <a:extLst>
                  <a:ext uri="{FF2B5EF4-FFF2-40B4-BE49-F238E27FC236}">
                    <a16:creationId xmlns:a16="http://schemas.microsoft.com/office/drawing/2014/main" id="{F86DE163-5A8B-F426-B402-03EBAEC943A0}"/>
                  </a:ext>
                </a:extLst>
              </p:cNvPr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3" name="Google Shape;3293;p31">
                <a:extLst>
                  <a:ext uri="{FF2B5EF4-FFF2-40B4-BE49-F238E27FC236}">
                    <a16:creationId xmlns:a16="http://schemas.microsoft.com/office/drawing/2014/main" id="{06A8242F-2366-9DB0-72AC-282613DA9A51}"/>
                  </a:ext>
                </a:extLst>
              </p:cNvPr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4" name="Google Shape;3294;p31">
                <a:extLst>
                  <a:ext uri="{FF2B5EF4-FFF2-40B4-BE49-F238E27FC236}">
                    <a16:creationId xmlns:a16="http://schemas.microsoft.com/office/drawing/2014/main" id="{31264160-D378-E90D-1A94-A3F381B099BF}"/>
                  </a:ext>
                </a:extLst>
              </p:cNvPr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5" name="Google Shape;3295;p31">
                <a:extLst>
                  <a:ext uri="{FF2B5EF4-FFF2-40B4-BE49-F238E27FC236}">
                    <a16:creationId xmlns:a16="http://schemas.microsoft.com/office/drawing/2014/main" id="{F31CD68F-C1BA-50E6-7EE9-55234621F6E0}"/>
                  </a:ext>
                </a:extLst>
              </p:cNvPr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6" name="Google Shape;3296;p31">
                <a:extLst>
                  <a:ext uri="{FF2B5EF4-FFF2-40B4-BE49-F238E27FC236}">
                    <a16:creationId xmlns:a16="http://schemas.microsoft.com/office/drawing/2014/main" id="{5ECBB249-EC6F-5CA2-35F5-74A58BD1C803}"/>
                  </a:ext>
                </a:extLst>
              </p:cNvPr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7" name="Google Shape;3297;p31">
                <a:extLst>
                  <a:ext uri="{FF2B5EF4-FFF2-40B4-BE49-F238E27FC236}">
                    <a16:creationId xmlns:a16="http://schemas.microsoft.com/office/drawing/2014/main" id="{D9F9E1F5-E6F2-EA5B-4A73-522E38F41F7C}"/>
                  </a:ext>
                </a:extLst>
              </p:cNvPr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8" name="Google Shape;3298;p31">
                <a:extLst>
                  <a:ext uri="{FF2B5EF4-FFF2-40B4-BE49-F238E27FC236}">
                    <a16:creationId xmlns:a16="http://schemas.microsoft.com/office/drawing/2014/main" id="{03197323-B6A9-1C33-1CC8-433D305D79D0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99" name="Google Shape;3299;p31">
              <a:extLst>
                <a:ext uri="{FF2B5EF4-FFF2-40B4-BE49-F238E27FC236}">
                  <a16:creationId xmlns:a16="http://schemas.microsoft.com/office/drawing/2014/main" id="{F2AEFB53-65A2-F054-73B2-C7AD91736125}"/>
                </a:ext>
              </a:extLst>
            </p:cNvPr>
            <p:cNvGrpSpPr/>
            <p:nvPr/>
          </p:nvGrpSpPr>
          <p:grpSpPr>
            <a:xfrm>
              <a:off x="5804302" y="3819194"/>
              <a:ext cx="763222" cy="359421"/>
              <a:chOff x="811985" y="3296192"/>
              <a:chExt cx="1330582" cy="626605"/>
            </a:xfrm>
          </p:grpSpPr>
          <p:sp>
            <p:nvSpPr>
              <p:cNvPr id="3300" name="Google Shape;3300;p31">
                <a:extLst>
                  <a:ext uri="{FF2B5EF4-FFF2-40B4-BE49-F238E27FC236}">
                    <a16:creationId xmlns:a16="http://schemas.microsoft.com/office/drawing/2014/main" id="{19D62A9F-1AD7-C04E-CE69-7647446B6563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1" name="Google Shape;3301;p31">
                <a:extLst>
                  <a:ext uri="{FF2B5EF4-FFF2-40B4-BE49-F238E27FC236}">
                    <a16:creationId xmlns:a16="http://schemas.microsoft.com/office/drawing/2014/main" id="{DBAED82A-579F-E9F2-EF9D-8EAB5CB46F11}"/>
                  </a:ext>
                </a:extLst>
              </p:cNvPr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2" name="Google Shape;3302;p31">
                <a:extLst>
                  <a:ext uri="{FF2B5EF4-FFF2-40B4-BE49-F238E27FC236}">
                    <a16:creationId xmlns:a16="http://schemas.microsoft.com/office/drawing/2014/main" id="{7B9A18DC-D431-C23E-5CE2-13EC04981774}"/>
                  </a:ext>
                </a:extLst>
              </p:cNvPr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3" name="Google Shape;3303;p31">
                <a:extLst>
                  <a:ext uri="{FF2B5EF4-FFF2-40B4-BE49-F238E27FC236}">
                    <a16:creationId xmlns:a16="http://schemas.microsoft.com/office/drawing/2014/main" id="{2C9301C8-F270-19E9-06BB-DBFA331DF003}"/>
                  </a:ext>
                </a:extLst>
              </p:cNvPr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4" name="Google Shape;3304;p31">
                <a:extLst>
                  <a:ext uri="{FF2B5EF4-FFF2-40B4-BE49-F238E27FC236}">
                    <a16:creationId xmlns:a16="http://schemas.microsoft.com/office/drawing/2014/main" id="{E844BE0B-8A44-358B-64D7-6D5F7AE2C8D4}"/>
                  </a:ext>
                </a:extLst>
              </p:cNvPr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5" name="Google Shape;3305;p31">
                <a:extLst>
                  <a:ext uri="{FF2B5EF4-FFF2-40B4-BE49-F238E27FC236}">
                    <a16:creationId xmlns:a16="http://schemas.microsoft.com/office/drawing/2014/main" id="{7EAFE425-EF1D-7834-62FD-F832BC116F09}"/>
                  </a:ext>
                </a:extLst>
              </p:cNvPr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6" name="Google Shape;3306;p31">
                <a:extLst>
                  <a:ext uri="{FF2B5EF4-FFF2-40B4-BE49-F238E27FC236}">
                    <a16:creationId xmlns:a16="http://schemas.microsoft.com/office/drawing/2014/main" id="{02DF8D7C-D714-5530-33E5-338BA877E6B0}"/>
                  </a:ext>
                </a:extLst>
              </p:cNvPr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7" name="Google Shape;3307;p31">
                <a:extLst>
                  <a:ext uri="{FF2B5EF4-FFF2-40B4-BE49-F238E27FC236}">
                    <a16:creationId xmlns:a16="http://schemas.microsoft.com/office/drawing/2014/main" id="{497F4CC5-0D12-CE3B-24C2-87AD7AAC72DC}"/>
                  </a:ext>
                </a:extLst>
              </p:cNvPr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8" name="Google Shape;3308;p31">
                <a:extLst>
                  <a:ext uri="{FF2B5EF4-FFF2-40B4-BE49-F238E27FC236}">
                    <a16:creationId xmlns:a16="http://schemas.microsoft.com/office/drawing/2014/main" id="{117CA3E5-DE4D-D58E-184A-193D275A2720}"/>
                  </a:ext>
                </a:extLst>
              </p:cNvPr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9" name="Google Shape;3309;p31">
                <a:extLst>
                  <a:ext uri="{FF2B5EF4-FFF2-40B4-BE49-F238E27FC236}">
                    <a16:creationId xmlns:a16="http://schemas.microsoft.com/office/drawing/2014/main" id="{A90BBF25-B9C8-7595-4A00-94A95CB3240E}"/>
                  </a:ext>
                </a:extLst>
              </p:cNvPr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0" name="Google Shape;3310;p31">
                <a:extLst>
                  <a:ext uri="{FF2B5EF4-FFF2-40B4-BE49-F238E27FC236}">
                    <a16:creationId xmlns:a16="http://schemas.microsoft.com/office/drawing/2014/main" id="{3E311990-B71C-C290-C3FE-8AAA9A134899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11" name="Google Shape;3311;p31">
              <a:extLst>
                <a:ext uri="{FF2B5EF4-FFF2-40B4-BE49-F238E27FC236}">
                  <a16:creationId xmlns:a16="http://schemas.microsoft.com/office/drawing/2014/main" id="{6EDC9556-34B7-1EF5-3755-2447E3993615}"/>
                </a:ext>
              </a:extLst>
            </p:cNvPr>
            <p:cNvGrpSpPr/>
            <p:nvPr/>
          </p:nvGrpSpPr>
          <p:grpSpPr>
            <a:xfrm>
              <a:off x="6280552" y="4178619"/>
              <a:ext cx="763222" cy="359421"/>
              <a:chOff x="811985" y="3296192"/>
              <a:chExt cx="1330582" cy="626605"/>
            </a:xfrm>
          </p:grpSpPr>
          <p:sp>
            <p:nvSpPr>
              <p:cNvPr id="3312" name="Google Shape;3312;p31">
                <a:extLst>
                  <a:ext uri="{FF2B5EF4-FFF2-40B4-BE49-F238E27FC236}">
                    <a16:creationId xmlns:a16="http://schemas.microsoft.com/office/drawing/2014/main" id="{8BB99B3A-C7DE-A570-D80E-AA0B267B69EF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3" name="Google Shape;3313;p31">
                <a:extLst>
                  <a:ext uri="{FF2B5EF4-FFF2-40B4-BE49-F238E27FC236}">
                    <a16:creationId xmlns:a16="http://schemas.microsoft.com/office/drawing/2014/main" id="{C7AC4A6C-B539-B343-21F5-50DB40437AB7}"/>
                  </a:ext>
                </a:extLst>
              </p:cNvPr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4" name="Google Shape;3314;p31">
                <a:extLst>
                  <a:ext uri="{FF2B5EF4-FFF2-40B4-BE49-F238E27FC236}">
                    <a16:creationId xmlns:a16="http://schemas.microsoft.com/office/drawing/2014/main" id="{D73E5975-E776-1DCD-C5C2-8780CC0079EF}"/>
                  </a:ext>
                </a:extLst>
              </p:cNvPr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5" name="Google Shape;3315;p31">
                <a:extLst>
                  <a:ext uri="{FF2B5EF4-FFF2-40B4-BE49-F238E27FC236}">
                    <a16:creationId xmlns:a16="http://schemas.microsoft.com/office/drawing/2014/main" id="{7E8EE599-66C7-9209-5B87-3E7E8BCF3769}"/>
                  </a:ext>
                </a:extLst>
              </p:cNvPr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6" name="Google Shape;3316;p31">
                <a:extLst>
                  <a:ext uri="{FF2B5EF4-FFF2-40B4-BE49-F238E27FC236}">
                    <a16:creationId xmlns:a16="http://schemas.microsoft.com/office/drawing/2014/main" id="{450B4CFF-783B-690D-FD78-203E773C7386}"/>
                  </a:ext>
                </a:extLst>
              </p:cNvPr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7" name="Google Shape;3317;p31">
                <a:extLst>
                  <a:ext uri="{FF2B5EF4-FFF2-40B4-BE49-F238E27FC236}">
                    <a16:creationId xmlns:a16="http://schemas.microsoft.com/office/drawing/2014/main" id="{3560BEE9-D6BB-30EB-3E54-387B1E443890}"/>
                  </a:ext>
                </a:extLst>
              </p:cNvPr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8" name="Google Shape;3318;p31">
                <a:extLst>
                  <a:ext uri="{FF2B5EF4-FFF2-40B4-BE49-F238E27FC236}">
                    <a16:creationId xmlns:a16="http://schemas.microsoft.com/office/drawing/2014/main" id="{6B46F24B-D581-9A76-4454-57FD4FCD4DD6}"/>
                  </a:ext>
                </a:extLst>
              </p:cNvPr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9" name="Google Shape;3319;p31">
                <a:extLst>
                  <a:ext uri="{FF2B5EF4-FFF2-40B4-BE49-F238E27FC236}">
                    <a16:creationId xmlns:a16="http://schemas.microsoft.com/office/drawing/2014/main" id="{0333B64F-311A-0ABB-DB03-5B9FD6A8515D}"/>
                  </a:ext>
                </a:extLst>
              </p:cNvPr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0" name="Google Shape;3320;p31">
                <a:extLst>
                  <a:ext uri="{FF2B5EF4-FFF2-40B4-BE49-F238E27FC236}">
                    <a16:creationId xmlns:a16="http://schemas.microsoft.com/office/drawing/2014/main" id="{9B8B3166-881D-8EEB-0C87-E4BD593409D6}"/>
                  </a:ext>
                </a:extLst>
              </p:cNvPr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1" name="Google Shape;3321;p31">
                <a:extLst>
                  <a:ext uri="{FF2B5EF4-FFF2-40B4-BE49-F238E27FC236}">
                    <a16:creationId xmlns:a16="http://schemas.microsoft.com/office/drawing/2014/main" id="{7204AB46-06EF-6590-263F-B414F75C9319}"/>
                  </a:ext>
                </a:extLst>
              </p:cNvPr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2" name="Google Shape;3322;p31">
                <a:extLst>
                  <a:ext uri="{FF2B5EF4-FFF2-40B4-BE49-F238E27FC236}">
                    <a16:creationId xmlns:a16="http://schemas.microsoft.com/office/drawing/2014/main" id="{945F8BDB-364E-29DD-31C4-E1D9D52E72C4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23" name="Google Shape;3323;p31">
              <a:extLst>
                <a:ext uri="{FF2B5EF4-FFF2-40B4-BE49-F238E27FC236}">
                  <a16:creationId xmlns:a16="http://schemas.microsoft.com/office/drawing/2014/main" id="{2147145E-B1DA-F219-AF58-ADF7F31DB390}"/>
                </a:ext>
              </a:extLst>
            </p:cNvPr>
            <p:cNvGrpSpPr/>
            <p:nvPr/>
          </p:nvGrpSpPr>
          <p:grpSpPr>
            <a:xfrm>
              <a:off x="6280552" y="3819194"/>
              <a:ext cx="763222" cy="359421"/>
              <a:chOff x="811985" y="3296192"/>
              <a:chExt cx="1330582" cy="626605"/>
            </a:xfrm>
          </p:grpSpPr>
          <p:sp>
            <p:nvSpPr>
              <p:cNvPr id="3324" name="Google Shape;3324;p31">
                <a:extLst>
                  <a:ext uri="{FF2B5EF4-FFF2-40B4-BE49-F238E27FC236}">
                    <a16:creationId xmlns:a16="http://schemas.microsoft.com/office/drawing/2014/main" id="{C674F3AA-8792-40AD-E603-BFF128458839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5" name="Google Shape;3325;p31">
                <a:extLst>
                  <a:ext uri="{FF2B5EF4-FFF2-40B4-BE49-F238E27FC236}">
                    <a16:creationId xmlns:a16="http://schemas.microsoft.com/office/drawing/2014/main" id="{C8C71D4F-7636-5E35-3A00-BB7655644C30}"/>
                  </a:ext>
                </a:extLst>
              </p:cNvPr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6" name="Google Shape;3326;p31">
                <a:extLst>
                  <a:ext uri="{FF2B5EF4-FFF2-40B4-BE49-F238E27FC236}">
                    <a16:creationId xmlns:a16="http://schemas.microsoft.com/office/drawing/2014/main" id="{65B57D94-4056-3B49-D1AC-FCAABA5C83C2}"/>
                  </a:ext>
                </a:extLst>
              </p:cNvPr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7" name="Google Shape;3327;p31">
                <a:extLst>
                  <a:ext uri="{FF2B5EF4-FFF2-40B4-BE49-F238E27FC236}">
                    <a16:creationId xmlns:a16="http://schemas.microsoft.com/office/drawing/2014/main" id="{90CAFA4A-BCFF-9F78-0194-759C0BB36D1E}"/>
                  </a:ext>
                </a:extLst>
              </p:cNvPr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8" name="Google Shape;3328;p31">
                <a:extLst>
                  <a:ext uri="{FF2B5EF4-FFF2-40B4-BE49-F238E27FC236}">
                    <a16:creationId xmlns:a16="http://schemas.microsoft.com/office/drawing/2014/main" id="{75A5E4E9-7D7C-2D0E-E56A-DCE8792F2E33}"/>
                  </a:ext>
                </a:extLst>
              </p:cNvPr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9" name="Google Shape;3329;p31">
                <a:extLst>
                  <a:ext uri="{FF2B5EF4-FFF2-40B4-BE49-F238E27FC236}">
                    <a16:creationId xmlns:a16="http://schemas.microsoft.com/office/drawing/2014/main" id="{7506FB19-5E4E-9E5D-9EE3-D68EC0970596}"/>
                  </a:ext>
                </a:extLst>
              </p:cNvPr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0" name="Google Shape;3330;p31">
                <a:extLst>
                  <a:ext uri="{FF2B5EF4-FFF2-40B4-BE49-F238E27FC236}">
                    <a16:creationId xmlns:a16="http://schemas.microsoft.com/office/drawing/2014/main" id="{8DF72F62-204B-3210-58C2-10D6BF456FF5}"/>
                  </a:ext>
                </a:extLst>
              </p:cNvPr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1" name="Google Shape;3331;p31">
                <a:extLst>
                  <a:ext uri="{FF2B5EF4-FFF2-40B4-BE49-F238E27FC236}">
                    <a16:creationId xmlns:a16="http://schemas.microsoft.com/office/drawing/2014/main" id="{F36FF4AB-1BAA-3A2E-BCB2-63CFE4FD05A8}"/>
                  </a:ext>
                </a:extLst>
              </p:cNvPr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2" name="Google Shape;3332;p31">
                <a:extLst>
                  <a:ext uri="{FF2B5EF4-FFF2-40B4-BE49-F238E27FC236}">
                    <a16:creationId xmlns:a16="http://schemas.microsoft.com/office/drawing/2014/main" id="{6E55828C-6688-9F72-2BEC-5F766FE5B4ED}"/>
                  </a:ext>
                </a:extLst>
              </p:cNvPr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3" name="Google Shape;3333;p31">
                <a:extLst>
                  <a:ext uri="{FF2B5EF4-FFF2-40B4-BE49-F238E27FC236}">
                    <a16:creationId xmlns:a16="http://schemas.microsoft.com/office/drawing/2014/main" id="{FF625F6D-43CB-27DA-527E-E599FA72B94B}"/>
                  </a:ext>
                </a:extLst>
              </p:cNvPr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4" name="Google Shape;3334;p31">
                <a:extLst>
                  <a:ext uri="{FF2B5EF4-FFF2-40B4-BE49-F238E27FC236}">
                    <a16:creationId xmlns:a16="http://schemas.microsoft.com/office/drawing/2014/main" id="{ACC52AB5-ECFA-F600-0951-2FE2FA5DD953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35" name="Google Shape;3335;p31">
              <a:extLst>
                <a:ext uri="{FF2B5EF4-FFF2-40B4-BE49-F238E27FC236}">
                  <a16:creationId xmlns:a16="http://schemas.microsoft.com/office/drawing/2014/main" id="{01EB4BD7-2531-92DE-B20E-F6BE3D649F2D}"/>
                </a:ext>
              </a:extLst>
            </p:cNvPr>
            <p:cNvGrpSpPr/>
            <p:nvPr/>
          </p:nvGrpSpPr>
          <p:grpSpPr>
            <a:xfrm>
              <a:off x="7043777" y="4178619"/>
              <a:ext cx="763222" cy="359421"/>
              <a:chOff x="811985" y="3296192"/>
              <a:chExt cx="1330582" cy="626605"/>
            </a:xfrm>
          </p:grpSpPr>
          <p:sp>
            <p:nvSpPr>
              <p:cNvPr id="3336" name="Google Shape;3336;p31">
                <a:extLst>
                  <a:ext uri="{FF2B5EF4-FFF2-40B4-BE49-F238E27FC236}">
                    <a16:creationId xmlns:a16="http://schemas.microsoft.com/office/drawing/2014/main" id="{44EA3B2A-8878-A1F8-3F5C-7205AF5F9FF1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7" name="Google Shape;3337;p31">
                <a:extLst>
                  <a:ext uri="{FF2B5EF4-FFF2-40B4-BE49-F238E27FC236}">
                    <a16:creationId xmlns:a16="http://schemas.microsoft.com/office/drawing/2014/main" id="{5ABF9E5B-BE99-C4B3-B3DD-D3FF83C4EDDF}"/>
                  </a:ext>
                </a:extLst>
              </p:cNvPr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8" name="Google Shape;3338;p31">
                <a:extLst>
                  <a:ext uri="{FF2B5EF4-FFF2-40B4-BE49-F238E27FC236}">
                    <a16:creationId xmlns:a16="http://schemas.microsoft.com/office/drawing/2014/main" id="{57EAFE81-B02D-935C-6438-9E611A98EB03}"/>
                  </a:ext>
                </a:extLst>
              </p:cNvPr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9" name="Google Shape;3339;p31">
                <a:extLst>
                  <a:ext uri="{FF2B5EF4-FFF2-40B4-BE49-F238E27FC236}">
                    <a16:creationId xmlns:a16="http://schemas.microsoft.com/office/drawing/2014/main" id="{7D23CF4A-8B26-5550-8656-5A11FB6D86DA}"/>
                  </a:ext>
                </a:extLst>
              </p:cNvPr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0" name="Google Shape;3340;p31">
                <a:extLst>
                  <a:ext uri="{FF2B5EF4-FFF2-40B4-BE49-F238E27FC236}">
                    <a16:creationId xmlns:a16="http://schemas.microsoft.com/office/drawing/2014/main" id="{25A21F04-898A-32AC-7E82-66C396826FB4}"/>
                  </a:ext>
                </a:extLst>
              </p:cNvPr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1" name="Google Shape;3341;p31">
                <a:extLst>
                  <a:ext uri="{FF2B5EF4-FFF2-40B4-BE49-F238E27FC236}">
                    <a16:creationId xmlns:a16="http://schemas.microsoft.com/office/drawing/2014/main" id="{879D5F70-50F1-9C1E-AEC5-B29A726D7156}"/>
                  </a:ext>
                </a:extLst>
              </p:cNvPr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2" name="Google Shape;3342;p31">
                <a:extLst>
                  <a:ext uri="{FF2B5EF4-FFF2-40B4-BE49-F238E27FC236}">
                    <a16:creationId xmlns:a16="http://schemas.microsoft.com/office/drawing/2014/main" id="{7C378EFF-5556-22EB-07C9-E89B798FBC77}"/>
                  </a:ext>
                </a:extLst>
              </p:cNvPr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3" name="Google Shape;3343;p31">
                <a:extLst>
                  <a:ext uri="{FF2B5EF4-FFF2-40B4-BE49-F238E27FC236}">
                    <a16:creationId xmlns:a16="http://schemas.microsoft.com/office/drawing/2014/main" id="{0ED4B28A-860A-024A-6BDB-A32196EF1930}"/>
                  </a:ext>
                </a:extLst>
              </p:cNvPr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4" name="Google Shape;3344;p31">
                <a:extLst>
                  <a:ext uri="{FF2B5EF4-FFF2-40B4-BE49-F238E27FC236}">
                    <a16:creationId xmlns:a16="http://schemas.microsoft.com/office/drawing/2014/main" id="{F1BCE89D-FBCA-ED2F-3CF4-38AF3F69F05A}"/>
                  </a:ext>
                </a:extLst>
              </p:cNvPr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5" name="Google Shape;3345;p31">
                <a:extLst>
                  <a:ext uri="{FF2B5EF4-FFF2-40B4-BE49-F238E27FC236}">
                    <a16:creationId xmlns:a16="http://schemas.microsoft.com/office/drawing/2014/main" id="{DE28FBF8-B7D8-E07E-6F93-82DEC1009486}"/>
                  </a:ext>
                </a:extLst>
              </p:cNvPr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6" name="Google Shape;3346;p31">
                <a:extLst>
                  <a:ext uri="{FF2B5EF4-FFF2-40B4-BE49-F238E27FC236}">
                    <a16:creationId xmlns:a16="http://schemas.microsoft.com/office/drawing/2014/main" id="{5A8785AB-D13D-0EA9-9F8A-E1059F429EC0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47" name="Google Shape;3347;p31">
              <a:extLst>
                <a:ext uri="{FF2B5EF4-FFF2-40B4-BE49-F238E27FC236}">
                  <a16:creationId xmlns:a16="http://schemas.microsoft.com/office/drawing/2014/main" id="{87E242E5-5B53-BED3-D39F-DD0543D7CFD8}"/>
                </a:ext>
              </a:extLst>
            </p:cNvPr>
            <p:cNvGrpSpPr/>
            <p:nvPr/>
          </p:nvGrpSpPr>
          <p:grpSpPr>
            <a:xfrm>
              <a:off x="7516477" y="4178619"/>
              <a:ext cx="763222" cy="359421"/>
              <a:chOff x="811985" y="3296192"/>
              <a:chExt cx="1330582" cy="626605"/>
            </a:xfrm>
          </p:grpSpPr>
          <p:sp>
            <p:nvSpPr>
              <p:cNvPr id="3348" name="Google Shape;3348;p31">
                <a:extLst>
                  <a:ext uri="{FF2B5EF4-FFF2-40B4-BE49-F238E27FC236}">
                    <a16:creationId xmlns:a16="http://schemas.microsoft.com/office/drawing/2014/main" id="{0FACF4A0-6301-DF3A-1F18-E202CBE113B2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9" name="Google Shape;3349;p31">
                <a:extLst>
                  <a:ext uri="{FF2B5EF4-FFF2-40B4-BE49-F238E27FC236}">
                    <a16:creationId xmlns:a16="http://schemas.microsoft.com/office/drawing/2014/main" id="{302962C8-7F1B-E12E-F421-E788471B7A84}"/>
                  </a:ext>
                </a:extLst>
              </p:cNvPr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0" name="Google Shape;3350;p31">
                <a:extLst>
                  <a:ext uri="{FF2B5EF4-FFF2-40B4-BE49-F238E27FC236}">
                    <a16:creationId xmlns:a16="http://schemas.microsoft.com/office/drawing/2014/main" id="{8AB0613C-31E6-FE50-B268-5F027C7F7DAC}"/>
                  </a:ext>
                </a:extLst>
              </p:cNvPr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1" name="Google Shape;3351;p31">
                <a:extLst>
                  <a:ext uri="{FF2B5EF4-FFF2-40B4-BE49-F238E27FC236}">
                    <a16:creationId xmlns:a16="http://schemas.microsoft.com/office/drawing/2014/main" id="{9EB0BE46-BE9F-8603-FD80-175AEFDE735E}"/>
                  </a:ext>
                </a:extLst>
              </p:cNvPr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2" name="Google Shape;3352;p31">
                <a:extLst>
                  <a:ext uri="{FF2B5EF4-FFF2-40B4-BE49-F238E27FC236}">
                    <a16:creationId xmlns:a16="http://schemas.microsoft.com/office/drawing/2014/main" id="{14B17C82-C769-66AE-EEB2-DD2331746365}"/>
                  </a:ext>
                </a:extLst>
              </p:cNvPr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3" name="Google Shape;3353;p31">
                <a:extLst>
                  <a:ext uri="{FF2B5EF4-FFF2-40B4-BE49-F238E27FC236}">
                    <a16:creationId xmlns:a16="http://schemas.microsoft.com/office/drawing/2014/main" id="{F1F300C6-036B-9CC6-8943-82FEB1976329}"/>
                  </a:ext>
                </a:extLst>
              </p:cNvPr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4" name="Google Shape;3354;p31">
                <a:extLst>
                  <a:ext uri="{FF2B5EF4-FFF2-40B4-BE49-F238E27FC236}">
                    <a16:creationId xmlns:a16="http://schemas.microsoft.com/office/drawing/2014/main" id="{75821210-7FD7-802B-5B6C-49532D4EC1CA}"/>
                  </a:ext>
                </a:extLst>
              </p:cNvPr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5" name="Google Shape;3355;p31">
                <a:extLst>
                  <a:ext uri="{FF2B5EF4-FFF2-40B4-BE49-F238E27FC236}">
                    <a16:creationId xmlns:a16="http://schemas.microsoft.com/office/drawing/2014/main" id="{90D59C08-D23B-B572-9EF1-67E60D7229BA}"/>
                  </a:ext>
                </a:extLst>
              </p:cNvPr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6" name="Google Shape;3356;p31">
                <a:extLst>
                  <a:ext uri="{FF2B5EF4-FFF2-40B4-BE49-F238E27FC236}">
                    <a16:creationId xmlns:a16="http://schemas.microsoft.com/office/drawing/2014/main" id="{8A397387-DA55-691A-CF6C-127CF5D7888F}"/>
                  </a:ext>
                </a:extLst>
              </p:cNvPr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7" name="Google Shape;3357;p31">
                <a:extLst>
                  <a:ext uri="{FF2B5EF4-FFF2-40B4-BE49-F238E27FC236}">
                    <a16:creationId xmlns:a16="http://schemas.microsoft.com/office/drawing/2014/main" id="{EF94FB71-DEAC-0E97-9B3B-06BD936E99F2}"/>
                  </a:ext>
                </a:extLst>
              </p:cNvPr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8" name="Google Shape;3358;p31">
                <a:extLst>
                  <a:ext uri="{FF2B5EF4-FFF2-40B4-BE49-F238E27FC236}">
                    <a16:creationId xmlns:a16="http://schemas.microsoft.com/office/drawing/2014/main" id="{1ADF18B7-29E8-67B1-A31C-CCA31AE84C8F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59" name="Google Shape;3359;p31">
              <a:extLst>
                <a:ext uri="{FF2B5EF4-FFF2-40B4-BE49-F238E27FC236}">
                  <a16:creationId xmlns:a16="http://schemas.microsoft.com/office/drawing/2014/main" id="{C9A27CA5-EBC0-5752-35FB-864D6ACF11CF}"/>
                </a:ext>
              </a:extLst>
            </p:cNvPr>
            <p:cNvGrpSpPr/>
            <p:nvPr/>
          </p:nvGrpSpPr>
          <p:grpSpPr>
            <a:xfrm>
              <a:off x="7043777" y="3819194"/>
              <a:ext cx="763222" cy="359421"/>
              <a:chOff x="811985" y="3296192"/>
              <a:chExt cx="1330582" cy="626605"/>
            </a:xfrm>
          </p:grpSpPr>
          <p:sp>
            <p:nvSpPr>
              <p:cNvPr id="3360" name="Google Shape;3360;p31">
                <a:extLst>
                  <a:ext uri="{FF2B5EF4-FFF2-40B4-BE49-F238E27FC236}">
                    <a16:creationId xmlns:a16="http://schemas.microsoft.com/office/drawing/2014/main" id="{69FA8266-2105-76C4-D2B7-18CF6B051010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1" name="Google Shape;3361;p31">
                <a:extLst>
                  <a:ext uri="{FF2B5EF4-FFF2-40B4-BE49-F238E27FC236}">
                    <a16:creationId xmlns:a16="http://schemas.microsoft.com/office/drawing/2014/main" id="{4DC86299-24A6-39D4-1888-9C61A1F34F8C}"/>
                  </a:ext>
                </a:extLst>
              </p:cNvPr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2" name="Google Shape;3362;p31">
                <a:extLst>
                  <a:ext uri="{FF2B5EF4-FFF2-40B4-BE49-F238E27FC236}">
                    <a16:creationId xmlns:a16="http://schemas.microsoft.com/office/drawing/2014/main" id="{CD84D8CB-E600-F015-7318-8D399F7B4538}"/>
                  </a:ext>
                </a:extLst>
              </p:cNvPr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3" name="Google Shape;3363;p31">
                <a:extLst>
                  <a:ext uri="{FF2B5EF4-FFF2-40B4-BE49-F238E27FC236}">
                    <a16:creationId xmlns:a16="http://schemas.microsoft.com/office/drawing/2014/main" id="{6D852A1B-DFE1-56A6-0DBB-68D56B5A6D5A}"/>
                  </a:ext>
                </a:extLst>
              </p:cNvPr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4" name="Google Shape;3364;p31">
                <a:extLst>
                  <a:ext uri="{FF2B5EF4-FFF2-40B4-BE49-F238E27FC236}">
                    <a16:creationId xmlns:a16="http://schemas.microsoft.com/office/drawing/2014/main" id="{4EE02978-6A5A-866E-0F47-FCF0DC22581C}"/>
                  </a:ext>
                </a:extLst>
              </p:cNvPr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5" name="Google Shape;3365;p31">
                <a:extLst>
                  <a:ext uri="{FF2B5EF4-FFF2-40B4-BE49-F238E27FC236}">
                    <a16:creationId xmlns:a16="http://schemas.microsoft.com/office/drawing/2014/main" id="{63F1A507-C85E-4378-8C67-61ECCF6F83CA}"/>
                  </a:ext>
                </a:extLst>
              </p:cNvPr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6" name="Google Shape;3366;p31">
                <a:extLst>
                  <a:ext uri="{FF2B5EF4-FFF2-40B4-BE49-F238E27FC236}">
                    <a16:creationId xmlns:a16="http://schemas.microsoft.com/office/drawing/2014/main" id="{E6DCA8FB-7285-DF7A-9BDC-C5A04C246D2B}"/>
                  </a:ext>
                </a:extLst>
              </p:cNvPr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7" name="Google Shape;3367;p31">
                <a:extLst>
                  <a:ext uri="{FF2B5EF4-FFF2-40B4-BE49-F238E27FC236}">
                    <a16:creationId xmlns:a16="http://schemas.microsoft.com/office/drawing/2014/main" id="{B1CBC205-A4BA-AAB2-9B47-7DBF335132B3}"/>
                  </a:ext>
                </a:extLst>
              </p:cNvPr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8" name="Google Shape;3368;p31">
                <a:extLst>
                  <a:ext uri="{FF2B5EF4-FFF2-40B4-BE49-F238E27FC236}">
                    <a16:creationId xmlns:a16="http://schemas.microsoft.com/office/drawing/2014/main" id="{9E3A684D-B26E-9857-E307-972A51C8CF36}"/>
                  </a:ext>
                </a:extLst>
              </p:cNvPr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9" name="Google Shape;3369;p31">
                <a:extLst>
                  <a:ext uri="{FF2B5EF4-FFF2-40B4-BE49-F238E27FC236}">
                    <a16:creationId xmlns:a16="http://schemas.microsoft.com/office/drawing/2014/main" id="{08A33202-AD19-E3C1-E6CF-68F47F1D15A1}"/>
                  </a:ext>
                </a:extLst>
              </p:cNvPr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0" name="Google Shape;3370;p31">
                <a:extLst>
                  <a:ext uri="{FF2B5EF4-FFF2-40B4-BE49-F238E27FC236}">
                    <a16:creationId xmlns:a16="http://schemas.microsoft.com/office/drawing/2014/main" id="{3235FE9B-223E-F4BB-3BF9-42C57E894383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71" name="Google Shape;3371;p31">
              <a:extLst>
                <a:ext uri="{FF2B5EF4-FFF2-40B4-BE49-F238E27FC236}">
                  <a16:creationId xmlns:a16="http://schemas.microsoft.com/office/drawing/2014/main" id="{0DB60EE2-4CB8-196B-E2E1-F63E6AE839BE}"/>
                </a:ext>
              </a:extLst>
            </p:cNvPr>
            <p:cNvGrpSpPr/>
            <p:nvPr/>
          </p:nvGrpSpPr>
          <p:grpSpPr>
            <a:xfrm>
              <a:off x="7516477" y="3819194"/>
              <a:ext cx="763222" cy="359421"/>
              <a:chOff x="811985" y="3296192"/>
              <a:chExt cx="1330582" cy="626605"/>
            </a:xfrm>
          </p:grpSpPr>
          <p:sp>
            <p:nvSpPr>
              <p:cNvPr id="3372" name="Google Shape;3372;p31">
                <a:extLst>
                  <a:ext uri="{FF2B5EF4-FFF2-40B4-BE49-F238E27FC236}">
                    <a16:creationId xmlns:a16="http://schemas.microsoft.com/office/drawing/2014/main" id="{6AD8C80B-9AA3-8CCE-8467-2073661A89F5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3" name="Google Shape;3373;p31">
                <a:extLst>
                  <a:ext uri="{FF2B5EF4-FFF2-40B4-BE49-F238E27FC236}">
                    <a16:creationId xmlns:a16="http://schemas.microsoft.com/office/drawing/2014/main" id="{77B27F57-0255-4D03-4BF7-881B81B6B503}"/>
                  </a:ext>
                </a:extLst>
              </p:cNvPr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4" name="Google Shape;3374;p31">
                <a:extLst>
                  <a:ext uri="{FF2B5EF4-FFF2-40B4-BE49-F238E27FC236}">
                    <a16:creationId xmlns:a16="http://schemas.microsoft.com/office/drawing/2014/main" id="{103B020C-685E-0376-D34C-BA55AC9700EC}"/>
                  </a:ext>
                </a:extLst>
              </p:cNvPr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5" name="Google Shape;3375;p31">
                <a:extLst>
                  <a:ext uri="{FF2B5EF4-FFF2-40B4-BE49-F238E27FC236}">
                    <a16:creationId xmlns:a16="http://schemas.microsoft.com/office/drawing/2014/main" id="{192F9373-AA75-4C14-4725-504BD270C1D3}"/>
                  </a:ext>
                </a:extLst>
              </p:cNvPr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6" name="Google Shape;3376;p31">
                <a:extLst>
                  <a:ext uri="{FF2B5EF4-FFF2-40B4-BE49-F238E27FC236}">
                    <a16:creationId xmlns:a16="http://schemas.microsoft.com/office/drawing/2014/main" id="{2B38AD3C-DF96-A82F-1C77-5AF9913331B4}"/>
                  </a:ext>
                </a:extLst>
              </p:cNvPr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7" name="Google Shape;3377;p31">
                <a:extLst>
                  <a:ext uri="{FF2B5EF4-FFF2-40B4-BE49-F238E27FC236}">
                    <a16:creationId xmlns:a16="http://schemas.microsoft.com/office/drawing/2014/main" id="{59C6756D-F668-8E25-2A16-34CB51EA7C4C}"/>
                  </a:ext>
                </a:extLst>
              </p:cNvPr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8" name="Google Shape;3378;p31">
                <a:extLst>
                  <a:ext uri="{FF2B5EF4-FFF2-40B4-BE49-F238E27FC236}">
                    <a16:creationId xmlns:a16="http://schemas.microsoft.com/office/drawing/2014/main" id="{DC1BCF2B-8083-ED75-AC96-F4262C1266AA}"/>
                  </a:ext>
                </a:extLst>
              </p:cNvPr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9" name="Google Shape;3379;p31">
                <a:extLst>
                  <a:ext uri="{FF2B5EF4-FFF2-40B4-BE49-F238E27FC236}">
                    <a16:creationId xmlns:a16="http://schemas.microsoft.com/office/drawing/2014/main" id="{EE60767C-0869-2A52-5055-590276055B43}"/>
                  </a:ext>
                </a:extLst>
              </p:cNvPr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0" name="Google Shape;3380;p31">
                <a:extLst>
                  <a:ext uri="{FF2B5EF4-FFF2-40B4-BE49-F238E27FC236}">
                    <a16:creationId xmlns:a16="http://schemas.microsoft.com/office/drawing/2014/main" id="{6BBBABEF-33C1-1177-EE16-5AF708DAD066}"/>
                  </a:ext>
                </a:extLst>
              </p:cNvPr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1" name="Google Shape;3381;p31">
                <a:extLst>
                  <a:ext uri="{FF2B5EF4-FFF2-40B4-BE49-F238E27FC236}">
                    <a16:creationId xmlns:a16="http://schemas.microsoft.com/office/drawing/2014/main" id="{1C1FB91C-7183-66C5-A056-603062849195}"/>
                  </a:ext>
                </a:extLst>
              </p:cNvPr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2" name="Google Shape;3382;p31">
                <a:extLst>
                  <a:ext uri="{FF2B5EF4-FFF2-40B4-BE49-F238E27FC236}">
                    <a16:creationId xmlns:a16="http://schemas.microsoft.com/office/drawing/2014/main" id="{EBCE8419-9AA8-B13E-DBEF-8CBD89AF80CD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83" name="Google Shape;3383;p31">
              <a:extLst>
                <a:ext uri="{FF2B5EF4-FFF2-40B4-BE49-F238E27FC236}">
                  <a16:creationId xmlns:a16="http://schemas.microsoft.com/office/drawing/2014/main" id="{FD2BD06A-6DEA-F84C-4730-C3118E2C2EDB}"/>
                </a:ext>
              </a:extLst>
            </p:cNvPr>
            <p:cNvGrpSpPr/>
            <p:nvPr/>
          </p:nvGrpSpPr>
          <p:grpSpPr>
            <a:xfrm>
              <a:off x="6280552" y="3459769"/>
              <a:ext cx="763222" cy="359421"/>
              <a:chOff x="811985" y="3296192"/>
              <a:chExt cx="1330582" cy="626605"/>
            </a:xfrm>
          </p:grpSpPr>
          <p:sp>
            <p:nvSpPr>
              <p:cNvPr id="3384" name="Google Shape;3384;p31">
                <a:extLst>
                  <a:ext uri="{FF2B5EF4-FFF2-40B4-BE49-F238E27FC236}">
                    <a16:creationId xmlns:a16="http://schemas.microsoft.com/office/drawing/2014/main" id="{869A8A21-0D9F-3716-F5F3-6CEF4D46098B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5" name="Google Shape;3385;p31">
                <a:extLst>
                  <a:ext uri="{FF2B5EF4-FFF2-40B4-BE49-F238E27FC236}">
                    <a16:creationId xmlns:a16="http://schemas.microsoft.com/office/drawing/2014/main" id="{A39FFF6F-8EF7-C846-CB59-8829A2C628D7}"/>
                  </a:ext>
                </a:extLst>
              </p:cNvPr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6" name="Google Shape;3386;p31">
                <a:extLst>
                  <a:ext uri="{FF2B5EF4-FFF2-40B4-BE49-F238E27FC236}">
                    <a16:creationId xmlns:a16="http://schemas.microsoft.com/office/drawing/2014/main" id="{B1A482A5-999B-F147-998E-CD85F567EE37}"/>
                  </a:ext>
                </a:extLst>
              </p:cNvPr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7" name="Google Shape;3387;p31">
                <a:extLst>
                  <a:ext uri="{FF2B5EF4-FFF2-40B4-BE49-F238E27FC236}">
                    <a16:creationId xmlns:a16="http://schemas.microsoft.com/office/drawing/2014/main" id="{5DD9DA7F-A39D-E6E7-7981-E33542D9B680}"/>
                  </a:ext>
                </a:extLst>
              </p:cNvPr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8" name="Google Shape;3388;p31">
                <a:extLst>
                  <a:ext uri="{FF2B5EF4-FFF2-40B4-BE49-F238E27FC236}">
                    <a16:creationId xmlns:a16="http://schemas.microsoft.com/office/drawing/2014/main" id="{551296CC-CC94-BA9C-DB03-F3AFA6A51716}"/>
                  </a:ext>
                </a:extLst>
              </p:cNvPr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9" name="Google Shape;3389;p31">
                <a:extLst>
                  <a:ext uri="{FF2B5EF4-FFF2-40B4-BE49-F238E27FC236}">
                    <a16:creationId xmlns:a16="http://schemas.microsoft.com/office/drawing/2014/main" id="{12E4D511-FF46-7774-9DFB-A6B274E8E09E}"/>
                  </a:ext>
                </a:extLst>
              </p:cNvPr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0" name="Google Shape;3390;p31">
                <a:extLst>
                  <a:ext uri="{FF2B5EF4-FFF2-40B4-BE49-F238E27FC236}">
                    <a16:creationId xmlns:a16="http://schemas.microsoft.com/office/drawing/2014/main" id="{C0F4C3ED-CDBC-AD8B-DD77-DCE2F2FEBF00}"/>
                  </a:ext>
                </a:extLst>
              </p:cNvPr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1" name="Google Shape;3391;p31">
                <a:extLst>
                  <a:ext uri="{FF2B5EF4-FFF2-40B4-BE49-F238E27FC236}">
                    <a16:creationId xmlns:a16="http://schemas.microsoft.com/office/drawing/2014/main" id="{C6200183-6458-E99A-6C9D-858A0C39E17F}"/>
                  </a:ext>
                </a:extLst>
              </p:cNvPr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2" name="Google Shape;3392;p31">
                <a:extLst>
                  <a:ext uri="{FF2B5EF4-FFF2-40B4-BE49-F238E27FC236}">
                    <a16:creationId xmlns:a16="http://schemas.microsoft.com/office/drawing/2014/main" id="{613850BB-6765-7A7C-4B52-30BC19E1947B}"/>
                  </a:ext>
                </a:extLst>
              </p:cNvPr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3393;p31">
                <a:extLst>
                  <a:ext uri="{FF2B5EF4-FFF2-40B4-BE49-F238E27FC236}">
                    <a16:creationId xmlns:a16="http://schemas.microsoft.com/office/drawing/2014/main" id="{5B62DDE8-DB02-F1D2-56C5-9459D275D464}"/>
                  </a:ext>
                </a:extLst>
              </p:cNvPr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3394;p31">
                <a:extLst>
                  <a:ext uri="{FF2B5EF4-FFF2-40B4-BE49-F238E27FC236}">
                    <a16:creationId xmlns:a16="http://schemas.microsoft.com/office/drawing/2014/main" id="{60E217B0-FB9E-0770-465E-91064CEA4A0B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5" name="Google Shape;3395;p31">
              <a:extLst>
                <a:ext uri="{FF2B5EF4-FFF2-40B4-BE49-F238E27FC236}">
                  <a16:creationId xmlns:a16="http://schemas.microsoft.com/office/drawing/2014/main" id="{F286F7B2-98D7-C1FF-60F1-861A8AAA7CDC}"/>
                </a:ext>
              </a:extLst>
            </p:cNvPr>
            <p:cNvGrpSpPr/>
            <p:nvPr/>
          </p:nvGrpSpPr>
          <p:grpSpPr>
            <a:xfrm>
              <a:off x="7043777" y="3459769"/>
              <a:ext cx="763222" cy="359421"/>
              <a:chOff x="811985" y="3296192"/>
              <a:chExt cx="1330582" cy="626605"/>
            </a:xfrm>
          </p:grpSpPr>
          <p:sp>
            <p:nvSpPr>
              <p:cNvPr id="3396" name="Google Shape;3396;p31">
                <a:extLst>
                  <a:ext uri="{FF2B5EF4-FFF2-40B4-BE49-F238E27FC236}">
                    <a16:creationId xmlns:a16="http://schemas.microsoft.com/office/drawing/2014/main" id="{482738F5-F86B-076D-8EA9-3A13C122AA3F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7" name="Google Shape;3397;p31">
                <a:extLst>
                  <a:ext uri="{FF2B5EF4-FFF2-40B4-BE49-F238E27FC236}">
                    <a16:creationId xmlns:a16="http://schemas.microsoft.com/office/drawing/2014/main" id="{2B2C8AEE-0CB1-1C0C-8216-FF8F6FEE8321}"/>
                  </a:ext>
                </a:extLst>
              </p:cNvPr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8" name="Google Shape;3398;p31">
                <a:extLst>
                  <a:ext uri="{FF2B5EF4-FFF2-40B4-BE49-F238E27FC236}">
                    <a16:creationId xmlns:a16="http://schemas.microsoft.com/office/drawing/2014/main" id="{4F8EA023-2648-AA82-0585-E2576F0DE36A}"/>
                  </a:ext>
                </a:extLst>
              </p:cNvPr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9" name="Google Shape;3399;p31">
                <a:extLst>
                  <a:ext uri="{FF2B5EF4-FFF2-40B4-BE49-F238E27FC236}">
                    <a16:creationId xmlns:a16="http://schemas.microsoft.com/office/drawing/2014/main" id="{FA9C27A4-78CA-314C-44F2-33232DA44EDA}"/>
                  </a:ext>
                </a:extLst>
              </p:cNvPr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0" name="Google Shape;3400;p31">
                <a:extLst>
                  <a:ext uri="{FF2B5EF4-FFF2-40B4-BE49-F238E27FC236}">
                    <a16:creationId xmlns:a16="http://schemas.microsoft.com/office/drawing/2014/main" id="{6D416A68-6BDA-4623-08BB-6FB6F6F97129}"/>
                  </a:ext>
                </a:extLst>
              </p:cNvPr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1" name="Google Shape;3401;p31">
                <a:extLst>
                  <a:ext uri="{FF2B5EF4-FFF2-40B4-BE49-F238E27FC236}">
                    <a16:creationId xmlns:a16="http://schemas.microsoft.com/office/drawing/2014/main" id="{054276EF-F229-05AB-FC06-B0927643EE29}"/>
                  </a:ext>
                </a:extLst>
              </p:cNvPr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2" name="Google Shape;3402;p31">
                <a:extLst>
                  <a:ext uri="{FF2B5EF4-FFF2-40B4-BE49-F238E27FC236}">
                    <a16:creationId xmlns:a16="http://schemas.microsoft.com/office/drawing/2014/main" id="{6204DD72-8C24-E013-286F-64B7EAA1D256}"/>
                  </a:ext>
                </a:extLst>
              </p:cNvPr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3" name="Google Shape;3403;p31">
                <a:extLst>
                  <a:ext uri="{FF2B5EF4-FFF2-40B4-BE49-F238E27FC236}">
                    <a16:creationId xmlns:a16="http://schemas.microsoft.com/office/drawing/2014/main" id="{D7817716-B79E-615B-4BEA-2717B16B7CBB}"/>
                  </a:ext>
                </a:extLst>
              </p:cNvPr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4" name="Google Shape;3404;p31">
                <a:extLst>
                  <a:ext uri="{FF2B5EF4-FFF2-40B4-BE49-F238E27FC236}">
                    <a16:creationId xmlns:a16="http://schemas.microsoft.com/office/drawing/2014/main" id="{A0C32202-3481-68E3-128D-CDF4485050C4}"/>
                  </a:ext>
                </a:extLst>
              </p:cNvPr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5" name="Google Shape;3405;p31">
                <a:extLst>
                  <a:ext uri="{FF2B5EF4-FFF2-40B4-BE49-F238E27FC236}">
                    <a16:creationId xmlns:a16="http://schemas.microsoft.com/office/drawing/2014/main" id="{AE739DAA-2305-84AD-CCCD-A1BF2F4122A2}"/>
                  </a:ext>
                </a:extLst>
              </p:cNvPr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6" name="Google Shape;3406;p31">
                <a:extLst>
                  <a:ext uri="{FF2B5EF4-FFF2-40B4-BE49-F238E27FC236}">
                    <a16:creationId xmlns:a16="http://schemas.microsoft.com/office/drawing/2014/main" id="{FD674AB6-07D1-3B8A-C82C-0C3C4846405E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07" name="Google Shape;3407;p31">
              <a:extLst>
                <a:ext uri="{FF2B5EF4-FFF2-40B4-BE49-F238E27FC236}">
                  <a16:creationId xmlns:a16="http://schemas.microsoft.com/office/drawing/2014/main" id="{C22B0B8C-4F4F-E170-E7BB-A54842DBAB7E}"/>
                </a:ext>
              </a:extLst>
            </p:cNvPr>
            <p:cNvGrpSpPr/>
            <p:nvPr/>
          </p:nvGrpSpPr>
          <p:grpSpPr>
            <a:xfrm>
              <a:off x="7516477" y="3459769"/>
              <a:ext cx="763222" cy="359421"/>
              <a:chOff x="811985" y="3296192"/>
              <a:chExt cx="1330582" cy="626605"/>
            </a:xfrm>
          </p:grpSpPr>
          <p:sp>
            <p:nvSpPr>
              <p:cNvPr id="3408" name="Google Shape;3408;p31">
                <a:extLst>
                  <a:ext uri="{FF2B5EF4-FFF2-40B4-BE49-F238E27FC236}">
                    <a16:creationId xmlns:a16="http://schemas.microsoft.com/office/drawing/2014/main" id="{426A88D2-B4E6-9D9A-9699-A151C096D440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9" name="Google Shape;3409;p31">
                <a:extLst>
                  <a:ext uri="{FF2B5EF4-FFF2-40B4-BE49-F238E27FC236}">
                    <a16:creationId xmlns:a16="http://schemas.microsoft.com/office/drawing/2014/main" id="{70FF6518-0484-FAA5-DC39-A77C045C8795}"/>
                  </a:ext>
                </a:extLst>
              </p:cNvPr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0" name="Google Shape;3410;p31">
                <a:extLst>
                  <a:ext uri="{FF2B5EF4-FFF2-40B4-BE49-F238E27FC236}">
                    <a16:creationId xmlns:a16="http://schemas.microsoft.com/office/drawing/2014/main" id="{CC5DE455-E8B4-C4FD-59FB-5D62736A3EE3}"/>
                  </a:ext>
                </a:extLst>
              </p:cNvPr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1" name="Google Shape;3411;p31">
                <a:extLst>
                  <a:ext uri="{FF2B5EF4-FFF2-40B4-BE49-F238E27FC236}">
                    <a16:creationId xmlns:a16="http://schemas.microsoft.com/office/drawing/2014/main" id="{ADA98554-A4AA-8F17-C3C2-D882ABE5DB62}"/>
                  </a:ext>
                </a:extLst>
              </p:cNvPr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2" name="Google Shape;3412;p31">
                <a:extLst>
                  <a:ext uri="{FF2B5EF4-FFF2-40B4-BE49-F238E27FC236}">
                    <a16:creationId xmlns:a16="http://schemas.microsoft.com/office/drawing/2014/main" id="{F0009FEB-B9B9-C6C0-FA7B-F8B6CC435598}"/>
                  </a:ext>
                </a:extLst>
              </p:cNvPr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3" name="Google Shape;3413;p31">
                <a:extLst>
                  <a:ext uri="{FF2B5EF4-FFF2-40B4-BE49-F238E27FC236}">
                    <a16:creationId xmlns:a16="http://schemas.microsoft.com/office/drawing/2014/main" id="{97245A52-D124-E548-9D3E-DD1DF2CCB619}"/>
                  </a:ext>
                </a:extLst>
              </p:cNvPr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4" name="Google Shape;3414;p31">
                <a:extLst>
                  <a:ext uri="{FF2B5EF4-FFF2-40B4-BE49-F238E27FC236}">
                    <a16:creationId xmlns:a16="http://schemas.microsoft.com/office/drawing/2014/main" id="{97E17D03-65D0-8566-9A32-31C6663D3E27}"/>
                  </a:ext>
                </a:extLst>
              </p:cNvPr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5" name="Google Shape;3415;p31">
                <a:extLst>
                  <a:ext uri="{FF2B5EF4-FFF2-40B4-BE49-F238E27FC236}">
                    <a16:creationId xmlns:a16="http://schemas.microsoft.com/office/drawing/2014/main" id="{B7A16B8B-CEDA-10B2-3BC4-AA71026031F0}"/>
                  </a:ext>
                </a:extLst>
              </p:cNvPr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6" name="Google Shape;3416;p31">
                <a:extLst>
                  <a:ext uri="{FF2B5EF4-FFF2-40B4-BE49-F238E27FC236}">
                    <a16:creationId xmlns:a16="http://schemas.microsoft.com/office/drawing/2014/main" id="{B54AFEFE-5E4F-BE09-FA67-89A986319A18}"/>
                  </a:ext>
                </a:extLst>
              </p:cNvPr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7" name="Google Shape;3417;p31">
                <a:extLst>
                  <a:ext uri="{FF2B5EF4-FFF2-40B4-BE49-F238E27FC236}">
                    <a16:creationId xmlns:a16="http://schemas.microsoft.com/office/drawing/2014/main" id="{33F7EB3E-354A-53B5-3224-3CD43ADF60B9}"/>
                  </a:ext>
                </a:extLst>
              </p:cNvPr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8" name="Google Shape;3418;p31">
                <a:extLst>
                  <a:ext uri="{FF2B5EF4-FFF2-40B4-BE49-F238E27FC236}">
                    <a16:creationId xmlns:a16="http://schemas.microsoft.com/office/drawing/2014/main" id="{87810319-5F8A-DC60-1987-1A85EB9E114E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19" name="Google Shape;3419;p31">
            <a:extLst>
              <a:ext uri="{FF2B5EF4-FFF2-40B4-BE49-F238E27FC236}">
                <a16:creationId xmlns:a16="http://schemas.microsoft.com/office/drawing/2014/main" id="{BEFD2BD1-1D89-F46A-385C-1D72717FBEE0}"/>
              </a:ext>
            </a:extLst>
          </p:cNvPr>
          <p:cNvGrpSpPr/>
          <p:nvPr/>
        </p:nvGrpSpPr>
        <p:grpSpPr>
          <a:xfrm>
            <a:off x="3880155" y="3862474"/>
            <a:ext cx="5364933" cy="1073538"/>
            <a:chOff x="3844788" y="3789525"/>
            <a:chExt cx="3388878" cy="678124"/>
          </a:xfrm>
        </p:grpSpPr>
        <p:sp>
          <p:nvSpPr>
            <p:cNvPr id="3420" name="Google Shape;3420;p31">
              <a:extLst>
                <a:ext uri="{FF2B5EF4-FFF2-40B4-BE49-F238E27FC236}">
                  <a16:creationId xmlns:a16="http://schemas.microsoft.com/office/drawing/2014/main" id="{50925E75-3F36-70DC-AEF0-3978E3D01A89}"/>
                </a:ext>
              </a:extLst>
            </p:cNvPr>
            <p:cNvSpPr/>
            <p:nvPr/>
          </p:nvSpPr>
          <p:spPr>
            <a:xfrm>
              <a:off x="4219555" y="3789525"/>
              <a:ext cx="39740" cy="66758"/>
            </a:xfrm>
            <a:custGeom>
              <a:avLst/>
              <a:gdLst/>
              <a:ahLst/>
              <a:cxnLst/>
              <a:rect l="l" t="t" r="r" b="b"/>
              <a:pathLst>
                <a:path w="581" h="976" extrusionOk="0">
                  <a:moveTo>
                    <a:pt x="279" y="0"/>
                  </a:moveTo>
                  <a:lnTo>
                    <a:pt x="1" y="24"/>
                  </a:lnTo>
                  <a:lnTo>
                    <a:pt x="1" y="952"/>
                  </a:lnTo>
                  <a:lnTo>
                    <a:pt x="256" y="975"/>
                  </a:lnTo>
                  <a:lnTo>
                    <a:pt x="395" y="952"/>
                  </a:lnTo>
                  <a:lnTo>
                    <a:pt x="511" y="952"/>
                  </a:lnTo>
                  <a:lnTo>
                    <a:pt x="535" y="929"/>
                  </a:lnTo>
                  <a:lnTo>
                    <a:pt x="558" y="883"/>
                  </a:lnTo>
                  <a:lnTo>
                    <a:pt x="581" y="790"/>
                  </a:lnTo>
                  <a:lnTo>
                    <a:pt x="558" y="581"/>
                  </a:lnTo>
                  <a:lnTo>
                    <a:pt x="535" y="302"/>
                  </a:lnTo>
                  <a:lnTo>
                    <a:pt x="535" y="163"/>
                  </a:lnTo>
                  <a:lnTo>
                    <a:pt x="558" y="70"/>
                  </a:lnTo>
                  <a:lnTo>
                    <a:pt x="535" y="24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1">
              <a:extLst>
                <a:ext uri="{FF2B5EF4-FFF2-40B4-BE49-F238E27FC236}">
                  <a16:creationId xmlns:a16="http://schemas.microsoft.com/office/drawing/2014/main" id="{4CA0D3C8-390A-1399-A0A4-63612576E116}"/>
                </a:ext>
              </a:extLst>
            </p:cNvPr>
            <p:cNvSpPr/>
            <p:nvPr/>
          </p:nvSpPr>
          <p:spPr>
            <a:xfrm>
              <a:off x="4236997" y="3800606"/>
              <a:ext cx="50890" cy="63612"/>
            </a:xfrm>
            <a:custGeom>
              <a:avLst/>
              <a:gdLst/>
              <a:ahLst/>
              <a:cxnLst/>
              <a:rect l="l" t="t" r="r" b="b"/>
              <a:pathLst>
                <a:path w="744" h="930" extrusionOk="0">
                  <a:moveTo>
                    <a:pt x="280" y="1"/>
                  </a:moveTo>
                  <a:lnTo>
                    <a:pt x="280" y="140"/>
                  </a:lnTo>
                  <a:lnTo>
                    <a:pt x="303" y="419"/>
                  </a:lnTo>
                  <a:lnTo>
                    <a:pt x="326" y="628"/>
                  </a:lnTo>
                  <a:lnTo>
                    <a:pt x="303" y="721"/>
                  </a:lnTo>
                  <a:lnTo>
                    <a:pt x="280" y="767"/>
                  </a:lnTo>
                  <a:lnTo>
                    <a:pt x="256" y="790"/>
                  </a:lnTo>
                  <a:lnTo>
                    <a:pt x="140" y="790"/>
                  </a:lnTo>
                  <a:lnTo>
                    <a:pt x="1" y="813"/>
                  </a:lnTo>
                  <a:lnTo>
                    <a:pt x="1" y="837"/>
                  </a:lnTo>
                  <a:lnTo>
                    <a:pt x="1" y="883"/>
                  </a:lnTo>
                  <a:lnTo>
                    <a:pt x="47" y="906"/>
                  </a:lnTo>
                  <a:lnTo>
                    <a:pt x="349" y="930"/>
                  </a:lnTo>
                  <a:lnTo>
                    <a:pt x="558" y="906"/>
                  </a:lnTo>
                  <a:lnTo>
                    <a:pt x="697" y="883"/>
                  </a:lnTo>
                  <a:lnTo>
                    <a:pt x="744" y="860"/>
                  </a:lnTo>
                  <a:lnTo>
                    <a:pt x="697" y="813"/>
                  </a:lnTo>
                  <a:lnTo>
                    <a:pt x="674" y="744"/>
                  </a:lnTo>
                  <a:lnTo>
                    <a:pt x="651" y="581"/>
                  </a:lnTo>
                  <a:lnTo>
                    <a:pt x="674" y="396"/>
                  </a:lnTo>
                  <a:lnTo>
                    <a:pt x="697" y="233"/>
                  </a:lnTo>
                  <a:lnTo>
                    <a:pt x="744" y="117"/>
                  </a:lnTo>
                  <a:lnTo>
                    <a:pt x="744" y="47"/>
                  </a:lnTo>
                  <a:lnTo>
                    <a:pt x="69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31">
              <a:extLst>
                <a:ext uri="{FF2B5EF4-FFF2-40B4-BE49-F238E27FC236}">
                  <a16:creationId xmlns:a16="http://schemas.microsoft.com/office/drawing/2014/main" id="{74A37F2D-591C-2B87-5DB4-01BA2EBA380D}"/>
                </a:ext>
              </a:extLst>
            </p:cNvPr>
            <p:cNvSpPr/>
            <p:nvPr/>
          </p:nvSpPr>
          <p:spPr>
            <a:xfrm>
              <a:off x="4221128" y="3789525"/>
              <a:ext cx="9644" cy="406570"/>
            </a:xfrm>
            <a:custGeom>
              <a:avLst/>
              <a:gdLst/>
              <a:ahLst/>
              <a:cxnLst/>
              <a:rect l="l" t="t" r="r" b="b"/>
              <a:pathLst>
                <a:path w="141" h="5944" extrusionOk="0">
                  <a:moveTo>
                    <a:pt x="1" y="0"/>
                  </a:moveTo>
                  <a:lnTo>
                    <a:pt x="1" y="5944"/>
                  </a:lnTo>
                  <a:lnTo>
                    <a:pt x="140" y="5944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31">
              <a:extLst>
                <a:ext uri="{FF2B5EF4-FFF2-40B4-BE49-F238E27FC236}">
                  <a16:creationId xmlns:a16="http://schemas.microsoft.com/office/drawing/2014/main" id="{5010BEF9-4489-2F4B-4F55-203B93F319D9}"/>
                </a:ext>
              </a:extLst>
            </p:cNvPr>
            <p:cNvSpPr/>
            <p:nvPr/>
          </p:nvSpPr>
          <p:spPr>
            <a:xfrm>
              <a:off x="3844788" y="4041992"/>
              <a:ext cx="3388878" cy="425653"/>
            </a:xfrm>
            <a:custGeom>
              <a:avLst/>
              <a:gdLst/>
              <a:ahLst/>
              <a:cxnLst/>
              <a:rect l="l" t="t" r="r" b="b"/>
              <a:pathLst>
                <a:path w="49545" h="6223" extrusionOk="0">
                  <a:moveTo>
                    <a:pt x="10935" y="1371"/>
                  </a:moveTo>
                  <a:lnTo>
                    <a:pt x="10935" y="1788"/>
                  </a:lnTo>
                  <a:lnTo>
                    <a:pt x="10541" y="1371"/>
                  </a:lnTo>
                  <a:close/>
                  <a:moveTo>
                    <a:pt x="37379" y="1371"/>
                  </a:moveTo>
                  <a:lnTo>
                    <a:pt x="37217" y="1533"/>
                  </a:lnTo>
                  <a:lnTo>
                    <a:pt x="37031" y="1696"/>
                  </a:lnTo>
                  <a:lnTo>
                    <a:pt x="36845" y="1858"/>
                  </a:lnTo>
                  <a:lnTo>
                    <a:pt x="36613" y="1974"/>
                  </a:lnTo>
                  <a:lnTo>
                    <a:pt x="36613" y="1371"/>
                  </a:lnTo>
                  <a:close/>
                  <a:moveTo>
                    <a:pt x="36358" y="1371"/>
                  </a:moveTo>
                  <a:lnTo>
                    <a:pt x="36358" y="2114"/>
                  </a:lnTo>
                  <a:lnTo>
                    <a:pt x="36195" y="2183"/>
                  </a:lnTo>
                  <a:lnTo>
                    <a:pt x="36009" y="2230"/>
                  </a:lnTo>
                  <a:lnTo>
                    <a:pt x="35824" y="2253"/>
                  </a:lnTo>
                  <a:lnTo>
                    <a:pt x="35824" y="1371"/>
                  </a:lnTo>
                  <a:close/>
                  <a:moveTo>
                    <a:pt x="11748" y="1371"/>
                  </a:moveTo>
                  <a:lnTo>
                    <a:pt x="11748" y="2322"/>
                  </a:lnTo>
                  <a:lnTo>
                    <a:pt x="11655" y="2322"/>
                  </a:lnTo>
                  <a:lnTo>
                    <a:pt x="11562" y="2299"/>
                  </a:lnTo>
                  <a:lnTo>
                    <a:pt x="11446" y="2230"/>
                  </a:lnTo>
                  <a:lnTo>
                    <a:pt x="11191" y="2021"/>
                  </a:lnTo>
                  <a:lnTo>
                    <a:pt x="11191" y="1371"/>
                  </a:lnTo>
                  <a:close/>
                  <a:moveTo>
                    <a:pt x="12537" y="1371"/>
                  </a:moveTo>
                  <a:lnTo>
                    <a:pt x="12537" y="2322"/>
                  </a:lnTo>
                  <a:lnTo>
                    <a:pt x="11980" y="2322"/>
                  </a:lnTo>
                  <a:lnTo>
                    <a:pt x="11980" y="1371"/>
                  </a:lnTo>
                  <a:close/>
                  <a:moveTo>
                    <a:pt x="35568" y="1371"/>
                  </a:moveTo>
                  <a:lnTo>
                    <a:pt x="35568" y="2299"/>
                  </a:lnTo>
                  <a:lnTo>
                    <a:pt x="35034" y="2322"/>
                  </a:lnTo>
                  <a:lnTo>
                    <a:pt x="35034" y="1371"/>
                  </a:lnTo>
                  <a:close/>
                  <a:moveTo>
                    <a:pt x="13327" y="1371"/>
                  </a:moveTo>
                  <a:lnTo>
                    <a:pt x="13327" y="2346"/>
                  </a:lnTo>
                  <a:lnTo>
                    <a:pt x="12770" y="2346"/>
                  </a:lnTo>
                  <a:lnTo>
                    <a:pt x="12770" y="1371"/>
                  </a:lnTo>
                  <a:close/>
                  <a:moveTo>
                    <a:pt x="14116" y="1371"/>
                  </a:moveTo>
                  <a:lnTo>
                    <a:pt x="14116" y="2346"/>
                  </a:lnTo>
                  <a:lnTo>
                    <a:pt x="13582" y="2346"/>
                  </a:lnTo>
                  <a:lnTo>
                    <a:pt x="13582" y="1371"/>
                  </a:lnTo>
                  <a:close/>
                  <a:moveTo>
                    <a:pt x="14906" y="1371"/>
                  </a:moveTo>
                  <a:lnTo>
                    <a:pt x="14906" y="2346"/>
                  </a:lnTo>
                  <a:lnTo>
                    <a:pt x="14372" y="2346"/>
                  </a:lnTo>
                  <a:lnTo>
                    <a:pt x="14372" y="1371"/>
                  </a:lnTo>
                  <a:close/>
                  <a:moveTo>
                    <a:pt x="15718" y="1371"/>
                  </a:moveTo>
                  <a:lnTo>
                    <a:pt x="15718" y="2369"/>
                  </a:lnTo>
                  <a:lnTo>
                    <a:pt x="15161" y="2369"/>
                  </a:lnTo>
                  <a:lnTo>
                    <a:pt x="15161" y="1371"/>
                  </a:lnTo>
                  <a:close/>
                  <a:moveTo>
                    <a:pt x="16507" y="1371"/>
                  </a:moveTo>
                  <a:lnTo>
                    <a:pt x="16507" y="2369"/>
                  </a:lnTo>
                  <a:lnTo>
                    <a:pt x="15950" y="2369"/>
                  </a:lnTo>
                  <a:lnTo>
                    <a:pt x="15950" y="1371"/>
                  </a:lnTo>
                  <a:close/>
                  <a:moveTo>
                    <a:pt x="17297" y="1371"/>
                  </a:moveTo>
                  <a:lnTo>
                    <a:pt x="17297" y="2369"/>
                  </a:lnTo>
                  <a:lnTo>
                    <a:pt x="16740" y="2369"/>
                  </a:lnTo>
                  <a:lnTo>
                    <a:pt x="16740" y="1371"/>
                  </a:lnTo>
                  <a:close/>
                  <a:moveTo>
                    <a:pt x="34779" y="1371"/>
                  </a:moveTo>
                  <a:lnTo>
                    <a:pt x="34779" y="2346"/>
                  </a:lnTo>
                  <a:lnTo>
                    <a:pt x="34222" y="2369"/>
                  </a:lnTo>
                  <a:lnTo>
                    <a:pt x="34222" y="1371"/>
                  </a:lnTo>
                  <a:close/>
                  <a:moveTo>
                    <a:pt x="18086" y="1371"/>
                  </a:moveTo>
                  <a:lnTo>
                    <a:pt x="18086" y="2392"/>
                  </a:lnTo>
                  <a:lnTo>
                    <a:pt x="17552" y="2392"/>
                  </a:lnTo>
                  <a:lnTo>
                    <a:pt x="17552" y="1371"/>
                  </a:lnTo>
                  <a:close/>
                  <a:moveTo>
                    <a:pt x="18899" y="1371"/>
                  </a:moveTo>
                  <a:lnTo>
                    <a:pt x="18899" y="2392"/>
                  </a:lnTo>
                  <a:lnTo>
                    <a:pt x="18342" y="2392"/>
                  </a:lnTo>
                  <a:lnTo>
                    <a:pt x="18342" y="1371"/>
                  </a:lnTo>
                  <a:close/>
                  <a:moveTo>
                    <a:pt x="19688" y="1371"/>
                  </a:moveTo>
                  <a:lnTo>
                    <a:pt x="19688" y="2392"/>
                  </a:lnTo>
                  <a:lnTo>
                    <a:pt x="19131" y="2392"/>
                  </a:lnTo>
                  <a:lnTo>
                    <a:pt x="19131" y="1371"/>
                  </a:lnTo>
                  <a:close/>
                  <a:moveTo>
                    <a:pt x="33200" y="1371"/>
                  </a:moveTo>
                  <a:lnTo>
                    <a:pt x="33200" y="2392"/>
                  </a:lnTo>
                  <a:lnTo>
                    <a:pt x="32643" y="2392"/>
                  </a:lnTo>
                  <a:lnTo>
                    <a:pt x="32643" y="1371"/>
                  </a:lnTo>
                  <a:close/>
                  <a:moveTo>
                    <a:pt x="33990" y="1371"/>
                  </a:moveTo>
                  <a:lnTo>
                    <a:pt x="33990" y="2369"/>
                  </a:lnTo>
                  <a:lnTo>
                    <a:pt x="33432" y="2392"/>
                  </a:lnTo>
                  <a:lnTo>
                    <a:pt x="33432" y="1371"/>
                  </a:lnTo>
                  <a:close/>
                  <a:moveTo>
                    <a:pt x="20478" y="1371"/>
                  </a:moveTo>
                  <a:lnTo>
                    <a:pt x="20478" y="2415"/>
                  </a:lnTo>
                  <a:lnTo>
                    <a:pt x="19920" y="2392"/>
                  </a:lnTo>
                  <a:lnTo>
                    <a:pt x="19920" y="1371"/>
                  </a:lnTo>
                  <a:close/>
                  <a:moveTo>
                    <a:pt x="21267" y="1371"/>
                  </a:moveTo>
                  <a:lnTo>
                    <a:pt x="21267" y="2415"/>
                  </a:lnTo>
                  <a:lnTo>
                    <a:pt x="20733" y="2415"/>
                  </a:lnTo>
                  <a:lnTo>
                    <a:pt x="20733" y="1371"/>
                  </a:lnTo>
                  <a:close/>
                  <a:moveTo>
                    <a:pt x="22056" y="1371"/>
                  </a:moveTo>
                  <a:lnTo>
                    <a:pt x="22056" y="2415"/>
                  </a:lnTo>
                  <a:lnTo>
                    <a:pt x="21522" y="2415"/>
                  </a:lnTo>
                  <a:lnTo>
                    <a:pt x="21522" y="1371"/>
                  </a:lnTo>
                  <a:close/>
                  <a:moveTo>
                    <a:pt x="22869" y="1371"/>
                  </a:moveTo>
                  <a:lnTo>
                    <a:pt x="22869" y="2415"/>
                  </a:lnTo>
                  <a:lnTo>
                    <a:pt x="22312" y="2415"/>
                  </a:lnTo>
                  <a:lnTo>
                    <a:pt x="22312" y="1371"/>
                  </a:lnTo>
                  <a:close/>
                  <a:moveTo>
                    <a:pt x="23658" y="1371"/>
                  </a:moveTo>
                  <a:lnTo>
                    <a:pt x="23658" y="2415"/>
                  </a:lnTo>
                  <a:lnTo>
                    <a:pt x="23101" y="2415"/>
                  </a:lnTo>
                  <a:lnTo>
                    <a:pt x="23101" y="1371"/>
                  </a:lnTo>
                  <a:close/>
                  <a:moveTo>
                    <a:pt x="24448" y="1371"/>
                  </a:moveTo>
                  <a:lnTo>
                    <a:pt x="24448" y="2415"/>
                  </a:lnTo>
                  <a:lnTo>
                    <a:pt x="23890" y="2415"/>
                  </a:lnTo>
                  <a:lnTo>
                    <a:pt x="23890" y="1371"/>
                  </a:lnTo>
                  <a:close/>
                  <a:moveTo>
                    <a:pt x="31598" y="1371"/>
                  </a:moveTo>
                  <a:lnTo>
                    <a:pt x="31598" y="2415"/>
                  </a:lnTo>
                  <a:lnTo>
                    <a:pt x="31041" y="2415"/>
                  </a:lnTo>
                  <a:lnTo>
                    <a:pt x="31041" y="1371"/>
                  </a:lnTo>
                  <a:close/>
                  <a:moveTo>
                    <a:pt x="32388" y="1371"/>
                  </a:moveTo>
                  <a:lnTo>
                    <a:pt x="32388" y="2392"/>
                  </a:lnTo>
                  <a:lnTo>
                    <a:pt x="31854" y="2415"/>
                  </a:lnTo>
                  <a:lnTo>
                    <a:pt x="31854" y="1371"/>
                  </a:lnTo>
                  <a:close/>
                  <a:moveTo>
                    <a:pt x="25237" y="1371"/>
                  </a:moveTo>
                  <a:lnTo>
                    <a:pt x="25237" y="2439"/>
                  </a:lnTo>
                  <a:lnTo>
                    <a:pt x="24703" y="2415"/>
                  </a:lnTo>
                  <a:lnTo>
                    <a:pt x="24703" y="1371"/>
                  </a:lnTo>
                  <a:close/>
                  <a:moveTo>
                    <a:pt x="26050" y="1371"/>
                  </a:moveTo>
                  <a:lnTo>
                    <a:pt x="26050" y="2439"/>
                  </a:lnTo>
                  <a:lnTo>
                    <a:pt x="25492" y="2439"/>
                  </a:lnTo>
                  <a:lnTo>
                    <a:pt x="25492" y="1371"/>
                  </a:lnTo>
                  <a:close/>
                  <a:moveTo>
                    <a:pt x="26839" y="1371"/>
                  </a:moveTo>
                  <a:lnTo>
                    <a:pt x="26839" y="2439"/>
                  </a:lnTo>
                  <a:lnTo>
                    <a:pt x="26282" y="2439"/>
                  </a:lnTo>
                  <a:lnTo>
                    <a:pt x="26282" y="1371"/>
                  </a:lnTo>
                  <a:close/>
                  <a:moveTo>
                    <a:pt x="27628" y="1371"/>
                  </a:moveTo>
                  <a:lnTo>
                    <a:pt x="27628" y="2439"/>
                  </a:lnTo>
                  <a:lnTo>
                    <a:pt x="27071" y="2439"/>
                  </a:lnTo>
                  <a:lnTo>
                    <a:pt x="27071" y="1371"/>
                  </a:lnTo>
                  <a:close/>
                  <a:moveTo>
                    <a:pt x="28418" y="1371"/>
                  </a:moveTo>
                  <a:lnTo>
                    <a:pt x="28418" y="2439"/>
                  </a:lnTo>
                  <a:lnTo>
                    <a:pt x="27884" y="2439"/>
                  </a:lnTo>
                  <a:lnTo>
                    <a:pt x="27884" y="1371"/>
                  </a:lnTo>
                  <a:close/>
                  <a:moveTo>
                    <a:pt x="29207" y="1371"/>
                  </a:moveTo>
                  <a:lnTo>
                    <a:pt x="29207" y="2439"/>
                  </a:lnTo>
                  <a:lnTo>
                    <a:pt x="28673" y="2439"/>
                  </a:lnTo>
                  <a:lnTo>
                    <a:pt x="28673" y="1371"/>
                  </a:lnTo>
                  <a:close/>
                  <a:moveTo>
                    <a:pt x="30020" y="1371"/>
                  </a:moveTo>
                  <a:lnTo>
                    <a:pt x="30020" y="2439"/>
                  </a:lnTo>
                  <a:lnTo>
                    <a:pt x="29462" y="2439"/>
                  </a:lnTo>
                  <a:lnTo>
                    <a:pt x="29462" y="1371"/>
                  </a:lnTo>
                  <a:close/>
                  <a:moveTo>
                    <a:pt x="30809" y="1371"/>
                  </a:moveTo>
                  <a:lnTo>
                    <a:pt x="30809" y="2415"/>
                  </a:lnTo>
                  <a:lnTo>
                    <a:pt x="30252" y="2439"/>
                  </a:lnTo>
                  <a:lnTo>
                    <a:pt x="30252" y="1371"/>
                  </a:lnTo>
                  <a:close/>
                  <a:moveTo>
                    <a:pt x="38122" y="1"/>
                  </a:moveTo>
                  <a:lnTo>
                    <a:pt x="38099" y="94"/>
                  </a:lnTo>
                  <a:lnTo>
                    <a:pt x="38006" y="326"/>
                  </a:lnTo>
                  <a:lnTo>
                    <a:pt x="37867" y="651"/>
                  </a:lnTo>
                  <a:lnTo>
                    <a:pt x="37751" y="860"/>
                  </a:lnTo>
                  <a:lnTo>
                    <a:pt x="37635" y="1046"/>
                  </a:lnTo>
                  <a:lnTo>
                    <a:pt x="10053" y="1046"/>
                  </a:lnTo>
                  <a:lnTo>
                    <a:pt x="4087" y="976"/>
                  </a:lnTo>
                  <a:lnTo>
                    <a:pt x="0" y="953"/>
                  </a:lnTo>
                  <a:lnTo>
                    <a:pt x="24" y="1185"/>
                  </a:lnTo>
                  <a:lnTo>
                    <a:pt x="70" y="1394"/>
                  </a:lnTo>
                  <a:lnTo>
                    <a:pt x="140" y="1626"/>
                  </a:lnTo>
                  <a:lnTo>
                    <a:pt x="233" y="1858"/>
                  </a:lnTo>
                  <a:lnTo>
                    <a:pt x="442" y="2322"/>
                  </a:lnTo>
                  <a:lnTo>
                    <a:pt x="720" y="2764"/>
                  </a:lnTo>
                  <a:lnTo>
                    <a:pt x="1022" y="3205"/>
                  </a:lnTo>
                  <a:lnTo>
                    <a:pt x="1347" y="3646"/>
                  </a:lnTo>
                  <a:lnTo>
                    <a:pt x="1695" y="4064"/>
                  </a:lnTo>
                  <a:lnTo>
                    <a:pt x="2044" y="4458"/>
                  </a:lnTo>
                  <a:lnTo>
                    <a:pt x="2415" y="4830"/>
                  </a:lnTo>
                  <a:lnTo>
                    <a:pt x="2740" y="5178"/>
                  </a:lnTo>
                  <a:lnTo>
                    <a:pt x="3344" y="5712"/>
                  </a:lnTo>
                  <a:lnTo>
                    <a:pt x="3762" y="6084"/>
                  </a:lnTo>
                  <a:lnTo>
                    <a:pt x="3924" y="6223"/>
                  </a:lnTo>
                  <a:lnTo>
                    <a:pt x="47595" y="6223"/>
                  </a:lnTo>
                  <a:lnTo>
                    <a:pt x="47339" y="5805"/>
                  </a:lnTo>
                  <a:lnTo>
                    <a:pt x="47153" y="5433"/>
                  </a:lnTo>
                  <a:lnTo>
                    <a:pt x="47014" y="5062"/>
                  </a:lnTo>
                  <a:lnTo>
                    <a:pt x="46944" y="4714"/>
                  </a:lnTo>
                  <a:lnTo>
                    <a:pt x="46921" y="4389"/>
                  </a:lnTo>
                  <a:lnTo>
                    <a:pt x="46968" y="4087"/>
                  </a:lnTo>
                  <a:lnTo>
                    <a:pt x="47037" y="3785"/>
                  </a:lnTo>
                  <a:lnTo>
                    <a:pt x="47130" y="3530"/>
                  </a:lnTo>
                  <a:lnTo>
                    <a:pt x="47269" y="3298"/>
                  </a:lnTo>
                  <a:lnTo>
                    <a:pt x="47432" y="3089"/>
                  </a:lnTo>
                  <a:lnTo>
                    <a:pt x="47618" y="2880"/>
                  </a:lnTo>
                  <a:lnTo>
                    <a:pt x="47827" y="2717"/>
                  </a:lnTo>
                  <a:lnTo>
                    <a:pt x="48012" y="2578"/>
                  </a:lnTo>
                  <a:lnTo>
                    <a:pt x="48221" y="2439"/>
                  </a:lnTo>
                  <a:lnTo>
                    <a:pt x="48430" y="2346"/>
                  </a:lnTo>
                  <a:lnTo>
                    <a:pt x="48639" y="2276"/>
                  </a:lnTo>
                  <a:lnTo>
                    <a:pt x="48802" y="2183"/>
                  </a:lnTo>
                  <a:lnTo>
                    <a:pt x="48964" y="2090"/>
                  </a:lnTo>
                  <a:lnTo>
                    <a:pt x="49104" y="1951"/>
                  </a:lnTo>
                  <a:lnTo>
                    <a:pt x="49196" y="1788"/>
                  </a:lnTo>
                  <a:lnTo>
                    <a:pt x="49289" y="1626"/>
                  </a:lnTo>
                  <a:lnTo>
                    <a:pt x="49359" y="1440"/>
                  </a:lnTo>
                  <a:lnTo>
                    <a:pt x="49429" y="1231"/>
                  </a:lnTo>
                  <a:lnTo>
                    <a:pt x="49475" y="1046"/>
                  </a:lnTo>
                  <a:lnTo>
                    <a:pt x="49522" y="674"/>
                  </a:lnTo>
                  <a:lnTo>
                    <a:pt x="49545" y="372"/>
                  </a:lnTo>
                  <a:lnTo>
                    <a:pt x="49522" y="70"/>
                  </a:lnTo>
                  <a:lnTo>
                    <a:pt x="381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1">
              <a:extLst>
                <a:ext uri="{FF2B5EF4-FFF2-40B4-BE49-F238E27FC236}">
                  <a16:creationId xmlns:a16="http://schemas.microsoft.com/office/drawing/2014/main" id="{89ED6DA3-5CD8-F196-609D-BBB6FFFEA25F}"/>
                </a:ext>
              </a:extLst>
            </p:cNvPr>
            <p:cNvSpPr/>
            <p:nvPr/>
          </p:nvSpPr>
          <p:spPr>
            <a:xfrm>
              <a:off x="4035352" y="4397744"/>
              <a:ext cx="3064936" cy="69905"/>
            </a:xfrm>
            <a:custGeom>
              <a:avLst/>
              <a:gdLst/>
              <a:ahLst/>
              <a:cxnLst/>
              <a:rect l="l" t="t" r="r" b="b"/>
              <a:pathLst>
                <a:path w="44809" h="1022" extrusionOk="0">
                  <a:moveTo>
                    <a:pt x="0" y="0"/>
                  </a:moveTo>
                  <a:lnTo>
                    <a:pt x="442" y="418"/>
                  </a:lnTo>
                  <a:lnTo>
                    <a:pt x="813" y="743"/>
                  </a:lnTo>
                  <a:lnTo>
                    <a:pt x="1138" y="1022"/>
                  </a:lnTo>
                  <a:lnTo>
                    <a:pt x="44809" y="1022"/>
                  </a:lnTo>
                  <a:lnTo>
                    <a:pt x="44623" y="743"/>
                  </a:lnTo>
                  <a:lnTo>
                    <a:pt x="44483" y="488"/>
                  </a:lnTo>
                  <a:lnTo>
                    <a:pt x="44367" y="256"/>
                  </a:lnTo>
                  <a:lnTo>
                    <a:pt x="442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1C8D94FA-6729-1373-B482-6BAE99036661}"/>
              </a:ext>
            </a:extLst>
          </p:cNvPr>
          <p:cNvSpPr txBox="1"/>
          <p:nvPr/>
        </p:nvSpPr>
        <p:spPr>
          <a:xfrm>
            <a:off x="47553" y="4487207"/>
            <a:ext cx="6093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Elaboró:</a:t>
            </a:r>
            <a:r>
              <a:rPr lang="es-MX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Erlendy Ibarbo Perlaza</a:t>
            </a:r>
          </a:p>
          <a:p>
            <a:r>
              <a:rPr lang="es-MX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Profesional en Comercio Exterior</a:t>
            </a:r>
          </a:p>
          <a:p>
            <a:r>
              <a:rPr lang="es-MX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Esp. Marketing Estratégico</a:t>
            </a:r>
          </a:p>
          <a:p>
            <a:r>
              <a:rPr lang="es-MX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Mg. En creación de Empresas</a:t>
            </a:r>
            <a:endParaRPr lang="es-CO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958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0">
          <a:extLst>
            <a:ext uri="{FF2B5EF4-FFF2-40B4-BE49-F238E27FC236}">
              <a16:creationId xmlns:a16="http://schemas.microsoft.com/office/drawing/2014/main" id="{BC08D0AA-5FC4-2733-D36E-7290BA439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1" name="Google Shape;3211;p31">
            <a:extLst>
              <a:ext uri="{FF2B5EF4-FFF2-40B4-BE49-F238E27FC236}">
                <a16:creationId xmlns:a16="http://schemas.microsoft.com/office/drawing/2014/main" id="{F58987A1-B935-CE07-4917-B58145B0AD08}"/>
              </a:ext>
            </a:extLst>
          </p:cNvPr>
          <p:cNvSpPr/>
          <p:nvPr/>
        </p:nvSpPr>
        <p:spPr>
          <a:xfrm>
            <a:off x="100" y="4057650"/>
            <a:ext cx="9144000" cy="456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2" name="Google Shape;3212;p31">
            <a:extLst>
              <a:ext uri="{FF2B5EF4-FFF2-40B4-BE49-F238E27FC236}">
                <a16:creationId xmlns:a16="http://schemas.microsoft.com/office/drawing/2014/main" id="{CE012F4B-B2C0-D741-8595-158F8E2E21FD}"/>
              </a:ext>
            </a:extLst>
          </p:cNvPr>
          <p:cNvSpPr/>
          <p:nvPr/>
        </p:nvSpPr>
        <p:spPr>
          <a:xfrm>
            <a:off x="124" y="3191663"/>
            <a:ext cx="4622473" cy="870579"/>
          </a:xfrm>
          <a:custGeom>
            <a:avLst/>
            <a:gdLst/>
            <a:ahLst/>
            <a:cxnLst/>
            <a:rect l="l" t="t" r="r" b="b"/>
            <a:pathLst>
              <a:path w="46968" h="8846" extrusionOk="0">
                <a:moveTo>
                  <a:pt x="24680" y="0"/>
                </a:moveTo>
                <a:lnTo>
                  <a:pt x="24680" y="2554"/>
                </a:lnTo>
                <a:lnTo>
                  <a:pt x="23147" y="2554"/>
                </a:lnTo>
                <a:lnTo>
                  <a:pt x="23147" y="6060"/>
                </a:lnTo>
                <a:lnTo>
                  <a:pt x="21801" y="6060"/>
                </a:lnTo>
                <a:lnTo>
                  <a:pt x="21801" y="2066"/>
                </a:lnTo>
                <a:lnTo>
                  <a:pt x="20059" y="2066"/>
                </a:lnTo>
                <a:lnTo>
                  <a:pt x="20059" y="929"/>
                </a:lnTo>
                <a:lnTo>
                  <a:pt x="17854" y="929"/>
                </a:lnTo>
                <a:lnTo>
                  <a:pt x="17854" y="3065"/>
                </a:lnTo>
                <a:lnTo>
                  <a:pt x="16577" y="3065"/>
                </a:lnTo>
                <a:lnTo>
                  <a:pt x="16577" y="2345"/>
                </a:lnTo>
                <a:lnTo>
                  <a:pt x="15346" y="2345"/>
                </a:lnTo>
                <a:lnTo>
                  <a:pt x="15346" y="5224"/>
                </a:lnTo>
                <a:lnTo>
                  <a:pt x="13907" y="5224"/>
                </a:lnTo>
                <a:lnTo>
                  <a:pt x="13048" y="3738"/>
                </a:lnTo>
                <a:lnTo>
                  <a:pt x="12050" y="3738"/>
                </a:lnTo>
                <a:lnTo>
                  <a:pt x="12050" y="2066"/>
                </a:lnTo>
                <a:lnTo>
                  <a:pt x="10285" y="2066"/>
                </a:lnTo>
                <a:lnTo>
                  <a:pt x="10285" y="6710"/>
                </a:lnTo>
                <a:lnTo>
                  <a:pt x="8498" y="6710"/>
                </a:lnTo>
                <a:lnTo>
                  <a:pt x="8498" y="5038"/>
                </a:lnTo>
                <a:lnTo>
                  <a:pt x="6988" y="5038"/>
                </a:lnTo>
                <a:lnTo>
                  <a:pt x="6988" y="2740"/>
                </a:lnTo>
                <a:lnTo>
                  <a:pt x="4644" y="2740"/>
                </a:lnTo>
                <a:lnTo>
                  <a:pt x="4644" y="3854"/>
                </a:lnTo>
                <a:lnTo>
                  <a:pt x="1811" y="3854"/>
                </a:lnTo>
                <a:lnTo>
                  <a:pt x="1811" y="5247"/>
                </a:lnTo>
                <a:lnTo>
                  <a:pt x="0" y="5247"/>
                </a:lnTo>
                <a:lnTo>
                  <a:pt x="0" y="8845"/>
                </a:lnTo>
                <a:lnTo>
                  <a:pt x="46967" y="8845"/>
                </a:lnTo>
                <a:lnTo>
                  <a:pt x="46967" y="6385"/>
                </a:lnTo>
                <a:lnTo>
                  <a:pt x="43462" y="6385"/>
                </a:lnTo>
                <a:lnTo>
                  <a:pt x="43462" y="4411"/>
                </a:lnTo>
                <a:lnTo>
                  <a:pt x="42022" y="4411"/>
                </a:lnTo>
                <a:lnTo>
                  <a:pt x="42022" y="209"/>
                </a:lnTo>
                <a:lnTo>
                  <a:pt x="39608" y="209"/>
                </a:lnTo>
                <a:lnTo>
                  <a:pt x="39608" y="2925"/>
                </a:lnTo>
                <a:lnTo>
                  <a:pt x="38261" y="2925"/>
                </a:lnTo>
                <a:lnTo>
                  <a:pt x="38261" y="6268"/>
                </a:lnTo>
                <a:lnTo>
                  <a:pt x="36149" y="6268"/>
                </a:lnTo>
                <a:lnTo>
                  <a:pt x="36149" y="5108"/>
                </a:lnTo>
                <a:lnTo>
                  <a:pt x="34082" y="5108"/>
                </a:lnTo>
                <a:lnTo>
                  <a:pt x="32504" y="3552"/>
                </a:lnTo>
                <a:lnTo>
                  <a:pt x="30344" y="3552"/>
                </a:lnTo>
                <a:lnTo>
                  <a:pt x="30344" y="1068"/>
                </a:lnTo>
                <a:lnTo>
                  <a:pt x="27117" y="1068"/>
                </a:lnTo>
                <a:lnTo>
                  <a:pt x="27117" y="0"/>
                </a:lnTo>
                <a:close/>
              </a:path>
            </a:pathLst>
          </a:custGeom>
          <a:solidFill>
            <a:srgbClr val="1A1F20">
              <a:alpha val="131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3" name="Google Shape;3213;p31">
            <a:extLst>
              <a:ext uri="{FF2B5EF4-FFF2-40B4-BE49-F238E27FC236}">
                <a16:creationId xmlns:a16="http://schemas.microsoft.com/office/drawing/2014/main" id="{D1E1183C-D8C5-EB75-1FEA-B90C719DFF21}"/>
              </a:ext>
            </a:extLst>
          </p:cNvPr>
          <p:cNvSpPr/>
          <p:nvPr/>
        </p:nvSpPr>
        <p:spPr>
          <a:xfrm>
            <a:off x="4622596" y="3191663"/>
            <a:ext cx="4622473" cy="870579"/>
          </a:xfrm>
          <a:custGeom>
            <a:avLst/>
            <a:gdLst/>
            <a:ahLst/>
            <a:cxnLst/>
            <a:rect l="l" t="t" r="r" b="b"/>
            <a:pathLst>
              <a:path w="46968" h="8846" extrusionOk="0">
                <a:moveTo>
                  <a:pt x="24680" y="0"/>
                </a:moveTo>
                <a:lnTo>
                  <a:pt x="24680" y="2554"/>
                </a:lnTo>
                <a:lnTo>
                  <a:pt x="23147" y="2554"/>
                </a:lnTo>
                <a:lnTo>
                  <a:pt x="23147" y="6060"/>
                </a:lnTo>
                <a:lnTo>
                  <a:pt x="21801" y="6060"/>
                </a:lnTo>
                <a:lnTo>
                  <a:pt x="21801" y="2066"/>
                </a:lnTo>
                <a:lnTo>
                  <a:pt x="20059" y="2066"/>
                </a:lnTo>
                <a:lnTo>
                  <a:pt x="20059" y="929"/>
                </a:lnTo>
                <a:lnTo>
                  <a:pt x="17854" y="929"/>
                </a:lnTo>
                <a:lnTo>
                  <a:pt x="17854" y="3065"/>
                </a:lnTo>
                <a:lnTo>
                  <a:pt x="16577" y="3065"/>
                </a:lnTo>
                <a:lnTo>
                  <a:pt x="16577" y="2345"/>
                </a:lnTo>
                <a:lnTo>
                  <a:pt x="15346" y="2345"/>
                </a:lnTo>
                <a:lnTo>
                  <a:pt x="15346" y="5224"/>
                </a:lnTo>
                <a:lnTo>
                  <a:pt x="13907" y="5224"/>
                </a:lnTo>
                <a:lnTo>
                  <a:pt x="13048" y="3738"/>
                </a:lnTo>
                <a:lnTo>
                  <a:pt x="12050" y="3738"/>
                </a:lnTo>
                <a:lnTo>
                  <a:pt x="12050" y="2066"/>
                </a:lnTo>
                <a:lnTo>
                  <a:pt x="10285" y="2066"/>
                </a:lnTo>
                <a:lnTo>
                  <a:pt x="10285" y="6710"/>
                </a:lnTo>
                <a:lnTo>
                  <a:pt x="8498" y="6710"/>
                </a:lnTo>
                <a:lnTo>
                  <a:pt x="8498" y="5038"/>
                </a:lnTo>
                <a:lnTo>
                  <a:pt x="6988" y="5038"/>
                </a:lnTo>
                <a:lnTo>
                  <a:pt x="6988" y="2740"/>
                </a:lnTo>
                <a:lnTo>
                  <a:pt x="4644" y="2740"/>
                </a:lnTo>
                <a:lnTo>
                  <a:pt x="4644" y="3854"/>
                </a:lnTo>
                <a:lnTo>
                  <a:pt x="1811" y="3854"/>
                </a:lnTo>
                <a:lnTo>
                  <a:pt x="1811" y="5247"/>
                </a:lnTo>
                <a:lnTo>
                  <a:pt x="0" y="5247"/>
                </a:lnTo>
                <a:lnTo>
                  <a:pt x="0" y="8845"/>
                </a:lnTo>
                <a:lnTo>
                  <a:pt x="46967" y="8845"/>
                </a:lnTo>
                <a:lnTo>
                  <a:pt x="46967" y="6385"/>
                </a:lnTo>
                <a:lnTo>
                  <a:pt x="43462" y="6385"/>
                </a:lnTo>
                <a:lnTo>
                  <a:pt x="43462" y="4411"/>
                </a:lnTo>
                <a:lnTo>
                  <a:pt x="42022" y="4411"/>
                </a:lnTo>
                <a:lnTo>
                  <a:pt x="42022" y="209"/>
                </a:lnTo>
                <a:lnTo>
                  <a:pt x="39608" y="209"/>
                </a:lnTo>
                <a:lnTo>
                  <a:pt x="39608" y="2925"/>
                </a:lnTo>
                <a:lnTo>
                  <a:pt x="38261" y="2925"/>
                </a:lnTo>
                <a:lnTo>
                  <a:pt x="38261" y="6268"/>
                </a:lnTo>
                <a:lnTo>
                  <a:pt x="36149" y="6268"/>
                </a:lnTo>
                <a:lnTo>
                  <a:pt x="36149" y="5108"/>
                </a:lnTo>
                <a:lnTo>
                  <a:pt x="34082" y="5108"/>
                </a:lnTo>
                <a:lnTo>
                  <a:pt x="32504" y="3552"/>
                </a:lnTo>
                <a:lnTo>
                  <a:pt x="30344" y="3552"/>
                </a:lnTo>
                <a:lnTo>
                  <a:pt x="30344" y="1068"/>
                </a:lnTo>
                <a:lnTo>
                  <a:pt x="27117" y="1068"/>
                </a:lnTo>
                <a:lnTo>
                  <a:pt x="27117" y="0"/>
                </a:lnTo>
                <a:close/>
              </a:path>
            </a:pathLst>
          </a:custGeom>
          <a:solidFill>
            <a:srgbClr val="1A1F20">
              <a:alpha val="131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4" name="Google Shape;3214;p31">
            <a:extLst>
              <a:ext uri="{FF2B5EF4-FFF2-40B4-BE49-F238E27FC236}">
                <a16:creationId xmlns:a16="http://schemas.microsoft.com/office/drawing/2014/main" id="{A2842042-A536-2315-E7E4-94455592EBF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72046" y="1101675"/>
            <a:ext cx="7301100" cy="16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Diagnóstico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16" name="Google Shape;3216;p31">
            <a:extLst>
              <a:ext uri="{FF2B5EF4-FFF2-40B4-BE49-F238E27FC236}">
                <a16:creationId xmlns:a16="http://schemas.microsoft.com/office/drawing/2014/main" id="{427E69EE-D08E-AB0B-B9DB-448409B902AE}"/>
              </a:ext>
            </a:extLst>
          </p:cNvPr>
          <p:cNvSpPr/>
          <p:nvPr/>
        </p:nvSpPr>
        <p:spPr>
          <a:xfrm>
            <a:off x="763050" y="1836241"/>
            <a:ext cx="763222" cy="221288"/>
          </a:xfrm>
          <a:custGeom>
            <a:avLst/>
            <a:gdLst/>
            <a:ahLst/>
            <a:cxnLst/>
            <a:rect l="l" t="t" r="r" b="b"/>
            <a:pathLst>
              <a:path w="7291" h="2114" extrusionOk="0">
                <a:moveTo>
                  <a:pt x="2252" y="0"/>
                </a:moveTo>
                <a:lnTo>
                  <a:pt x="2113" y="24"/>
                </a:lnTo>
                <a:lnTo>
                  <a:pt x="1997" y="47"/>
                </a:lnTo>
                <a:lnTo>
                  <a:pt x="1857" y="116"/>
                </a:lnTo>
                <a:lnTo>
                  <a:pt x="1741" y="186"/>
                </a:lnTo>
                <a:lnTo>
                  <a:pt x="1648" y="279"/>
                </a:lnTo>
                <a:lnTo>
                  <a:pt x="1579" y="418"/>
                </a:lnTo>
                <a:lnTo>
                  <a:pt x="1556" y="534"/>
                </a:lnTo>
                <a:lnTo>
                  <a:pt x="1648" y="650"/>
                </a:lnTo>
                <a:lnTo>
                  <a:pt x="1556" y="558"/>
                </a:lnTo>
                <a:lnTo>
                  <a:pt x="1439" y="488"/>
                </a:lnTo>
                <a:lnTo>
                  <a:pt x="1323" y="465"/>
                </a:lnTo>
                <a:lnTo>
                  <a:pt x="1184" y="441"/>
                </a:lnTo>
                <a:lnTo>
                  <a:pt x="1068" y="441"/>
                </a:lnTo>
                <a:lnTo>
                  <a:pt x="952" y="465"/>
                </a:lnTo>
                <a:lnTo>
                  <a:pt x="813" y="488"/>
                </a:lnTo>
                <a:lnTo>
                  <a:pt x="720" y="558"/>
                </a:lnTo>
                <a:lnTo>
                  <a:pt x="604" y="627"/>
                </a:lnTo>
                <a:lnTo>
                  <a:pt x="511" y="720"/>
                </a:lnTo>
                <a:lnTo>
                  <a:pt x="441" y="813"/>
                </a:lnTo>
                <a:lnTo>
                  <a:pt x="395" y="906"/>
                </a:lnTo>
                <a:lnTo>
                  <a:pt x="348" y="1022"/>
                </a:lnTo>
                <a:lnTo>
                  <a:pt x="348" y="1161"/>
                </a:lnTo>
                <a:lnTo>
                  <a:pt x="348" y="1277"/>
                </a:lnTo>
                <a:lnTo>
                  <a:pt x="371" y="1393"/>
                </a:lnTo>
                <a:lnTo>
                  <a:pt x="395" y="1393"/>
                </a:lnTo>
                <a:lnTo>
                  <a:pt x="464" y="1417"/>
                </a:lnTo>
                <a:lnTo>
                  <a:pt x="534" y="1463"/>
                </a:lnTo>
                <a:lnTo>
                  <a:pt x="604" y="1533"/>
                </a:lnTo>
                <a:lnTo>
                  <a:pt x="534" y="1486"/>
                </a:lnTo>
                <a:lnTo>
                  <a:pt x="464" y="1440"/>
                </a:lnTo>
                <a:lnTo>
                  <a:pt x="395" y="1417"/>
                </a:lnTo>
                <a:lnTo>
                  <a:pt x="302" y="1417"/>
                </a:lnTo>
                <a:lnTo>
                  <a:pt x="232" y="1440"/>
                </a:lnTo>
                <a:lnTo>
                  <a:pt x="163" y="1463"/>
                </a:lnTo>
                <a:lnTo>
                  <a:pt x="93" y="1533"/>
                </a:lnTo>
                <a:lnTo>
                  <a:pt x="46" y="1579"/>
                </a:lnTo>
                <a:lnTo>
                  <a:pt x="23" y="1649"/>
                </a:lnTo>
                <a:lnTo>
                  <a:pt x="0" y="1718"/>
                </a:lnTo>
                <a:lnTo>
                  <a:pt x="23" y="1811"/>
                </a:lnTo>
                <a:lnTo>
                  <a:pt x="23" y="1881"/>
                </a:lnTo>
                <a:lnTo>
                  <a:pt x="70" y="1927"/>
                </a:lnTo>
                <a:lnTo>
                  <a:pt x="116" y="1997"/>
                </a:lnTo>
                <a:lnTo>
                  <a:pt x="186" y="2043"/>
                </a:lnTo>
                <a:lnTo>
                  <a:pt x="325" y="2090"/>
                </a:lnTo>
                <a:lnTo>
                  <a:pt x="5409" y="2090"/>
                </a:lnTo>
                <a:lnTo>
                  <a:pt x="6710" y="2113"/>
                </a:lnTo>
                <a:lnTo>
                  <a:pt x="7035" y="2113"/>
                </a:lnTo>
                <a:lnTo>
                  <a:pt x="7104" y="2090"/>
                </a:lnTo>
                <a:lnTo>
                  <a:pt x="7174" y="2067"/>
                </a:lnTo>
                <a:lnTo>
                  <a:pt x="7220" y="2020"/>
                </a:lnTo>
                <a:lnTo>
                  <a:pt x="7244" y="1974"/>
                </a:lnTo>
                <a:lnTo>
                  <a:pt x="7290" y="1904"/>
                </a:lnTo>
                <a:lnTo>
                  <a:pt x="7290" y="1834"/>
                </a:lnTo>
                <a:lnTo>
                  <a:pt x="7290" y="1672"/>
                </a:lnTo>
                <a:lnTo>
                  <a:pt x="7244" y="1509"/>
                </a:lnTo>
                <a:lnTo>
                  <a:pt x="7197" y="1370"/>
                </a:lnTo>
                <a:lnTo>
                  <a:pt x="7081" y="1277"/>
                </a:lnTo>
                <a:lnTo>
                  <a:pt x="6942" y="1184"/>
                </a:lnTo>
                <a:lnTo>
                  <a:pt x="6802" y="1138"/>
                </a:lnTo>
                <a:lnTo>
                  <a:pt x="6640" y="1138"/>
                </a:lnTo>
                <a:lnTo>
                  <a:pt x="6477" y="1161"/>
                </a:lnTo>
                <a:lnTo>
                  <a:pt x="6338" y="1231"/>
                </a:lnTo>
                <a:lnTo>
                  <a:pt x="6268" y="1277"/>
                </a:lnTo>
                <a:lnTo>
                  <a:pt x="6222" y="1347"/>
                </a:lnTo>
                <a:lnTo>
                  <a:pt x="6187" y="1399"/>
                </a:lnTo>
                <a:lnTo>
                  <a:pt x="6199" y="1370"/>
                </a:lnTo>
                <a:lnTo>
                  <a:pt x="6199" y="1347"/>
                </a:lnTo>
                <a:lnTo>
                  <a:pt x="6152" y="1138"/>
                </a:lnTo>
                <a:lnTo>
                  <a:pt x="6083" y="952"/>
                </a:lnTo>
                <a:lnTo>
                  <a:pt x="5967" y="766"/>
                </a:lnTo>
                <a:lnTo>
                  <a:pt x="5804" y="604"/>
                </a:lnTo>
                <a:lnTo>
                  <a:pt x="5642" y="465"/>
                </a:lnTo>
                <a:lnTo>
                  <a:pt x="5433" y="372"/>
                </a:lnTo>
                <a:lnTo>
                  <a:pt x="5224" y="302"/>
                </a:lnTo>
                <a:lnTo>
                  <a:pt x="5015" y="256"/>
                </a:lnTo>
                <a:lnTo>
                  <a:pt x="4806" y="232"/>
                </a:lnTo>
                <a:lnTo>
                  <a:pt x="4597" y="232"/>
                </a:lnTo>
                <a:lnTo>
                  <a:pt x="4365" y="279"/>
                </a:lnTo>
                <a:lnTo>
                  <a:pt x="4156" y="325"/>
                </a:lnTo>
                <a:lnTo>
                  <a:pt x="3970" y="395"/>
                </a:lnTo>
                <a:lnTo>
                  <a:pt x="3784" y="511"/>
                </a:lnTo>
                <a:lnTo>
                  <a:pt x="3645" y="627"/>
                </a:lnTo>
                <a:lnTo>
                  <a:pt x="3599" y="697"/>
                </a:lnTo>
                <a:lnTo>
                  <a:pt x="3575" y="790"/>
                </a:lnTo>
                <a:lnTo>
                  <a:pt x="3599" y="813"/>
                </a:lnTo>
                <a:lnTo>
                  <a:pt x="3691" y="929"/>
                </a:lnTo>
                <a:lnTo>
                  <a:pt x="3761" y="1068"/>
                </a:lnTo>
                <a:lnTo>
                  <a:pt x="3784" y="1208"/>
                </a:lnTo>
                <a:lnTo>
                  <a:pt x="3761" y="1347"/>
                </a:lnTo>
                <a:lnTo>
                  <a:pt x="3761" y="1208"/>
                </a:lnTo>
                <a:lnTo>
                  <a:pt x="3715" y="1092"/>
                </a:lnTo>
                <a:lnTo>
                  <a:pt x="3645" y="975"/>
                </a:lnTo>
                <a:lnTo>
                  <a:pt x="3529" y="883"/>
                </a:lnTo>
                <a:lnTo>
                  <a:pt x="3413" y="813"/>
                </a:lnTo>
                <a:lnTo>
                  <a:pt x="3297" y="766"/>
                </a:lnTo>
                <a:lnTo>
                  <a:pt x="3157" y="743"/>
                </a:lnTo>
                <a:lnTo>
                  <a:pt x="3018" y="743"/>
                </a:lnTo>
                <a:lnTo>
                  <a:pt x="2902" y="766"/>
                </a:lnTo>
                <a:lnTo>
                  <a:pt x="2763" y="790"/>
                </a:lnTo>
                <a:lnTo>
                  <a:pt x="2647" y="836"/>
                </a:lnTo>
                <a:lnTo>
                  <a:pt x="2531" y="906"/>
                </a:lnTo>
                <a:lnTo>
                  <a:pt x="2438" y="999"/>
                </a:lnTo>
                <a:lnTo>
                  <a:pt x="2368" y="1138"/>
                </a:lnTo>
                <a:lnTo>
                  <a:pt x="2345" y="1254"/>
                </a:lnTo>
                <a:lnTo>
                  <a:pt x="2345" y="1417"/>
                </a:lnTo>
                <a:lnTo>
                  <a:pt x="2298" y="1254"/>
                </a:lnTo>
                <a:lnTo>
                  <a:pt x="2322" y="1115"/>
                </a:lnTo>
                <a:lnTo>
                  <a:pt x="2368" y="975"/>
                </a:lnTo>
                <a:lnTo>
                  <a:pt x="2461" y="836"/>
                </a:lnTo>
                <a:lnTo>
                  <a:pt x="2577" y="743"/>
                </a:lnTo>
                <a:lnTo>
                  <a:pt x="2716" y="674"/>
                </a:lnTo>
                <a:lnTo>
                  <a:pt x="2879" y="627"/>
                </a:lnTo>
                <a:lnTo>
                  <a:pt x="3065" y="627"/>
                </a:lnTo>
                <a:lnTo>
                  <a:pt x="3041" y="511"/>
                </a:lnTo>
                <a:lnTo>
                  <a:pt x="3018" y="418"/>
                </a:lnTo>
                <a:lnTo>
                  <a:pt x="2949" y="325"/>
                </a:lnTo>
                <a:lnTo>
                  <a:pt x="2879" y="232"/>
                </a:lnTo>
                <a:lnTo>
                  <a:pt x="2786" y="163"/>
                </a:lnTo>
                <a:lnTo>
                  <a:pt x="2647" y="93"/>
                </a:lnTo>
                <a:lnTo>
                  <a:pt x="2531" y="47"/>
                </a:lnTo>
                <a:lnTo>
                  <a:pt x="2391" y="24"/>
                </a:lnTo>
                <a:lnTo>
                  <a:pt x="2252" y="0"/>
                </a:lnTo>
                <a:close/>
              </a:path>
            </a:pathLst>
          </a:custGeom>
          <a:solidFill>
            <a:srgbClr val="FFFFFF">
              <a:alpha val="23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7" name="Google Shape;3217;p31">
            <a:extLst>
              <a:ext uri="{FF2B5EF4-FFF2-40B4-BE49-F238E27FC236}">
                <a16:creationId xmlns:a16="http://schemas.microsoft.com/office/drawing/2014/main" id="{A85C744A-DBD8-BFE4-110E-4F04CF6498F2}"/>
              </a:ext>
            </a:extLst>
          </p:cNvPr>
          <p:cNvSpPr/>
          <p:nvPr/>
        </p:nvSpPr>
        <p:spPr>
          <a:xfrm>
            <a:off x="7616575" y="2358001"/>
            <a:ext cx="768370" cy="221274"/>
          </a:xfrm>
          <a:custGeom>
            <a:avLst/>
            <a:gdLst/>
            <a:ahLst/>
            <a:cxnLst/>
            <a:rect l="l" t="t" r="r" b="b"/>
            <a:pathLst>
              <a:path w="9033" h="2601" extrusionOk="0">
                <a:moveTo>
                  <a:pt x="6084" y="1"/>
                </a:moveTo>
                <a:lnTo>
                  <a:pt x="5921" y="47"/>
                </a:lnTo>
                <a:lnTo>
                  <a:pt x="5759" y="93"/>
                </a:lnTo>
                <a:lnTo>
                  <a:pt x="5596" y="186"/>
                </a:lnTo>
                <a:lnTo>
                  <a:pt x="5480" y="279"/>
                </a:lnTo>
                <a:lnTo>
                  <a:pt x="5387" y="372"/>
                </a:lnTo>
                <a:lnTo>
                  <a:pt x="5318" y="488"/>
                </a:lnTo>
                <a:lnTo>
                  <a:pt x="5271" y="627"/>
                </a:lnTo>
                <a:lnTo>
                  <a:pt x="5248" y="767"/>
                </a:lnTo>
                <a:lnTo>
                  <a:pt x="5480" y="767"/>
                </a:lnTo>
                <a:lnTo>
                  <a:pt x="5666" y="836"/>
                </a:lnTo>
                <a:lnTo>
                  <a:pt x="5852" y="906"/>
                </a:lnTo>
                <a:lnTo>
                  <a:pt x="5991" y="1022"/>
                </a:lnTo>
                <a:lnTo>
                  <a:pt x="6060" y="1115"/>
                </a:lnTo>
                <a:lnTo>
                  <a:pt x="6107" y="1185"/>
                </a:lnTo>
                <a:lnTo>
                  <a:pt x="6153" y="1277"/>
                </a:lnTo>
                <a:lnTo>
                  <a:pt x="6177" y="1370"/>
                </a:lnTo>
                <a:lnTo>
                  <a:pt x="6177" y="1556"/>
                </a:lnTo>
                <a:lnTo>
                  <a:pt x="6153" y="1742"/>
                </a:lnTo>
                <a:lnTo>
                  <a:pt x="6153" y="1556"/>
                </a:lnTo>
                <a:lnTo>
                  <a:pt x="6107" y="1394"/>
                </a:lnTo>
                <a:lnTo>
                  <a:pt x="6037" y="1231"/>
                </a:lnTo>
                <a:lnTo>
                  <a:pt x="5921" y="1115"/>
                </a:lnTo>
                <a:lnTo>
                  <a:pt x="5782" y="1022"/>
                </a:lnTo>
                <a:lnTo>
                  <a:pt x="5619" y="952"/>
                </a:lnTo>
                <a:lnTo>
                  <a:pt x="5457" y="929"/>
                </a:lnTo>
                <a:lnTo>
                  <a:pt x="5294" y="906"/>
                </a:lnTo>
                <a:lnTo>
                  <a:pt x="5271" y="906"/>
                </a:lnTo>
                <a:lnTo>
                  <a:pt x="5109" y="929"/>
                </a:lnTo>
                <a:lnTo>
                  <a:pt x="4946" y="952"/>
                </a:lnTo>
                <a:lnTo>
                  <a:pt x="4807" y="999"/>
                </a:lnTo>
                <a:lnTo>
                  <a:pt x="4667" y="1068"/>
                </a:lnTo>
                <a:lnTo>
                  <a:pt x="4528" y="1185"/>
                </a:lnTo>
                <a:lnTo>
                  <a:pt x="4435" y="1324"/>
                </a:lnTo>
                <a:lnTo>
                  <a:pt x="4389" y="1486"/>
                </a:lnTo>
                <a:lnTo>
                  <a:pt x="4389" y="1672"/>
                </a:lnTo>
                <a:lnTo>
                  <a:pt x="4342" y="1486"/>
                </a:lnTo>
                <a:lnTo>
                  <a:pt x="4366" y="1394"/>
                </a:lnTo>
                <a:lnTo>
                  <a:pt x="4366" y="1301"/>
                </a:lnTo>
                <a:lnTo>
                  <a:pt x="4412" y="1208"/>
                </a:lnTo>
                <a:lnTo>
                  <a:pt x="4459" y="1138"/>
                </a:lnTo>
                <a:lnTo>
                  <a:pt x="4598" y="976"/>
                </a:lnTo>
                <a:lnTo>
                  <a:pt x="4621" y="952"/>
                </a:lnTo>
                <a:lnTo>
                  <a:pt x="4575" y="860"/>
                </a:lnTo>
                <a:lnTo>
                  <a:pt x="4505" y="767"/>
                </a:lnTo>
                <a:lnTo>
                  <a:pt x="4435" y="674"/>
                </a:lnTo>
                <a:lnTo>
                  <a:pt x="4342" y="604"/>
                </a:lnTo>
                <a:lnTo>
                  <a:pt x="4133" y="465"/>
                </a:lnTo>
                <a:lnTo>
                  <a:pt x="3878" y="372"/>
                </a:lnTo>
                <a:lnTo>
                  <a:pt x="3553" y="302"/>
                </a:lnTo>
                <a:lnTo>
                  <a:pt x="3205" y="279"/>
                </a:lnTo>
                <a:lnTo>
                  <a:pt x="3019" y="279"/>
                </a:lnTo>
                <a:lnTo>
                  <a:pt x="2810" y="302"/>
                </a:lnTo>
                <a:lnTo>
                  <a:pt x="2555" y="372"/>
                </a:lnTo>
                <a:lnTo>
                  <a:pt x="2299" y="465"/>
                </a:lnTo>
                <a:lnTo>
                  <a:pt x="2067" y="581"/>
                </a:lnTo>
                <a:lnTo>
                  <a:pt x="1835" y="743"/>
                </a:lnTo>
                <a:lnTo>
                  <a:pt x="1649" y="929"/>
                </a:lnTo>
                <a:lnTo>
                  <a:pt x="1510" y="1161"/>
                </a:lnTo>
                <a:lnTo>
                  <a:pt x="1417" y="1417"/>
                </a:lnTo>
                <a:lnTo>
                  <a:pt x="1371" y="1672"/>
                </a:lnTo>
                <a:lnTo>
                  <a:pt x="1417" y="1835"/>
                </a:lnTo>
                <a:lnTo>
                  <a:pt x="1371" y="1742"/>
                </a:lnTo>
                <a:lnTo>
                  <a:pt x="1324" y="1649"/>
                </a:lnTo>
                <a:lnTo>
                  <a:pt x="1255" y="1579"/>
                </a:lnTo>
                <a:lnTo>
                  <a:pt x="1185" y="1510"/>
                </a:lnTo>
                <a:lnTo>
                  <a:pt x="1092" y="1463"/>
                </a:lnTo>
                <a:lnTo>
                  <a:pt x="999" y="1440"/>
                </a:lnTo>
                <a:lnTo>
                  <a:pt x="814" y="1394"/>
                </a:lnTo>
                <a:lnTo>
                  <a:pt x="767" y="1394"/>
                </a:lnTo>
                <a:lnTo>
                  <a:pt x="581" y="1417"/>
                </a:lnTo>
                <a:lnTo>
                  <a:pt x="419" y="1486"/>
                </a:lnTo>
                <a:lnTo>
                  <a:pt x="256" y="1579"/>
                </a:lnTo>
                <a:lnTo>
                  <a:pt x="117" y="1695"/>
                </a:lnTo>
                <a:lnTo>
                  <a:pt x="71" y="1788"/>
                </a:lnTo>
                <a:lnTo>
                  <a:pt x="47" y="1858"/>
                </a:lnTo>
                <a:lnTo>
                  <a:pt x="1" y="2067"/>
                </a:lnTo>
                <a:lnTo>
                  <a:pt x="1" y="2253"/>
                </a:lnTo>
                <a:lnTo>
                  <a:pt x="24" y="2345"/>
                </a:lnTo>
                <a:lnTo>
                  <a:pt x="47" y="2415"/>
                </a:lnTo>
                <a:lnTo>
                  <a:pt x="94" y="2485"/>
                </a:lnTo>
                <a:lnTo>
                  <a:pt x="163" y="2554"/>
                </a:lnTo>
                <a:lnTo>
                  <a:pt x="233" y="2578"/>
                </a:lnTo>
                <a:lnTo>
                  <a:pt x="326" y="2601"/>
                </a:lnTo>
                <a:lnTo>
                  <a:pt x="721" y="2601"/>
                </a:lnTo>
                <a:lnTo>
                  <a:pt x="2346" y="2578"/>
                </a:lnTo>
                <a:lnTo>
                  <a:pt x="8057" y="2578"/>
                </a:lnTo>
                <a:lnTo>
                  <a:pt x="8452" y="2601"/>
                </a:lnTo>
                <a:lnTo>
                  <a:pt x="8568" y="2601"/>
                </a:lnTo>
                <a:lnTo>
                  <a:pt x="8661" y="2578"/>
                </a:lnTo>
                <a:lnTo>
                  <a:pt x="8754" y="2554"/>
                </a:lnTo>
                <a:lnTo>
                  <a:pt x="8823" y="2508"/>
                </a:lnTo>
                <a:lnTo>
                  <a:pt x="8916" y="2461"/>
                </a:lnTo>
                <a:lnTo>
                  <a:pt x="8963" y="2392"/>
                </a:lnTo>
                <a:lnTo>
                  <a:pt x="9009" y="2322"/>
                </a:lnTo>
                <a:lnTo>
                  <a:pt x="9032" y="2229"/>
                </a:lnTo>
                <a:lnTo>
                  <a:pt x="9032" y="2136"/>
                </a:lnTo>
                <a:lnTo>
                  <a:pt x="9032" y="2044"/>
                </a:lnTo>
                <a:lnTo>
                  <a:pt x="8986" y="1951"/>
                </a:lnTo>
                <a:lnTo>
                  <a:pt x="8916" y="1881"/>
                </a:lnTo>
                <a:lnTo>
                  <a:pt x="8870" y="1811"/>
                </a:lnTo>
                <a:lnTo>
                  <a:pt x="8800" y="1788"/>
                </a:lnTo>
                <a:lnTo>
                  <a:pt x="8730" y="1765"/>
                </a:lnTo>
                <a:lnTo>
                  <a:pt x="8638" y="1742"/>
                </a:lnTo>
                <a:lnTo>
                  <a:pt x="8568" y="1742"/>
                </a:lnTo>
                <a:lnTo>
                  <a:pt x="8475" y="1765"/>
                </a:lnTo>
                <a:lnTo>
                  <a:pt x="8568" y="1719"/>
                </a:lnTo>
                <a:lnTo>
                  <a:pt x="8591" y="1719"/>
                </a:lnTo>
                <a:lnTo>
                  <a:pt x="8614" y="1556"/>
                </a:lnTo>
                <a:lnTo>
                  <a:pt x="8638" y="1417"/>
                </a:lnTo>
                <a:lnTo>
                  <a:pt x="8614" y="1277"/>
                </a:lnTo>
                <a:lnTo>
                  <a:pt x="8568" y="1115"/>
                </a:lnTo>
                <a:lnTo>
                  <a:pt x="8498" y="999"/>
                </a:lnTo>
                <a:lnTo>
                  <a:pt x="8405" y="860"/>
                </a:lnTo>
                <a:lnTo>
                  <a:pt x="8289" y="767"/>
                </a:lnTo>
                <a:lnTo>
                  <a:pt x="8173" y="674"/>
                </a:lnTo>
                <a:lnTo>
                  <a:pt x="8057" y="604"/>
                </a:lnTo>
                <a:lnTo>
                  <a:pt x="7918" y="558"/>
                </a:lnTo>
                <a:lnTo>
                  <a:pt x="7778" y="535"/>
                </a:lnTo>
                <a:lnTo>
                  <a:pt x="7570" y="535"/>
                </a:lnTo>
                <a:lnTo>
                  <a:pt x="7407" y="558"/>
                </a:lnTo>
                <a:lnTo>
                  <a:pt x="7268" y="604"/>
                </a:lnTo>
                <a:lnTo>
                  <a:pt x="7128" y="674"/>
                </a:lnTo>
                <a:lnTo>
                  <a:pt x="6989" y="790"/>
                </a:lnTo>
                <a:lnTo>
                  <a:pt x="7128" y="651"/>
                </a:lnTo>
                <a:lnTo>
                  <a:pt x="7082" y="488"/>
                </a:lnTo>
                <a:lnTo>
                  <a:pt x="7012" y="349"/>
                </a:lnTo>
                <a:lnTo>
                  <a:pt x="6896" y="209"/>
                </a:lnTo>
                <a:lnTo>
                  <a:pt x="6757" y="117"/>
                </a:lnTo>
                <a:lnTo>
                  <a:pt x="6618" y="70"/>
                </a:lnTo>
                <a:lnTo>
                  <a:pt x="6502" y="24"/>
                </a:lnTo>
                <a:lnTo>
                  <a:pt x="6385" y="1"/>
                </a:lnTo>
                <a:close/>
              </a:path>
            </a:pathLst>
          </a:custGeom>
          <a:solidFill>
            <a:srgbClr val="FFFFFF">
              <a:alpha val="23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8" name="Google Shape;3218;p31">
            <a:extLst>
              <a:ext uri="{FF2B5EF4-FFF2-40B4-BE49-F238E27FC236}">
                <a16:creationId xmlns:a16="http://schemas.microsoft.com/office/drawing/2014/main" id="{861A2BDE-2522-4C93-D913-77391CF8EECF}"/>
              </a:ext>
            </a:extLst>
          </p:cNvPr>
          <p:cNvSpPr/>
          <p:nvPr/>
        </p:nvSpPr>
        <p:spPr>
          <a:xfrm>
            <a:off x="4747451" y="2968805"/>
            <a:ext cx="156499" cy="108714"/>
          </a:xfrm>
          <a:custGeom>
            <a:avLst/>
            <a:gdLst/>
            <a:ahLst/>
            <a:cxnLst/>
            <a:rect l="l" t="t" r="r" b="b"/>
            <a:pathLst>
              <a:path w="2508" h="1742" extrusionOk="0">
                <a:moveTo>
                  <a:pt x="2507" y="0"/>
                </a:moveTo>
                <a:lnTo>
                  <a:pt x="2299" y="93"/>
                </a:lnTo>
                <a:lnTo>
                  <a:pt x="2113" y="232"/>
                </a:lnTo>
                <a:lnTo>
                  <a:pt x="1950" y="372"/>
                </a:lnTo>
                <a:lnTo>
                  <a:pt x="1788" y="534"/>
                </a:lnTo>
                <a:lnTo>
                  <a:pt x="1625" y="697"/>
                </a:lnTo>
                <a:lnTo>
                  <a:pt x="1486" y="906"/>
                </a:lnTo>
                <a:lnTo>
                  <a:pt x="1393" y="1091"/>
                </a:lnTo>
                <a:lnTo>
                  <a:pt x="1254" y="929"/>
                </a:lnTo>
                <a:lnTo>
                  <a:pt x="1091" y="766"/>
                </a:lnTo>
                <a:lnTo>
                  <a:pt x="882" y="627"/>
                </a:lnTo>
                <a:lnTo>
                  <a:pt x="673" y="511"/>
                </a:lnTo>
                <a:lnTo>
                  <a:pt x="464" y="441"/>
                </a:lnTo>
                <a:lnTo>
                  <a:pt x="232" y="395"/>
                </a:lnTo>
                <a:lnTo>
                  <a:pt x="0" y="395"/>
                </a:lnTo>
                <a:lnTo>
                  <a:pt x="209" y="465"/>
                </a:lnTo>
                <a:lnTo>
                  <a:pt x="418" y="558"/>
                </a:lnTo>
                <a:lnTo>
                  <a:pt x="604" y="674"/>
                </a:lnTo>
                <a:lnTo>
                  <a:pt x="766" y="790"/>
                </a:lnTo>
                <a:lnTo>
                  <a:pt x="929" y="929"/>
                </a:lnTo>
                <a:lnTo>
                  <a:pt x="1068" y="1091"/>
                </a:lnTo>
                <a:lnTo>
                  <a:pt x="1207" y="1254"/>
                </a:lnTo>
                <a:lnTo>
                  <a:pt x="1323" y="1440"/>
                </a:lnTo>
                <a:lnTo>
                  <a:pt x="1486" y="1742"/>
                </a:lnTo>
                <a:lnTo>
                  <a:pt x="1556" y="1393"/>
                </a:lnTo>
                <a:lnTo>
                  <a:pt x="1625" y="1208"/>
                </a:lnTo>
                <a:lnTo>
                  <a:pt x="1718" y="1022"/>
                </a:lnTo>
                <a:lnTo>
                  <a:pt x="1811" y="836"/>
                </a:lnTo>
                <a:lnTo>
                  <a:pt x="1950" y="674"/>
                </a:lnTo>
                <a:lnTo>
                  <a:pt x="2206" y="325"/>
                </a:lnTo>
                <a:lnTo>
                  <a:pt x="2507" y="0"/>
                </a:lnTo>
                <a:close/>
              </a:path>
            </a:pathLst>
          </a:custGeom>
          <a:solidFill>
            <a:srgbClr val="1A1F20">
              <a:alpha val="131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19" name="Google Shape;3219;p31">
            <a:extLst>
              <a:ext uri="{FF2B5EF4-FFF2-40B4-BE49-F238E27FC236}">
                <a16:creationId xmlns:a16="http://schemas.microsoft.com/office/drawing/2014/main" id="{D9531500-BA68-7B4A-F15B-7C7BC181CE18}"/>
              </a:ext>
            </a:extLst>
          </p:cNvPr>
          <p:cNvGrpSpPr/>
          <p:nvPr/>
        </p:nvGrpSpPr>
        <p:grpSpPr>
          <a:xfrm>
            <a:off x="-173" y="2539595"/>
            <a:ext cx="3229114" cy="1774493"/>
            <a:chOff x="-173" y="2539595"/>
            <a:chExt cx="3229114" cy="1774493"/>
          </a:xfrm>
        </p:grpSpPr>
        <p:sp>
          <p:nvSpPr>
            <p:cNvPr id="3220" name="Google Shape;3220;p31">
              <a:extLst>
                <a:ext uri="{FF2B5EF4-FFF2-40B4-BE49-F238E27FC236}">
                  <a16:creationId xmlns:a16="http://schemas.microsoft.com/office/drawing/2014/main" id="{1BCF02FE-D7E2-3D98-811A-9338C5D38B4D}"/>
                </a:ext>
              </a:extLst>
            </p:cNvPr>
            <p:cNvSpPr/>
            <p:nvPr/>
          </p:nvSpPr>
          <p:spPr>
            <a:xfrm>
              <a:off x="360570" y="2539595"/>
              <a:ext cx="1391342" cy="668756"/>
            </a:xfrm>
            <a:custGeom>
              <a:avLst/>
              <a:gdLst/>
              <a:ahLst/>
              <a:cxnLst/>
              <a:rect l="l" t="t" r="r" b="b"/>
              <a:pathLst>
                <a:path w="17343" h="8336" extrusionOk="0">
                  <a:moveTo>
                    <a:pt x="1532" y="325"/>
                  </a:moveTo>
                  <a:lnTo>
                    <a:pt x="2531" y="720"/>
                  </a:lnTo>
                  <a:lnTo>
                    <a:pt x="1788" y="1045"/>
                  </a:lnTo>
                  <a:lnTo>
                    <a:pt x="1532" y="325"/>
                  </a:lnTo>
                  <a:close/>
                  <a:moveTo>
                    <a:pt x="1463" y="372"/>
                  </a:moveTo>
                  <a:lnTo>
                    <a:pt x="1718" y="1068"/>
                  </a:lnTo>
                  <a:lnTo>
                    <a:pt x="1068" y="1347"/>
                  </a:lnTo>
                  <a:lnTo>
                    <a:pt x="1463" y="372"/>
                  </a:lnTo>
                  <a:close/>
                  <a:moveTo>
                    <a:pt x="441" y="70"/>
                  </a:moveTo>
                  <a:lnTo>
                    <a:pt x="1416" y="302"/>
                  </a:lnTo>
                  <a:lnTo>
                    <a:pt x="998" y="1370"/>
                  </a:lnTo>
                  <a:lnTo>
                    <a:pt x="279" y="1185"/>
                  </a:lnTo>
                  <a:lnTo>
                    <a:pt x="186" y="1161"/>
                  </a:lnTo>
                  <a:lnTo>
                    <a:pt x="93" y="1138"/>
                  </a:lnTo>
                  <a:lnTo>
                    <a:pt x="441" y="70"/>
                  </a:lnTo>
                  <a:close/>
                  <a:moveTo>
                    <a:pt x="2670" y="767"/>
                  </a:moveTo>
                  <a:lnTo>
                    <a:pt x="3784" y="1208"/>
                  </a:lnTo>
                  <a:lnTo>
                    <a:pt x="2949" y="1533"/>
                  </a:lnTo>
                  <a:lnTo>
                    <a:pt x="2670" y="767"/>
                  </a:lnTo>
                  <a:close/>
                  <a:moveTo>
                    <a:pt x="1741" y="1138"/>
                  </a:moveTo>
                  <a:lnTo>
                    <a:pt x="1997" y="1858"/>
                  </a:lnTo>
                  <a:lnTo>
                    <a:pt x="1997" y="1858"/>
                  </a:lnTo>
                  <a:lnTo>
                    <a:pt x="1091" y="1417"/>
                  </a:lnTo>
                  <a:lnTo>
                    <a:pt x="1741" y="1138"/>
                  </a:lnTo>
                  <a:close/>
                  <a:moveTo>
                    <a:pt x="2600" y="767"/>
                  </a:moveTo>
                  <a:lnTo>
                    <a:pt x="2879" y="1556"/>
                  </a:lnTo>
                  <a:lnTo>
                    <a:pt x="2089" y="1881"/>
                  </a:lnTo>
                  <a:lnTo>
                    <a:pt x="1811" y="1115"/>
                  </a:lnTo>
                  <a:lnTo>
                    <a:pt x="2600" y="767"/>
                  </a:lnTo>
                  <a:close/>
                  <a:moveTo>
                    <a:pt x="3924" y="1254"/>
                  </a:moveTo>
                  <a:lnTo>
                    <a:pt x="5061" y="1695"/>
                  </a:lnTo>
                  <a:lnTo>
                    <a:pt x="4202" y="2067"/>
                  </a:lnTo>
                  <a:lnTo>
                    <a:pt x="3924" y="1254"/>
                  </a:lnTo>
                  <a:close/>
                  <a:moveTo>
                    <a:pt x="2902" y="1626"/>
                  </a:moveTo>
                  <a:lnTo>
                    <a:pt x="3181" y="2438"/>
                  </a:lnTo>
                  <a:lnTo>
                    <a:pt x="2159" y="1927"/>
                  </a:lnTo>
                  <a:lnTo>
                    <a:pt x="2902" y="1626"/>
                  </a:lnTo>
                  <a:close/>
                  <a:moveTo>
                    <a:pt x="3854" y="1254"/>
                  </a:moveTo>
                  <a:lnTo>
                    <a:pt x="4133" y="2090"/>
                  </a:lnTo>
                  <a:lnTo>
                    <a:pt x="3274" y="2461"/>
                  </a:lnTo>
                  <a:lnTo>
                    <a:pt x="2972" y="1602"/>
                  </a:lnTo>
                  <a:lnTo>
                    <a:pt x="3854" y="1254"/>
                  </a:lnTo>
                  <a:close/>
                  <a:moveTo>
                    <a:pt x="5201" y="1742"/>
                  </a:moveTo>
                  <a:lnTo>
                    <a:pt x="6454" y="2229"/>
                  </a:lnTo>
                  <a:lnTo>
                    <a:pt x="5502" y="2647"/>
                  </a:lnTo>
                  <a:lnTo>
                    <a:pt x="5201" y="1742"/>
                  </a:lnTo>
                  <a:close/>
                  <a:moveTo>
                    <a:pt x="4156" y="2160"/>
                  </a:moveTo>
                  <a:lnTo>
                    <a:pt x="4481" y="3065"/>
                  </a:lnTo>
                  <a:lnTo>
                    <a:pt x="3320" y="2508"/>
                  </a:lnTo>
                  <a:lnTo>
                    <a:pt x="4156" y="2160"/>
                  </a:lnTo>
                  <a:close/>
                  <a:moveTo>
                    <a:pt x="5131" y="1742"/>
                  </a:moveTo>
                  <a:lnTo>
                    <a:pt x="5433" y="2694"/>
                  </a:lnTo>
                  <a:lnTo>
                    <a:pt x="4550" y="3088"/>
                  </a:lnTo>
                  <a:lnTo>
                    <a:pt x="4225" y="2113"/>
                  </a:lnTo>
                  <a:lnTo>
                    <a:pt x="5131" y="1742"/>
                  </a:lnTo>
                  <a:close/>
                  <a:moveTo>
                    <a:pt x="6594" y="2299"/>
                  </a:moveTo>
                  <a:lnTo>
                    <a:pt x="8079" y="2856"/>
                  </a:lnTo>
                  <a:lnTo>
                    <a:pt x="7011" y="3297"/>
                  </a:lnTo>
                  <a:lnTo>
                    <a:pt x="6594" y="2299"/>
                  </a:lnTo>
                  <a:close/>
                  <a:moveTo>
                    <a:pt x="5456" y="2740"/>
                  </a:moveTo>
                  <a:lnTo>
                    <a:pt x="5688" y="3390"/>
                  </a:lnTo>
                  <a:lnTo>
                    <a:pt x="5804" y="3692"/>
                  </a:lnTo>
                  <a:lnTo>
                    <a:pt x="4620" y="3135"/>
                  </a:lnTo>
                  <a:lnTo>
                    <a:pt x="5456" y="2740"/>
                  </a:lnTo>
                  <a:close/>
                  <a:moveTo>
                    <a:pt x="6524" y="2276"/>
                  </a:moveTo>
                  <a:lnTo>
                    <a:pt x="6942" y="3320"/>
                  </a:lnTo>
                  <a:lnTo>
                    <a:pt x="6245" y="3599"/>
                  </a:lnTo>
                  <a:lnTo>
                    <a:pt x="5874" y="3738"/>
                  </a:lnTo>
                  <a:lnTo>
                    <a:pt x="5758" y="3390"/>
                  </a:lnTo>
                  <a:lnTo>
                    <a:pt x="5526" y="2717"/>
                  </a:lnTo>
                  <a:lnTo>
                    <a:pt x="6524" y="2276"/>
                  </a:lnTo>
                  <a:close/>
                  <a:moveTo>
                    <a:pt x="8219" y="2926"/>
                  </a:moveTo>
                  <a:lnTo>
                    <a:pt x="9867" y="3553"/>
                  </a:lnTo>
                  <a:lnTo>
                    <a:pt x="8660" y="4040"/>
                  </a:lnTo>
                  <a:lnTo>
                    <a:pt x="8219" y="2926"/>
                  </a:lnTo>
                  <a:close/>
                  <a:moveTo>
                    <a:pt x="6965" y="3390"/>
                  </a:moveTo>
                  <a:lnTo>
                    <a:pt x="7429" y="4504"/>
                  </a:lnTo>
                  <a:lnTo>
                    <a:pt x="7429" y="4504"/>
                  </a:lnTo>
                  <a:lnTo>
                    <a:pt x="5967" y="3785"/>
                  </a:lnTo>
                  <a:lnTo>
                    <a:pt x="6292" y="3669"/>
                  </a:lnTo>
                  <a:lnTo>
                    <a:pt x="6965" y="3390"/>
                  </a:lnTo>
                  <a:close/>
                  <a:moveTo>
                    <a:pt x="8149" y="2903"/>
                  </a:moveTo>
                  <a:lnTo>
                    <a:pt x="8590" y="4063"/>
                  </a:lnTo>
                  <a:lnTo>
                    <a:pt x="7499" y="4528"/>
                  </a:lnTo>
                  <a:lnTo>
                    <a:pt x="7035" y="3367"/>
                  </a:lnTo>
                  <a:lnTo>
                    <a:pt x="8149" y="2903"/>
                  </a:lnTo>
                  <a:close/>
                  <a:moveTo>
                    <a:pt x="10006" y="3599"/>
                  </a:moveTo>
                  <a:lnTo>
                    <a:pt x="12026" y="4388"/>
                  </a:lnTo>
                  <a:lnTo>
                    <a:pt x="10564" y="4853"/>
                  </a:lnTo>
                  <a:lnTo>
                    <a:pt x="10006" y="3599"/>
                  </a:lnTo>
                  <a:close/>
                  <a:moveTo>
                    <a:pt x="8613" y="4133"/>
                  </a:moveTo>
                  <a:lnTo>
                    <a:pt x="9054" y="5294"/>
                  </a:lnTo>
                  <a:lnTo>
                    <a:pt x="9054" y="5294"/>
                  </a:lnTo>
                  <a:lnTo>
                    <a:pt x="7569" y="4574"/>
                  </a:lnTo>
                  <a:lnTo>
                    <a:pt x="8613" y="4133"/>
                  </a:lnTo>
                  <a:close/>
                  <a:moveTo>
                    <a:pt x="9937" y="3599"/>
                  </a:moveTo>
                  <a:lnTo>
                    <a:pt x="10494" y="4876"/>
                  </a:lnTo>
                  <a:lnTo>
                    <a:pt x="9147" y="5317"/>
                  </a:lnTo>
                  <a:lnTo>
                    <a:pt x="8683" y="4110"/>
                  </a:lnTo>
                  <a:lnTo>
                    <a:pt x="9937" y="3599"/>
                  </a:lnTo>
                  <a:close/>
                  <a:moveTo>
                    <a:pt x="12189" y="4435"/>
                  </a:moveTo>
                  <a:lnTo>
                    <a:pt x="14046" y="5155"/>
                  </a:lnTo>
                  <a:lnTo>
                    <a:pt x="12723" y="5712"/>
                  </a:lnTo>
                  <a:lnTo>
                    <a:pt x="12189" y="4435"/>
                  </a:lnTo>
                  <a:close/>
                  <a:moveTo>
                    <a:pt x="10540" y="4946"/>
                  </a:moveTo>
                  <a:lnTo>
                    <a:pt x="11144" y="6315"/>
                  </a:lnTo>
                  <a:lnTo>
                    <a:pt x="9217" y="5363"/>
                  </a:lnTo>
                  <a:lnTo>
                    <a:pt x="10540" y="4946"/>
                  </a:lnTo>
                  <a:close/>
                  <a:moveTo>
                    <a:pt x="12096" y="4412"/>
                  </a:moveTo>
                  <a:lnTo>
                    <a:pt x="12653" y="5735"/>
                  </a:lnTo>
                  <a:lnTo>
                    <a:pt x="11237" y="6339"/>
                  </a:lnTo>
                  <a:lnTo>
                    <a:pt x="10587" y="4922"/>
                  </a:lnTo>
                  <a:lnTo>
                    <a:pt x="12096" y="4412"/>
                  </a:lnTo>
                  <a:close/>
                  <a:moveTo>
                    <a:pt x="302" y="1254"/>
                  </a:moveTo>
                  <a:lnTo>
                    <a:pt x="998" y="1440"/>
                  </a:lnTo>
                  <a:lnTo>
                    <a:pt x="1347" y="1626"/>
                  </a:lnTo>
                  <a:lnTo>
                    <a:pt x="998" y="6594"/>
                  </a:lnTo>
                  <a:lnTo>
                    <a:pt x="650" y="6594"/>
                  </a:lnTo>
                  <a:lnTo>
                    <a:pt x="302" y="1254"/>
                  </a:lnTo>
                  <a:close/>
                  <a:moveTo>
                    <a:pt x="14185" y="5201"/>
                  </a:moveTo>
                  <a:lnTo>
                    <a:pt x="16298" y="6014"/>
                  </a:lnTo>
                  <a:lnTo>
                    <a:pt x="14696" y="6803"/>
                  </a:lnTo>
                  <a:lnTo>
                    <a:pt x="14185" y="5201"/>
                  </a:lnTo>
                  <a:close/>
                  <a:moveTo>
                    <a:pt x="12676" y="5805"/>
                  </a:moveTo>
                  <a:lnTo>
                    <a:pt x="13350" y="7383"/>
                  </a:lnTo>
                  <a:lnTo>
                    <a:pt x="11283" y="6385"/>
                  </a:lnTo>
                  <a:lnTo>
                    <a:pt x="12676" y="5805"/>
                  </a:lnTo>
                  <a:close/>
                  <a:moveTo>
                    <a:pt x="14116" y="5201"/>
                  </a:moveTo>
                  <a:lnTo>
                    <a:pt x="14650" y="6826"/>
                  </a:lnTo>
                  <a:lnTo>
                    <a:pt x="13442" y="7407"/>
                  </a:lnTo>
                  <a:lnTo>
                    <a:pt x="12746" y="5758"/>
                  </a:lnTo>
                  <a:lnTo>
                    <a:pt x="14116" y="5201"/>
                  </a:lnTo>
                  <a:close/>
                  <a:moveTo>
                    <a:pt x="14673" y="6896"/>
                  </a:moveTo>
                  <a:lnTo>
                    <a:pt x="15114" y="8242"/>
                  </a:lnTo>
                  <a:lnTo>
                    <a:pt x="13512" y="7453"/>
                  </a:lnTo>
                  <a:lnTo>
                    <a:pt x="14673" y="6896"/>
                  </a:lnTo>
                  <a:close/>
                  <a:moveTo>
                    <a:pt x="16368" y="6060"/>
                  </a:moveTo>
                  <a:lnTo>
                    <a:pt x="17273" y="7082"/>
                  </a:lnTo>
                  <a:lnTo>
                    <a:pt x="16530" y="8219"/>
                  </a:lnTo>
                  <a:lnTo>
                    <a:pt x="15184" y="8266"/>
                  </a:lnTo>
                  <a:lnTo>
                    <a:pt x="14719" y="6849"/>
                  </a:lnTo>
                  <a:lnTo>
                    <a:pt x="16368" y="6060"/>
                  </a:lnTo>
                  <a:close/>
                  <a:moveTo>
                    <a:pt x="395" y="0"/>
                  </a:moveTo>
                  <a:lnTo>
                    <a:pt x="395" y="24"/>
                  </a:lnTo>
                  <a:lnTo>
                    <a:pt x="0" y="1161"/>
                  </a:lnTo>
                  <a:lnTo>
                    <a:pt x="0" y="1185"/>
                  </a:lnTo>
                  <a:lnTo>
                    <a:pt x="23" y="1185"/>
                  </a:lnTo>
                  <a:lnTo>
                    <a:pt x="186" y="1231"/>
                  </a:lnTo>
                  <a:lnTo>
                    <a:pt x="557" y="6640"/>
                  </a:lnTo>
                  <a:lnTo>
                    <a:pt x="580" y="6687"/>
                  </a:lnTo>
                  <a:lnTo>
                    <a:pt x="1091" y="6687"/>
                  </a:lnTo>
                  <a:lnTo>
                    <a:pt x="1091" y="6640"/>
                  </a:lnTo>
                  <a:lnTo>
                    <a:pt x="1439" y="1672"/>
                  </a:lnTo>
                  <a:lnTo>
                    <a:pt x="2043" y="1951"/>
                  </a:lnTo>
                  <a:lnTo>
                    <a:pt x="5851" y="3808"/>
                  </a:lnTo>
                  <a:lnTo>
                    <a:pt x="7476" y="4597"/>
                  </a:lnTo>
                  <a:lnTo>
                    <a:pt x="9101" y="5387"/>
                  </a:lnTo>
                  <a:lnTo>
                    <a:pt x="15137" y="8335"/>
                  </a:lnTo>
                  <a:lnTo>
                    <a:pt x="15160" y="8335"/>
                  </a:lnTo>
                  <a:lnTo>
                    <a:pt x="16553" y="8289"/>
                  </a:lnTo>
                  <a:lnTo>
                    <a:pt x="16577" y="8266"/>
                  </a:lnTo>
                  <a:lnTo>
                    <a:pt x="17343" y="7105"/>
                  </a:lnTo>
                  <a:lnTo>
                    <a:pt x="17343" y="7082"/>
                  </a:lnTo>
                  <a:lnTo>
                    <a:pt x="17343" y="7058"/>
                  </a:lnTo>
                  <a:lnTo>
                    <a:pt x="16391" y="5990"/>
                  </a:lnTo>
                  <a:lnTo>
                    <a:pt x="9960" y="3506"/>
                  </a:lnTo>
                  <a:lnTo>
                    <a:pt x="8172" y="2833"/>
                  </a:lnTo>
                  <a:lnTo>
                    <a:pt x="6547" y="2183"/>
                  </a:lnTo>
                  <a:lnTo>
                    <a:pt x="5177" y="1672"/>
                  </a:lnTo>
                  <a:lnTo>
                    <a:pt x="3877" y="1161"/>
                  </a:lnTo>
                  <a:lnTo>
                    <a:pt x="2623" y="697"/>
                  </a:lnTo>
                  <a:lnTo>
                    <a:pt x="1486" y="233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31">
              <a:extLst>
                <a:ext uri="{FF2B5EF4-FFF2-40B4-BE49-F238E27FC236}">
                  <a16:creationId xmlns:a16="http://schemas.microsoft.com/office/drawing/2014/main" id="{0E76F552-9269-35A5-E5EA-32A21DB08114}"/>
                </a:ext>
              </a:extLst>
            </p:cNvPr>
            <p:cNvSpPr/>
            <p:nvPr/>
          </p:nvSpPr>
          <p:spPr>
            <a:xfrm>
              <a:off x="384717" y="3163505"/>
              <a:ext cx="85761" cy="121220"/>
            </a:xfrm>
            <a:custGeom>
              <a:avLst/>
              <a:gdLst/>
              <a:ahLst/>
              <a:cxnLst/>
              <a:rect l="l" t="t" r="r" b="b"/>
              <a:pathLst>
                <a:path w="1069" h="1511" extrusionOk="0">
                  <a:moveTo>
                    <a:pt x="303" y="1"/>
                  </a:moveTo>
                  <a:lnTo>
                    <a:pt x="326" y="117"/>
                  </a:lnTo>
                  <a:lnTo>
                    <a:pt x="326" y="233"/>
                  </a:lnTo>
                  <a:lnTo>
                    <a:pt x="303" y="349"/>
                  </a:lnTo>
                  <a:lnTo>
                    <a:pt x="279" y="419"/>
                  </a:lnTo>
                  <a:lnTo>
                    <a:pt x="256" y="465"/>
                  </a:lnTo>
                  <a:lnTo>
                    <a:pt x="140" y="581"/>
                  </a:lnTo>
                  <a:lnTo>
                    <a:pt x="47" y="721"/>
                  </a:lnTo>
                  <a:lnTo>
                    <a:pt x="24" y="790"/>
                  </a:lnTo>
                  <a:lnTo>
                    <a:pt x="1" y="883"/>
                  </a:lnTo>
                  <a:lnTo>
                    <a:pt x="1" y="999"/>
                  </a:lnTo>
                  <a:lnTo>
                    <a:pt x="24" y="1092"/>
                  </a:lnTo>
                  <a:lnTo>
                    <a:pt x="47" y="1162"/>
                  </a:lnTo>
                  <a:lnTo>
                    <a:pt x="94" y="1255"/>
                  </a:lnTo>
                  <a:lnTo>
                    <a:pt x="187" y="1394"/>
                  </a:lnTo>
                  <a:lnTo>
                    <a:pt x="349" y="1487"/>
                  </a:lnTo>
                  <a:lnTo>
                    <a:pt x="442" y="1510"/>
                  </a:lnTo>
                  <a:lnTo>
                    <a:pt x="651" y="1510"/>
                  </a:lnTo>
                  <a:lnTo>
                    <a:pt x="767" y="1464"/>
                  </a:lnTo>
                  <a:lnTo>
                    <a:pt x="860" y="1417"/>
                  </a:lnTo>
                  <a:lnTo>
                    <a:pt x="953" y="1348"/>
                  </a:lnTo>
                  <a:lnTo>
                    <a:pt x="1022" y="1255"/>
                  </a:lnTo>
                  <a:lnTo>
                    <a:pt x="1046" y="1139"/>
                  </a:lnTo>
                  <a:lnTo>
                    <a:pt x="1069" y="1046"/>
                  </a:lnTo>
                  <a:lnTo>
                    <a:pt x="1046" y="953"/>
                  </a:lnTo>
                  <a:lnTo>
                    <a:pt x="1022" y="837"/>
                  </a:lnTo>
                  <a:lnTo>
                    <a:pt x="976" y="767"/>
                  </a:lnTo>
                  <a:lnTo>
                    <a:pt x="953" y="744"/>
                  </a:lnTo>
                  <a:lnTo>
                    <a:pt x="929" y="814"/>
                  </a:lnTo>
                  <a:lnTo>
                    <a:pt x="860" y="976"/>
                  </a:lnTo>
                  <a:lnTo>
                    <a:pt x="813" y="1046"/>
                  </a:lnTo>
                  <a:lnTo>
                    <a:pt x="767" y="1115"/>
                  </a:lnTo>
                  <a:lnTo>
                    <a:pt x="697" y="1162"/>
                  </a:lnTo>
                  <a:lnTo>
                    <a:pt x="604" y="1162"/>
                  </a:lnTo>
                  <a:lnTo>
                    <a:pt x="512" y="1139"/>
                  </a:lnTo>
                  <a:lnTo>
                    <a:pt x="442" y="1115"/>
                  </a:lnTo>
                  <a:lnTo>
                    <a:pt x="372" y="1046"/>
                  </a:lnTo>
                  <a:lnTo>
                    <a:pt x="349" y="976"/>
                  </a:lnTo>
                  <a:lnTo>
                    <a:pt x="326" y="906"/>
                  </a:lnTo>
                  <a:lnTo>
                    <a:pt x="326" y="837"/>
                  </a:lnTo>
                  <a:lnTo>
                    <a:pt x="349" y="767"/>
                  </a:lnTo>
                  <a:lnTo>
                    <a:pt x="419" y="697"/>
                  </a:lnTo>
                  <a:lnTo>
                    <a:pt x="535" y="581"/>
                  </a:lnTo>
                  <a:lnTo>
                    <a:pt x="628" y="419"/>
                  </a:lnTo>
                  <a:lnTo>
                    <a:pt x="697" y="233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31">
              <a:extLst>
                <a:ext uri="{FF2B5EF4-FFF2-40B4-BE49-F238E27FC236}">
                  <a16:creationId xmlns:a16="http://schemas.microsoft.com/office/drawing/2014/main" id="{7F0A8CBD-7417-9619-AB4A-C88B356805B8}"/>
                </a:ext>
              </a:extLst>
            </p:cNvPr>
            <p:cNvSpPr/>
            <p:nvPr/>
          </p:nvSpPr>
          <p:spPr>
            <a:xfrm>
              <a:off x="386643" y="3038755"/>
              <a:ext cx="80145" cy="130446"/>
            </a:xfrm>
            <a:custGeom>
              <a:avLst/>
              <a:gdLst/>
              <a:ahLst/>
              <a:cxnLst/>
              <a:rect l="l" t="t" r="r" b="b"/>
              <a:pathLst>
                <a:path w="999" h="1626" extrusionOk="0">
                  <a:moveTo>
                    <a:pt x="0" y="0"/>
                  </a:moveTo>
                  <a:lnTo>
                    <a:pt x="93" y="1626"/>
                  </a:lnTo>
                  <a:lnTo>
                    <a:pt x="905" y="1626"/>
                  </a:lnTo>
                  <a:lnTo>
                    <a:pt x="9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31">
              <a:extLst>
                <a:ext uri="{FF2B5EF4-FFF2-40B4-BE49-F238E27FC236}">
                  <a16:creationId xmlns:a16="http://schemas.microsoft.com/office/drawing/2014/main" id="{41EDD792-12EA-855D-D75C-EB69F030D794}"/>
                </a:ext>
              </a:extLst>
            </p:cNvPr>
            <p:cNvSpPr/>
            <p:nvPr/>
          </p:nvSpPr>
          <p:spPr>
            <a:xfrm>
              <a:off x="388488" y="3044371"/>
              <a:ext cx="78300" cy="117369"/>
            </a:xfrm>
            <a:custGeom>
              <a:avLst/>
              <a:gdLst/>
              <a:ahLst/>
              <a:cxnLst/>
              <a:rect l="l" t="t" r="r" b="b"/>
              <a:pathLst>
                <a:path w="976" h="1463" extrusionOk="0">
                  <a:moveTo>
                    <a:pt x="975" y="0"/>
                  </a:moveTo>
                  <a:lnTo>
                    <a:pt x="0" y="348"/>
                  </a:lnTo>
                  <a:lnTo>
                    <a:pt x="23" y="720"/>
                  </a:lnTo>
                  <a:lnTo>
                    <a:pt x="952" y="418"/>
                  </a:lnTo>
                  <a:lnTo>
                    <a:pt x="975" y="0"/>
                  </a:lnTo>
                  <a:close/>
                  <a:moveTo>
                    <a:pt x="929" y="766"/>
                  </a:moveTo>
                  <a:lnTo>
                    <a:pt x="47" y="1091"/>
                  </a:lnTo>
                  <a:lnTo>
                    <a:pt x="70" y="1463"/>
                  </a:lnTo>
                  <a:lnTo>
                    <a:pt x="906" y="1184"/>
                  </a:lnTo>
                  <a:lnTo>
                    <a:pt x="929" y="76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31">
              <a:extLst>
                <a:ext uri="{FF2B5EF4-FFF2-40B4-BE49-F238E27FC236}">
                  <a16:creationId xmlns:a16="http://schemas.microsoft.com/office/drawing/2014/main" id="{1234D5E9-24D7-03C6-06A5-9CBCE0BC96D5}"/>
                </a:ext>
              </a:extLst>
            </p:cNvPr>
            <p:cNvSpPr/>
            <p:nvPr/>
          </p:nvSpPr>
          <p:spPr>
            <a:xfrm>
              <a:off x="397794" y="3044371"/>
              <a:ext cx="29844" cy="119214"/>
            </a:xfrm>
            <a:custGeom>
              <a:avLst/>
              <a:gdLst/>
              <a:ahLst/>
              <a:cxnLst/>
              <a:rect l="l" t="t" r="r" b="b"/>
              <a:pathLst>
                <a:path w="372" h="1486" extrusionOk="0">
                  <a:moveTo>
                    <a:pt x="0" y="0"/>
                  </a:moveTo>
                  <a:lnTo>
                    <a:pt x="93" y="1486"/>
                  </a:lnTo>
                  <a:lnTo>
                    <a:pt x="302" y="1486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31">
              <a:extLst>
                <a:ext uri="{FF2B5EF4-FFF2-40B4-BE49-F238E27FC236}">
                  <a16:creationId xmlns:a16="http://schemas.microsoft.com/office/drawing/2014/main" id="{72EF5100-95E2-2D32-F204-97B368828637}"/>
                </a:ext>
              </a:extLst>
            </p:cNvPr>
            <p:cNvSpPr/>
            <p:nvPr/>
          </p:nvSpPr>
          <p:spPr>
            <a:xfrm>
              <a:off x="1619625" y="3096517"/>
              <a:ext cx="193743" cy="139752"/>
            </a:xfrm>
            <a:custGeom>
              <a:avLst/>
              <a:gdLst/>
              <a:ahLst/>
              <a:cxnLst/>
              <a:rect l="l" t="t" r="r" b="b"/>
              <a:pathLst>
                <a:path w="2415" h="1742" extrusionOk="0">
                  <a:moveTo>
                    <a:pt x="1231" y="0"/>
                  </a:moveTo>
                  <a:lnTo>
                    <a:pt x="1045" y="23"/>
                  </a:lnTo>
                  <a:lnTo>
                    <a:pt x="883" y="47"/>
                  </a:lnTo>
                  <a:lnTo>
                    <a:pt x="743" y="116"/>
                  </a:lnTo>
                  <a:lnTo>
                    <a:pt x="604" y="209"/>
                  </a:lnTo>
                  <a:lnTo>
                    <a:pt x="488" y="325"/>
                  </a:lnTo>
                  <a:lnTo>
                    <a:pt x="395" y="441"/>
                  </a:lnTo>
                  <a:lnTo>
                    <a:pt x="302" y="581"/>
                  </a:lnTo>
                  <a:lnTo>
                    <a:pt x="186" y="882"/>
                  </a:lnTo>
                  <a:lnTo>
                    <a:pt x="93" y="1161"/>
                  </a:lnTo>
                  <a:lnTo>
                    <a:pt x="47" y="1416"/>
                  </a:lnTo>
                  <a:lnTo>
                    <a:pt x="0" y="1649"/>
                  </a:lnTo>
                  <a:lnTo>
                    <a:pt x="790" y="1695"/>
                  </a:lnTo>
                  <a:lnTo>
                    <a:pt x="1556" y="1741"/>
                  </a:lnTo>
                  <a:lnTo>
                    <a:pt x="2415" y="1741"/>
                  </a:lnTo>
                  <a:lnTo>
                    <a:pt x="2369" y="1440"/>
                  </a:lnTo>
                  <a:lnTo>
                    <a:pt x="2299" y="1115"/>
                  </a:lnTo>
                  <a:lnTo>
                    <a:pt x="2206" y="790"/>
                  </a:lnTo>
                  <a:lnTo>
                    <a:pt x="2067" y="534"/>
                  </a:lnTo>
                  <a:lnTo>
                    <a:pt x="1974" y="395"/>
                  </a:lnTo>
                  <a:lnTo>
                    <a:pt x="1881" y="302"/>
                  </a:lnTo>
                  <a:lnTo>
                    <a:pt x="1765" y="209"/>
                  </a:lnTo>
                  <a:lnTo>
                    <a:pt x="1649" y="116"/>
                  </a:lnTo>
                  <a:lnTo>
                    <a:pt x="1510" y="70"/>
                  </a:lnTo>
                  <a:lnTo>
                    <a:pt x="1370" y="23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31">
              <a:extLst>
                <a:ext uri="{FF2B5EF4-FFF2-40B4-BE49-F238E27FC236}">
                  <a16:creationId xmlns:a16="http://schemas.microsoft.com/office/drawing/2014/main" id="{54B165B3-932F-89AD-4C85-1FE04621135B}"/>
                </a:ext>
              </a:extLst>
            </p:cNvPr>
            <p:cNvSpPr/>
            <p:nvPr/>
          </p:nvSpPr>
          <p:spPr>
            <a:xfrm>
              <a:off x="1537635" y="3208270"/>
              <a:ext cx="363339" cy="320419"/>
            </a:xfrm>
            <a:custGeom>
              <a:avLst/>
              <a:gdLst/>
              <a:ahLst/>
              <a:cxnLst/>
              <a:rect l="l" t="t" r="r" b="b"/>
              <a:pathLst>
                <a:path w="4529" h="3994" extrusionOk="0">
                  <a:moveTo>
                    <a:pt x="1" y="0"/>
                  </a:moveTo>
                  <a:lnTo>
                    <a:pt x="1" y="3993"/>
                  </a:lnTo>
                  <a:lnTo>
                    <a:pt x="4528" y="3993"/>
                  </a:lnTo>
                  <a:lnTo>
                    <a:pt x="45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31">
              <a:extLst>
                <a:ext uri="{FF2B5EF4-FFF2-40B4-BE49-F238E27FC236}">
                  <a16:creationId xmlns:a16="http://schemas.microsoft.com/office/drawing/2014/main" id="{92F7B846-A858-533D-5D82-ED14A698F199}"/>
                </a:ext>
              </a:extLst>
            </p:cNvPr>
            <p:cNvSpPr/>
            <p:nvPr/>
          </p:nvSpPr>
          <p:spPr>
            <a:xfrm>
              <a:off x="1275057" y="3518736"/>
              <a:ext cx="802812" cy="249660"/>
            </a:xfrm>
            <a:custGeom>
              <a:avLst/>
              <a:gdLst/>
              <a:ahLst/>
              <a:cxnLst/>
              <a:rect l="l" t="t" r="r" b="b"/>
              <a:pathLst>
                <a:path w="10007" h="3112" extrusionOk="0">
                  <a:moveTo>
                    <a:pt x="0" y="0"/>
                  </a:moveTo>
                  <a:lnTo>
                    <a:pt x="0" y="3111"/>
                  </a:lnTo>
                  <a:lnTo>
                    <a:pt x="10007" y="3111"/>
                  </a:lnTo>
                  <a:lnTo>
                    <a:pt x="100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31">
              <a:extLst>
                <a:ext uri="{FF2B5EF4-FFF2-40B4-BE49-F238E27FC236}">
                  <a16:creationId xmlns:a16="http://schemas.microsoft.com/office/drawing/2014/main" id="{3C877893-6208-74DB-77D1-7959E34203CB}"/>
                </a:ext>
              </a:extLst>
            </p:cNvPr>
            <p:cNvSpPr/>
            <p:nvPr/>
          </p:nvSpPr>
          <p:spPr>
            <a:xfrm>
              <a:off x="1718300" y="3208275"/>
              <a:ext cx="182672" cy="310454"/>
            </a:xfrm>
            <a:custGeom>
              <a:avLst/>
              <a:gdLst/>
              <a:ahLst/>
              <a:cxnLst/>
              <a:rect l="l" t="t" r="r" b="b"/>
              <a:pathLst>
                <a:path w="2277" h="3994" extrusionOk="0">
                  <a:moveTo>
                    <a:pt x="1" y="0"/>
                  </a:moveTo>
                  <a:lnTo>
                    <a:pt x="1" y="3993"/>
                  </a:lnTo>
                  <a:lnTo>
                    <a:pt x="2276" y="3993"/>
                  </a:lnTo>
                  <a:lnTo>
                    <a:pt x="2276" y="0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31">
              <a:extLst>
                <a:ext uri="{FF2B5EF4-FFF2-40B4-BE49-F238E27FC236}">
                  <a16:creationId xmlns:a16="http://schemas.microsoft.com/office/drawing/2014/main" id="{E387F521-7EF9-8D4E-3315-FE6EE1E6202A}"/>
                </a:ext>
              </a:extLst>
            </p:cNvPr>
            <p:cNvSpPr/>
            <p:nvPr/>
          </p:nvSpPr>
          <p:spPr>
            <a:xfrm>
              <a:off x="1595397" y="3310718"/>
              <a:ext cx="247815" cy="147213"/>
            </a:xfrm>
            <a:custGeom>
              <a:avLst/>
              <a:gdLst/>
              <a:ahLst/>
              <a:cxnLst/>
              <a:rect l="l" t="t" r="r" b="b"/>
              <a:pathLst>
                <a:path w="3089" h="1835" extrusionOk="0">
                  <a:moveTo>
                    <a:pt x="1" y="0"/>
                  </a:moveTo>
                  <a:lnTo>
                    <a:pt x="1" y="1834"/>
                  </a:lnTo>
                  <a:lnTo>
                    <a:pt x="3088" y="1834"/>
                  </a:lnTo>
                  <a:lnTo>
                    <a:pt x="30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31">
              <a:extLst>
                <a:ext uri="{FF2B5EF4-FFF2-40B4-BE49-F238E27FC236}">
                  <a16:creationId xmlns:a16="http://schemas.microsoft.com/office/drawing/2014/main" id="{1D94C448-08A3-6388-A3FF-75B415D822B8}"/>
                </a:ext>
              </a:extLst>
            </p:cNvPr>
            <p:cNvSpPr/>
            <p:nvPr/>
          </p:nvSpPr>
          <p:spPr>
            <a:xfrm>
              <a:off x="1718302" y="3310718"/>
              <a:ext cx="124910" cy="147213"/>
            </a:xfrm>
            <a:custGeom>
              <a:avLst/>
              <a:gdLst/>
              <a:ahLst/>
              <a:cxnLst/>
              <a:rect l="l" t="t" r="r" b="b"/>
              <a:pathLst>
                <a:path w="1557" h="1835" extrusionOk="0">
                  <a:moveTo>
                    <a:pt x="1" y="0"/>
                  </a:moveTo>
                  <a:lnTo>
                    <a:pt x="1" y="1834"/>
                  </a:lnTo>
                  <a:lnTo>
                    <a:pt x="1556" y="1834"/>
                  </a:lnTo>
                  <a:lnTo>
                    <a:pt x="1556" y="0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31">
              <a:extLst>
                <a:ext uri="{FF2B5EF4-FFF2-40B4-BE49-F238E27FC236}">
                  <a16:creationId xmlns:a16="http://schemas.microsoft.com/office/drawing/2014/main" id="{3C530801-CAF7-4311-2199-3B01B29628C8}"/>
                </a:ext>
              </a:extLst>
            </p:cNvPr>
            <p:cNvSpPr/>
            <p:nvPr/>
          </p:nvSpPr>
          <p:spPr>
            <a:xfrm>
              <a:off x="1614009" y="3518736"/>
              <a:ext cx="463861" cy="249660"/>
            </a:xfrm>
            <a:custGeom>
              <a:avLst/>
              <a:gdLst/>
              <a:ahLst/>
              <a:cxnLst/>
              <a:rect l="l" t="t" r="r" b="b"/>
              <a:pathLst>
                <a:path w="5782" h="3112" extrusionOk="0">
                  <a:moveTo>
                    <a:pt x="1" y="0"/>
                  </a:moveTo>
                  <a:lnTo>
                    <a:pt x="1" y="3111"/>
                  </a:lnTo>
                  <a:lnTo>
                    <a:pt x="5782" y="3111"/>
                  </a:lnTo>
                  <a:lnTo>
                    <a:pt x="5782" y="0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31">
              <a:extLst>
                <a:ext uri="{FF2B5EF4-FFF2-40B4-BE49-F238E27FC236}">
                  <a16:creationId xmlns:a16="http://schemas.microsoft.com/office/drawing/2014/main" id="{D221E8F7-AB76-66DD-CB8E-F77B11FBEB93}"/>
                </a:ext>
              </a:extLst>
            </p:cNvPr>
            <p:cNvSpPr/>
            <p:nvPr/>
          </p:nvSpPr>
          <p:spPr>
            <a:xfrm>
              <a:off x="2470815" y="3755240"/>
              <a:ext cx="758126" cy="558847"/>
            </a:xfrm>
            <a:custGeom>
              <a:avLst/>
              <a:gdLst/>
              <a:ahLst/>
              <a:cxnLst/>
              <a:rect l="l" t="t" r="r" b="b"/>
              <a:pathLst>
                <a:path w="9450" h="6966" extrusionOk="0">
                  <a:moveTo>
                    <a:pt x="4713" y="1"/>
                  </a:moveTo>
                  <a:lnTo>
                    <a:pt x="0" y="2323"/>
                  </a:lnTo>
                  <a:lnTo>
                    <a:pt x="0" y="6966"/>
                  </a:lnTo>
                  <a:lnTo>
                    <a:pt x="9450" y="6966"/>
                  </a:lnTo>
                  <a:lnTo>
                    <a:pt x="9450" y="2323"/>
                  </a:lnTo>
                  <a:lnTo>
                    <a:pt x="47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31">
              <a:extLst>
                <a:ext uri="{FF2B5EF4-FFF2-40B4-BE49-F238E27FC236}">
                  <a16:creationId xmlns:a16="http://schemas.microsoft.com/office/drawing/2014/main" id="{764E7587-A952-3950-D635-E1301A2513E5}"/>
                </a:ext>
              </a:extLst>
            </p:cNvPr>
            <p:cNvSpPr/>
            <p:nvPr/>
          </p:nvSpPr>
          <p:spPr>
            <a:xfrm>
              <a:off x="2586259" y="4014206"/>
              <a:ext cx="525313" cy="299881"/>
            </a:xfrm>
            <a:custGeom>
              <a:avLst/>
              <a:gdLst/>
              <a:ahLst/>
              <a:cxnLst/>
              <a:rect l="l" t="t" r="r" b="b"/>
              <a:pathLst>
                <a:path w="6548" h="3738" extrusionOk="0">
                  <a:moveTo>
                    <a:pt x="1" y="0"/>
                  </a:moveTo>
                  <a:lnTo>
                    <a:pt x="1" y="3738"/>
                  </a:lnTo>
                  <a:lnTo>
                    <a:pt x="6548" y="3738"/>
                  </a:lnTo>
                  <a:lnTo>
                    <a:pt x="65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31">
              <a:extLst>
                <a:ext uri="{FF2B5EF4-FFF2-40B4-BE49-F238E27FC236}">
                  <a16:creationId xmlns:a16="http://schemas.microsoft.com/office/drawing/2014/main" id="{B7B4652D-717A-DD36-240A-6DEFEEB8C673}"/>
                </a:ext>
              </a:extLst>
            </p:cNvPr>
            <p:cNvSpPr/>
            <p:nvPr/>
          </p:nvSpPr>
          <p:spPr>
            <a:xfrm>
              <a:off x="2586259" y="4014206"/>
              <a:ext cx="525313" cy="24228"/>
            </a:xfrm>
            <a:custGeom>
              <a:avLst/>
              <a:gdLst/>
              <a:ahLst/>
              <a:cxnLst/>
              <a:rect l="l" t="t" r="r" b="b"/>
              <a:pathLst>
                <a:path w="6548" h="302" extrusionOk="0">
                  <a:moveTo>
                    <a:pt x="1" y="0"/>
                  </a:moveTo>
                  <a:lnTo>
                    <a:pt x="1" y="302"/>
                  </a:lnTo>
                  <a:lnTo>
                    <a:pt x="6548" y="302"/>
                  </a:lnTo>
                  <a:lnTo>
                    <a:pt x="6548" y="0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31">
              <a:extLst>
                <a:ext uri="{FF2B5EF4-FFF2-40B4-BE49-F238E27FC236}">
                  <a16:creationId xmlns:a16="http://schemas.microsoft.com/office/drawing/2014/main" id="{ADDF40B3-AB36-42F8-43F6-2F3ECA3D4AB7}"/>
                </a:ext>
              </a:extLst>
            </p:cNvPr>
            <p:cNvSpPr/>
            <p:nvPr/>
          </p:nvSpPr>
          <p:spPr>
            <a:xfrm>
              <a:off x="1437112" y="3755240"/>
              <a:ext cx="1411880" cy="186363"/>
            </a:xfrm>
            <a:custGeom>
              <a:avLst/>
              <a:gdLst/>
              <a:ahLst/>
              <a:cxnLst/>
              <a:rect l="l" t="t" r="r" b="b"/>
              <a:pathLst>
                <a:path w="17599" h="2323" extrusionOk="0">
                  <a:moveTo>
                    <a:pt x="4736" y="1"/>
                  </a:moveTo>
                  <a:lnTo>
                    <a:pt x="0" y="2323"/>
                  </a:lnTo>
                  <a:lnTo>
                    <a:pt x="12885" y="2323"/>
                  </a:lnTo>
                  <a:lnTo>
                    <a:pt x="175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31">
              <a:extLst>
                <a:ext uri="{FF2B5EF4-FFF2-40B4-BE49-F238E27FC236}">
                  <a16:creationId xmlns:a16="http://schemas.microsoft.com/office/drawing/2014/main" id="{BC3753DC-ECA0-7DF0-346C-A0E6C3D18B86}"/>
                </a:ext>
              </a:extLst>
            </p:cNvPr>
            <p:cNvSpPr/>
            <p:nvPr/>
          </p:nvSpPr>
          <p:spPr>
            <a:xfrm>
              <a:off x="677125" y="3941519"/>
              <a:ext cx="1041189" cy="372565"/>
            </a:xfrm>
            <a:custGeom>
              <a:avLst/>
              <a:gdLst/>
              <a:ahLst/>
              <a:cxnLst/>
              <a:rect l="l" t="t" r="r" b="b"/>
              <a:pathLst>
                <a:path w="12886" h="4644" extrusionOk="0">
                  <a:moveTo>
                    <a:pt x="0" y="1"/>
                  </a:moveTo>
                  <a:lnTo>
                    <a:pt x="0" y="4644"/>
                  </a:lnTo>
                  <a:lnTo>
                    <a:pt x="12885" y="4644"/>
                  </a:lnTo>
                  <a:lnTo>
                    <a:pt x="128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31">
              <a:extLst>
                <a:ext uri="{FF2B5EF4-FFF2-40B4-BE49-F238E27FC236}">
                  <a16:creationId xmlns:a16="http://schemas.microsoft.com/office/drawing/2014/main" id="{3C7E0678-CD2C-A5C1-3206-3A8271DC816B}"/>
                </a:ext>
              </a:extLst>
            </p:cNvPr>
            <p:cNvSpPr/>
            <p:nvPr/>
          </p:nvSpPr>
          <p:spPr>
            <a:xfrm>
              <a:off x="2586259" y="4138956"/>
              <a:ext cx="314883" cy="175131"/>
            </a:xfrm>
            <a:custGeom>
              <a:avLst/>
              <a:gdLst/>
              <a:ahLst/>
              <a:cxnLst/>
              <a:rect l="l" t="t" r="r" b="b"/>
              <a:pathLst>
                <a:path w="3925" h="2183" extrusionOk="0">
                  <a:moveTo>
                    <a:pt x="1" y="1"/>
                  </a:moveTo>
                  <a:lnTo>
                    <a:pt x="1" y="2183"/>
                  </a:lnTo>
                  <a:lnTo>
                    <a:pt x="3924" y="2183"/>
                  </a:lnTo>
                  <a:lnTo>
                    <a:pt x="39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31">
              <a:extLst>
                <a:ext uri="{FF2B5EF4-FFF2-40B4-BE49-F238E27FC236}">
                  <a16:creationId xmlns:a16="http://schemas.microsoft.com/office/drawing/2014/main" id="{DC35A543-C364-C619-9821-37FB94FA53AB}"/>
                </a:ext>
              </a:extLst>
            </p:cNvPr>
            <p:cNvSpPr/>
            <p:nvPr/>
          </p:nvSpPr>
          <p:spPr>
            <a:xfrm>
              <a:off x="1710921" y="3755240"/>
              <a:ext cx="759971" cy="558847"/>
            </a:xfrm>
            <a:custGeom>
              <a:avLst/>
              <a:gdLst/>
              <a:ahLst/>
              <a:cxnLst/>
              <a:rect l="l" t="t" r="r" b="b"/>
              <a:pathLst>
                <a:path w="9473" h="6966" extrusionOk="0">
                  <a:moveTo>
                    <a:pt x="4736" y="1"/>
                  </a:moveTo>
                  <a:lnTo>
                    <a:pt x="0" y="2323"/>
                  </a:lnTo>
                  <a:lnTo>
                    <a:pt x="0" y="6966"/>
                  </a:lnTo>
                  <a:lnTo>
                    <a:pt x="9472" y="6966"/>
                  </a:lnTo>
                  <a:lnTo>
                    <a:pt x="9472" y="2323"/>
                  </a:lnTo>
                  <a:lnTo>
                    <a:pt x="47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31">
              <a:extLst>
                <a:ext uri="{FF2B5EF4-FFF2-40B4-BE49-F238E27FC236}">
                  <a16:creationId xmlns:a16="http://schemas.microsoft.com/office/drawing/2014/main" id="{831825FE-6400-43B7-10F9-61D666A16E6D}"/>
                </a:ext>
              </a:extLst>
            </p:cNvPr>
            <p:cNvSpPr/>
            <p:nvPr/>
          </p:nvSpPr>
          <p:spPr>
            <a:xfrm>
              <a:off x="1828211" y="4014206"/>
              <a:ext cx="525313" cy="299881"/>
            </a:xfrm>
            <a:custGeom>
              <a:avLst/>
              <a:gdLst/>
              <a:ahLst/>
              <a:cxnLst/>
              <a:rect l="l" t="t" r="r" b="b"/>
              <a:pathLst>
                <a:path w="6548" h="3738" extrusionOk="0">
                  <a:moveTo>
                    <a:pt x="1" y="0"/>
                  </a:moveTo>
                  <a:lnTo>
                    <a:pt x="1" y="3738"/>
                  </a:lnTo>
                  <a:lnTo>
                    <a:pt x="6548" y="3738"/>
                  </a:lnTo>
                  <a:lnTo>
                    <a:pt x="65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31">
              <a:extLst>
                <a:ext uri="{FF2B5EF4-FFF2-40B4-BE49-F238E27FC236}">
                  <a16:creationId xmlns:a16="http://schemas.microsoft.com/office/drawing/2014/main" id="{BA8B68CE-702D-9C44-0418-16BD68FD12B4}"/>
                </a:ext>
              </a:extLst>
            </p:cNvPr>
            <p:cNvSpPr/>
            <p:nvPr/>
          </p:nvSpPr>
          <p:spPr>
            <a:xfrm>
              <a:off x="1828211" y="4014206"/>
              <a:ext cx="525313" cy="24228"/>
            </a:xfrm>
            <a:custGeom>
              <a:avLst/>
              <a:gdLst/>
              <a:ahLst/>
              <a:cxnLst/>
              <a:rect l="l" t="t" r="r" b="b"/>
              <a:pathLst>
                <a:path w="6548" h="302" extrusionOk="0">
                  <a:moveTo>
                    <a:pt x="1" y="0"/>
                  </a:moveTo>
                  <a:lnTo>
                    <a:pt x="1" y="302"/>
                  </a:lnTo>
                  <a:lnTo>
                    <a:pt x="6548" y="302"/>
                  </a:lnTo>
                  <a:lnTo>
                    <a:pt x="6548" y="0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31">
              <a:extLst>
                <a:ext uri="{FF2B5EF4-FFF2-40B4-BE49-F238E27FC236}">
                  <a16:creationId xmlns:a16="http://schemas.microsoft.com/office/drawing/2014/main" id="{B3FD37B3-D5B1-7F73-00DF-EAB10A803A7C}"/>
                </a:ext>
              </a:extLst>
            </p:cNvPr>
            <p:cNvSpPr/>
            <p:nvPr/>
          </p:nvSpPr>
          <p:spPr>
            <a:xfrm>
              <a:off x="679064" y="3755240"/>
              <a:ext cx="1411880" cy="186363"/>
            </a:xfrm>
            <a:custGeom>
              <a:avLst/>
              <a:gdLst/>
              <a:ahLst/>
              <a:cxnLst/>
              <a:rect l="l" t="t" r="r" b="b"/>
              <a:pathLst>
                <a:path w="17599" h="2323" extrusionOk="0">
                  <a:moveTo>
                    <a:pt x="4713" y="1"/>
                  </a:moveTo>
                  <a:lnTo>
                    <a:pt x="0" y="2323"/>
                  </a:lnTo>
                  <a:lnTo>
                    <a:pt x="12862" y="2323"/>
                  </a:lnTo>
                  <a:lnTo>
                    <a:pt x="175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31">
              <a:extLst>
                <a:ext uri="{FF2B5EF4-FFF2-40B4-BE49-F238E27FC236}">
                  <a16:creationId xmlns:a16="http://schemas.microsoft.com/office/drawing/2014/main" id="{429F03C5-75EC-6EBD-9FAC-97E4697937E2}"/>
                </a:ext>
              </a:extLst>
            </p:cNvPr>
            <p:cNvSpPr/>
            <p:nvPr/>
          </p:nvSpPr>
          <p:spPr>
            <a:xfrm>
              <a:off x="1828211" y="4138956"/>
              <a:ext cx="314883" cy="175131"/>
            </a:xfrm>
            <a:custGeom>
              <a:avLst/>
              <a:gdLst/>
              <a:ahLst/>
              <a:cxnLst/>
              <a:rect l="l" t="t" r="r" b="b"/>
              <a:pathLst>
                <a:path w="3925" h="2183" extrusionOk="0">
                  <a:moveTo>
                    <a:pt x="1" y="1"/>
                  </a:moveTo>
                  <a:lnTo>
                    <a:pt x="1" y="2183"/>
                  </a:lnTo>
                  <a:lnTo>
                    <a:pt x="3924" y="2183"/>
                  </a:lnTo>
                  <a:lnTo>
                    <a:pt x="39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31">
              <a:extLst>
                <a:ext uri="{FF2B5EF4-FFF2-40B4-BE49-F238E27FC236}">
                  <a16:creationId xmlns:a16="http://schemas.microsoft.com/office/drawing/2014/main" id="{4FD03A4C-CD54-1EC5-4F76-4AB05A22AE44}"/>
                </a:ext>
              </a:extLst>
            </p:cNvPr>
            <p:cNvSpPr/>
            <p:nvPr/>
          </p:nvSpPr>
          <p:spPr>
            <a:xfrm>
              <a:off x="677125" y="3941519"/>
              <a:ext cx="1041189" cy="372565"/>
            </a:xfrm>
            <a:custGeom>
              <a:avLst/>
              <a:gdLst/>
              <a:ahLst/>
              <a:cxnLst/>
              <a:rect l="l" t="t" r="r" b="b"/>
              <a:pathLst>
                <a:path w="12886" h="4644" extrusionOk="0">
                  <a:moveTo>
                    <a:pt x="0" y="1"/>
                  </a:moveTo>
                  <a:lnTo>
                    <a:pt x="0" y="4644"/>
                  </a:lnTo>
                  <a:lnTo>
                    <a:pt x="12885" y="4644"/>
                  </a:lnTo>
                  <a:lnTo>
                    <a:pt x="12885" y="1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44" name="Google Shape;3244;p31">
              <a:extLst>
                <a:ext uri="{FF2B5EF4-FFF2-40B4-BE49-F238E27FC236}">
                  <a16:creationId xmlns:a16="http://schemas.microsoft.com/office/drawing/2014/main" id="{F9C9F93B-9CC3-3C26-16F6-A2039173E25A}"/>
                </a:ext>
              </a:extLst>
            </p:cNvPr>
            <p:cNvGrpSpPr/>
            <p:nvPr/>
          </p:nvGrpSpPr>
          <p:grpSpPr>
            <a:xfrm>
              <a:off x="-173" y="3919629"/>
              <a:ext cx="763214" cy="394458"/>
              <a:chOff x="4788538" y="2017249"/>
              <a:chExt cx="1752099" cy="905551"/>
            </a:xfrm>
          </p:grpSpPr>
          <p:sp>
            <p:nvSpPr>
              <p:cNvPr id="3245" name="Google Shape;3245;p31">
                <a:extLst>
                  <a:ext uri="{FF2B5EF4-FFF2-40B4-BE49-F238E27FC236}">
                    <a16:creationId xmlns:a16="http://schemas.microsoft.com/office/drawing/2014/main" id="{25481EAD-97C4-611B-2123-30DAEECF2162}"/>
                  </a:ext>
                </a:extLst>
              </p:cNvPr>
              <p:cNvSpPr/>
              <p:nvPr/>
            </p:nvSpPr>
            <p:spPr>
              <a:xfrm>
                <a:off x="4788538" y="2017249"/>
                <a:ext cx="1134977" cy="905550"/>
              </a:xfrm>
              <a:custGeom>
                <a:avLst/>
                <a:gdLst/>
                <a:ahLst/>
                <a:cxnLst/>
                <a:rect l="l" t="t" r="r" b="b"/>
                <a:pathLst>
                  <a:path w="4482" h="3576" extrusionOk="0">
                    <a:moveTo>
                      <a:pt x="0" y="0"/>
                    </a:moveTo>
                    <a:lnTo>
                      <a:pt x="0" y="3576"/>
                    </a:lnTo>
                    <a:lnTo>
                      <a:pt x="4481" y="3576"/>
                    </a:lnTo>
                    <a:lnTo>
                      <a:pt x="448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6" name="Google Shape;3246;p31">
                <a:extLst>
                  <a:ext uri="{FF2B5EF4-FFF2-40B4-BE49-F238E27FC236}">
                    <a16:creationId xmlns:a16="http://schemas.microsoft.com/office/drawing/2014/main" id="{F3430C6B-7457-8D06-8703-149003AFA691}"/>
                  </a:ext>
                </a:extLst>
              </p:cNvPr>
              <p:cNvSpPr/>
              <p:nvPr/>
            </p:nvSpPr>
            <p:spPr>
              <a:xfrm>
                <a:off x="5305887" y="2017249"/>
                <a:ext cx="1234749" cy="905550"/>
              </a:xfrm>
              <a:custGeom>
                <a:avLst/>
                <a:gdLst/>
                <a:ahLst/>
                <a:cxnLst/>
                <a:rect l="l" t="t" r="r" b="b"/>
                <a:pathLst>
                  <a:path w="4876" h="3576" extrusionOk="0">
                    <a:moveTo>
                      <a:pt x="2438" y="0"/>
                    </a:moveTo>
                    <a:lnTo>
                      <a:pt x="2183" y="23"/>
                    </a:lnTo>
                    <a:lnTo>
                      <a:pt x="1927" y="47"/>
                    </a:lnTo>
                    <a:lnTo>
                      <a:pt x="1695" y="93"/>
                    </a:lnTo>
                    <a:lnTo>
                      <a:pt x="1486" y="139"/>
                    </a:lnTo>
                    <a:lnTo>
                      <a:pt x="1277" y="232"/>
                    </a:lnTo>
                    <a:lnTo>
                      <a:pt x="1068" y="325"/>
                    </a:lnTo>
                    <a:lnTo>
                      <a:pt x="883" y="418"/>
                    </a:lnTo>
                    <a:lnTo>
                      <a:pt x="697" y="534"/>
                    </a:lnTo>
                    <a:lnTo>
                      <a:pt x="558" y="673"/>
                    </a:lnTo>
                    <a:lnTo>
                      <a:pt x="418" y="813"/>
                    </a:lnTo>
                    <a:lnTo>
                      <a:pt x="279" y="975"/>
                    </a:lnTo>
                    <a:lnTo>
                      <a:pt x="186" y="1138"/>
                    </a:lnTo>
                    <a:lnTo>
                      <a:pt x="93" y="1300"/>
                    </a:lnTo>
                    <a:lnTo>
                      <a:pt x="47" y="1486"/>
                    </a:lnTo>
                    <a:lnTo>
                      <a:pt x="0" y="1672"/>
                    </a:lnTo>
                    <a:lnTo>
                      <a:pt x="0" y="1857"/>
                    </a:lnTo>
                    <a:lnTo>
                      <a:pt x="0" y="3576"/>
                    </a:lnTo>
                    <a:lnTo>
                      <a:pt x="4876" y="3576"/>
                    </a:lnTo>
                    <a:lnTo>
                      <a:pt x="4876" y="1857"/>
                    </a:lnTo>
                    <a:lnTo>
                      <a:pt x="4853" y="1672"/>
                    </a:lnTo>
                    <a:lnTo>
                      <a:pt x="4829" y="1486"/>
                    </a:lnTo>
                    <a:lnTo>
                      <a:pt x="4760" y="1300"/>
                    </a:lnTo>
                    <a:lnTo>
                      <a:pt x="4667" y="1138"/>
                    </a:lnTo>
                    <a:lnTo>
                      <a:pt x="4574" y="975"/>
                    </a:lnTo>
                    <a:lnTo>
                      <a:pt x="4458" y="813"/>
                    </a:lnTo>
                    <a:lnTo>
                      <a:pt x="4319" y="673"/>
                    </a:lnTo>
                    <a:lnTo>
                      <a:pt x="4156" y="534"/>
                    </a:lnTo>
                    <a:lnTo>
                      <a:pt x="3970" y="418"/>
                    </a:lnTo>
                    <a:lnTo>
                      <a:pt x="3785" y="325"/>
                    </a:lnTo>
                    <a:lnTo>
                      <a:pt x="3599" y="232"/>
                    </a:lnTo>
                    <a:lnTo>
                      <a:pt x="3390" y="139"/>
                    </a:lnTo>
                    <a:lnTo>
                      <a:pt x="3158" y="93"/>
                    </a:lnTo>
                    <a:lnTo>
                      <a:pt x="2926" y="47"/>
                    </a:lnTo>
                    <a:lnTo>
                      <a:pt x="2670" y="23"/>
                    </a:lnTo>
                    <a:lnTo>
                      <a:pt x="243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7" name="Google Shape;3247;p31">
                <a:extLst>
                  <a:ext uri="{FF2B5EF4-FFF2-40B4-BE49-F238E27FC236}">
                    <a16:creationId xmlns:a16="http://schemas.microsoft.com/office/drawing/2014/main" id="{8EC91C31-7A25-2D4A-8FAF-50C91F33ADA7}"/>
                  </a:ext>
                </a:extLst>
              </p:cNvPr>
              <p:cNvSpPr/>
              <p:nvPr/>
            </p:nvSpPr>
            <p:spPr>
              <a:xfrm>
                <a:off x="5305887" y="2070174"/>
                <a:ext cx="1234749" cy="793876"/>
              </a:xfrm>
              <a:custGeom>
                <a:avLst/>
                <a:gdLst/>
                <a:ahLst/>
                <a:cxnLst/>
                <a:rect l="l" t="t" r="r" b="b"/>
                <a:pathLst>
                  <a:path w="4876" h="3135" extrusionOk="0">
                    <a:moveTo>
                      <a:pt x="1301" y="0"/>
                    </a:moveTo>
                    <a:lnTo>
                      <a:pt x="1068" y="116"/>
                    </a:lnTo>
                    <a:lnTo>
                      <a:pt x="3785" y="116"/>
                    </a:lnTo>
                    <a:lnTo>
                      <a:pt x="3576" y="0"/>
                    </a:lnTo>
                    <a:close/>
                    <a:moveTo>
                      <a:pt x="651" y="395"/>
                    </a:moveTo>
                    <a:lnTo>
                      <a:pt x="534" y="488"/>
                    </a:lnTo>
                    <a:lnTo>
                      <a:pt x="4342" y="488"/>
                    </a:lnTo>
                    <a:lnTo>
                      <a:pt x="4226" y="395"/>
                    </a:lnTo>
                    <a:close/>
                    <a:moveTo>
                      <a:pt x="279" y="766"/>
                    </a:moveTo>
                    <a:lnTo>
                      <a:pt x="209" y="859"/>
                    </a:lnTo>
                    <a:lnTo>
                      <a:pt x="4644" y="859"/>
                    </a:lnTo>
                    <a:lnTo>
                      <a:pt x="4574" y="766"/>
                    </a:lnTo>
                    <a:close/>
                    <a:moveTo>
                      <a:pt x="93" y="1138"/>
                    </a:moveTo>
                    <a:lnTo>
                      <a:pt x="47" y="1254"/>
                    </a:lnTo>
                    <a:lnTo>
                      <a:pt x="4806" y="1254"/>
                    </a:lnTo>
                    <a:lnTo>
                      <a:pt x="4783" y="1138"/>
                    </a:lnTo>
                    <a:close/>
                    <a:moveTo>
                      <a:pt x="0" y="1532"/>
                    </a:moveTo>
                    <a:lnTo>
                      <a:pt x="0" y="1625"/>
                    </a:lnTo>
                    <a:lnTo>
                      <a:pt x="4876" y="1625"/>
                    </a:lnTo>
                    <a:lnTo>
                      <a:pt x="4853" y="1532"/>
                    </a:lnTo>
                    <a:close/>
                    <a:moveTo>
                      <a:pt x="0" y="1904"/>
                    </a:moveTo>
                    <a:lnTo>
                      <a:pt x="0" y="1997"/>
                    </a:lnTo>
                    <a:lnTo>
                      <a:pt x="4876" y="1997"/>
                    </a:lnTo>
                    <a:lnTo>
                      <a:pt x="4876" y="1904"/>
                    </a:lnTo>
                    <a:close/>
                    <a:moveTo>
                      <a:pt x="0" y="2275"/>
                    </a:moveTo>
                    <a:lnTo>
                      <a:pt x="0" y="2391"/>
                    </a:lnTo>
                    <a:lnTo>
                      <a:pt x="4876" y="2391"/>
                    </a:lnTo>
                    <a:lnTo>
                      <a:pt x="4876" y="2275"/>
                    </a:lnTo>
                    <a:close/>
                    <a:moveTo>
                      <a:pt x="0" y="2670"/>
                    </a:moveTo>
                    <a:lnTo>
                      <a:pt x="0" y="2763"/>
                    </a:lnTo>
                    <a:lnTo>
                      <a:pt x="4876" y="2763"/>
                    </a:lnTo>
                    <a:lnTo>
                      <a:pt x="4876" y="2670"/>
                    </a:lnTo>
                    <a:close/>
                    <a:moveTo>
                      <a:pt x="0" y="3041"/>
                    </a:moveTo>
                    <a:lnTo>
                      <a:pt x="0" y="3134"/>
                    </a:lnTo>
                    <a:lnTo>
                      <a:pt x="4876" y="3134"/>
                    </a:lnTo>
                    <a:lnTo>
                      <a:pt x="4876" y="304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8" name="Google Shape;3248;p31">
                <a:extLst>
                  <a:ext uri="{FF2B5EF4-FFF2-40B4-BE49-F238E27FC236}">
                    <a16:creationId xmlns:a16="http://schemas.microsoft.com/office/drawing/2014/main" id="{A788420A-D2C3-5DC6-1EF0-4C10C3AE0F1F}"/>
                  </a:ext>
                </a:extLst>
              </p:cNvPr>
              <p:cNvSpPr/>
              <p:nvPr/>
            </p:nvSpPr>
            <p:spPr>
              <a:xfrm>
                <a:off x="5535060" y="2434572"/>
                <a:ext cx="776403" cy="488227"/>
              </a:xfrm>
              <a:custGeom>
                <a:avLst/>
                <a:gdLst/>
                <a:ahLst/>
                <a:cxnLst/>
                <a:rect l="l" t="t" r="r" b="b"/>
                <a:pathLst>
                  <a:path w="3066" h="1928" extrusionOk="0">
                    <a:moveTo>
                      <a:pt x="1" y="1"/>
                    </a:moveTo>
                    <a:lnTo>
                      <a:pt x="1" y="1928"/>
                    </a:lnTo>
                    <a:lnTo>
                      <a:pt x="3065" y="1928"/>
                    </a:lnTo>
                    <a:lnTo>
                      <a:pt x="306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49" name="Google Shape;3249;p31">
              <a:extLst>
                <a:ext uri="{FF2B5EF4-FFF2-40B4-BE49-F238E27FC236}">
                  <a16:creationId xmlns:a16="http://schemas.microsoft.com/office/drawing/2014/main" id="{2E924119-C034-00E9-4DA8-26426961E47A}"/>
                </a:ext>
              </a:extLst>
            </p:cNvPr>
            <p:cNvSpPr/>
            <p:nvPr/>
          </p:nvSpPr>
          <p:spPr>
            <a:xfrm>
              <a:off x="181922" y="3259027"/>
              <a:ext cx="555684" cy="188699"/>
            </a:xfrm>
            <a:custGeom>
              <a:avLst/>
              <a:gdLst/>
              <a:ahLst/>
              <a:cxnLst/>
              <a:rect l="l" t="t" r="r" b="b"/>
              <a:pathLst>
                <a:path w="25028" h="8499" extrusionOk="0">
                  <a:moveTo>
                    <a:pt x="11307" y="1"/>
                  </a:moveTo>
                  <a:lnTo>
                    <a:pt x="11237" y="47"/>
                  </a:lnTo>
                  <a:lnTo>
                    <a:pt x="0" y="8243"/>
                  </a:lnTo>
                  <a:lnTo>
                    <a:pt x="163" y="8498"/>
                  </a:lnTo>
                  <a:lnTo>
                    <a:pt x="10866" y="674"/>
                  </a:lnTo>
                  <a:lnTo>
                    <a:pt x="10866" y="674"/>
                  </a:lnTo>
                  <a:lnTo>
                    <a:pt x="6338" y="8266"/>
                  </a:lnTo>
                  <a:lnTo>
                    <a:pt x="6594" y="8428"/>
                  </a:lnTo>
                  <a:lnTo>
                    <a:pt x="11307" y="512"/>
                  </a:lnTo>
                  <a:lnTo>
                    <a:pt x="19015" y="8428"/>
                  </a:lnTo>
                  <a:lnTo>
                    <a:pt x="19247" y="8220"/>
                  </a:lnTo>
                  <a:lnTo>
                    <a:pt x="11910" y="697"/>
                  </a:lnTo>
                  <a:lnTo>
                    <a:pt x="24865" y="8452"/>
                  </a:lnTo>
                  <a:lnTo>
                    <a:pt x="25028" y="8196"/>
                  </a:lnTo>
                  <a:lnTo>
                    <a:pt x="11400" y="24"/>
                  </a:lnTo>
                  <a:lnTo>
                    <a:pt x="113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50" name="Google Shape;3250;p31">
              <a:extLst>
                <a:ext uri="{FF2B5EF4-FFF2-40B4-BE49-F238E27FC236}">
                  <a16:creationId xmlns:a16="http://schemas.microsoft.com/office/drawing/2014/main" id="{32A21382-F18B-63C3-2089-2CB4B400D372}"/>
                </a:ext>
              </a:extLst>
            </p:cNvPr>
            <p:cNvGrpSpPr/>
            <p:nvPr/>
          </p:nvGrpSpPr>
          <p:grpSpPr>
            <a:xfrm flipH="1">
              <a:off x="99954" y="3425420"/>
              <a:ext cx="698822" cy="329093"/>
              <a:chOff x="811985" y="3296192"/>
              <a:chExt cx="1330582" cy="626605"/>
            </a:xfrm>
          </p:grpSpPr>
          <p:sp>
            <p:nvSpPr>
              <p:cNvPr id="3251" name="Google Shape;3251;p31">
                <a:extLst>
                  <a:ext uri="{FF2B5EF4-FFF2-40B4-BE49-F238E27FC236}">
                    <a16:creationId xmlns:a16="http://schemas.microsoft.com/office/drawing/2014/main" id="{045C105F-DCAD-7DC1-8DBE-ECFF40B5BB20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2" name="Google Shape;3252;p31">
                <a:extLst>
                  <a:ext uri="{FF2B5EF4-FFF2-40B4-BE49-F238E27FC236}">
                    <a16:creationId xmlns:a16="http://schemas.microsoft.com/office/drawing/2014/main" id="{9AA315BD-C9DA-FD9C-CECD-7A2916DE1531}"/>
                  </a:ext>
                </a:extLst>
              </p:cNvPr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3" name="Google Shape;3253;p31">
                <a:extLst>
                  <a:ext uri="{FF2B5EF4-FFF2-40B4-BE49-F238E27FC236}">
                    <a16:creationId xmlns:a16="http://schemas.microsoft.com/office/drawing/2014/main" id="{B77C0C65-13AF-4D36-B195-0615FFB7F279}"/>
                  </a:ext>
                </a:extLst>
              </p:cNvPr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4" name="Google Shape;3254;p31">
                <a:extLst>
                  <a:ext uri="{FF2B5EF4-FFF2-40B4-BE49-F238E27FC236}">
                    <a16:creationId xmlns:a16="http://schemas.microsoft.com/office/drawing/2014/main" id="{98BF902D-4D18-CC3F-48A3-E8B9784CADE1}"/>
                  </a:ext>
                </a:extLst>
              </p:cNvPr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5" name="Google Shape;3255;p31">
                <a:extLst>
                  <a:ext uri="{FF2B5EF4-FFF2-40B4-BE49-F238E27FC236}">
                    <a16:creationId xmlns:a16="http://schemas.microsoft.com/office/drawing/2014/main" id="{5813793A-054A-7738-AE2F-ED789717A4C5}"/>
                  </a:ext>
                </a:extLst>
              </p:cNvPr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6" name="Google Shape;3256;p31">
                <a:extLst>
                  <a:ext uri="{FF2B5EF4-FFF2-40B4-BE49-F238E27FC236}">
                    <a16:creationId xmlns:a16="http://schemas.microsoft.com/office/drawing/2014/main" id="{FDBCC6F7-B146-9E42-8AD1-3C61F186C3CC}"/>
                  </a:ext>
                </a:extLst>
              </p:cNvPr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7" name="Google Shape;3257;p31">
                <a:extLst>
                  <a:ext uri="{FF2B5EF4-FFF2-40B4-BE49-F238E27FC236}">
                    <a16:creationId xmlns:a16="http://schemas.microsoft.com/office/drawing/2014/main" id="{6FF1190A-CA5F-D267-45E5-B5504B9B186D}"/>
                  </a:ext>
                </a:extLst>
              </p:cNvPr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8" name="Google Shape;3258;p31">
                <a:extLst>
                  <a:ext uri="{FF2B5EF4-FFF2-40B4-BE49-F238E27FC236}">
                    <a16:creationId xmlns:a16="http://schemas.microsoft.com/office/drawing/2014/main" id="{097FC51D-A2F8-A91C-C3B5-AD13C28121E7}"/>
                  </a:ext>
                </a:extLst>
              </p:cNvPr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9" name="Google Shape;3259;p31">
                <a:extLst>
                  <a:ext uri="{FF2B5EF4-FFF2-40B4-BE49-F238E27FC236}">
                    <a16:creationId xmlns:a16="http://schemas.microsoft.com/office/drawing/2014/main" id="{E067907A-4A7D-DB5D-9528-20DD4A0AA3FF}"/>
                  </a:ext>
                </a:extLst>
              </p:cNvPr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0" name="Google Shape;3260;p31">
                <a:extLst>
                  <a:ext uri="{FF2B5EF4-FFF2-40B4-BE49-F238E27FC236}">
                    <a16:creationId xmlns:a16="http://schemas.microsoft.com/office/drawing/2014/main" id="{ECE337E4-D916-E5E5-8BA9-6CC87ACB9810}"/>
                  </a:ext>
                </a:extLst>
              </p:cNvPr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1" name="Google Shape;3261;p31">
                <a:extLst>
                  <a:ext uri="{FF2B5EF4-FFF2-40B4-BE49-F238E27FC236}">
                    <a16:creationId xmlns:a16="http://schemas.microsoft.com/office/drawing/2014/main" id="{E22C4FCD-C21A-7D6C-3BC8-4A80B0073607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62" name="Google Shape;3262;p31">
            <a:extLst>
              <a:ext uri="{FF2B5EF4-FFF2-40B4-BE49-F238E27FC236}">
                <a16:creationId xmlns:a16="http://schemas.microsoft.com/office/drawing/2014/main" id="{E6FD7A1D-03F7-42EE-6890-51C4DE595157}"/>
              </a:ext>
            </a:extLst>
          </p:cNvPr>
          <p:cNvGrpSpPr/>
          <p:nvPr/>
        </p:nvGrpSpPr>
        <p:grpSpPr>
          <a:xfrm>
            <a:off x="4919327" y="3555682"/>
            <a:ext cx="2948097" cy="1078271"/>
            <a:chOff x="5331602" y="3459769"/>
            <a:chExt cx="2948097" cy="1078271"/>
          </a:xfrm>
        </p:grpSpPr>
        <p:grpSp>
          <p:nvGrpSpPr>
            <p:cNvPr id="3263" name="Google Shape;3263;p31">
              <a:extLst>
                <a:ext uri="{FF2B5EF4-FFF2-40B4-BE49-F238E27FC236}">
                  <a16:creationId xmlns:a16="http://schemas.microsoft.com/office/drawing/2014/main" id="{B06E9CBD-E882-F785-98A2-EA9C82A9344E}"/>
                </a:ext>
              </a:extLst>
            </p:cNvPr>
            <p:cNvGrpSpPr/>
            <p:nvPr/>
          </p:nvGrpSpPr>
          <p:grpSpPr>
            <a:xfrm>
              <a:off x="5331602" y="4178619"/>
              <a:ext cx="763222" cy="359421"/>
              <a:chOff x="811985" y="3296192"/>
              <a:chExt cx="1330582" cy="626605"/>
            </a:xfrm>
          </p:grpSpPr>
          <p:sp>
            <p:nvSpPr>
              <p:cNvPr id="3264" name="Google Shape;3264;p31">
                <a:extLst>
                  <a:ext uri="{FF2B5EF4-FFF2-40B4-BE49-F238E27FC236}">
                    <a16:creationId xmlns:a16="http://schemas.microsoft.com/office/drawing/2014/main" id="{EF53297D-83B8-5D39-0C7A-496876F998E6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5" name="Google Shape;3265;p31">
                <a:extLst>
                  <a:ext uri="{FF2B5EF4-FFF2-40B4-BE49-F238E27FC236}">
                    <a16:creationId xmlns:a16="http://schemas.microsoft.com/office/drawing/2014/main" id="{EDB3E910-A179-B2E4-0E8E-1B15242D794D}"/>
                  </a:ext>
                </a:extLst>
              </p:cNvPr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6" name="Google Shape;3266;p31">
                <a:extLst>
                  <a:ext uri="{FF2B5EF4-FFF2-40B4-BE49-F238E27FC236}">
                    <a16:creationId xmlns:a16="http://schemas.microsoft.com/office/drawing/2014/main" id="{C0B6C30F-5801-D35D-B6A7-C85BA2078D04}"/>
                  </a:ext>
                </a:extLst>
              </p:cNvPr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7" name="Google Shape;3267;p31">
                <a:extLst>
                  <a:ext uri="{FF2B5EF4-FFF2-40B4-BE49-F238E27FC236}">
                    <a16:creationId xmlns:a16="http://schemas.microsoft.com/office/drawing/2014/main" id="{925B83D9-E088-D4D5-4D20-0D1A27518A2B}"/>
                  </a:ext>
                </a:extLst>
              </p:cNvPr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8" name="Google Shape;3268;p31">
                <a:extLst>
                  <a:ext uri="{FF2B5EF4-FFF2-40B4-BE49-F238E27FC236}">
                    <a16:creationId xmlns:a16="http://schemas.microsoft.com/office/drawing/2014/main" id="{A5CFFBB2-92FB-C317-F3FD-3AF754EB6335}"/>
                  </a:ext>
                </a:extLst>
              </p:cNvPr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9" name="Google Shape;3269;p31">
                <a:extLst>
                  <a:ext uri="{FF2B5EF4-FFF2-40B4-BE49-F238E27FC236}">
                    <a16:creationId xmlns:a16="http://schemas.microsoft.com/office/drawing/2014/main" id="{2713CFC3-13B4-73C2-F189-A1472213A3A3}"/>
                  </a:ext>
                </a:extLst>
              </p:cNvPr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0" name="Google Shape;3270;p31">
                <a:extLst>
                  <a:ext uri="{FF2B5EF4-FFF2-40B4-BE49-F238E27FC236}">
                    <a16:creationId xmlns:a16="http://schemas.microsoft.com/office/drawing/2014/main" id="{3879D9C8-A95A-DA19-14C9-CBE29BF654C7}"/>
                  </a:ext>
                </a:extLst>
              </p:cNvPr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1" name="Google Shape;3271;p31">
                <a:extLst>
                  <a:ext uri="{FF2B5EF4-FFF2-40B4-BE49-F238E27FC236}">
                    <a16:creationId xmlns:a16="http://schemas.microsoft.com/office/drawing/2014/main" id="{391EAC06-8E5F-BA53-7EDC-38436D6786F9}"/>
                  </a:ext>
                </a:extLst>
              </p:cNvPr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2" name="Google Shape;3272;p31">
                <a:extLst>
                  <a:ext uri="{FF2B5EF4-FFF2-40B4-BE49-F238E27FC236}">
                    <a16:creationId xmlns:a16="http://schemas.microsoft.com/office/drawing/2014/main" id="{4AB858C8-F87A-CA4E-8E70-11C2CEF9F46C}"/>
                  </a:ext>
                </a:extLst>
              </p:cNvPr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3" name="Google Shape;3273;p31">
                <a:extLst>
                  <a:ext uri="{FF2B5EF4-FFF2-40B4-BE49-F238E27FC236}">
                    <a16:creationId xmlns:a16="http://schemas.microsoft.com/office/drawing/2014/main" id="{92E5C1DE-7735-0BA3-6EC6-50568BE11CB4}"/>
                  </a:ext>
                </a:extLst>
              </p:cNvPr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4" name="Google Shape;3274;p31">
                <a:extLst>
                  <a:ext uri="{FF2B5EF4-FFF2-40B4-BE49-F238E27FC236}">
                    <a16:creationId xmlns:a16="http://schemas.microsoft.com/office/drawing/2014/main" id="{38A14A94-D1D6-C130-4FEA-142E6A0965AC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75" name="Google Shape;3275;p31">
              <a:extLst>
                <a:ext uri="{FF2B5EF4-FFF2-40B4-BE49-F238E27FC236}">
                  <a16:creationId xmlns:a16="http://schemas.microsoft.com/office/drawing/2014/main" id="{5AFAE3AC-F1FB-905A-FF17-2562AAE8679B}"/>
                </a:ext>
              </a:extLst>
            </p:cNvPr>
            <p:cNvGrpSpPr/>
            <p:nvPr/>
          </p:nvGrpSpPr>
          <p:grpSpPr>
            <a:xfrm>
              <a:off x="5804302" y="4178619"/>
              <a:ext cx="763222" cy="359421"/>
              <a:chOff x="811985" y="3296192"/>
              <a:chExt cx="1330582" cy="626605"/>
            </a:xfrm>
          </p:grpSpPr>
          <p:sp>
            <p:nvSpPr>
              <p:cNvPr id="3276" name="Google Shape;3276;p31">
                <a:extLst>
                  <a:ext uri="{FF2B5EF4-FFF2-40B4-BE49-F238E27FC236}">
                    <a16:creationId xmlns:a16="http://schemas.microsoft.com/office/drawing/2014/main" id="{B3414537-CBD2-453D-10C9-74C195EA3B3A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7" name="Google Shape;3277;p31">
                <a:extLst>
                  <a:ext uri="{FF2B5EF4-FFF2-40B4-BE49-F238E27FC236}">
                    <a16:creationId xmlns:a16="http://schemas.microsoft.com/office/drawing/2014/main" id="{E7F01674-A72A-68F2-A1F6-5A1C09BDF194}"/>
                  </a:ext>
                </a:extLst>
              </p:cNvPr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8" name="Google Shape;3278;p31">
                <a:extLst>
                  <a:ext uri="{FF2B5EF4-FFF2-40B4-BE49-F238E27FC236}">
                    <a16:creationId xmlns:a16="http://schemas.microsoft.com/office/drawing/2014/main" id="{D809646C-38D1-4AF1-D3F1-4B63FA4EA22B}"/>
                  </a:ext>
                </a:extLst>
              </p:cNvPr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9" name="Google Shape;3279;p31">
                <a:extLst>
                  <a:ext uri="{FF2B5EF4-FFF2-40B4-BE49-F238E27FC236}">
                    <a16:creationId xmlns:a16="http://schemas.microsoft.com/office/drawing/2014/main" id="{7267459A-D880-1A57-07C9-E07581B546F4}"/>
                  </a:ext>
                </a:extLst>
              </p:cNvPr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0" name="Google Shape;3280;p31">
                <a:extLst>
                  <a:ext uri="{FF2B5EF4-FFF2-40B4-BE49-F238E27FC236}">
                    <a16:creationId xmlns:a16="http://schemas.microsoft.com/office/drawing/2014/main" id="{F8020EC2-257F-2A01-33AA-FD5A5BEE8318}"/>
                  </a:ext>
                </a:extLst>
              </p:cNvPr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1" name="Google Shape;3281;p31">
                <a:extLst>
                  <a:ext uri="{FF2B5EF4-FFF2-40B4-BE49-F238E27FC236}">
                    <a16:creationId xmlns:a16="http://schemas.microsoft.com/office/drawing/2014/main" id="{C9FB9215-768C-FB2D-11E1-85CEC79DCEEB}"/>
                  </a:ext>
                </a:extLst>
              </p:cNvPr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2" name="Google Shape;3282;p31">
                <a:extLst>
                  <a:ext uri="{FF2B5EF4-FFF2-40B4-BE49-F238E27FC236}">
                    <a16:creationId xmlns:a16="http://schemas.microsoft.com/office/drawing/2014/main" id="{94DB7788-0CBB-226F-4E05-52825078145E}"/>
                  </a:ext>
                </a:extLst>
              </p:cNvPr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3" name="Google Shape;3283;p31">
                <a:extLst>
                  <a:ext uri="{FF2B5EF4-FFF2-40B4-BE49-F238E27FC236}">
                    <a16:creationId xmlns:a16="http://schemas.microsoft.com/office/drawing/2014/main" id="{67A47335-ED47-474B-03B9-C3F871F999B4}"/>
                  </a:ext>
                </a:extLst>
              </p:cNvPr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4" name="Google Shape;3284;p31">
                <a:extLst>
                  <a:ext uri="{FF2B5EF4-FFF2-40B4-BE49-F238E27FC236}">
                    <a16:creationId xmlns:a16="http://schemas.microsoft.com/office/drawing/2014/main" id="{D8B443CA-9E9F-F0EA-943F-AD6782B848F6}"/>
                  </a:ext>
                </a:extLst>
              </p:cNvPr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5" name="Google Shape;3285;p31">
                <a:extLst>
                  <a:ext uri="{FF2B5EF4-FFF2-40B4-BE49-F238E27FC236}">
                    <a16:creationId xmlns:a16="http://schemas.microsoft.com/office/drawing/2014/main" id="{14B35838-3ED4-6B46-DDC0-0F572357E5F7}"/>
                  </a:ext>
                </a:extLst>
              </p:cNvPr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6" name="Google Shape;3286;p31">
                <a:extLst>
                  <a:ext uri="{FF2B5EF4-FFF2-40B4-BE49-F238E27FC236}">
                    <a16:creationId xmlns:a16="http://schemas.microsoft.com/office/drawing/2014/main" id="{FA1C5121-285E-F0DA-0F16-0A31599946BD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87" name="Google Shape;3287;p31">
              <a:extLst>
                <a:ext uri="{FF2B5EF4-FFF2-40B4-BE49-F238E27FC236}">
                  <a16:creationId xmlns:a16="http://schemas.microsoft.com/office/drawing/2014/main" id="{0B53817B-A999-1902-8745-4199B8001BF3}"/>
                </a:ext>
              </a:extLst>
            </p:cNvPr>
            <p:cNvGrpSpPr/>
            <p:nvPr/>
          </p:nvGrpSpPr>
          <p:grpSpPr>
            <a:xfrm>
              <a:off x="5331602" y="3819194"/>
              <a:ext cx="763222" cy="359421"/>
              <a:chOff x="811985" y="3296192"/>
              <a:chExt cx="1330582" cy="626605"/>
            </a:xfrm>
          </p:grpSpPr>
          <p:sp>
            <p:nvSpPr>
              <p:cNvPr id="3288" name="Google Shape;3288;p31">
                <a:extLst>
                  <a:ext uri="{FF2B5EF4-FFF2-40B4-BE49-F238E27FC236}">
                    <a16:creationId xmlns:a16="http://schemas.microsoft.com/office/drawing/2014/main" id="{4E29546A-15F5-F608-5B0F-C7F6319DAC50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9" name="Google Shape;3289;p31">
                <a:extLst>
                  <a:ext uri="{FF2B5EF4-FFF2-40B4-BE49-F238E27FC236}">
                    <a16:creationId xmlns:a16="http://schemas.microsoft.com/office/drawing/2014/main" id="{97C10817-78F0-A771-3028-9895C767E333}"/>
                  </a:ext>
                </a:extLst>
              </p:cNvPr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0" name="Google Shape;3290;p31">
                <a:extLst>
                  <a:ext uri="{FF2B5EF4-FFF2-40B4-BE49-F238E27FC236}">
                    <a16:creationId xmlns:a16="http://schemas.microsoft.com/office/drawing/2014/main" id="{0826CAF9-705E-1F14-BBDA-5F2E7F2F812B}"/>
                  </a:ext>
                </a:extLst>
              </p:cNvPr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1" name="Google Shape;3291;p31">
                <a:extLst>
                  <a:ext uri="{FF2B5EF4-FFF2-40B4-BE49-F238E27FC236}">
                    <a16:creationId xmlns:a16="http://schemas.microsoft.com/office/drawing/2014/main" id="{6E6158EA-6CE2-1169-D970-580092744D48}"/>
                  </a:ext>
                </a:extLst>
              </p:cNvPr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2" name="Google Shape;3292;p31">
                <a:extLst>
                  <a:ext uri="{FF2B5EF4-FFF2-40B4-BE49-F238E27FC236}">
                    <a16:creationId xmlns:a16="http://schemas.microsoft.com/office/drawing/2014/main" id="{3A144DA7-83DD-B4DA-4AE0-FF60F4298D08}"/>
                  </a:ext>
                </a:extLst>
              </p:cNvPr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3" name="Google Shape;3293;p31">
                <a:extLst>
                  <a:ext uri="{FF2B5EF4-FFF2-40B4-BE49-F238E27FC236}">
                    <a16:creationId xmlns:a16="http://schemas.microsoft.com/office/drawing/2014/main" id="{83760634-41C3-4CDC-14E4-D6943ED175AA}"/>
                  </a:ext>
                </a:extLst>
              </p:cNvPr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4" name="Google Shape;3294;p31">
                <a:extLst>
                  <a:ext uri="{FF2B5EF4-FFF2-40B4-BE49-F238E27FC236}">
                    <a16:creationId xmlns:a16="http://schemas.microsoft.com/office/drawing/2014/main" id="{2BB7AE20-2FF1-A227-0063-3FC0EB447B26}"/>
                  </a:ext>
                </a:extLst>
              </p:cNvPr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5" name="Google Shape;3295;p31">
                <a:extLst>
                  <a:ext uri="{FF2B5EF4-FFF2-40B4-BE49-F238E27FC236}">
                    <a16:creationId xmlns:a16="http://schemas.microsoft.com/office/drawing/2014/main" id="{A9F50FC1-5FD6-DD83-C007-AB2F00FAA0B8}"/>
                  </a:ext>
                </a:extLst>
              </p:cNvPr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6" name="Google Shape;3296;p31">
                <a:extLst>
                  <a:ext uri="{FF2B5EF4-FFF2-40B4-BE49-F238E27FC236}">
                    <a16:creationId xmlns:a16="http://schemas.microsoft.com/office/drawing/2014/main" id="{DF755443-4D7F-3886-B45A-7A3F4AA483E7}"/>
                  </a:ext>
                </a:extLst>
              </p:cNvPr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7" name="Google Shape;3297;p31">
                <a:extLst>
                  <a:ext uri="{FF2B5EF4-FFF2-40B4-BE49-F238E27FC236}">
                    <a16:creationId xmlns:a16="http://schemas.microsoft.com/office/drawing/2014/main" id="{CBF81AA7-7846-2214-46A3-76AB1DDB321B}"/>
                  </a:ext>
                </a:extLst>
              </p:cNvPr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8" name="Google Shape;3298;p31">
                <a:extLst>
                  <a:ext uri="{FF2B5EF4-FFF2-40B4-BE49-F238E27FC236}">
                    <a16:creationId xmlns:a16="http://schemas.microsoft.com/office/drawing/2014/main" id="{93C99B45-BF2D-58E5-1C26-2E29F0A832C9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99" name="Google Shape;3299;p31">
              <a:extLst>
                <a:ext uri="{FF2B5EF4-FFF2-40B4-BE49-F238E27FC236}">
                  <a16:creationId xmlns:a16="http://schemas.microsoft.com/office/drawing/2014/main" id="{F183BBF9-4896-2192-FA14-6C9871C847A2}"/>
                </a:ext>
              </a:extLst>
            </p:cNvPr>
            <p:cNvGrpSpPr/>
            <p:nvPr/>
          </p:nvGrpSpPr>
          <p:grpSpPr>
            <a:xfrm>
              <a:off x="5804302" y="3819194"/>
              <a:ext cx="763222" cy="359421"/>
              <a:chOff x="811985" y="3296192"/>
              <a:chExt cx="1330582" cy="626605"/>
            </a:xfrm>
          </p:grpSpPr>
          <p:sp>
            <p:nvSpPr>
              <p:cNvPr id="3300" name="Google Shape;3300;p31">
                <a:extLst>
                  <a:ext uri="{FF2B5EF4-FFF2-40B4-BE49-F238E27FC236}">
                    <a16:creationId xmlns:a16="http://schemas.microsoft.com/office/drawing/2014/main" id="{C35B336F-CF5F-38F1-5D7A-850BB54DA8BD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1" name="Google Shape;3301;p31">
                <a:extLst>
                  <a:ext uri="{FF2B5EF4-FFF2-40B4-BE49-F238E27FC236}">
                    <a16:creationId xmlns:a16="http://schemas.microsoft.com/office/drawing/2014/main" id="{9FF1C2FE-A513-96FD-FF1D-949555B1971C}"/>
                  </a:ext>
                </a:extLst>
              </p:cNvPr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2" name="Google Shape;3302;p31">
                <a:extLst>
                  <a:ext uri="{FF2B5EF4-FFF2-40B4-BE49-F238E27FC236}">
                    <a16:creationId xmlns:a16="http://schemas.microsoft.com/office/drawing/2014/main" id="{3CADE61B-C206-CE20-6A33-2B10120041C0}"/>
                  </a:ext>
                </a:extLst>
              </p:cNvPr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3" name="Google Shape;3303;p31">
                <a:extLst>
                  <a:ext uri="{FF2B5EF4-FFF2-40B4-BE49-F238E27FC236}">
                    <a16:creationId xmlns:a16="http://schemas.microsoft.com/office/drawing/2014/main" id="{813318AF-7549-7917-BE46-59D261A1A3AD}"/>
                  </a:ext>
                </a:extLst>
              </p:cNvPr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4" name="Google Shape;3304;p31">
                <a:extLst>
                  <a:ext uri="{FF2B5EF4-FFF2-40B4-BE49-F238E27FC236}">
                    <a16:creationId xmlns:a16="http://schemas.microsoft.com/office/drawing/2014/main" id="{B6B59F50-2B06-F4AD-B49A-F6FAC57CC3CA}"/>
                  </a:ext>
                </a:extLst>
              </p:cNvPr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5" name="Google Shape;3305;p31">
                <a:extLst>
                  <a:ext uri="{FF2B5EF4-FFF2-40B4-BE49-F238E27FC236}">
                    <a16:creationId xmlns:a16="http://schemas.microsoft.com/office/drawing/2014/main" id="{1F00537D-5D2D-A697-C387-6085AAD0BDF4}"/>
                  </a:ext>
                </a:extLst>
              </p:cNvPr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6" name="Google Shape;3306;p31">
                <a:extLst>
                  <a:ext uri="{FF2B5EF4-FFF2-40B4-BE49-F238E27FC236}">
                    <a16:creationId xmlns:a16="http://schemas.microsoft.com/office/drawing/2014/main" id="{45092E78-4D03-8260-534C-F52F9AB6BC06}"/>
                  </a:ext>
                </a:extLst>
              </p:cNvPr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7" name="Google Shape;3307;p31">
                <a:extLst>
                  <a:ext uri="{FF2B5EF4-FFF2-40B4-BE49-F238E27FC236}">
                    <a16:creationId xmlns:a16="http://schemas.microsoft.com/office/drawing/2014/main" id="{12A35CE0-1450-38A7-E21E-9B4DD99AE225}"/>
                  </a:ext>
                </a:extLst>
              </p:cNvPr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8" name="Google Shape;3308;p31">
                <a:extLst>
                  <a:ext uri="{FF2B5EF4-FFF2-40B4-BE49-F238E27FC236}">
                    <a16:creationId xmlns:a16="http://schemas.microsoft.com/office/drawing/2014/main" id="{0DDF3CA3-778C-C773-683C-2903DA793A85}"/>
                  </a:ext>
                </a:extLst>
              </p:cNvPr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9" name="Google Shape;3309;p31">
                <a:extLst>
                  <a:ext uri="{FF2B5EF4-FFF2-40B4-BE49-F238E27FC236}">
                    <a16:creationId xmlns:a16="http://schemas.microsoft.com/office/drawing/2014/main" id="{D442FBB2-A72F-50EF-A5E2-EF75370495CA}"/>
                  </a:ext>
                </a:extLst>
              </p:cNvPr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0" name="Google Shape;3310;p31">
                <a:extLst>
                  <a:ext uri="{FF2B5EF4-FFF2-40B4-BE49-F238E27FC236}">
                    <a16:creationId xmlns:a16="http://schemas.microsoft.com/office/drawing/2014/main" id="{88EB2E4E-D5AD-2564-4353-8B531722EEC5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11" name="Google Shape;3311;p31">
              <a:extLst>
                <a:ext uri="{FF2B5EF4-FFF2-40B4-BE49-F238E27FC236}">
                  <a16:creationId xmlns:a16="http://schemas.microsoft.com/office/drawing/2014/main" id="{78333F2B-54B2-7824-34F0-DB158B6CDCDD}"/>
                </a:ext>
              </a:extLst>
            </p:cNvPr>
            <p:cNvGrpSpPr/>
            <p:nvPr/>
          </p:nvGrpSpPr>
          <p:grpSpPr>
            <a:xfrm>
              <a:off x="6280552" y="4178619"/>
              <a:ext cx="763222" cy="359421"/>
              <a:chOff x="811985" y="3296192"/>
              <a:chExt cx="1330582" cy="626605"/>
            </a:xfrm>
          </p:grpSpPr>
          <p:sp>
            <p:nvSpPr>
              <p:cNvPr id="3312" name="Google Shape;3312;p31">
                <a:extLst>
                  <a:ext uri="{FF2B5EF4-FFF2-40B4-BE49-F238E27FC236}">
                    <a16:creationId xmlns:a16="http://schemas.microsoft.com/office/drawing/2014/main" id="{889EEF6C-339F-31E8-C8C3-50A3E6E6344D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3" name="Google Shape;3313;p31">
                <a:extLst>
                  <a:ext uri="{FF2B5EF4-FFF2-40B4-BE49-F238E27FC236}">
                    <a16:creationId xmlns:a16="http://schemas.microsoft.com/office/drawing/2014/main" id="{71A535DB-DBCF-310D-46CB-EB74680EABA7}"/>
                  </a:ext>
                </a:extLst>
              </p:cNvPr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4" name="Google Shape;3314;p31">
                <a:extLst>
                  <a:ext uri="{FF2B5EF4-FFF2-40B4-BE49-F238E27FC236}">
                    <a16:creationId xmlns:a16="http://schemas.microsoft.com/office/drawing/2014/main" id="{7830BA71-84D1-DB1F-1502-F5B2FBFCE2BC}"/>
                  </a:ext>
                </a:extLst>
              </p:cNvPr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5" name="Google Shape;3315;p31">
                <a:extLst>
                  <a:ext uri="{FF2B5EF4-FFF2-40B4-BE49-F238E27FC236}">
                    <a16:creationId xmlns:a16="http://schemas.microsoft.com/office/drawing/2014/main" id="{CF262913-F1BF-DB7E-7875-DB438F78649A}"/>
                  </a:ext>
                </a:extLst>
              </p:cNvPr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6" name="Google Shape;3316;p31">
                <a:extLst>
                  <a:ext uri="{FF2B5EF4-FFF2-40B4-BE49-F238E27FC236}">
                    <a16:creationId xmlns:a16="http://schemas.microsoft.com/office/drawing/2014/main" id="{F96AFD55-2E41-DC3D-22F9-CB75E16C4DD5}"/>
                  </a:ext>
                </a:extLst>
              </p:cNvPr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7" name="Google Shape;3317;p31">
                <a:extLst>
                  <a:ext uri="{FF2B5EF4-FFF2-40B4-BE49-F238E27FC236}">
                    <a16:creationId xmlns:a16="http://schemas.microsoft.com/office/drawing/2014/main" id="{F62605E0-D66D-6B4A-7B82-63A09A9C25EF}"/>
                  </a:ext>
                </a:extLst>
              </p:cNvPr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8" name="Google Shape;3318;p31">
                <a:extLst>
                  <a:ext uri="{FF2B5EF4-FFF2-40B4-BE49-F238E27FC236}">
                    <a16:creationId xmlns:a16="http://schemas.microsoft.com/office/drawing/2014/main" id="{2F6C38D5-2239-0CDB-DBBF-44D68FBB428C}"/>
                  </a:ext>
                </a:extLst>
              </p:cNvPr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9" name="Google Shape;3319;p31">
                <a:extLst>
                  <a:ext uri="{FF2B5EF4-FFF2-40B4-BE49-F238E27FC236}">
                    <a16:creationId xmlns:a16="http://schemas.microsoft.com/office/drawing/2014/main" id="{D3B9F67B-F075-6B7C-6089-326D4964322A}"/>
                  </a:ext>
                </a:extLst>
              </p:cNvPr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0" name="Google Shape;3320;p31">
                <a:extLst>
                  <a:ext uri="{FF2B5EF4-FFF2-40B4-BE49-F238E27FC236}">
                    <a16:creationId xmlns:a16="http://schemas.microsoft.com/office/drawing/2014/main" id="{C21870D2-0293-71A2-8139-74B8D079A01E}"/>
                  </a:ext>
                </a:extLst>
              </p:cNvPr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1" name="Google Shape;3321;p31">
                <a:extLst>
                  <a:ext uri="{FF2B5EF4-FFF2-40B4-BE49-F238E27FC236}">
                    <a16:creationId xmlns:a16="http://schemas.microsoft.com/office/drawing/2014/main" id="{EEB174F0-E971-0418-B7C3-320C599D5E4E}"/>
                  </a:ext>
                </a:extLst>
              </p:cNvPr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2" name="Google Shape;3322;p31">
                <a:extLst>
                  <a:ext uri="{FF2B5EF4-FFF2-40B4-BE49-F238E27FC236}">
                    <a16:creationId xmlns:a16="http://schemas.microsoft.com/office/drawing/2014/main" id="{6E354919-520A-6CDE-B930-B524C391DAD2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23" name="Google Shape;3323;p31">
              <a:extLst>
                <a:ext uri="{FF2B5EF4-FFF2-40B4-BE49-F238E27FC236}">
                  <a16:creationId xmlns:a16="http://schemas.microsoft.com/office/drawing/2014/main" id="{B886F9BC-C38A-5375-783C-7A82658D8A75}"/>
                </a:ext>
              </a:extLst>
            </p:cNvPr>
            <p:cNvGrpSpPr/>
            <p:nvPr/>
          </p:nvGrpSpPr>
          <p:grpSpPr>
            <a:xfrm>
              <a:off x="6280552" y="3819194"/>
              <a:ext cx="763222" cy="359421"/>
              <a:chOff x="811985" y="3296192"/>
              <a:chExt cx="1330582" cy="626605"/>
            </a:xfrm>
          </p:grpSpPr>
          <p:sp>
            <p:nvSpPr>
              <p:cNvPr id="3324" name="Google Shape;3324;p31">
                <a:extLst>
                  <a:ext uri="{FF2B5EF4-FFF2-40B4-BE49-F238E27FC236}">
                    <a16:creationId xmlns:a16="http://schemas.microsoft.com/office/drawing/2014/main" id="{0298FB79-8F2C-D76D-E6FB-444CFFBF71E6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5" name="Google Shape;3325;p31">
                <a:extLst>
                  <a:ext uri="{FF2B5EF4-FFF2-40B4-BE49-F238E27FC236}">
                    <a16:creationId xmlns:a16="http://schemas.microsoft.com/office/drawing/2014/main" id="{04DE4F4B-38A2-86D1-95C7-68B6F53879FB}"/>
                  </a:ext>
                </a:extLst>
              </p:cNvPr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6" name="Google Shape;3326;p31">
                <a:extLst>
                  <a:ext uri="{FF2B5EF4-FFF2-40B4-BE49-F238E27FC236}">
                    <a16:creationId xmlns:a16="http://schemas.microsoft.com/office/drawing/2014/main" id="{9DE8D139-A0F2-A7AA-CB94-F93640052C45}"/>
                  </a:ext>
                </a:extLst>
              </p:cNvPr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7" name="Google Shape;3327;p31">
                <a:extLst>
                  <a:ext uri="{FF2B5EF4-FFF2-40B4-BE49-F238E27FC236}">
                    <a16:creationId xmlns:a16="http://schemas.microsoft.com/office/drawing/2014/main" id="{F229381F-FFC3-F88F-C3EB-0C223A40D0B9}"/>
                  </a:ext>
                </a:extLst>
              </p:cNvPr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8" name="Google Shape;3328;p31">
                <a:extLst>
                  <a:ext uri="{FF2B5EF4-FFF2-40B4-BE49-F238E27FC236}">
                    <a16:creationId xmlns:a16="http://schemas.microsoft.com/office/drawing/2014/main" id="{EDFE5293-6512-970F-EDF3-0AE2B659A488}"/>
                  </a:ext>
                </a:extLst>
              </p:cNvPr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9" name="Google Shape;3329;p31">
                <a:extLst>
                  <a:ext uri="{FF2B5EF4-FFF2-40B4-BE49-F238E27FC236}">
                    <a16:creationId xmlns:a16="http://schemas.microsoft.com/office/drawing/2014/main" id="{04214B8B-8FEF-F705-CE29-C5F62FF70747}"/>
                  </a:ext>
                </a:extLst>
              </p:cNvPr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0" name="Google Shape;3330;p31">
                <a:extLst>
                  <a:ext uri="{FF2B5EF4-FFF2-40B4-BE49-F238E27FC236}">
                    <a16:creationId xmlns:a16="http://schemas.microsoft.com/office/drawing/2014/main" id="{DCF4918C-0D75-4309-03A7-EF9F968AB09A}"/>
                  </a:ext>
                </a:extLst>
              </p:cNvPr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1" name="Google Shape;3331;p31">
                <a:extLst>
                  <a:ext uri="{FF2B5EF4-FFF2-40B4-BE49-F238E27FC236}">
                    <a16:creationId xmlns:a16="http://schemas.microsoft.com/office/drawing/2014/main" id="{49EF76F3-FCE5-565A-B829-4983D10FC582}"/>
                  </a:ext>
                </a:extLst>
              </p:cNvPr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2" name="Google Shape;3332;p31">
                <a:extLst>
                  <a:ext uri="{FF2B5EF4-FFF2-40B4-BE49-F238E27FC236}">
                    <a16:creationId xmlns:a16="http://schemas.microsoft.com/office/drawing/2014/main" id="{5EF56877-278F-35F4-36DF-7B3FBBC577B3}"/>
                  </a:ext>
                </a:extLst>
              </p:cNvPr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3" name="Google Shape;3333;p31">
                <a:extLst>
                  <a:ext uri="{FF2B5EF4-FFF2-40B4-BE49-F238E27FC236}">
                    <a16:creationId xmlns:a16="http://schemas.microsoft.com/office/drawing/2014/main" id="{B1E02F43-D23B-5A11-E9DE-F5243F3003D3}"/>
                  </a:ext>
                </a:extLst>
              </p:cNvPr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4" name="Google Shape;3334;p31">
                <a:extLst>
                  <a:ext uri="{FF2B5EF4-FFF2-40B4-BE49-F238E27FC236}">
                    <a16:creationId xmlns:a16="http://schemas.microsoft.com/office/drawing/2014/main" id="{B9868B6F-D049-D08C-32EE-EE9676913C78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35" name="Google Shape;3335;p31">
              <a:extLst>
                <a:ext uri="{FF2B5EF4-FFF2-40B4-BE49-F238E27FC236}">
                  <a16:creationId xmlns:a16="http://schemas.microsoft.com/office/drawing/2014/main" id="{1EA37078-04B1-3D8F-1854-7192709661AC}"/>
                </a:ext>
              </a:extLst>
            </p:cNvPr>
            <p:cNvGrpSpPr/>
            <p:nvPr/>
          </p:nvGrpSpPr>
          <p:grpSpPr>
            <a:xfrm>
              <a:off x="7043777" y="4178619"/>
              <a:ext cx="763222" cy="359421"/>
              <a:chOff x="811985" y="3296192"/>
              <a:chExt cx="1330582" cy="626605"/>
            </a:xfrm>
          </p:grpSpPr>
          <p:sp>
            <p:nvSpPr>
              <p:cNvPr id="3336" name="Google Shape;3336;p31">
                <a:extLst>
                  <a:ext uri="{FF2B5EF4-FFF2-40B4-BE49-F238E27FC236}">
                    <a16:creationId xmlns:a16="http://schemas.microsoft.com/office/drawing/2014/main" id="{0F99B12A-D927-9203-DA69-CD5657140838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7" name="Google Shape;3337;p31">
                <a:extLst>
                  <a:ext uri="{FF2B5EF4-FFF2-40B4-BE49-F238E27FC236}">
                    <a16:creationId xmlns:a16="http://schemas.microsoft.com/office/drawing/2014/main" id="{3BBCEB8D-EE71-93EC-8572-F4D74B9937E4}"/>
                  </a:ext>
                </a:extLst>
              </p:cNvPr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8" name="Google Shape;3338;p31">
                <a:extLst>
                  <a:ext uri="{FF2B5EF4-FFF2-40B4-BE49-F238E27FC236}">
                    <a16:creationId xmlns:a16="http://schemas.microsoft.com/office/drawing/2014/main" id="{223E33AB-E327-B03E-2F3C-84447E8F580C}"/>
                  </a:ext>
                </a:extLst>
              </p:cNvPr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9" name="Google Shape;3339;p31">
                <a:extLst>
                  <a:ext uri="{FF2B5EF4-FFF2-40B4-BE49-F238E27FC236}">
                    <a16:creationId xmlns:a16="http://schemas.microsoft.com/office/drawing/2014/main" id="{1A7EA20C-871F-BCC9-4FA9-E75B6836433F}"/>
                  </a:ext>
                </a:extLst>
              </p:cNvPr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0" name="Google Shape;3340;p31">
                <a:extLst>
                  <a:ext uri="{FF2B5EF4-FFF2-40B4-BE49-F238E27FC236}">
                    <a16:creationId xmlns:a16="http://schemas.microsoft.com/office/drawing/2014/main" id="{D672EAA3-8D08-9A99-8980-1489A309578C}"/>
                  </a:ext>
                </a:extLst>
              </p:cNvPr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1" name="Google Shape;3341;p31">
                <a:extLst>
                  <a:ext uri="{FF2B5EF4-FFF2-40B4-BE49-F238E27FC236}">
                    <a16:creationId xmlns:a16="http://schemas.microsoft.com/office/drawing/2014/main" id="{269476F0-995E-2B7B-3CFE-4C18D573FAAD}"/>
                  </a:ext>
                </a:extLst>
              </p:cNvPr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2" name="Google Shape;3342;p31">
                <a:extLst>
                  <a:ext uri="{FF2B5EF4-FFF2-40B4-BE49-F238E27FC236}">
                    <a16:creationId xmlns:a16="http://schemas.microsoft.com/office/drawing/2014/main" id="{CB79FE85-2D8D-B811-1AB3-EE5CDC4AD5BF}"/>
                  </a:ext>
                </a:extLst>
              </p:cNvPr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3" name="Google Shape;3343;p31">
                <a:extLst>
                  <a:ext uri="{FF2B5EF4-FFF2-40B4-BE49-F238E27FC236}">
                    <a16:creationId xmlns:a16="http://schemas.microsoft.com/office/drawing/2014/main" id="{2E6E5854-CBC6-D8E5-FC11-85E1623ED428}"/>
                  </a:ext>
                </a:extLst>
              </p:cNvPr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4" name="Google Shape;3344;p31">
                <a:extLst>
                  <a:ext uri="{FF2B5EF4-FFF2-40B4-BE49-F238E27FC236}">
                    <a16:creationId xmlns:a16="http://schemas.microsoft.com/office/drawing/2014/main" id="{F0B888C3-1D0A-AC60-E5A0-6E4BA3DA57E3}"/>
                  </a:ext>
                </a:extLst>
              </p:cNvPr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5" name="Google Shape;3345;p31">
                <a:extLst>
                  <a:ext uri="{FF2B5EF4-FFF2-40B4-BE49-F238E27FC236}">
                    <a16:creationId xmlns:a16="http://schemas.microsoft.com/office/drawing/2014/main" id="{F5D0F30F-ABCC-E5B0-925A-3112E8794DEA}"/>
                  </a:ext>
                </a:extLst>
              </p:cNvPr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6" name="Google Shape;3346;p31">
                <a:extLst>
                  <a:ext uri="{FF2B5EF4-FFF2-40B4-BE49-F238E27FC236}">
                    <a16:creationId xmlns:a16="http://schemas.microsoft.com/office/drawing/2014/main" id="{7AED677E-B250-4462-CE51-B7741436E2A9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47" name="Google Shape;3347;p31">
              <a:extLst>
                <a:ext uri="{FF2B5EF4-FFF2-40B4-BE49-F238E27FC236}">
                  <a16:creationId xmlns:a16="http://schemas.microsoft.com/office/drawing/2014/main" id="{2B1A7E99-4D0C-D054-F3B5-9F6BE2342A93}"/>
                </a:ext>
              </a:extLst>
            </p:cNvPr>
            <p:cNvGrpSpPr/>
            <p:nvPr/>
          </p:nvGrpSpPr>
          <p:grpSpPr>
            <a:xfrm>
              <a:off x="7516477" y="4178619"/>
              <a:ext cx="763222" cy="359421"/>
              <a:chOff x="811985" y="3296192"/>
              <a:chExt cx="1330582" cy="626605"/>
            </a:xfrm>
          </p:grpSpPr>
          <p:sp>
            <p:nvSpPr>
              <p:cNvPr id="3348" name="Google Shape;3348;p31">
                <a:extLst>
                  <a:ext uri="{FF2B5EF4-FFF2-40B4-BE49-F238E27FC236}">
                    <a16:creationId xmlns:a16="http://schemas.microsoft.com/office/drawing/2014/main" id="{15B987E2-7BE7-168E-4A94-1CDF167511A9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9" name="Google Shape;3349;p31">
                <a:extLst>
                  <a:ext uri="{FF2B5EF4-FFF2-40B4-BE49-F238E27FC236}">
                    <a16:creationId xmlns:a16="http://schemas.microsoft.com/office/drawing/2014/main" id="{034353FB-4A52-11A4-DA2C-14E1C5F12DB8}"/>
                  </a:ext>
                </a:extLst>
              </p:cNvPr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0" name="Google Shape;3350;p31">
                <a:extLst>
                  <a:ext uri="{FF2B5EF4-FFF2-40B4-BE49-F238E27FC236}">
                    <a16:creationId xmlns:a16="http://schemas.microsoft.com/office/drawing/2014/main" id="{641939E1-4E49-B006-FCBC-3B4E5D8A7B4E}"/>
                  </a:ext>
                </a:extLst>
              </p:cNvPr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1" name="Google Shape;3351;p31">
                <a:extLst>
                  <a:ext uri="{FF2B5EF4-FFF2-40B4-BE49-F238E27FC236}">
                    <a16:creationId xmlns:a16="http://schemas.microsoft.com/office/drawing/2014/main" id="{70CDF7D9-9FE8-616D-94B7-EEA68B95486D}"/>
                  </a:ext>
                </a:extLst>
              </p:cNvPr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2" name="Google Shape;3352;p31">
                <a:extLst>
                  <a:ext uri="{FF2B5EF4-FFF2-40B4-BE49-F238E27FC236}">
                    <a16:creationId xmlns:a16="http://schemas.microsoft.com/office/drawing/2014/main" id="{D830344B-F70A-5FCD-D7BD-6A978C261769}"/>
                  </a:ext>
                </a:extLst>
              </p:cNvPr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3" name="Google Shape;3353;p31">
                <a:extLst>
                  <a:ext uri="{FF2B5EF4-FFF2-40B4-BE49-F238E27FC236}">
                    <a16:creationId xmlns:a16="http://schemas.microsoft.com/office/drawing/2014/main" id="{B01F48BC-DFAB-F0AE-0F1D-7DB6A1845C2B}"/>
                  </a:ext>
                </a:extLst>
              </p:cNvPr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4" name="Google Shape;3354;p31">
                <a:extLst>
                  <a:ext uri="{FF2B5EF4-FFF2-40B4-BE49-F238E27FC236}">
                    <a16:creationId xmlns:a16="http://schemas.microsoft.com/office/drawing/2014/main" id="{F12E0CF0-FE23-636C-DFE9-1B808511DD3C}"/>
                  </a:ext>
                </a:extLst>
              </p:cNvPr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5" name="Google Shape;3355;p31">
                <a:extLst>
                  <a:ext uri="{FF2B5EF4-FFF2-40B4-BE49-F238E27FC236}">
                    <a16:creationId xmlns:a16="http://schemas.microsoft.com/office/drawing/2014/main" id="{AF84F8C8-3037-58C0-8128-680CF9B52668}"/>
                  </a:ext>
                </a:extLst>
              </p:cNvPr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6" name="Google Shape;3356;p31">
                <a:extLst>
                  <a:ext uri="{FF2B5EF4-FFF2-40B4-BE49-F238E27FC236}">
                    <a16:creationId xmlns:a16="http://schemas.microsoft.com/office/drawing/2014/main" id="{E3B339C1-3C34-44FC-B7FA-CF6301D8F8CF}"/>
                  </a:ext>
                </a:extLst>
              </p:cNvPr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7" name="Google Shape;3357;p31">
                <a:extLst>
                  <a:ext uri="{FF2B5EF4-FFF2-40B4-BE49-F238E27FC236}">
                    <a16:creationId xmlns:a16="http://schemas.microsoft.com/office/drawing/2014/main" id="{04F6AD94-4C07-74F4-D54A-2EF1AE51DA3E}"/>
                  </a:ext>
                </a:extLst>
              </p:cNvPr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8" name="Google Shape;3358;p31">
                <a:extLst>
                  <a:ext uri="{FF2B5EF4-FFF2-40B4-BE49-F238E27FC236}">
                    <a16:creationId xmlns:a16="http://schemas.microsoft.com/office/drawing/2014/main" id="{BE949241-BB7D-D0B8-F5E6-ACCF7B850DC0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59" name="Google Shape;3359;p31">
              <a:extLst>
                <a:ext uri="{FF2B5EF4-FFF2-40B4-BE49-F238E27FC236}">
                  <a16:creationId xmlns:a16="http://schemas.microsoft.com/office/drawing/2014/main" id="{19AEDF7F-0CBA-38C9-B5C9-88CA90766437}"/>
                </a:ext>
              </a:extLst>
            </p:cNvPr>
            <p:cNvGrpSpPr/>
            <p:nvPr/>
          </p:nvGrpSpPr>
          <p:grpSpPr>
            <a:xfrm>
              <a:off x="7043777" y="3819194"/>
              <a:ext cx="763222" cy="359421"/>
              <a:chOff x="811985" y="3296192"/>
              <a:chExt cx="1330582" cy="626605"/>
            </a:xfrm>
          </p:grpSpPr>
          <p:sp>
            <p:nvSpPr>
              <p:cNvPr id="3360" name="Google Shape;3360;p31">
                <a:extLst>
                  <a:ext uri="{FF2B5EF4-FFF2-40B4-BE49-F238E27FC236}">
                    <a16:creationId xmlns:a16="http://schemas.microsoft.com/office/drawing/2014/main" id="{40F89F6F-8F06-C845-2FBD-12A64DA1D190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1" name="Google Shape;3361;p31">
                <a:extLst>
                  <a:ext uri="{FF2B5EF4-FFF2-40B4-BE49-F238E27FC236}">
                    <a16:creationId xmlns:a16="http://schemas.microsoft.com/office/drawing/2014/main" id="{76291947-6BDD-3AF6-1E2C-8C2ECDB46177}"/>
                  </a:ext>
                </a:extLst>
              </p:cNvPr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2" name="Google Shape;3362;p31">
                <a:extLst>
                  <a:ext uri="{FF2B5EF4-FFF2-40B4-BE49-F238E27FC236}">
                    <a16:creationId xmlns:a16="http://schemas.microsoft.com/office/drawing/2014/main" id="{472EC8B6-DAC4-E550-A96D-F81120D22F71}"/>
                  </a:ext>
                </a:extLst>
              </p:cNvPr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3" name="Google Shape;3363;p31">
                <a:extLst>
                  <a:ext uri="{FF2B5EF4-FFF2-40B4-BE49-F238E27FC236}">
                    <a16:creationId xmlns:a16="http://schemas.microsoft.com/office/drawing/2014/main" id="{D4EA29E3-BFAB-3855-84F0-C45790D06D8B}"/>
                  </a:ext>
                </a:extLst>
              </p:cNvPr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4" name="Google Shape;3364;p31">
                <a:extLst>
                  <a:ext uri="{FF2B5EF4-FFF2-40B4-BE49-F238E27FC236}">
                    <a16:creationId xmlns:a16="http://schemas.microsoft.com/office/drawing/2014/main" id="{214B11F2-8CA3-35EA-05FC-C7F58E63B9E1}"/>
                  </a:ext>
                </a:extLst>
              </p:cNvPr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5" name="Google Shape;3365;p31">
                <a:extLst>
                  <a:ext uri="{FF2B5EF4-FFF2-40B4-BE49-F238E27FC236}">
                    <a16:creationId xmlns:a16="http://schemas.microsoft.com/office/drawing/2014/main" id="{FC0C55F7-79E2-12D5-2BA4-94B567A7071F}"/>
                  </a:ext>
                </a:extLst>
              </p:cNvPr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6" name="Google Shape;3366;p31">
                <a:extLst>
                  <a:ext uri="{FF2B5EF4-FFF2-40B4-BE49-F238E27FC236}">
                    <a16:creationId xmlns:a16="http://schemas.microsoft.com/office/drawing/2014/main" id="{B7DE342C-0639-9F53-C58E-2D2C75F4211A}"/>
                  </a:ext>
                </a:extLst>
              </p:cNvPr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7" name="Google Shape;3367;p31">
                <a:extLst>
                  <a:ext uri="{FF2B5EF4-FFF2-40B4-BE49-F238E27FC236}">
                    <a16:creationId xmlns:a16="http://schemas.microsoft.com/office/drawing/2014/main" id="{E0C4A589-E349-DF0D-A72F-41D24BF8D55B}"/>
                  </a:ext>
                </a:extLst>
              </p:cNvPr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8" name="Google Shape;3368;p31">
                <a:extLst>
                  <a:ext uri="{FF2B5EF4-FFF2-40B4-BE49-F238E27FC236}">
                    <a16:creationId xmlns:a16="http://schemas.microsoft.com/office/drawing/2014/main" id="{7399AD7F-1B18-0DF4-425B-3BEEC8E995D8}"/>
                  </a:ext>
                </a:extLst>
              </p:cNvPr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9" name="Google Shape;3369;p31">
                <a:extLst>
                  <a:ext uri="{FF2B5EF4-FFF2-40B4-BE49-F238E27FC236}">
                    <a16:creationId xmlns:a16="http://schemas.microsoft.com/office/drawing/2014/main" id="{0FA794FB-E21D-BBE2-C5D6-4A6020DCC027}"/>
                  </a:ext>
                </a:extLst>
              </p:cNvPr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0" name="Google Shape;3370;p31">
                <a:extLst>
                  <a:ext uri="{FF2B5EF4-FFF2-40B4-BE49-F238E27FC236}">
                    <a16:creationId xmlns:a16="http://schemas.microsoft.com/office/drawing/2014/main" id="{67B0EF95-8188-9AC4-4068-A01C28133F7C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71" name="Google Shape;3371;p31">
              <a:extLst>
                <a:ext uri="{FF2B5EF4-FFF2-40B4-BE49-F238E27FC236}">
                  <a16:creationId xmlns:a16="http://schemas.microsoft.com/office/drawing/2014/main" id="{FDDDBA73-E770-5150-04AB-0E57F3C9E0A6}"/>
                </a:ext>
              </a:extLst>
            </p:cNvPr>
            <p:cNvGrpSpPr/>
            <p:nvPr/>
          </p:nvGrpSpPr>
          <p:grpSpPr>
            <a:xfrm>
              <a:off x="7516477" y="3819194"/>
              <a:ext cx="763222" cy="359421"/>
              <a:chOff x="811985" y="3296192"/>
              <a:chExt cx="1330582" cy="626605"/>
            </a:xfrm>
          </p:grpSpPr>
          <p:sp>
            <p:nvSpPr>
              <p:cNvPr id="3372" name="Google Shape;3372;p31">
                <a:extLst>
                  <a:ext uri="{FF2B5EF4-FFF2-40B4-BE49-F238E27FC236}">
                    <a16:creationId xmlns:a16="http://schemas.microsoft.com/office/drawing/2014/main" id="{78B827CE-D821-28DC-0A4C-9E710B378C35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3" name="Google Shape;3373;p31">
                <a:extLst>
                  <a:ext uri="{FF2B5EF4-FFF2-40B4-BE49-F238E27FC236}">
                    <a16:creationId xmlns:a16="http://schemas.microsoft.com/office/drawing/2014/main" id="{0AD97829-2256-3D38-7A56-804F54AF9FE6}"/>
                  </a:ext>
                </a:extLst>
              </p:cNvPr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4" name="Google Shape;3374;p31">
                <a:extLst>
                  <a:ext uri="{FF2B5EF4-FFF2-40B4-BE49-F238E27FC236}">
                    <a16:creationId xmlns:a16="http://schemas.microsoft.com/office/drawing/2014/main" id="{529A163A-ED4C-5089-B39E-7210052B7EE8}"/>
                  </a:ext>
                </a:extLst>
              </p:cNvPr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5" name="Google Shape;3375;p31">
                <a:extLst>
                  <a:ext uri="{FF2B5EF4-FFF2-40B4-BE49-F238E27FC236}">
                    <a16:creationId xmlns:a16="http://schemas.microsoft.com/office/drawing/2014/main" id="{5EEAD0C1-49B8-1F83-C431-817C3ACAFAFE}"/>
                  </a:ext>
                </a:extLst>
              </p:cNvPr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6" name="Google Shape;3376;p31">
                <a:extLst>
                  <a:ext uri="{FF2B5EF4-FFF2-40B4-BE49-F238E27FC236}">
                    <a16:creationId xmlns:a16="http://schemas.microsoft.com/office/drawing/2014/main" id="{C0638DD5-950F-6F0E-E6ED-CC8F266D0B76}"/>
                  </a:ext>
                </a:extLst>
              </p:cNvPr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7" name="Google Shape;3377;p31">
                <a:extLst>
                  <a:ext uri="{FF2B5EF4-FFF2-40B4-BE49-F238E27FC236}">
                    <a16:creationId xmlns:a16="http://schemas.microsoft.com/office/drawing/2014/main" id="{06D8B9DD-DF27-EC9B-5010-801FB03195F0}"/>
                  </a:ext>
                </a:extLst>
              </p:cNvPr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8" name="Google Shape;3378;p31">
                <a:extLst>
                  <a:ext uri="{FF2B5EF4-FFF2-40B4-BE49-F238E27FC236}">
                    <a16:creationId xmlns:a16="http://schemas.microsoft.com/office/drawing/2014/main" id="{646AC395-688D-689E-8834-FDEBE3164DCC}"/>
                  </a:ext>
                </a:extLst>
              </p:cNvPr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9" name="Google Shape;3379;p31">
                <a:extLst>
                  <a:ext uri="{FF2B5EF4-FFF2-40B4-BE49-F238E27FC236}">
                    <a16:creationId xmlns:a16="http://schemas.microsoft.com/office/drawing/2014/main" id="{81C4CFCA-6DA0-D555-3161-5DC01A1E5E1C}"/>
                  </a:ext>
                </a:extLst>
              </p:cNvPr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0" name="Google Shape;3380;p31">
                <a:extLst>
                  <a:ext uri="{FF2B5EF4-FFF2-40B4-BE49-F238E27FC236}">
                    <a16:creationId xmlns:a16="http://schemas.microsoft.com/office/drawing/2014/main" id="{CA6E9A40-B4AB-AD4E-EEC3-5A9ACB37FCA4}"/>
                  </a:ext>
                </a:extLst>
              </p:cNvPr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1" name="Google Shape;3381;p31">
                <a:extLst>
                  <a:ext uri="{FF2B5EF4-FFF2-40B4-BE49-F238E27FC236}">
                    <a16:creationId xmlns:a16="http://schemas.microsoft.com/office/drawing/2014/main" id="{9C5A7B38-B7D6-F083-6ACC-93E3603D0817}"/>
                  </a:ext>
                </a:extLst>
              </p:cNvPr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2" name="Google Shape;3382;p31">
                <a:extLst>
                  <a:ext uri="{FF2B5EF4-FFF2-40B4-BE49-F238E27FC236}">
                    <a16:creationId xmlns:a16="http://schemas.microsoft.com/office/drawing/2014/main" id="{49AFA2FD-C799-2ED2-13A4-8A52097F2FD8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83" name="Google Shape;3383;p31">
              <a:extLst>
                <a:ext uri="{FF2B5EF4-FFF2-40B4-BE49-F238E27FC236}">
                  <a16:creationId xmlns:a16="http://schemas.microsoft.com/office/drawing/2014/main" id="{A2CD516B-172D-3EF7-4FB8-F0E62C6C9CD5}"/>
                </a:ext>
              </a:extLst>
            </p:cNvPr>
            <p:cNvGrpSpPr/>
            <p:nvPr/>
          </p:nvGrpSpPr>
          <p:grpSpPr>
            <a:xfrm>
              <a:off x="6280552" y="3459769"/>
              <a:ext cx="763222" cy="359421"/>
              <a:chOff x="811985" y="3296192"/>
              <a:chExt cx="1330582" cy="626605"/>
            </a:xfrm>
          </p:grpSpPr>
          <p:sp>
            <p:nvSpPr>
              <p:cNvPr id="3384" name="Google Shape;3384;p31">
                <a:extLst>
                  <a:ext uri="{FF2B5EF4-FFF2-40B4-BE49-F238E27FC236}">
                    <a16:creationId xmlns:a16="http://schemas.microsoft.com/office/drawing/2014/main" id="{DE1390E4-663D-69C1-74FA-074F78A2084F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5" name="Google Shape;3385;p31">
                <a:extLst>
                  <a:ext uri="{FF2B5EF4-FFF2-40B4-BE49-F238E27FC236}">
                    <a16:creationId xmlns:a16="http://schemas.microsoft.com/office/drawing/2014/main" id="{2625F4A9-C513-727D-CCCB-F514FB558E7B}"/>
                  </a:ext>
                </a:extLst>
              </p:cNvPr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6" name="Google Shape;3386;p31">
                <a:extLst>
                  <a:ext uri="{FF2B5EF4-FFF2-40B4-BE49-F238E27FC236}">
                    <a16:creationId xmlns:a16="http://schemas.microsoft.com/office/drawing/2014/main" id="{4F621044-AB18-4491-B384-410FBFE743A7}"/>
                  </a:ext>
                </a:extLst>
              </p:cNvPr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7" name="Google Shape;3387;p31">
                <a:extLst>
                  <a:ext uri="{FF2B5EF4-FFF2-40B4-BE49-F238E27FC236}">
                    <a16:creationId xmlns:a16="http://schemas.microsoft.com/office/drawing/2014/main" id="{21C2CF44-A025-891B-64DA-F43C969613DD}"/>
                  </a:ext>
                </a:extLst>
              </p:cNvPr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8" name="Google Shape;3388;p31">
                <a:extLst>
                  <a:ext uri="{FF2B5EF4-FFF2-40B4-BE49-F238E27FC236}">
                    <a16:creationId xmlns:a16="http://schemas.microsoft.com/office/drawing/2014/main" id="{CB1E1DD9-BB77-2578-5941-EED4F1E23D4D}"/>
                  </a:ext>
                </a:extLst>
              </p:cNvPr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9" name="Google Shape;3389;p31">
                <a:extLst>
                  <a:ext uri="{FF2B5EF4-FFF2-40B4-BE49-F238E27FC236}">
                    <a16:creationId xmlns:a16="http://schemas.microsoft.com/office/drawing/2014/main" id="{19C21D72-5325-A3A3-328E-4C323EFD38FC}"/>
                  </a:ext>
                </a:extLst>
              </p:cNvPr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0" name="Google Shape;3390;p31">
                <a:extLst>
                  <a:ext uri="{FF2B5EF4-FFF2-40B4-BE49-F238E27FC236}">
                    <a16:creationId xmlns:a16="http://schemas.microsoft.com/office/drawing/2014/main" id="{4F01CA63-B830-532D-D53A-A37384AC9566}"/>
                  </a:ext>
                </a:extLst>
              </p:cNvPr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1" name="Google Shape;3391;p31">
                <a:extLst>
                  <a:ext uri="{FF2B5EF4-FFF2-40B4-BE49-F238E27FC236}">
                    <a16:creationId xmlns:a16="http://schemas.microsoft.com/office/drawing/2014/main" id="{5B980F67-BD41-8AF5-03E6-ABEAD46B770C}"/>
                  </a:ext>
                </a:extLst>
              </p:cNvPr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2" name="Google Shape;3392;p31">
                <a:extLst>
                  <a:ext uri="{FF2B5EF4-FFF2-40B4-BE49-F238E27FC236}">
                    <a16:creationId xmlns:a16="http://schemas.microsoft.com/office/drawing/2014/main" id="{4F217A1B-489D-AE74-9A33-8F8490958F22}"/>
                  </a:ext>
                </a:extLst>
              </p:cNvPr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3393;p31">
                <a:extLst>
                  <a:ext uri="{FF2B5EF4-FFF2-40B4-BE49-F238E27FC236}">
                    <a16:creationId xmlns:a16="http://schemas.microsoft.com/office/drawing/2014/main" id="{2232FB91-E8B3-A114-9A07-847785537D1E}"/>
                  </a:ext>
                </a:extLst>
              </p:cNvPr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3394;p31">
                <a:extLst>
                  <a:ext uri="{FF2B5EF4-FFF2-40B4-BE49-F238E27FC236}">
                    <a16:creationId xmlns:a16="http://schemas.microsoft.com/office/drawing/2014/main" id="{F975679D-90B2-56E2-B301-8391067036FE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5" name="Google Shape;3395;p31">
              <a:extLst>
                <a:ext uri="{FF2B5EF4-FFF2-40B4-BE49-F238E27FC236}">
                  <a16:creationId xmlns:a16="http://schemas.microsoft.com/office/drawing/2014/main" id="{DFE9CFCD-B812-6A67-9E29-08577CE7E7C5}"/>
                </a:ext>
              </a:extLst>
            </p:cNvPr>
            <p:cNvGrpSpPr/>
            <p:nvPr/>
          </p:nvGrpSpPr>
          <p:grpSpPr>
            <a:xfrm>
              <a:off x="7043777" y="3459769"/>
              <a:ext cx="763222" cy="359421"/>
              <a:chOff x="811985" y="3296192"/>
              <a:chExt cx="1330582" cy="626605"/>
            </a:xfrm>
          </p:grpSpPr>
          <p:sp>
            <p:nvSpPr>
              <p:cNvPr id="3396" name="Google Shape;3396;p31">
                <a:extLst>
                  <a:ext uri="{FF2B5EF4-FFF2-40B4-BE49-F238E27FC236}">
                    <a16:creationId xmlns:a16="http://schemas.microsoft.com/office/drawing/2014/main" id="{18DFBF9E-CEC7-FE5B-798D-EB9CDCEC612F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7" name="Google Shape;3397;p31">
                <a:extLst>
                  <a:ext uri="{FF2B5EF4-FFF2-40B4-BE49-F238E27FC236}">
                    <a16:creationId xmlns:a16="http://schemas.microsoft.com/office/drawing/2014/main" id="{A97CFC6B-067E-5227-BC84-02F0F2D6B333}"/>
                  </a:ext>
                </a:extLst>
              </p:cNvPr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8" name="Google Shape;3398;p31">
                <a:extLst>
                  <a:ext uri="{FF2B5EF4-FFF2-40B4-BE49-F238E27FC236}">
                    <a16:creationId xmlns:a16="http://schemas.microsoft.com/office/drawing/2014/main" id="{9F35FFBB-0492-0B4F-2108-16FD5A1E6D43}"/>
                  </a:ext>
                </a:extLst>
              </p:cNvPr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9" name="Google Shape;3399;p31">
                <a:extLst>
                  <a:ext uri="{FF2B5EF4-FFF2-40B4-BE49-F238E27FC236}">
                    <a16:creationId xmlns:a16="http://schemas.microsoft.com/office/drawing/2014/main" id="{4332CEF9-C007-BA73-1702-793C4264B979}"/>
                  </a:ext>
                </a:extLst>
              </p:cNvPr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0" name="Google Shape;3400;p31">
                <a:extLst>
                  <a:ext uri="{FF2B5EF4-FFF2-40B4-BE49-F238E27FC236}">
                    <a16:creationId xmlns:a16="http://schemas.microsoft.com/office/drawing/2014/main" id="{FA94EFA4-5C52-8F34-7FFF-4DA0EB62583D}"/>
                  </a:ext>
                </a:extLst>
              </p:cNvPr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1" name="Google Shape;3401;p31">
                <a:extLst>
                  <a:ext uri="{FF2B5EF4-FFF2-40B4-BE49-F238E27FC236}">
                    <a16:creationId xmlns:a16="http://schemas.microsoft.com/office/drawing/2014/main" id="{8EE3D291-285D-2CA2-8D9E-128094452585}"/>
                  </a:ext>
                </a:extLst>
              </p:cNvPr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2" name="Google Shape;3402;p31">
                <a:extLst>
                  <a:ext uri="{FF2B5EF4-FFF2-40B4-BE49-F238E27FC236}">
                    <a16:creationId xmlns:a16="http://schemas.microsoft.com/office/drawing/2014/main" id="{F0DF094D-0A51-E5AF-7E49-BF9F0DC7FE68}"/>
                  </a:ext>
                </a:extLst>
              </p:cNvPr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3" name="Google Shape;3403;p31">
                <a:extLst>
                  <a:ext uri="{FF2B5EF4-FFF2-40B4-BE49-F238E27FC236}">
                    <a16:creationId xmlns:a16="http://schemas.microsoft.com/office/drawing/2014/main" id="{67593EE1-F0E5-4868-8267-9963AB21EFB3}"/>
                  </a:ext>
                </a:extLst>
              </p:cNvPr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4" name="Google Shape;3404;p31">
                <a:extLst>
                  <a:ext uri="{FF2B5EF4-FFF2-40B4-BE49-F238E27FC236}">
                    <a16:creationId xmlns:a16="http://schemas.microsoft.com/office/drawing/2014/main" id="{9DFAF581-EEE6-65FA-B4FC-4B65904568F4}"/>
                  </a:ext>
                </a:extLst>
              </p:cNvPr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5" name="Google Shape;3405;p31">
                <a:extLst>
                  <a:ext uri="{FF2B5EF4-FFF2-40B4-BE49-F238E27FC236}">
                    <a16:creationId xmlns:a16="http://schemas.microsoft.com/office/drawing/2014/main" id="{932965EF-9F5D-68F6-E268-88B03AB3B5FB}"/>
                  </a:ext>
                </a:extLst>
              </p:cNvPr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6" name="Google Shape;3406;p31">
                <a:extLst>
                  <a:ext uri="{FF2B5EF4-FFF2-40B4-BE49-F238E27FC236}">
                    <a16:creationId xmlns:a16="http://schemas.microsoft.com/office/drawing/2014/main" id="{67E2B388-7729-6150-7A8B-A1750645AC76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07" name="Google Shape;3407;p31">
              <a:extLst>
                <a:ext uri="{FF2B5EF4-FFF2-40B4-BE49-F238E27FC236}">
                  <a16:creationId xmlns:a16="http://schemas.microsoft.com/office/drawing/2014/main" id="{8AE6116F-D821-8F24-85CB-C30AEA1EA0F1}"/>
                </a:ext>
              </a:extLst>
            </p:cNvPr>
            <p:cNvGrpSpPr/>
            <p:nvPr/>
          </p:nvGrpSpPr>
          <p:grpSpPr>
            <a:xfrm>
              <a:off x="7516477" y="3459769"/>
              <a:ext cx="763222" cy="359421"/>
              <a:chOff x="811985" y="3296192"/>
              <a:chExt cx="1330582" cy="626605"/>
            </a:xfrm>
          </p:grpSpPr>
          <p:sp>
            <p:nvSpPr>
              <p:cNvPr id="3408" name="Google Shape;3408;p31">
                <a:extLst>
                  <a:ext uri="{FF2B5EF4-FFF2-40B4-BE49-F238E27FC236}">
                    <a16:creationId xmlns:a16="http://schemas.microsoft.com/office/drawing/2014/main" id="{A0838F50-DF3A-E3E0-360B-0EB3C129E1A7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9" name="Google Shape;3409;p31">
                <a:extLst>
                  <a:ext uri="{FF2B5EF4-FFF2-40B4-BE49-F238E27FC236}">
                    <a16:creationId xmlns:a16="http://schemas.microsoft.com/office/drawing/2014/main" id="{F9EA33FD-0F49-E744-ECA2-473F3DA6CBEA}"/>
                  </a:ext>
                </a:extLst>
              </p:cNvPr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0" name="Google Shape;3410;p31">
                <a:extLst>
                  <a:ext uri="{FF2B5EF4-FFF2-40B4-BE49-F238E27FC236}">
                    <a16:creationId xmlns:a16="http://schemas.microsoft.com/office/drawing/2014/main" id="{BECC32C1-4E10-3986-B5E0-9553A925136A}"/>
                  </a:ext>
                </a:extLst>
              </p:cNvPr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1" name="Google Shape;3411;p31">
                <a:extLst>
                  <a:ext uri="{FF2B5EF4-FFF2-40B4-BE49-F238E27FC236}">
                    <a16:creationId xmlns:a16="http://schemas.microsoft.com/office/drawing/2014/main" id="{DFA77E45-1073-45B6-3A7C-9C1B24922EF0}"/>
                  </a:ext>
                </a:extLst>
              </p:cNvPr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2" name="Google Shape;3412;p31">
                <a:extLst>
                  <a:ext uri="{FF2B5EF4-FFF2-40B4-BE49-F238E27FC236}">
                    <a16:creationId xmlns:a16="http://schemas.microsoft.com/office/drawing/2014/main" id="{1E277684-077C-36C0-A9E6-73DACA3770BF}"/>
                  </a:ext>
                </a:extLst>
              </p:cNvPr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3" name="Google Shape;3413;p31">
                <a:extLst>
                  <a:ext uri="{FF2B5EF4-FFF2-40B4-BE49-F238E27FC236}">
                    <a16:creationId xmlns:a16="http://schemas.microsoft.com/office/drawing/2014/main" id="{207470B6-0F89-2B70-AB0F-1E7115E67EAA}"/>
                  </a:ext>
                </a:extLst>
              </p:cNvPr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4" name="Google Shape;3414;p31">
                <a:extLst>
                  <a:ext uri="{FF2B5EF4-FFF2-40B4-BE49-F238E27FC236}">
                    <a16:creationId xmlns:a16="http://schemas.microsoft.com/office/drawing/2014/main" id="{CD6E0068-900F-23A3-A7F3-8D47F7B17BE9}"/>
                  </a:ext>
                </a:extLst>
              </p:cNvPr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5" name="Google Shape;3415;p31">
                <a:extLst>
                  <a:ext uri="{FF2B5EF4-FFF2-40B4-BE49-F238E27FC236}">
                    <a16:creationId xmlns:a16="http://schemas.microsoft.com/office/drawing/2014/main" id="{145F9CF9-635A-F429-6194-118281B8D3AB}"/>
                  </a:ext>
                </a:extLst>
              </p:cNvPr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6" name="Google Shape;3416;p31">
                <a:extLst>
                  <a:ext uri="{FF2B5EF4-FFF2-40B4-BE49-F238E27FC236}">
                    <a16:creationId xmlns:a16="http://schemas.microsoft.com/office/drawing/2014/main" id="{591F3199-F1D0-D89D-EE8B-4C2058798904}"/>
                  </a:ext>
                </a:extLst>
              </p:cNvPr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7" name="Google Shape;3417;p31">
                <a:extLst>
                  <a:ext uri="{FF2B5EF4-FFF2-40B4-BE49-F238E27FC236}">
                    <a16:creationId xmlns:a16="http://schemas.microsoft.com/office/drawing/2014/main" id="{09C1ED78-E72C-B2E8-F3A0-DAB15E8DEF4F}"/>
                  </a:ext>
                </a:extLst>
              </p:cNvPr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8" name="Google Shape;3418;p31">
                <a:extLst>
                  <a:ext uri="{FF2B5EF4-FFF2-40B4-BE49-F238E27FC236}">
                    <a16:creationId xmlns:a16="http://schemas.microsoft.com/office/drawing/2014/main" id="{524F9BBE-3959-5CF3-4CA1-1D26D4BFB2BE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19" name="Google Shape;3419;p31">
            <a:extLst>
              <a:ext uri="{FF2B5EF4-FFF2-40B4-BE49-F238E27FC236}">
                <a16:creationId xmlns:a16="http://schemas.microsoft.com/office/drawing/2014/main" id="{3610E75E-3343-97CF-BC48-A0FB998ACB86}"/>
              </a:ext>
            </a:extLst>
          </p:cNvPr>
          <p:cNvGrpSpPr/>
          <p:nvPr/>
        </p:nvGrpSpPr>
        <p:grpSpPr>
          <a:xfrm>
            <a:off x="3880155" y="3862474"/>
            <a:ext cx="5364933" cy="1073538"/>
            <a:chOff x="3844788" y="3789525"/>
            <a:chExt cx="3388878" cy="678124"/>
          </a:xfrm>
        </p:grpSpPr>
        <p:sp>
          <p:nvSpPr>
            <p:cNvPr id="3420" name="Google Shape;3420;p31">
              <a:extLst>
                <a:ext uri="{FF2B5EF4-FFF2-40B4-BE49-F238E27FC236}">
                  <a16:creationId xmlns:a16="http://schemas.microsoft.com/office/drawing/2014/main" id="{88233760-79CF-5B64-E0E3-6DC2F14B0DAB}"/>
                </a:ext>
              </a:extLst>
            </p:cNvPr>
            <p:cNvSpPr/>
            <p:nvPr/>
          </p:nvSpPr>
          <p:spPr>
            <a:xfrm>
              <a:off x="4219555" y="3789525"/>
              <a:ext cx="39740" cy="66758"/>
            </a:xfrm>
            <a:custGeom>
              <a:avLst/>
              <a:gdLst/>
              <a:ahLst/>
              <a:cxnLst/>
              <a:rect l="l" t="t" r="r" b="b"/>
              <a:pathLst>
                <a:path w="581" h="976" extrusionOk="0">
                  <a:moveTo>
                    <a:pt x="279" y="0"/>
                  </a:moveTo>
                  <a:lnTo>
                    <a:pt x="1" y="24"/>
                  </a:lnTo>
                  <a:lnTo>
                    <a:pt x="1" y="952"/>
                  </a:lnTo>
                  <a:lnTo>
                    <a:pt x="256" y="975"/>
                  </a:lnTo>
                  <a:lnTo>
                    <a:pt x="395" y="952"/>
                  </a:lnTo>
                  <a:lnTo>
                    <a:pt x="511" y="952"/>
                  </a:lnTo>
                  <a:lnTo>
                    <a:pt x="535" y="929"/>
                  </a:lnTo>
                  <a:lnTo>
                    <a:pt x="558" y="883"/>
                  </a:lnTo>
                  <a:lnTo>
                    <a:pt x="581" y="790"/>
                  </a:lnTo>
                  <a:lnTo>
                    <a:pt x="558" y="581"/>
                  </a:lnTo>
                  <a:lnTo>
                    <a:pt x="535" y="302"/>
                  </a:lnTo>
                  <a:lnTo>
                    <a:pt x="535" y="163"/>
                  </a:lnTo>
                  <a:lnTo>
                    <a:pt x="558" y="70"/>
                  </a:lnTo>
                  <a:lnTo>
                    <a:pt x="535" y="24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1">
              <a:extLst>
                <a:ext uri="{FF2B5EF4-FFF2-40B4-BE49-F238E27FC236}">
                  <a16:creationId xmlns:a16="http://schemas.microsoft.com/office/drawing/2014/main" id="{DDEBF5DD-5B2E-D0C6-6F36-84277F9CA7DE}"/>
                </a:ext>
              </a:extLst>
            </p:cNvPr>
            <p:cNvSpPr/>
            <p:nvPr/>
          </p:nvSpPr>
          <p:spPr>
            <a:xfrm>
              <a:off x="4236997" y="3800606"/>
              <a:ext cx="50890" cy="63612"/>
            </a:xfrm>
            <a:custGeom>
              <a:avLst/>
              <a:gdLst/>
              <a:ahLst/>
              <a:cxnLst/>
              <a:rect l="l" t="t" r="r" b="b"/>
              <a:pathLst>
                <a:path w="744" h="930" extrusionOk="0">
                  <a:moveTo>
                    <a:pt x="280" y="1"/>
                  </a:moveTo>
                  <a:lnTo>
                    <a:pt x="280" y="140"/>
                  </a:lnTo>
                  <a:lnTo>
                    <a:pt x="303" y="419"/>
                  </a:lnTo>
                  <a:lnTo>
                    <a:pt x="326" y="628"/>
                  </a:lnTo>
                  <a:lnTo>
                    <a:pt x="303" y="721"/>
                  </a:lnTo>
                  <a:lnTo>
                    <a:pt x="280" y="767"/>
                  </a:lnTo>
                  <a:lnTo>
                    <a:pt x="256" y="790"/>
                  </a:lnTo>
                  <a:lnTo>
                    <a:pt x="140" y="790"/>
                  </a:lnTo>
                  <a:lnTo>
                    <a:pt x="1" y="813"/>
                  </a:lnTo>
                  <a:lnTo>
                    <a:pt x="1" y="837"/>
                  </a:lnTo>
                  <a:lnTo>
                    <a:pt x="1" y="883"/>
                  </a:lnTo>
                  <a:lnTo>
                    <a:pt x="47" y="906"/>
                  </a:lnTo>
                  <a:lnTo>
                    <a:pt x="349" y="930"/>
                  </a:lnTo>
                  <a:lnTo>
                    <a:pt x="558" y="906"/>
                  </a:lnTo>
                  <a:lnTo>
                    <a:pt x="697" y="883"/>
                  </a:lnTo>
                  <a:lnTo>
                    <a:pt x="744" y="860"/>
                  </a:lnTo>
                  <a:lnTo>
                    <a:pt x="697" y="813"/>
                  </a:lnTo>
                  <a:lnTo>
                    <a:pt x="674" y="744"/>
                  </a:lnTo>
                  <a:lnTo>
                    <a:pt x="651" y="581"/>
                  </a:lnTo>
                  <a:lnTo>
                    <a:pt x="674" y="396"/>
                  </a:lnTo>
                  <a:lnTo>
                    <a:pt x="697" y="233"/>
                  </a:lnTo>
                  <a:lnTo>
                    <a:pt x="744" y="117"/>
                  </a:lnTo>
                  <a:lnTo>
                    <a:pt x="744" y="47"/>
                  </a:lnTo>
                  <a:lnTo>
                    <a:pt x="69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31">
              <a:extLst>
                <a:ext uri="{FF2B5EF4-FFF2-40B4-BE49-F238E27FC236}">
                  <a16:creationId xmlns:a16="http://schemas.microsoft.com/office/drawing/2014/main" id="{41E0B184-6356-3B5C-8B80-15532FAD6772}"/>
                </a:ext>
              </a:extLst>
            </p:cNvPr>
            <p:cNvSpPr/>
            <p:nvPr/>
          </p:nvSpPr>
          <p:spPr>
            <a:xfrm>
              <a:off x="4221128" y="3789525"/>
              <a:ext cx="9644" cy="406570"/>
            </a:xfrm>
            <a:custGeom>
              <a:avLst/>
              <a:gdLst/>
              <a:ahLst/>
              <a:cxnLst/>
              <a:rect l="l" t="t" r="r" b="b"/>
              <a:pathLst>
                <a:path w="141" h="5944" extrusionOk="0">
                  <a:moveTo>
                    <a:pt x="1" y="0"/>
                  </a:moveTo>
                  <a:lnTo>
                    <a:pt x="1" y="5944"/>
                  </a:lnTo>
                  <a:lnTo>
                    <a:pt x="140" y="5944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31">
              <a:extLst>
                <a:ext uri="{FF2B5EF4-FFF2-40B4-BE49-F238E27FC236}">
                  <a16:creationId xmlns:a16="http://schemas.microsoft.com/office/drawing/2014/main" id="{726143A1-DB7B-4BC4-00BF-612B62DDE05C}"/>
                </a:ext>
              </a:extLst>
            </p:cNvPr>
            <p:cNvSpPr/>
            <p:nvPr/>
          </p:nvSpPr>
          <p:spPr>
            <a:xfrm>
              <a:off x="3844788" y="4041992"/>
              <a:ext cx="3388878" cy="425653"/>
            </a:xfrm>
            <a:custGeom>
              <a:avLst/>
              <a:gdLst/>
              <a:ahLst/>
              <a:cxnLst/>
              <a:rect l="l" t="t" r="r" b="b"/>
              <a:pathLst>
                <a:path w="49545" h="6223" extrusionOk="0">
                  <a:moveTo>
                    <a:pt x="10935" y="1371"/>
                  </a:moveTo>
                  <a:lnTo>
                    <a:pt x="10935" y="1788"/>
                  </a:lnTo>
                  <a:lnTo>
                    <a:pt x="10541" y="1371"/>
                  </a:lnTo>
                  <a:close/>
                  <a:moveTo>
                    <a:pt x="37379" y="1371"/>
                  </a:moveTo>
                  <a:lnTo>
                    <a:pt x="37217" y="1533"/>
                  </a:lnTo>
                  <a:lnTo>
                    <a:pt x="37031" y="1696"/>
                  </a:lnTo>
                  <a:lnTo>
                    <a:pt x="36845" y="1858"/>
                  </a:lnTo>
                  <a:lnTo>
                    <a:pt x="36613" y="1974"/>
                  </a:lnTo>
                  <a:lnTo>
                    <a:pt x="36613" y="1371"/>
                  </a:lnTo>
                  <a:close/>
                  <a:moveTo>
                    <a:pt x="36358" y="1371"/>
                  </a:moveTo>
                  <a:lnTo>
                    <a:pt x="36358" y="2114"/>
                  </a:lnTo>
                  <a:lnTo>
                    <a:pt x="36195" y="2183"/>
                  </a:lnTo>
                  <a:lnTo>
                    <a:pt x="36009" y="2230"/>
                  </a:lnTo>
                  <a:lnTo>
                    <a:pt x="35824" y="2253"/>
                  </a:lnTo>
                  <a:lnTo>
                    <a:pt x="35824" y="1371"/>
                  </a:lnTo>
                  <a:close/>
                  <a:moveTo>
                    <a:pt x="11748" y="1371"/>
                  </a:moveTo>
                  <a:lnTo>
                    <a:pt x="11748" y="2322"/>
                  </a:lnTo>
                  <a:lnTo>
                    <a:pt x="11655" y="2322"/>
                  </a:lnTo>
                  <a:lnTo>
                    <a:pt x="11562" y="2299"/>
                  </a:lnTo>
                  <a:lnTo>
                    <a:pt x="11446" y="2230"/>
                  </a:lnTo>
                  <a:lnTo>
                    <a:pt x="11191" y="2021"/>
                  </a:lnTo>
                  <a:lnTo>
                    <a:pt x="11191" y="1371"/>
                  </a:lnTo>
                  <a:close/>
                  <a:moveTo>
                    <a:pt x="12537" y="1371"/>
                  </a:moveTo>
                  <a:lnTo>
                    <a:pt x="12537" y="2322"/>
                  </a:lnTo>
                  <a:lnTo>
                    <a:pt x="11980" y="2322"/>
                  </a:lnTo>
                  <a:lnTo>
                    <a:pt x="11980" y="1371"/>
                  </a:lnTo>
                  <a:close/>
                  <a:moveTo>
                    <a:pt x="35568" y="1371"/>
                  </a:moveTo>
                  <a:lnTo>
                    <a:pt x="35568" y="2299"/>
                  </a:lnTo>
                  <a:lnTo>
                    <a:pt x="35034" y="2322"/>
                  </a:lnTo>
                  <a:lnTo>
                    <a:pt x="35034" y="1371"/>
                  </a:lnTo>
                  <a:close/>
                  <a:moveTo>
                    <a:pt x="13327" y="1371"/>
                  </a:moveTo>
                  <a:lnTo>
                    <a:pt x="13327" y="2346"/>
                  </a:lnTo>
                  <a:lnTo>
                    <a:pt x="12770" y="2346"/>
                  </a:lnTo>
                  <a:lnTo>
                    <a:pt x="12770" y="1371"/>
                  </a:lnTo>
                  <a:close/>
                  <a:moveTo>
                    <a:pt x="14116" y="1371"/>
                  </a:moveTo>
                  <a:lnTo>
                    <a:pt x="14116" y="2346"/>
                  </a:lnTo>
                  <a:lnTo>
                    <a:pt x="13582" y="2346"/>
                  </a:lnTo>
                  <a:lnTo>
                    <a:pt x="13582" y="1371"/>
                  </a:lnTo>
                  <a:close/>
                  <a:moveTo>
                    <a:pt x="14906" y="1371"/>
                  </a:moveTo>
                  <a:lnTo>
                    <a:pt x="14906" y="2346"/>
                  </a:lnTo>
                  <a:lnTo>
                    <a:pt x="14372" y="2346"/>
                  </a:lnTo>
                  <a:lnTo>
                    <a:pt x="14372" y="1371"/>
                  </a:lnTo>
                  <a:close/>
                  <a:moveTo>
                    <a:pt x="15718" y="1371"/>
                  </a:moveTo>
                  <a:lnTo>
                    <a:pt x="15718" y="2369"/>
                  </a:lnTo>
                  <a:lnTo>
                    <a:pt x="15161" y="2369"/>
                  </a:lnTo>
                  <a:lnTo>
                    <a:pt x="15161" y="1371"/>
                  </a:lnTo>
                  <a:close/>
                  <a:moveTo>
                    <a:pt x="16507" y="1371"/>
                  </a:moveTo>
                  <a:lnTo>
                    <a:pt x="16507" y="2369"/>
                  </a:lnTo>
                  <a:lnTo>
                    <a:pt x="15950" y="2369"/>
                  </a:lnTo>
                  <a:lnTo>
                    <a:pt x="15950" y="1371"/>
                  </a:lnTo>
                  <a:close/>
                  <a:moveTo>
                    <a:pt x="17297" y="1371"/>
                  </a:moveTo>
                  <a:lnTo>
                    <a:pt x="17297" y="2369"/>
                  </a:lnTo>
                  <a:lnTo>
                    <a:pt x="16740" y="2369"/>
                  </a:lnTo>
                  <a:lnTo>
                    <a:pt x="16740" y="1371"/>
                  </a:lnTo>
                  <a:close/>
                  <a:moveTo>
                    <a:pt x="34779" y="1371"/>
                  </a:moveTo>
                  <a:lnTo>
                    <a:pt x="34779" y="2346"/>
                  </a:lnTo>
                  <a:lnTo>
                    <a:pt x="34222" y="2369"/>
                  </a:lnTo>
                  <a:lnTo>
                    <a:pt x="34222" y="1371"/>
                  </a:lnTo>
                  <a:close/>
                  <a:moveTo>
                    <a:pt x="18086" y="1371"/>
                  </a:moveTo>
                  <a:lnTo>
                    <a:pt x="18086" y="2392"/>
                  </a:lnTo>
                  <a:lnTo>
                    <a:pt x="17552" y="2392"/>
                  </a:lnTo>
                  <a:lnTo>
                    <a:pt x="17552" y="1371"/>
                  </a:lnTo>
                  <a:close/>
                  <a:moveTo>
                    <a:pt x="18899" y="1371"/>
                  </a:moveTo>
                  <a:lnTo>
                    <a:pt x="18899" y="2392"/>
                  </a:lnTo>
                  <a:lnTo>
                    <a:pt x="18342" y="2392"/>
                  </a:lnTo>
                  <a:lnTo>
                    <a:pt x="18342" y="1371"/>
                  </a:lnTo>
                  <a:close/>
                  <a:moveTo>
                    <a:pt x="19688" y="1371"/>
                  </a:moveTo>
                  <a:lnTo>
                    <a:pt x="19688" y="2392"/>
                  </a:lnTo>
                  <a:lnTo>
                    <a:pt x="19131" y="2392"/>
                  </a:lnTo>
                  <a:lnTo>
                    <a:pt x="19131" y="1371"/>
                  </a:lnTo>
                  <a:close/>
                  <a:moveTo>
                    <a:pt x="33200" y="1371"/>
                  </a:moveTo>
                  <a:lnTo>
                    <a:pt x="33200" y="2392"/>
                  </a:lnTo>
                  <a:lnTo>
                    <a:pt x="32643" y="2392"/>
                  </a:lnTo>
                  <a:lnTo>
                    <a:pt x="32643" y="1371"/>
                  </a:lnTo>
                  <a:close/>
                  <a:moveTo>
                    <a:pt x="33990" y="1371"/>
                  </a:moveTo>
                  <a:lnTo>
                    <a:pt x="33990" y="2369"/>
                  </a:lnTo>
                  <a:lnTo>
                    <a:pt x="33432" y="2392"/>
                  </a:lnTo>
                  <a:lnTo>
                    <a:pt x="33432" y="1371"/>
                  </a:lnTo>
                  <a:close/>
                  <a:moveTo>
                    <a:pt x="20478" y="1371"/>
                  </a:moveTo>
                  <a:lnTo>
                    <a:pt x="20478" y="2415"/>
                  </a:lnTo>
                  <a:lnTo>
                    <a:pt x="19920" y="2392"/>
                  </a:lnTo>
                  <a:lnTo>
                    <a:pt x="19920" y="1371"/>
                  </a:lnTo>
                  <a:close/>
                  <a:moveTo>
                    <a:pt x="21267" y="1371"/>
                  </a:moveTo>
                  <a:lnTo>
                    <a:pt x="21267" y="2415"/>
                  </a:lnTo>
                  <a:lnTo>
                    <a:pt x="20733" y="2415"/>
                  </a:lnTo>
                  <a:lnTo>
                    <a:pt x="20733" y="1371"/>
                  </a:lnTo>
                  <a:close/>
                  <a:moveTo>
                    <a:pt x="22056" y="1371"/>
                  </a:moveTo>
                  <a:lnTo>
                    <a:pt x="22056" y="2415"/>
                  </a:lnTo>
                  <a:lnTo>
                    <a:pt x="21522" y="2415"/>
                  </a:lnTo>
                  <a:lnTo>
                    <a:pt x="21522" y="1371"/>
                  </a:lnTo>
                  <a:close/>
                  <a:moveTo>
                    <a:pt x="22869" y="1371"/>
                  </a:moveTo>
                  <a:lnTo>
                    <a:pt x="22869" y="2415"/>
                  </a:lnTo>
                  <a:lnTo>
                    <a:pt x="22312" y="2415"/>
                  </a:lnTo>
                  <a:lnTo>
                    <a:pt x="22312" y="1371"/>
                  </a:lnTo>
                  <a:close/>
                  <a:moveTo>
                    <a:pt x="23658" y="1371"/>
                  </a:moveTo>
                  <a:lnTo>
                    <a:pt x="23658" y="2415"/>
                  </a:lnTo>
                  <a:lnTo>
                    <a:pt x="23101" y="2415"/>
                  </a:lnTo>
                  <a:lnTo>
                    <a:pt x="23101" y="1371"/>
                  </a:lnTo>
                  <a:close/>
                  <a:moveTo>
                    <a:pt x="24448" y="1371"/>
                  </a:moveTo>
                  <a:lnTo>
                    <a:pt x="24448" y="2415"/>
                  </a:lnTo>
                  <a:lnTo>
                    <a:pt x="23890" y="2415"/>
                  </a:lnTo>
                  <a:lnTo>
                    <a:pt x="23890" y="1371"/>
                  </a:lnTo>
                  <a:close/>
                  <a:moveTo>
                    <a:pt x="31598" y="1371"/>
                  </a:moveTo>
                  <a:lnTo>
                    <a:pt x="31598" y="2415"/>
                  </a:lnTo>
                  <a:lnTo>
                    <a:pt x="31041" y="2415"/>
                  </a:lnTo>
                  <a:lnTo>
                    <a:pt x="31041" y="1371"/>
                  </a:lnTo>
                  <a:close/>
                  <a:moveTo>
                    <a:pt x="32388" y="1371"/>
                  </a:moveTo>
                  <a:lnTo>
                    <a:pt x="32388" y="2392"/>
                  </a:lnTo>
                  <a:lnTo>
                    <a:pt x="31854" y="2415"/>
                  </a:lnTo>
                  <a:lnTo>
                    <a:pt x="31854" y="1371"/>
                  </a:lnTo>
                  <a:close/>
                  <a:moveTo>
                    <a:pt x="25237" y="1371"/>
                  </a:moveTo>
                  <a:lnTo>
                    <a:pt x="25237" y="2439"/>
                  </a:lnTo>
                  <a:lnTo>
                    <a:pt x="24703" y="2415"/>
                  </a:lnTo>
                  <a:lnTo>
                    <a:pt x="24703" y="1371"/>
                  </a:lnTo>
                  <a:close/>
                  <a:moveTo>
                    <a:pt x="26050" y="1371"/>
                  </a:moveTo>
                  <a:lnTo>
                    <a:pt x="26050" y="2439"/>
                  </a:lnTo>
                  <a:lnTo>
                    <a:pt x="25492" y="2439"/>
                  </a:lnTo>
                  <a:lnTo>
                    <a:pt x="25492" y="1371"/>
                  </a:lnTo>
                  <a:close/>
                  <a:moveTo>
                    <a:pt x="26839" y="1371"/>
                  </a:moveTo>
                  <a:lnTo>
                    <a:pt x="26839" y="2439"/>
                  </a:lnTo>
                  <a:lnTo>
                    <a:pt x="26282" y="2439"/>
                  </a:lnTo>
                  <a:lnTo>
                    <a:pt x="26282" y="1371"/>
                  </a:lnTo>
                  <a:close/>
                  <a:moveTo>
                    <a:pt x="27628" y="1371"/>
                  </a:moveTo>
                  <a:lnTo>
                    <a:pt x="27628" y="2439"/>
                  </a:lnTo>
                  <a:lnTo>
                    <a:pt x="27071" y="2439"/>
                  </a:lnTo>
                  <a:lnTo>
                    <a:pt x="27071" y="1371"/>
                  </a:lnTo>
                  <a:close/>
                  <a:moveTo>
                    <a:pt x="28418" y="1371"/>
                  </a:moveTo>
                  <a:lnTo>
                    <a:pt x="28418" y="2439"/>
                  </a:lnTo>
                  <a:lnTo>
                    <a:pt x="27884" y="2439"/>
                  </a:lnTo>
                  <a:lnTo>
                    <a:pt x="27884" y="1371"/>
                  </a:lnTo>
                  <a:close/>
                  <a:moveTo>
                    <a:pt x="29207" y="1371"/>
                  </a:moveTo>
                  <a:lnTo>
                    <a:pt x="29207" y="2439"/>
                  </a:lnTo>
                  <a:lnTo>
                    <a:pt x="28673" y="2439"/>
                  </a:lnTo>
                  <a:lnTo>
                    <a:pt x="28673" y="1371"/>
                  </a:lnTo>
                  <a:close/>
                  <a:moveTo>
                    <a:pt x="30020" y="1371"/>
                  </a:moveTo>
                  <a:lnTo>
                    <a:pt x="30020" y="2439"/>
                  </a:lnTo>
                  <a:lnTo>
                    <a:pt x="29462" y="2439"/>
                  </a:lnTo>
                  <a:lnTo>
                    <a:pt x="29462" y="1371"/>
                  </a:lnTo>
                  <a:close/>
                  <a:moveTo>
                    <a:pt x="30809" y="1371"/>
                  </a:moveTo>
                  <a:lnTo>
                    <a:pt x="30809" y="2415"/>
                  </a:lnTo>
                  <a:lnTo>
                    <a:pt x="30252" y="2439"/>
                  </a:lnTo>
                  <a:lnTo>
                    <a:pt x="30252" y="1371"/>
                  </a:lnTo>
                  <a:close/>
                  <a:moveTo>
                    <a:pt x="38122" y="1"/>
                  </a:moveTo>
                  <a:lnTo>
                    <a:pt x="38099" y="94"/>
                  </a:lnTo>
                  <a:lnTo>
                    <a:pt x="38006" y="326"/>
                  </a:lnTo>
                  <a:lnTo>
                    <a:pt x="37867" y="651"/>
                  </a:lnTo>
                  <a:lnTo>
                    <a:pt x="37751" y="860"/>
                  </a:lnTo>
                  <a:lnTo>
                    <a:pt x="37635" y="1046"/>
                  </a:lnTo>
                  <a:lnTo>
                    <a:pt x="10053" y="1046"/>
                  </a:lnTo>
                  <a:lnTo>
                    <a:pt x="4087" y="976"/>
                  </a:lnTo>
                  <a:lnTo>
                    <a:pt x="0" y="953"/>
                  </a:lnTo>
                  <a:lnTo>
                    <a:pt x="24" y="1185"/>
                  </a:lnTo>
                  <a:lnTo>
                    <a:pt x="70" y="1394"/>
                  </a:lnTo>
                  <a:lnTo>
                    <a:pt x="140" y="1626"/>
                  </a:lnTo>
                  <a:lnTo>
                    <a:pt x="233" y="1858"/>
                  </a:lnTo>
                  <a:lnTo>
                    <a:pt x="442" y="2322"/>
                  </a:lnTo>
                  <a:lnTo>
                    <a:pt x="720" y="2764"/>
                  </a:lnTo>
                  <a:lnTo>
                    <a:pt x="1022" y="3205"/>
                  </a:lnTo>
                  <a:lnTo>
                    <a:pt x="1347" y="3646"/>
                  </a:lnTo>
                  <a:lnTo>
                    <a:pt x="1695" y="4064"/>
                  </a:lnTo>
                  <a:lnTo>
                    <a:pt x="2044" y="4458"/>
                  </a:lnTo>
                  <a:lnTo>
                    <a:pt x="2415" y="4830"/>
                  </a:lnTo>
                  <a:lnTo>
                    <a:pt x="2740" y="5178"/>
                  </a:lnTo>
                  <a:lnTo>
                    <a:pt x="3344" y="5712"/>
                  </a:lnTo>
                  <a:lnTo>
                    <a:pt x="3762" y="6084"/>
                  </a:lnTo>
                  <a:lnTo>
                    <a:pt x="3924" y="6223"/>
                  </a:lnTo>
                  <a:lnTo>
                    <a:pt x="47595" y="6223"/>
                  </a:lnTo>
                  <a:lnTo>
                    <a:pt x="47339" y="5805"/>
                  </a:lnTo>
                  <a:lnTo>
                    <a:pt x="47153" y="5433"/>
                  </a:lnTo>
                  <a:lnTo>
                    <a:pt x="47014" y="5062"/>
                  </a:lnTo>
                  <a:lnTo>
                    <a:pt x="46944" y="4714"/>
                  </a:lnTo>
                  <a:lnTo>
                    <a:pt x="46921" y="4389"/>
                  </a:lnTo>
                  <a:lnTo>
                    <a:pt x="46968" y="4087"/>
                  </a:lnTo>
                  <a:lnTo>
                    <a:pt x="47037" y="3785"/>
                  </a:lnTo>
                  <a:lnTo>
                    <a:pt x="47130" y="3530"/>
                  </a:lnTo>
                  <a:lnTo>
                    <a:pt x="47269" y="3298"/>
                  </a:lnTo>
                  <a:lnTo>
                    <a:pt x="47432" y="3089"/>
                  </a:lnTo>
                  <a:lnTo>
                    <a:pt x="47618" y="2880"/>
                  </a:lnTo>
                  <a:lnTo>
                    <a:pt x="47827" y="2717"/>
                  </a:lnTo>
                  <a:lnTo>
                    <a:pt x="48012" y="2578"/>
                  </a:lnTo>
                  <a:lnTo>
                    <a:pt x="48221" y="2439"/>
                  </a:lnTo>
                  <a:lnTo>
                    <a:pt x="48430" y="2346"/>
                  </a:lnTo>
                  <a:lnTo>
                    <a:pt x="48639" y="2276"/>
                  </a:lnTo>
                  <a:lnTo>
                    <a:pt x="48802" y="2183"/>
                  </a:lnTo>
                  <a:lnTo>
                    <a:pt x="48964" y="2090"/>
                  </a:lnTo>
                  <a:lnTo>
                    <a:pt x="49104" y="1951"/>
                  </a:lnTo>
                  <a:lnTo>
                    <a:pt x="49196" y="1788"/>
                  </a:lnTo>
                  <a:lnTo>
                    <a:pt x="49289" y="1626"/>
                  </a:lnTo>
                  <a:lnTo>
                    <a:pt x="49359" y="1440"/>
                  </a:lnTo>
                  <a:lnTo>
                    <a:pt x="49429" y="1231"/>
                  </a:lnTo>
                  <a:lnTo>
                    <a:pt x="49475" y="1046"/>
                  </a:lnTo>
                  <a:lnTo>
                    <a:pt x="49522" y="674"/>
                  </a:lnTo>
                  <a:lnTo>
                    <a:pt x="49545" y="372"/>
                  </a:lnTo>
                  <a:lnTo>
                    <a:pt x="49522" y="70"/>
                  </a:lnTo>
                  <a:lnTo>
                    <a:pt x="381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1">
              <a:extLst>
                <a:ext uri="{FF2B5EF4-FFF2-40B4-BE49-F238E27FC236}">
                  <a16:creationId xmlns:a16="http://schemas.microsoft.com/office/drawing/2014/main" id="{87A89DCF-19D0-244E-A0EB-4B280EF45DE4}"/>
                </a:ext>
              </a:extLst>
            </p:cNvPr>
            <p:cNvSpPr/>
            <p:nvPr/>
          </p:nvSpPr>
          <p:spPr>
            <a:xfrm>
              <a:off x="4035352" y="4397744"/>
              <a:ext cx="3064936" cy="69905"/>
            </a:xfrm>
            <a:custGeom>
              <a:avLst/>
              <a:gdLst/>
              <a:ahLst/>
              <a:cxnLst/>
              <a:rect l="l" t="t" r="r" b="b"/>
              <a:pathLst>
                <a:path w="44809" h="1022" extrusionOk="0">
                  <a:moveTo>
                    <a:pt x="0" y="0"/>
                  </a:moveTo>
                  <a:lnTo>
                    <a:pt x="442" y="418"/>
                  </a:lnTo>
                  <a:lnTo>
                    <a:pt x="813" y="743"/>
                  </a:lnTo>
                  <a:lnTo>
                    <a:pt x="1138" y="1022"/>
                  </a:lnTo>
                  <a:lnTo>
                    <a:pt x="44809" y="1022"/>
                  </a:lnTo>
                  <a:lnTo>
                    <a:pt x="44623" y="743"/>
                  </a:lnTo>
                  <a:lnTo>
                    <a:pt x="44483" y="488"/>
                  </a:lnTo>
                  <a:lnTo>
                    <a:pt x="44367" y="256"/>
                  </a:lnTo>
                  <a:lnTo>
                    <a:pt x="442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7A90B82D-DAA6-2FC7-DBE2-F52FE09E6435}"/>
              </a:ext>
            </a:extLst>
          </p:cNvPr>
          <p:cNvSpPr txBox="1"/>
          <p:nvPr/>
        </p:nvSpPr>
        <p:spPr>
          <a:xfrm>
            <a:off x="47553" y="4487207"/>
            <a:ext cx="6093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Elaboró:</a:t>
            </a:r>
            <a:r>
              <a:rPr lang="es-MX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Erlendy Ibarbo Perlaza</a:t>
            </a:r>
          </a:p>
          <a:p>
            <a:r>
              <a:rPr lang="es-MX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Profesional en Comercio Exterior</a:t>
            </a:r>
          </a:p>
          <a:p>
            <a:r>
              <a:rPr lang="es-MX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Esp. Marketing Estratégico</a:t>
            </a:r>
          </a:p>
          <a:p>
            <a:r>
              <a:rPr lang="es-MX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Mg. En creación de Empresas</a:t>
            </a:r>
            <a:endParaRPr lang="es-CO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402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2" name="Google Shape;3472;p34"/>
          <p:cNvSpPr/>
          <p:nvPr/>
        </p:nvSpPr>
        <p:spPr>
          <a:xfrm>
            <a:off x="100" y="4147400"/>
            <a:ext cx="9144000" cy="456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3" name="Google Shape;3473;p34"/>
          <p:cNvSpPr/>
          <p:nvPr/>
        </p:nvSpPr>
        <p:spPr>
          <a:xfrm flipH="1">
            <a:off x="4622596" y="3276813"/>
            <a:ext cx="4622473" cy="870579"/>
          </a:xfrm>
          <a:custGeom>
            <a:avLst/>
            <a:gdLst/>
            <a:ahLst/>
            <a:cxnLst/>
            <a:rect l="l" t="t" r="r" b="b"/>
            <a:pathLst>
              <a:path w="46968" h="8846" extrusionOk="0">
                <a:moveTo>
                  <a:pt x="24680" y="0"/>
                </a:moveTo>
                <a:lnTo>
                  <a:pt x="24680" y="2554"/>
                </a:lnTo>
                <a:lnTo>
                  <a:pt x="23147" y="2554"/>
                </a:lnTo>
                <a:lnTo>
                  <a:pt x="23147" y="6060"/>
                </a:lnTo>
                <a:lnTo>
                  <a:pt x="21801" y="6060"/>
                </a:lnTo>
                <a:lnTo>
                  <a:pt x="21801" y="2066"/>
                </a:lnTo>
                <a:lnTo>
                  <a:pt x="20059" y="2066"/>
                </a:lnTo>
                <a:lnTo>
                  <a:pt x="20059" y="929"/>
                </a:lnTo>
                <a:lnTo>
                  <a:pt x="17854" y="929"/>
                </a:lnTo>
                <a:lnTo>
                  <a:pt x="17854" y="3065"/>
                </a:lnTo>
                <a:lnTo>
                  <a:pt x="16577" y="3065"/>
                </a:lnTo>
                <a:lnTo>
                  <a:pt x="16577" y="2345"/>
                </a:lnTo>
                <a:lnTo>
                  <a:pt x="15346" y="2345"/>
                </a:lnTo>
                <a:lnTo>
                  <a:pt x="15346" y="5224"/>
                </a:lnTo>
                <a:lnTo>
                  <a:pt x="13907" y="5224"/>
                </a:lnTo>
                <a:lnTo>
                  <a:pt x="13048" y="3738"/>
                </a:lnTo>
                <a:lnTo>
                  <a:pt x="12050" y="3738"/>
                </a:lnTo>
                <a:lnTo>
                  <a:pt x="12050" y="2066"/>
                </a:lnTo>
                <a:lnTo>
                  <a:pt x="10285" y="2066"/>
                </a:lnTo>
                <a:lnTo>
                  <a:pt x="10285" y="6710"/>
                </a:lnTo>
                <a:lnTo>
                  <a:pt x="8498" y="6710"/>
                </a:lnTo>
                <a:lnTo>
                  <a:pt x="8498" y="5038"/>
                </a:lnTo>
                <a:lnTo>
                  <a:pt x="6988" y="5038"/>
                </a:lnTo>
                <a:lnTo>
                  <a:pt x="6988" y="2740"/>
                </a:lnTo>
                <a:lnTo>
                  <a:pt x="4644" y="2740"/>
                </a:lnTo>
                <a:lnTo>
                  <a:pt x="4644" y="3854"/>
                </a:lnTo>
                <a:lnTo>
                  <a:pt x="1811" y="3854"/>
                </a:lnTo>
                <a:lnTo>
                  <a:pt x="1811" y="5247"/>
                </a:lnTo>
                <a:lnTo>
                  <a:pt x="0" y="5247"/>
                </a:lnTo>
                <a:lnTo>
                  <a:pt x="0" y="8845"/>
                </a:lnTo>
                <a:lnTo>
                  <a:pt x="46967" y="8845"/>
                </a:lnTo>
                <a:lnTo>
                  <a:pt x="46967" y="6385"/>
                </a:lnTo>
                <a:lnTo>
                  <a:pt x="43462" y="6385"/>
                </a:lnTo>
                <a:lnTo>
                  <a:pt x="43462" y="4411"/>
                </a:lnTo>
                <a:lnTo>
                  <a:pt x="42022" y="4411"/>
                </a:lnTo>
                <a:lnTo>
                  <a:pt x="42022" y="209"/>
                </a:lnTo>
                <a:lnTo>
                  <a:pt x="39608" y="209"/>
                </a:lnTo>
                <a:lnTo>
                  <a:pt x="39608" y="2925"/>
                </a:lnTo>
                <a:lnTo>
                  <a:pt x="38261" y="2925"/>
                </a:lnTo>
                <a:lnTo>
                  <a:pt x="38261" y="6268"/>
                </a:lnTo>
                <a:lnTo>
                  <a:pt x="36149" y="6268"/>
                </a:lnTo>
                <a:lnTo>
                  <a:pt x="36149" y="5108"/>
                </a:lnTo>
                <a:lnTo>
                  <a:pt x="34082" y="5108"/>
                </a:lnTo>
                <a:lnTo>
                  <a:pt x="32504" y="3552"/>
                </a:lnTo>
                <a:lnTo>
                  <a:pt x="30344" y="3552"/>
                </a:lnTo>
                <a:lnTo>
                  <a:pt x="30344" y="1068"/>
                </a:lnTo>
                <a:lnTo>
                  <a:pt x="27117" y="1068"/>
                </a:lnTo>
                <a:lnTo>
                  <a:pt x="27117" y="0"/>
                </a:lnTo>
                <a:close/>
              </a:path>
            </a:pathLst>
          </a:custGeom>
          <a:solidFill>
            <a:srgbClr val="1A1F20">
              <a:alpha val="131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4" name="Google Shape;3474;p34"/>
          <p:cNvSpPr/>
          <p:nvPr/>
        </p:nvSpPr>
        <p:spPr>
          <a:xfrm flipH="1">
            <a:off x="124" y="3276813"/>
            <a:ext cx="4622473" cy="870579"/>
          </a:xfrm>
          <a:custGeom>
            <a:avLst/>
            <a:gdLst/>
            <a:ahLst/>
            <a:cxnLst/>
            <a:rect l="l" t="t" r="r" b="b"/>
            <a:pathLst>
              <a:path w="46968" h="8846" extrusionOk="0">
                <a:moveTo>
                  <a:pt x="24680" y="0"/>
                </a:moveTo>
                <a:lnTo>
                  <a:pt x="24680" y="2554"/>
                </a:lnTo>
                <a:lnTo>
                  <a:pt x="23147" y="2554"/>
                </a:lnTo>
                <a:lnTo>
                  <a:pt x="23147" y="6060"/>
                </a:lnTo>
                <a:lnTo>
                  <a:pt x="21801" y="6060"/>
                </a:lnTo>
                <a:lnTo>
                  <a:pt x="21801" y="2066"/>
                </a:lnTo>
                <a:lnTo>
                  <a:pt x="20059" y="2066"/>
                </a:lnTo>
                <a:lnTo>
                  <a:pt x="20059" y="929"/>
                </a:lnTo>
                <a:lnTo>
                  <a:pt x="17854" y="929"/>
                </a:lnTo>
                <a:lnTo>
                  <a:pt x="17854" y="3065"/>
                </a:lnTo>
                <a:lnTo>
                  <a:pt x="16577" y="3065"/>
                </a:lnTo>
                <a:lnTo>
                  <a:pt x="16577" y="2345"/>
                </a:lnTo>
                <a:lnTo>
                  <a:pt x="15346" y="2345"/>
                </a:lnTo>
                <a:lnTo>
                  <a:pt x="15346" y="5224"/>
                </a:lnTo>
                <a:lnTo>
                  <a:pt x="13907" y="5224"/>
                </a:lnTo>
                <a:lnTo>
                  <a:pt x="13048" y="3738"/>
                </a:lnTo>
                <a:lnTo>
                  <a:pt x="12050" y="3738"/>
                </a:lnTo>
                <a:lnTo>
                  <a:pt x="12050" y="2066"/>
                </a:lnTo>
                <a:lnTo>
                  <a:pt x="10285" y="2066"/>
                </a:lnTo>
                <a:lnTo>
                  <a:pt x="10285" y="6710"/>
                </a:lnTo>
                <a:lnTo>
                  <a:pt x="8498" y="6710"/>
                </a:lnTo>
                <a:lnTo>
                  <a:pt x="8498" y="5038"/>
                </a:lnTo>
                <a:lnTo>
                  <a:pt x="6988" y="5038"/>
                </a:lnTo>
                <a:lnTo>
                  <a:pt x="6988" y="2740"/>
                </a:lnTo>
                <a:lnTo>
                  <a:pt x="4644" y="2740"/>
                </a:lnTo>
                <a:lnTo>
                  <a:pt x="4644" y="3854"/>
                </a:lnTo>
                <a:lnTo>
                  <a:pt x="1811" y="3854"/>
                </a:lnTo>
                <a:lnTo>
                  <a:pt x="1811" y="5247"/>
                </a:lnTo>
                <a:lnTo>
                  <a:pt x="0" y="5247"/>
                </a:lnTo>
                <a:lnTo>
                  <a:pt x="0" y="8845"/>
                </a:lnTo>
                <a:lnTo>
                  <a:pt x="46967" y="8845"/>
                </a:lnTo>
                <a:lnTo>
                  <a:pt x="46967" y="6385"/>
                </a:lnTo>
                <a:lnTo>
                  <a:pt x="43462" y="6385"/>
                </a:lnTo>
                <a:lnTo>
                  <a:pt x="43462" y="4411"/>
                </a:lnTo>
                <a:lnTo>
                  <a:pt x="42022" y="4411"/>
                </a:lnTo>
                <a:lnTo>
                  <a:pt x="42022" y="209"/>
                </a:lnTo>
                <a:lnTo>
                  <a:pt x="39608" y="209"/>
                </a:lnTo>
                <a:lnTo>
                  <a:pt x="39608" y="2925"/>
                </a:lnTo>
                <a:lnTo>
                  <a:pt x="38261" y="2925"/>
                </a:lnTo>
                <a:lnTo>
                  <a:pt x="38261" y="6268"/>
                </a:lnTo>
                <a:lnTo>
                  <a:pt x="36149" y="6268"/>
                </a:lnTo>
                <a:lnTo>
                  <a:pt x="36149" y="5108"/>
                </a:lnTo>
                <a:lnTo>
                  <a:pt x="34082" y="5108"/>
                </a:lnTo>
                <a:lnTo>
                  <a:pt x="32504" y="3552"/>
                </a:lnTo>
                <a:lnTo>
                  <a:pt x="30344" y="3552"/>
                </a:lnTo>
                <a:lnTo>
                  <a:pt x="30344" y="1068"/>
                </a:lnTo>
                <a:lnTo>
                  <a:pt x="27117" y="1068"/>
                </a:lnTo>
                <a:lnTo>
                  <a:pt x="27117" y="0"/>
                </a:lnTo>
                <a:close/>
              </a:path>
            </a:pathLst>
          </a:custGeom>
          <a:solidFill>
            <a:srgbClr val="1A1F20">
              <a:alpha val="131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5" name="Google Shape;3475;p34"/>
          <p:cNvSpPr txBox="1">
            <a:spLocks noGrp="1"/>
          </p:cNvSpPr>
          <p:nvPr>
            <p:ph type="title"/>
          </p:nvPr>
        </p:nvSpPr>
        <p:spPr>
          <a:xfrm>
            <a:off x="417170" y="908373"/>
            <a:ext cx="5019077" cy="69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Preguntas diagnóstica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76" name="Google Shape;3476;p34"/>
          <p:cNvSpPr txBox="1">
            <a:spLocks noGrp="1"/>
          </p:cNvSpPr>
          <p:nvPr>
            <p:ph type="subTitle" idx="1"/>
          </p:nvPr>
        </p:nvSpPr>
        <p:spPr>
          <a:xfrm>
            <a:off x="711877" y="1622751"/>
            <a:ext cx="4371590" cy="13075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¿Qué entienden por exportación?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¿Por qué exportar es estratégico para una región como Buenaventura?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¿Qué es una subpartida arancelaria?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¿Por qué es importante conocer el origen de una mercancía?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¿Qué es una Zona Franca?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77" name="Google Shape;3477;p34"/>
          <p:cNvGrpSpPr/>
          <p:nvPr/>
        </p:nvGrpSpPr>
        <p:grpSpPr>
          <a:xfrm>
            <a:off x="-599950" y="3229012"/>
            <a:ext cx="3497622" cy="1279261"/>
            <a:chOff x="127" y="3525732"/>
            <a:chExt cx="2948097" cy="1078271"/>
          </a:xfrm>
        </p:grpSpPr>
        <p:grpSp>
          <p:nvGrpSpPr>
            <p:cNvPr id="3478" name="Google Shape;3478;p34"/>
            <p:cNvGrpSpPr/>
            <p:nvPr/>
          </p:nvGrpSpPr>
          <p:grpSpPr>
            <a:xfrm flipH="1">
              <a:off x="2185002" y="4244582"/>
              <a:ext cx="763222" cy="359421"/>
              <a:chOff x="811985" y="3296192"/>
              <a:chExt cx="1330582" cy="626605"/>
            </a:xfrm>
          </p:grpSpPr>
          <p:sp>
            <p:nvSpPr>
              <p:cNvPr id="3479" name="Google Shape;3479;p34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34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34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34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34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34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34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34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34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8" name="Google Shape;3488;p34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9" name="Google Shape;3489;p34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90" name="Google Shape;3490;p34"/>
            <p:cNvGrpSpPr/>
            <p:nvPr/>
          </p:nvGrpSpPr>
          <p:grpSpPr>
            <a:xfrm flipH="1">
              <a:off x="1712302" y="4244582"/>
              <a:ext cx="763222" cy="359421"/>
              <a:chOff x="811985" y="3296192"/>
              <a:chExt cx="1330582" cy="626605"/>
            </a:xfrm>
          </p:grpSpPr>
          <p:sp>
            <p:nvSpPr>
              <p:cNvPr id="3491" name="Google Shape;3491;p34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34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34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34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34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34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34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34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34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34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34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02" name="Google Shape;3502;p34"/>
            <p:cNvGrpSpPr/>
            <p:nvPr/>
          </p:nvGrpSpPr>
          <p:grpSpPr>
            <a:xfrm flipH="1">
              <a:off x="1712302" y="3885157"/>
              <a:ext cx="763222" cy="359421"/>
              <a:chOff x="811985" y="3296192"/>
              <a:chExt cx="1330582" cy="626605"/>
            </a:xfrm>
          </p:grpSpPr>
          <p:sp>
            <p:nvSpPr>
              <p:cNvPr id="3503" name="Google Shape;3503;p34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34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34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34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34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34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34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34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34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34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34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14" name="Google Shape;3514;p34"/>
            <p:cNvGrpSpPr/>
            <p:nvPr/>
          </p:nvGrpSpPr>
          <p:grpSpPr>
            <a:xfrm flipH="1">
              <a:off x="1236052" y="4244582"/>
              <a:ext cx="763222" cy="359421"/>
              <a:chOff x="811985" y="3296192"/>
              <a:chExt cx="1330582" cy="626605"/>
            </a:xfrm>
          </p:grpSpPr>
          <p:sp>
            <p:nvSpPr>
              <p:cNvPr id="3515" name="Google Shape;3515;p34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34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34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34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34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34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1" name="Google Shape;3521;p34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2" name="Google Shape;3522;p34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3523;p34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34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34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26" name="Google Shape;3526;p34"/>
            <p:cNvGrpSpPr/>
            <p:nvPr/>
          </p:nvGrpSpPr>
          <p:grpSpPr>
            <a:xfrm flipH="1">
              <a:off x="1236052" y="3885157"/>
              <a:ext cx="763222" cy="359421"/>
              <a:chOff x="811985" y="3296192"/>
              <a:chExt cx="1330582" cy="626605"/>
            </a:xfrm>
          </p:grpSpPr>
          <p:sp>
            <p:nvSpPr>
              <p:cNvPr id="3527" name="Google Shape;3527;p34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8" name="Google Shape;3528;p34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34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34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1" name="Google Shape;3531;p34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34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34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4" name="Google Shape;3534;p34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5" name="Google Shape;3535;p34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34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34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38" name="Google Shape;3538;p34"/>
            <p:cNvGrpSpPr/>
            <p:nvPr/>
          </p:nvGrpSpPr>
          <p:grpSpPr>
            <a:xfrm flipH="1">
              <a:off x="472827" y="4244582"/>
              <a:ext cx="763222" cy="359421"/>
              <a:chOff x="811985" y="3296192"/>
              <a:chExt cx="1330582" cy="626605"/>
            </a:xfrm>
          </p:grpSpPr>
          <p:sp>
            <p:nvSpPr>
              <p:cNvPr id="3539" name="Google Shape;3539;p34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0" name="Google Shape;3540;p34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1" name="Google Shape;3541;p34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34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34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34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34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34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34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34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34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50" name="Google Shape;3550;p34"/>
            <p:cNvGrpSpPr/>
            <p:nvPr/>
          </p:nvGrpSpPr>
          <p:grpSpPr>
            <a:xfrm flipH="1">
              <a:off x="472827" y="3885157"/>
              <a:ext cx="763222" cy="359421"/>
              <a:chOff x="811985" y="3296192"/>
              <a:chExt cx="1330582" cy="626605"/>
            </a:xfrm>
          </p:grpSpPr>
          <p:sp>
            <p:nvSpPr>
              <p:cNvPr id="3551" name="Google Shape;3551;p34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34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3" name="Google Shape;3553;p34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4" name="Google Shape;3554;p34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34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34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34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34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34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34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34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62" name="Google Shape;3562;p34"/>
            <p:cNvGrpSpPr/>
            <p:nvPr/>
          </p:nvGrpSpPr>
          <p:grpSpPr>
            <a:xfrm flipH="1">
              <a:off x="127" y="4244582"/>
              <a:ext cx="763222" cy="359421"/>
              <a:chOff x="811985" y="3296192"/>
              <a:chExt cx="1330582" cy="626605"/>
            </a:xfrm>
          </p:grpSpPr>
          <p:sp>
            <p:nvSpPr>
              <p:cNvPr id="3563" name="Google Shape;3563;p34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34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34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6" name="Google Shape;3566;p34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7" name="Google Shape;3567;p34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34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34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34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3571;p34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34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34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74" name="Google Shape;3574;p34"/>
            <p:cNvGrpSpPr/>
            <p:nvPr/>
          </p:nvGrpSpPr>
          <p:grpSpPr>
            <a:xfrm flipH="1">
              <a:off x="1236052" y="3525732"/>
              <a:ext cx="763222" cy="359421"/>
              <a:chOff x="811985" y="3296192"/>
              <a:chExt cx="1330582" cy="626605"/>
            </a:xfrm>
          </p:grpSpPr>
          <p:sp>
            <p:nvSpPr>
              <p:cNvPr id="3575" name="Google Shape;3575;p34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34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34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34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9" name="Google Shape;3579;p34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0" name="Google Shape;3580;p34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34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34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34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34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34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86" name="Google Shape;3586;p34"/>
            <p:cNvGrpSpPr/>
            <p:nvPr/>
          </p:nvGrpSpPr>
          <p:grpSpPr>
            <a:xfrm flipH="1">
              <a:off x="472827" y="3525732"/>
              <a:ext cx="763222" cy="359421"/>
              <a:chOff x="811985" y="3296192"/>
              <a:chExt cx="1330582" cy="626605"/>
            </a:xfrm>
          </p:grpSpPr>
          <p:sp>
            <p:nvSpPr>
              <p:cNvPr id="3587" name="Google Shape;3587;p34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34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34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34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34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2" name="Google Shape;3592;p34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3" name="Google Shape;3593;p34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34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34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34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34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98" name="Google Shape;3598;p34"/>
            <p:cNvGrpSpPr/>
            <p:nvPr/>
          </p:nvGrpSpPr>
          <p:grpSpPr>
            <a:xfrm flipH="1">
              <a:off x="127" y="3885157"/>
              <a:ext cx="763222" cy="359421"/>
              <a:chOff x="811985" y="3296192"/>
              <a:chExt cx="1330582" cy="626605"/>
            </a:xfrm>
          </p:grpSpPr>
          <p:sp>
            <p:nvSpPr>
              <p:cNvPr id="3599" name="Google Shape;3599;p34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34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34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34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34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34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5" name="Google Shape;3605;p34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6" name="Google Shape;3606;p34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34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34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34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10" name="Google Shape;3610;p34"/>
          <p:cNvSpPr/>
          <p:nvPr/>
        </p:nvSpPr>
        <p:spPr>
          <a:xfrm>
            <a:off x="4980763" y="1813746"/>
            <a:ext cx="156499" cy="108701"/>
          </a:xfrm>
          <a:custGeom>
            <a:avLst/>
            <a:gdLst/>
            <a:ahLst/>
            <a:cxnLst/>
            <a:rect l="l" t="t" r="r" b="b"/>
            <a:pathLst>
              <a:path w="2508" h="1742" extrusionOk="0">
                <a:moveTo>
                  <a:pt x="2507" y="0"/>
                </a:moveTo>
                <a:lnTo>
                  <a:pt x="2299" y="93"/>
                </a:lnTo>
                <a:lnTo>
                  <a:pt x="2113" y="232"/>
                </a:lnTo>
                <a:lnTo>
                  <a:pt x="1950" y="372"/>
                </a:lnTo>
                <a:lnTo>
                  <a:pt x="1788" y="534"/>
                </a:lnTo>
                <a:lnTo>
                  <a:pt x="1625" y="697"/>
                </a:lnTo>
                <a:lnTo>
                  <a:pt x="1486" y="906"/>
                </a:lnTo>
                <a:lnTo>
                  <a:pt x="1393" y="1091"/>
                </a:lnTo>
                <a:lnTo>
                  <a:pt x="1254" y="929"/>
                </a:lnTo>
                <a:lnTo>
                  <a:pt x="1091" y="766"/>
                </a:lnTo>
                <a:lnTo>
                  <a:pt x="882" y="627"/>
                </a:lnTo>
                <a:lnTo>
                  <a:pt x="673" y="511"/>
                </a:lnTo>
                <a:lnTo>
                  <a:pt x="464" y="441"/>
                </a:lnTo>
                <a:lnTo>
                  <a:pt x="232" y="395"/>
                </a:lnTo>
                <a:lnTo>
                  <a:pt x="0" y="395"/>
                </a:lnTo>
                <a:lnTo>
                  <a:pt x="209" y="465"/>
                </a:lnTo>
                <a:lnTo>
                  <a:pt x="418" y="558"/>
                </a:lnTo>
                <a:lnTo>
                  <a:pt x="604" y="674"/>
                </a:lnTo>
                <a:lnTo>
                  <a:pt x="766" y="790"/>
                </a:lnTo>
                <a:lnTo>
                  <a:pt x="929" y="929"/>
                </a:lnTo>
                <a:lnTo>
                  <a:pt x="1068" y="1091"/>
                </a:lnTo>
                <a:lnTo>
                  <a:pt x="1207" y="1254"/>
                </a:lnTo>
                <a:lnTo>
                  <a:pt x="1323" y="1440"/>
                </a:lnTo>
                <a:lnTo>
                  <a:pt x="1486" y="1742"/>
                </a:lnTo>
                <a:lnTo>
                  <a:pt x="1556" y="1393"/>
                </a:lnTo>
                <a:lnTo>
                  <a:pt x="1625" y="1208"/>
                </a:lnTo>
                <a:lnTo>
                  <a:pt x="1718" y="1022"/>
                </a:lnTo>
                <a:lnTo>
                  <a:pt x="1811" y="836"/>
                </a:lnTo>
                <a:lnTo>
                  <a:pt x="1950" y="674"/>
                </a:lnTo>
                <a:lnTo>
                  <a:pt x="2206" y="325"/>
                </a:lnTo>
                <a:lnTo>
                  <a:pt x="2507" y="0"/>
                </a:lnTo>
                <a:close/>
              </a:path>
            </a:pathLst>
          </a:custGeom>
          <a:solidFill>
            <a:srgbClr val="1A1F20">
              <a:alpha val="131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1" name="Google Shape;3611;p34"/>
          <p:cNvSpPr/>
          <p:nvPr/>
        </p:nvSpPr>
        <p:spPr>
          <a:xfrm rot="1159801">
            <a:off x="5156612" y="1922447"/>
            <a:ext cx="156500" cy="108701"/>
          </a:xfrm>
          <a:custGeom>
            <a:avLst/>
            <a:gdLst/>
            <a:ahLst/>
            <a:cxnLst/>
            <a:rect l="l" t="t" r="r" b="b"/>
            <a:pathLst>
              <a:path w="2508" h="1742" extrusionOk="0">
                <a:moveTo>
                  <a:pt x="2507" y="0"/>
                </a:moveTo>
                <a:lnTo>
                  <a:pt x="2299" y="93"/>
                </a:lnTo>
                <a:lnTo>
                  <a:pt x="2113" y="232"/>
                </a:lnTo>
                <a:lnTo>
                  <a:pt x="1950" y="372"/>
                </a:lnTo>
                <a:lnTo>
                  <a:pt x="1788" y="534"/>
                </a:lnTo>
                <a:lnTo>
                  <a:pt x="1625" y="697"/>
                </a:lnTo>
                <a:lnTo>
                  <a:pt x="1486" y="906"/>
                </a:lnTo>
                <a:lnTo>
                  <a:pt x="1393" y="1091"/>
                </a:lnTo>
                <a:lnTo>
                  <a:pt x="1254" y="929"/>
                </a:lnTo>
                <a:lnTo>
                  <a:pt x="1091" y="766"/>
                </a:lnTo>
                <a:lnTo>
                  <a:pt x="882" y="627"/>
                </a:lnTo>
                <a:lnTo>
                  <a:pt x="673" y="511"/>
                </a:lnTo>
                <a:lnTo>
                  <a:pt x="464" y="441"/>
                </a:lnTo>
                <a:lnTo>
                  <a:pt x="232" y="395"/>
                </a:lnTo>
                <a:lnTo>
                  <a:pt x="0" y="395"/>
                </a:lnTo>
                <a:lnTo>
                  <a:pt x="209" y="465"/>
                </a:lnTo>
                <a:lnTo>
                  <a:pt x="418" y="558"/>
                </a:lnTo>
                <a:lnTo>
                  <a:pt x="604" y="674"/>
                </a:lnTo>
                <a:lnTo>
                  <a:pt x="766" y="790"/>
                </a:lnTo>
                <a:lnTo>
                  <a:pt x="929" y="929"/>
                </a:lnTo>
                <a:lnTo>
                  <a:pt x="1068" y="1091"/>
                </a:lnTo>
                <a:lnTo>
                  <a:pt x="1207" y="1254"/>
                </a:lnTo>
                <a:lnTo>
                  <a:pt x="1323" y="1440"/>
                </a:lnTo>
                <a:lnTo>
                  <a:pt x="1486" y="1742"/>
                </a:lnTo>
                <a:lnTo>
                  <a:pt x="1556" y="1393"/>
                </a:lnTo>
                <a:lnTo>
                  <a:pt x="1625" y="1208"/>
                </a:lnTo>
                <a:lnTo>
                  <a:pt x="1718" y="1022"/>
                </a:lnTo>
                <a:lnTo>
                  <a:pt x="1811" y="836"/>
                </a:lnTo>
                <a:lnTo>
                  <a:pt x="1950" y="674"/>
                </a:lnTo>
                <a:lnTo>
                  <a:pt x="2206" y="325"/>
                </a:lnTo>
                <a:lnTo>
                  <a:pt x="2507" y="0"/>
                </a:lnTo>
                <a:close/>
              </a:path>
            </a:pathLst>
          </a:custGeom>
          <a:solidFill>
            <a:srgbClr val="1A1F20">
              <a:alpha val="131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12" name="Google Shape;3612;p3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6724" r="16724"/>
          <a:stretch/>
        </p:blipFill>
        <p:spPr>
          <a:xfrm rot="378680">
            <a:off x="5675627" y="1057483"/>
            <a:ext cx="2499750" cy="2499750"/>
          </a:xfrm>
          <a:prstGeom prst="rect">
            <a:avLst/>
          </a:prstGeom>
        </p:spPr>
      </p:pic>
      <p:grpSp>
        <p:nvGrpSpPr>
          <p:cNvPr id="3613" name="Google Shape;3613;p34"/>
          <p:cNvGrpSpPr/>
          <p:nvPr/>
        </p:nvGrpSpPr>
        <p:grpSpPr>
          <a:xfrm flipH="1">
            <a:off x="3858596" y="3545992"/>
            <a:ext cx="1427011" cy="870656"/>
            <a:chOff x="1170428" y="5511318"/>
            <a:chExt cx="3696921" cy="2255586"/>
          </a:xfrm>
        </p:grpSpPr>
        <p:sp>
          <p:nvSpPr>
            <p:cNvPr id="3614" name="Google Shape;3614;p34"/>
            <p:cNvSpPr/>
            <p:nvPr/>
          </p:nvSpPr>
          <p:spPr>
            <a:xfrm>
              <a:off x="2849500" y="6896249"/>
              <a:ext cx="363300" cy="3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34"/>
            <p:cNvSpPr/>
            <p:nvPr/>
          </p:nvSpPr>
          <p:spPr>
            <a:xfrm>
              <a:off x="1215517" y="7094120"/>
              <a:ext cx="2008500" cy="421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34"/>
            <p:cNvSpPr/>
            <p:nvPr/>
          </p:nvSpPr>
          <p:spPr>
            <a:xfrm>
              <a:off x="2888038" y="6878266"/>
              <a:ext cx="392448" cy="32765"/>
            </a:xfrm>
            <a:custGeom>
              <a:avLst/>
              <a:gdLst/>
              <a:ahLst/>
              <a:cxnLst/>
              <a:rect l="l" t="t" r="r" b="b"/>
              <a:pathLst>
                <a:path w="3066" h="256" extrusionOk="0">
                  <a:moveTo>
                    <a:pt x="1" y="0"/>
                  </a:moveTo>
                  <a:lnTo>
                    <a:pt x="94" y="256"/>
                  </a:lnTo>
                  <a:lnTo>
                    <a:pt x="3065" y="256"/>
                  </a:lnTo>
                  <a:lnTo>
                    <a:pt x="3065" y="0"/>
                  </a:lnTo>
                  <a:close/>
                </a:path>
              </a:pathLst>
            </a:custGeom>
            <a:solidFill>
              <a:srgbClr val="9097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34"/>
            <p:cNvSpPr/>
            <p:nvPr/>
          </p:nvSpPr>
          <p:spPr>
            <a:xfrm>
              <a:off x="2671081" y="7104043"/>
              <a:ext cx="529152" cy="23934"/>
            </a:xfrm>
            <a:custGeom>
              <a:avLst/>
              <a:gdLst/>
              <a:ahLst/>
              <a:cxnLst/>
              <a:rect l="l" t="t" r="r" b="b"/>
              <a:pathLst>
                <a:path w="4134" h="187" extrusionOk="0">
                  <a:moveTo>
                    <a:pt x="326" y="1"/>
                  </a:moveTo>
                  <a:lnTo>
                    <a:pt x="1" y="187"/>
                  </a:lnTo>
                  <a:lnTo>
                    <a:pt x="4133" y="187"/>
                  </a:lnTo>
                  <a:lnTo>
                    <a:pt x="40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34"/>
            <p:cNvSpPr/>
            <p:nvPr/>
          </p:nvSpPr>
          <p:spPr>
            <a:xfrm>
              <a:off x="3128803" y="6910904"/>
              <a:ext cx="113024" cy="422111"/>
            </a:xfrm>
            <a:custGeom>
              <a:avLst/>
              <a:gdLst/>
              <a:ahLst/>
              <a:cxnLst/>
              <a:rect l="l" t="t" r="r" b="b"/>
              <a:pathLst>
                <a:path w="883" h="3298" extrusionOk="0">
                  <a:moveTo>
                    <a:pt x="0" y="1"/>
                  </a:moveTo>
                  <a:lnTo>
                    <a:pt x="0" y="1510"/>
                  </a:lnTo>
                  <a:lnTo>
                    <a:pt x="441" y="1510"/>
                  </a:lnTo>
                  <a:lnTo>
                    <a:pt x="557" y="1696"/>
                  </a:lnTo>
                  <a:lnTo>
                    <a:pt x="0" y="1696"/>
                  </a:lnTo>
                  <a:lnTo>
                    <a:pt x="0" y="2137"/>
                  </a:lnTo>
                  <a:lnTo>
                    <a:pt x="232" y="2392"/>
                  </a:lnTo>
                  <a:lnTo>
                    <a:pt x="441" y="2671"/>
                  </a:lnTo>
                  <a:lnTo>
                    <a:pt x="627" y="2973"/>
                  </a:lnTo>
                  <a:lnTo>
                    <a:pt x="743" y="3298"/>
                  </a:lnTo>
                  <a:lnTo>
                    <a:pt x="743" y="233"/>
                  </a:lnTo>
                  <a:lnTo>
                    <a:pt x="882" y="233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34"/>
            <p:cNvSpPr/>
            <p:nvPr/>
          </p:nvSpPr>
          <p:spPr>
            <a:xfrm>
              <a:off x="3128800" y="5633182"/>
              <a:ext cx="130792" cy="1245215"/>
            </a:xfrm>
            <a:custGeom>
              <a:avLst/>
              <a:gdLst/>
              <a:ahLst/>
              <a:cxnLst/>
              <a:rect l="l" t="t" r="r" b="b"/>
              <a:pathLst>
                <a:path w="883" h="9729" extrusionOk="0">
                  <a:moveTo>
                    <a:pt x="0" y="1"/>
                  </a:moveTo>
                  <a:lnTo>
                    <a:pt x="0" y="9728"/>
                  </a:lnTo>
                  <a:lnTo>
                    <a:pt x="882" y="9728"/>
                  </a:lnTo>
                  <a:lnTo>
                    <a:pt x="882" y="8777"/>
                  </a:lnTo>
                  <a:lnTo>
                    <a:pt x="743" y="8777"/>
                  </a:lnTo>
                  <a:lnTo>
                    <a:pt x="743" y="7871"/>
                  </a:lnTo>
                  <a:lnTo>
                    <a:pt x="882" y="7871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34"/>
            <p:cNvSpPr/>
            <p:nvPr/>
          </p:nvSpPr>
          <p:spPr>
            <a:xfrm>
              <a:off x="3241698" y="5511318"/>
              <a:ext cx="110080" cy="1429520"/>
            </a:xfrm>
            <a:custGeom>
              <a:avLst/>
              <a:gdLst/>
              <a:ahLst/>
              <a:cxnLst/>
              <a:rect l="l" t="t" r="r" b="b"/>
              <a:pathLst>
                <a:path w="860" h="11169" extrusionOk="0">
                  <a:moveTo>
                    <a:pt x="0" y="1"/>
                  </a:moveTo>
                  <a:lnTo>
                    <a:pt x="0" y="605"/>
                  </a:lnTo>
                  <a:lnTo>
                    <a:pt x="0" y="953"/>
                  </a:lnTo>
                  <a:lnTo>
                    <a:pt x="0" y="8823"/>
                  </a:lnTo>
                  <a:lnTo>
                    <a:pt x="627" y="8823"/>
                  </a:lnTo>
                  <a:lnTo>
                    <a:pt x="627" y="9729"/>
                  </a:lnTo>
                  <a:lnTo>
                    <a:pt x="0" y="9729"/>
                  </a:lnTo>
                  <a:lnTo>
                    <a:pt x="0" y="10680"/>
                  </a:lnTo>
                  <a:lnTo>
                    <a:pt x="302" y="10680"/>
                  </a:lnTo>
                  <a:lnTo>
                    <a:pt x="302" y="10936"/>
                  </a:lnTo>
                  <a:lnTo>
                    <a:pt x="0" y="10936"/>
                  </a:lnTo>
                  <a:lnTo>
                    <a:pt x="0" y="11168"/>
                  </a:lnTo>
                  <a:lnTo>
                    <a:pt x="859" y="11168"/>
                  </a:lnTo>
                  <a:lnTo>
                    <a:pt x="859" y="8823"/>
                  </a:lnTo>
                  <a:lnTo>
                    <a:pt x="859" y="8707"/>
                  </a:lnTo>
                  <a:lnTo>
                    <a:pt x="8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34"/>
            <p:cNvSpPr/>
            <p:nvPr/>
          </p:nvSpPr>
          <p:spPr>
            <a:xfrm>
              <a:off x="3223906" y="6940726"/>
              <a:ext cx="127872" cy="597329"/>
            </a:xfrm>
            <a:custGeom>
              <a:avLst/>
              <a:gdLst/>
              <a:ahLst/>
              <a:cxnLst/>
              <a:rect l="l" t="t" r="r" b="b"/>
              <a:pathLst>
                <a:path w="999" h="4667" extrusionOk="0">
                  <a:moveTo>
                    <a:pt x="0" y="0"/>
                  </a:moveTo>
                  <a:lnTo>
                    <a:pt x="0" y="3065"/>
                  </a:lnTo>
                  <a:lnTo>
                    <a:pt x="70" y="3250"/>
                  </a:lnTo>
                  <a:lnTo>
                    <a:pt x="116" y="3459"/>
                  </a:lnTo>
                  <a:lnTo>
                    <a:pt x="139" y="3668"/>
                  </a:lnTo>
                  <a:lnTo>
                    <a:pt x="139" y="3877"/>
                  </a:lnTo>
                  <a:lnTo>
                    <a:pt x="139" y="4086"/>
                  </a:lnTo>
                  <a:lnTo>
                    <a:pt x="116" y="4272"/>
                  </a:lnTo>
                  <a:lnTo>
                    <a:pt x="70" y="4481"/>
                  </a:lnTo>
                  <a:lnTo>
                    <a:pt x="0" y="4667"/>
                  </a:lnTo>
                  <a:lnTo>
                    <a:pt x="998" y="4667"/>
                  </a:lnTo>
                  <a:lnTo>
                    <a:pt x="9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34"/>
            <p:cNvSpPr/>
            <p:nvPr/>
          </p:nvSpPr>
          <p:spPr>
            <a:xfrm>
              <a:off x="3339797" y="6625739"/>
              <a:ext cx="124928" cy="956853"/>
            </a:xfrm>
            <a:custGeom>
              <a:avLst/>
              <a:gdLst/>
              <a:ahLst/>
              <a:cxnLst/>
              <a:rect l="l" t="t" r="r" b="b"/>
              <a:pathLst>
                <a:path w="976" h="7476" extrusionOk="0">
                  <a:moveTo>
                    <a:pt x="0" y="0"/>
                  </a:moveTo>
                  <a:lnTo>
                    <a:pt x="0" y="116"/>
                  </a:lnTo>
                  <a:lnTo>
                    <a:pt x="0" y="2461"/>
                  </a:lnTo>
                  <a:lnTo>
                    <a:pt x="0" y="7128"/>
                  </a:lnTo>
                  <a:lnTo>
                    <a:pt x="0" y="7220"/>
                  </a:lnTo>
                  <a:lnTo>
                    <a:pt x="24" y="7313"/>
                  </a:lnTo>
                  <a:lnTo>
                    <a:pt x="70" y="7406"/>
                  </a:lnTo>
                  <a:lnTo>
                    <a:pt x="140" y="7453"/>
                  </a:lnTo>
                  <a:lnTo>
                    <a:pt x="256" y="7476"/>
                  </a:lnTo>
                  <a:lnTo>
                    <a:pt x="976" y="7476"/>
                  </a:lnTo>
                  <a:lnTo>
                    <a:pt x="976" y="7081"/>
                  </a:lnTo>
                  <a:lnTo>
                    <a:pt x="976" y="6361"/>
                  </a:lnTo>
                  <a:lnTo>
                    <a:pt x="976" y="998"/>
                  </a:lnTo>
                  <a:lnTo>
                    <a:pt x="952" y="813"/>
                  </a:lnTo>
                  <a:lnTo>
                    <a:pt x="859" y="627"/>
                  </a:lnTo>
                  <a:lnTo>
                    <a:pt x="743" y="488"/>
                  </a:lnTo>
                  <a:lnTo>
                    <a:pt x="604" y="3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34"/>
            <p:cNvSpPr/>
            <p:nvPr/>
          </p:nvSpPr>
          <p:spPr>
            <a:xfrm>
              <a:off x="3464596" y="7439892"/>
              <a:ext cx="1328512" cy="139765"/>
            </a:xfrm>
            <a:custGeom>
              <a:avLst/>
              <a:gdLst/>
              <a:ahLst/>
              <a:cxnLst/>
              <a:rect l="l" t="t" r="r" b="b"/>
              <a:pathLst>
                <a:path w="10379" h="1092" extrusionOk="0">
                  <a:moveTo>
                    <a:pt x="1" y="0"/>
                  </a:moveTo>
                  <a:lnTo>
                    <a:pt x="1" y="720"/>
                  </a:lnTo>
                  <a:lnTo>
                    <a:pt x="10378" y="1092"/>
                  </a:lnTo>
                  <a:lnTo>
                    <a:pt x="10378" y="8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34"/>
            <p:cNvSpPr/>
            <p:nvPr/>
          </p:nvSpPr>
          <p:spPr>
            <a:xfrm>
              <a:off x="3402132" y="7582475"/>
              <a:ext cx="1465216" cy="98168"/>
            </a:xfrm>
            <a:custGeom>
              <a:avLst/>
              <a:gdLst/>
              <a:ahLst/>
              <a:cxnLst/>
              <a:rect l="l" t="t" r="r" b="b"/>
              <a:pathLst>
                <a:path w="11447" h="767" extrusionOk="0">
                  <a:moveTo>
                    <a:pt x="1" y="1"/>
                  </a:moveTo>
                  <a:lnTo>
                    <a:pt x="489" y="767"/>
                  </a:lnTo>
                  <a:lnTo>
                    <a:pt x="11447" y="767"/>
                  </a:lnTo>
                  <a:lnTo>
                    <a:pt x="11447" y="488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34"/>
            <p:cNvSpPr/>
            <p:nvPr/>
          </p:nvSpPr>
          <p:spPr>
            <a:xfrm>
              <a:off x="2520691" y="6166266"/>
              <a:ext cx="157706" cy="95943"/>
            </a:xfrm>
            <a:custGeom>
              <a:avLst/>
              <a:gdLst/>
              <a:ahLst/>
              <a:cxnLst/>
              <a:rect l="l" t="t" r="r" b="b"/>
              <a:pathLst>
                <a:path w="1185" h="721" extrusionOk="0">
                  <a:moveTo>
                    <a:pt x="0" y="1"/>
                  </a:moveTo>
                  <a:lnTo>
                    <a:pt x="279" y="535"/>
                  </a:lnTo>
                  <a:lnTo>
                    <a:pt x="418" y="581"/>
                  </a:lnTo>
                  <a:lnTo>
                    <a:pt x="929" y="674"/>
                  </a:lnTo>
                  <a:lnTo>
                    <a:pt x="1184" y="720"/>
                  </a:lnTo>
                  <a:lnTo>
                    <a:pt x="8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34"/>
            <p:cNvSpPr/>
            <p:nvPr/>
          </p:nvSpPr>
          <p:spPr>
            <a:xfrm>
              <a:off x="2507881" y="6453328"/>
              <a:ext cx="130816" cy="246765"/>
            </a:xfrm>
            <a:custGeom>
              <a:avLst/>
              <a:gdLst/>
              <a:ahLst/>
              <a:cxnLst/>
              <a:rect l="l" t="t" r="r" b="b"/>
              <a:pathLst>
                <a:path w="1022" h="1928" extrusionOk="0">
                  <a:moveTo>
                    <a:pt x="232" y="1"/>
                  </a:moveTo>
                  <a:lnTo>
                    <a:pt x="0" y="117"/>
                  </a:lnTo>
                  <a:lnTo>
                    <a:pt x="789" y="1928"/>
                  </a:lnTo>
                  <a:lnTo>
                    <a:pt x="813" y="1928"/>
                  </a:lnTo>
                  <a:lnTo>
                    <a:pt x="929" y="1858"/>
                  </a:lnTo>
                  <a:lnTo>
                    <a:pt x="1022" y="1835"/>
                  </a:lnTo>
                  <a:lnTo>
                    <a:pt x="2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34"/>
            <p:cNvSpPr/>
            <p:nvPr/>
          </p:nvSpPr>
          <p:spPr>
            <a:xfrm>
              <a:off x="2582120" y="6665850"/>
              <a:ext cx="154624" cy="306152"/>
            </a:xfrm>
            <a:custGeom>
              <a:avLst/>
              <a:gdLst/>
              <a:ahLst/>
              <a:cxnLst/>
              <a:rect l="l" t="t" r="r" b="b"/>
              <a:pathLst>
                <a:path w="1208" h="2392" extrusionOk="0">
                  <a:moveTo>
                    <a:pt x="581" y="0"/>
                  </a:moveTo>
                  <a:lnTo>
                    <a:pt x="442" y="24"/>
                  </a:lnTo>
                  <a:lnTo>
                    <a:pt x="349" y="47"/>
                  </a:lnTo>
                  <a:lnTo>
                    <a:pt x="233" y="117"/>
                  </a:lnTo>
                  <a:lnTo>
                    <a:pt x="209" y="117"/>
                  </a:lnTo>
                  <a:lnTo>
                    <a:pt x="140" y="186"/>
                  </a:lnTo>
                  <a:lnTo>
                    <a:pt x="93" y="256"/>
                  </a:lnTo>
                  <a:lnTo>
                    <a:pt x="47" y="349"/>
                  </a:lnTo>
                  <a:lnTo>
                    <a:pt x="24" y="442"/>
                  </a:lnTo>
                  <a:lnTo>
                    <a:pt x="0" y="534"/>
                  </a:lnTo>
                  <a:lnTo>
                    <a:pt x="0" y="651"/>
                  </a:lnTo>
                  <a:lnTo>
                    <a:pt x="47" y="929"/>
                  </a:lnTo>
                  <a:lnTo>
                    <a:pt x="140" y="1231"/>
                  </a:lnTo>
                  <a:lnTo>
                    <a:pt x="256" y="1579"/>
                  </a:lnTo>
                  <a:lnTo>
                    <a:pt x="442" y="1974"/>
                  </a:lnTo>
                  <a:lnTo>
                    <a:pt x="627" y="2392"/>
                  </a:lnTo>
                  <a:lnTo>
                    <a:pt x="790" y="2229"/>
                  </a:lnTo>
                  <a:lnTo>
                    <a:pt x="906" y="2067"/>
                  </a:lnTo>
                  <a:lnTo>
                    <a:pt x="1022" y="1881"/>
                  </a:lnTo>
                  <a:lnTo>
                    <a:pt x="1092" y="1695"/>
                  </a:lnTo>
                  <a:lnTo>
                    <a:pt x="1138" y="1510"/>
                  </a:lnTo>
                  <a:lnTo>
                    <a:pt x="1185" y="1324"/>
                  </a:lnTo>
                  <a:lnTo>
                    <a:pt x="1208" y="976"/>
                  </a:lnTo>
                  <a:lnTo>
                    <a:pt x="1208" y="674"/>
                  </a:lnTo>
                  <a:lnTo>
                    <a:pt x="1161" y="442"/>
                  </a:lnTo>
                  <a:lnTo>
                    <a:pt x="1115" y="209"/>
                  </a:lnTo>
                  <a:lnTo>
                    <a:pt x="1045" y="186"/>
                  </a:lnTo>
                  <a:lnTo>
                    <a:pt x="906" y="93"/>
                  </a:lnTo>
                  <a:lnTo>
                    <a:pt x="813" y="47"/>
                  </a:lnTo>
                  <a:lnTo>
                    <a:pt x="697" y="24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34"/>
            <p:cNvSpPr/>
            <p:nvPr/>
          </p:nvSpPr>
          <p:spPr>
            <a:xfrm>
              <a:off x="2650345" y="6685127"/>
              <a:ext cx="282368" cy="315111"/>
            </a:xfrm>
            <a:custGeom>
              <a:avLst/>
              <a:gdLst/>
              <a:ahLst/>
              <a:cxnLst/>
              <a:rect l="l" t="t" r="r" b="b"/>
              <a:pathLst>
                <a:path w="2206" h="2462" extrusionOk="0">
                  <a:moveTo>
                    <a:pt x="488" y="0"/>
                  </a:moveTo>
                  <a:lnTo>
                    <a:pt x="534" y="233"/>
                  </a:lnTo>
                  <a:lnTo>
                    <a:pt x="581" y="465"/>
                  </a:lnTo>
                  <a:lnTo>
                    <a:pt x="581" y="767"/>
                  </a:lnTo>
                  <a:lnTo>
                    <a:pt x="558" y="1115"/>
                  </a:lnTo>
                  <a:lnTo>
                    <a:pt x="511" y="1301"/>
                  </a:lnTo>
                  <a:lnTo>
                    <a:pt x="465" y="1486"/>
                  </a:lnTo>
                  <a:lnTo>
                    <a:pt x="395" y="1672"/>
                  </a:lnTo>
                  <a:lnTo>
                    <a:pt x="279" y="1858"/>
                  </a:lnTo>
                  <a:lnTo>
                    <a:pt x="163" y="2020"/>
                  </a:lnTo>
                  <a:lnTo>
                    <a:pt x="0" y="2183"/>
                  </a:lnTo>
                  <a:lnTo>
                    <a:pt x="2206" y="2461"/>
                  </a:lnTo>
                  <a:lnTo>
                    <a:pt x="1951" y="1765"/>
                  </a:lnTo>
                  <a:lnTo>
                    <a:pt x="1858" y="1509"/>
                  </a:lnTo>
                  <a:lnTo>
                    <a:pt x="1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34"/>
            <p:cNvSpPr/>
            <p:nvPr/>
          </p:nvSpPr>
          <p:spPr>
            <a:xfrm>
              <a:off x="1987698" y="6765378"/>
              <a:ext cx="422016" cy="74362"/>
            </a:xfrm>
            <a:custGeom>
              <a:avLst/>
              <a:gdLst/>
              <a:ahLst/>
              <a:cxnLst/>
              <a:rect l="l" t="t" r="r" b="b"/>
              <a:pathLst>
                <a:path w="3297" h="581" extrusionOk="0">
                  <a:moveTo>
                    <a:pt x="0" y="0"/>
                  </a:moveTo>
                  <a:lnTo>
                    <a:pt x="23" y="581"/>
                  </a:lnTo>
                  <a:lnTo>
                    <a:pt x="3297" y="581"/>
                  </a:lnTo>
                  <a:lnTo>
                    <a:pt x="3134" y="348"/>
                  </a:lnTo>
                  <a:lnTo>
                    <a:pt x="3018" y="163"/>
                  </a:lnTo>
                  <a:lnTo>
                    <a:pt x="2902" y="0"/>
                  </a:lnTo>
                  <a:close/>
                </a:path>
              </a:pathLst>
            </a:custGeom>
            <a:solidFill>
              <a:srgbClr val="4754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34"/>
            <p:cNvSpPr/>
            <p:nvPr/>
          </p:nvSpPr>
          <p:spPr>
            <a:xfrm>
              <a:off x="1987698" y="6765378"/>
              <a:ext cx="422016" cy="74362"/>
            </a:xfrm>
            <a:custGeom>
              <a:avLst/>
              <a:gdLst/>
              <a:ahLst/>
              <a:cxnLst/>
              <a:rect l="l" t="t" r="r" b="b"/>
              <a:pathLst>
                <a:path w="3297" h="581" extrusionOk="0">
                  <a:moveTo>
                    <a:pt x="0" y="0"/>
                  </a:moveTo>
                  <a:lnTo>
                    <a:pt x="23" y="581"/>
                  </a:lnTo>
                  <a:lnTo>
                    <a:pt x="3297" y="581"/>
                  </a:lnTo>
                  <a:lnTo>
                    <a:pt x="3134" y="348"/>
                  </a:lnTo>
                  <a:lnTo>
                    <a:pt x="3018" y="163"/>
                  </a:lnTo>
                  <a:lnTo>
                    <a:pt x="29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34"/>
            <p:cNvSpPr/>
            <p:nvPr/>
          </p:nvSpPr>
          <p:spPr>
            <a:xfrm>
              <a:off x="1990642" y="6839613"/>
              <a:ext cx="448768" cy="240877"/>
            </a:xfrm>
            <a:custGeom>
              <a:avLst/>
              <a:gdLst/>
              <a:ahLst/>
              <a:cxnLst/>
              <a:rect l="l" t="t" r="r" b="b"/>
              <a:pathLst>
                <a:path w="3506" h="1882" extrusionOk="0">
                  <a:moveTo>
                    <a:pt x="0" y="1"/>
                  </a:moveTo>
                  <a:lnTo>
                    <a:pt x="70" y="1881"/>
                  </a:lnTo>
                  <a:lnTo>
                    <a:pt x="3506" y="1881"/>
                  </a:lnTo>
                  <a:lnTo>
                    <a:pt x="3506" y="604"/>
                  </a:lnTo>
                  <a:lnTo>
                    <a:pt x="3390" y="279"/>
                  </a:lnTo>
                  <a:lnTo>
                    <a:pt x="32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34"/>
            <p:cNvSpPr/>
            <p:nvPr/>
          </p:nvSpPr>
          <p:spPr>
            <a:xfrm>
              <a:off x="2198639" y="7080364"/>
              <a:ext cx="344832" cy="127862"/>
            </a:xfrm>
            <a:custGeom>
              <a:avLst/>
              <a:gdLst/>
              <a:ahLst/>
              <a:cxnLst/>
              <a:rect l="l" t="t" r="r" b="b"/>
              <a:pathLst>
                <a:path w="2694" h="999" extrusionOk="0">
                  <a:moveTo>
                    <a:pt x="0" y="0"/>
                  </a:moveTo>
                  <a:lnTo>
                    <a:pt x="1324" y="998"/>
                  </a:lnTo>
                  <a:lnTo>
                    <a:pt x="2206" y="998"/>
                  </a:lnTo>
                  <a:lnTo>
                    <a:pt x="2276" y="743"/>
                  </a:lnTo>
                  <a:lnTo>
                    <a:pt x="2368" y="511"/>
                  </a:lnTo>
                  <a:lnTo>
                    <a:pt x="2508" y="256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34"/>
            <p:cNvSpPr/>
            <p:nvPr/>
          </p:nvSpPr>
          <p:spPr>
            <a:xfrm>
              <a:off x="1170428" y="7113002"/>
              <a:ext cx="246784" cy="454748"/>
            </a:xfrm>
            <a:custGeom>
              <a:avLst/>
              <a:gdLst/>
              <a:ahLst/>
              <a:cxnLst/>
              <a:rect l="l" t="t" r="r" b="b"/>
              <a:pathLst>
                <a:path w="1928" h="3553" extrusionOk="0">
                  <a:moveTo>
                    <a:pt x="233" y="1"/>
                  </a:moveTo>
                  <a:lnTo>
                    <a:pt x="233" y="418"/>
                  </a:lnTo>
                  <a:lnTo>
                    <a:pt x="24" y="418"/>
                  </a:lnTo>
                  <a:lnTo>
                    <a:pt x="24" y="674"/>
                  </a:lnTo>
                  <a:lnTo>
                    <a:pt x="0" y="1324"/>
                  </a:lnTo>
                  <a:lnTo>
                    <a:pt x="0" y="1788"/>
                  </a:lnTo>
                  <a:lnTo>
                    <a:pt x="24" y="2322"/>
                  </a:lnTo>
                  <a:lnTo>
                    <a:pt x="70" y="2903"/>
                  </a:lnTo>
                  <a:lnTo>
                    <a:pt x="140" y="3553"/>
                  </a:lnTo>
                  <a:lnTo>
                    <a:pt x="627" y="3553"/>
                  </a:lnTo>
                  <a:lnTo>
                    <a:pt x="581" y="3297"/>
                  </a:lnTo>
                  <a:lnTo>
                    <a:pt x="511" y="3019"/>
                  </a:lnTo>
                  <a:lnTo>
                    <a:pt x="488" y="2647"/>
                  </a:lnTo>
                  <a:lnTo>
                    <a:pt x="488" y="2229"/>
                  </a:lnTo>
                  <a:lnTo>
                    <a:pt x="511" y="2020"/>
                  </a:lnTo>
                  <a:lnTo>
                    <a:pt x="558" y="1788"/>
                  </a:lnTo>
                  <a:lnTo>
                    <a:pt x="627" y="1533"/>
                  </a:lnTo>
                  <a:lnTo>
                    <a:pt x="720" y="1301"/>
                  </a:lnTo>
                  <a:lnTo>
                    <a:pt x="836" y="1069"/>
                  </a:lnTo>
                  <a:lnTo>
                    <a:pt x="999" y="836"/>
                  </a:lnTo>
                  <a:lnTo>
                    <a:pt x="1161" y="604"/>
                  </a:lnTo>
                  <a:lnTo>
                    <a:pt x="1393" y="395"/>
                  </a:lnTo>
                  <a:lnTo>
                    <a:pt x="1649" y="186"/>
                  </a:lnTo>
                  <a:lnTo>
                    <a:pt x="1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34"/>
            <p:cNvSpPr/>
            <p:nvPr/>
          </p:nvSpPr>
          <p:spPr>
            <a:xfrm>
              <a:off x="2644384" y="7172559"/>
              <a:ext cx="529147" cy="525833"/>
            </a:xfrm>
            <a:custGeom>
              <a:avLst/>
              <a:gdLst/>
              <a:ahLst/>
              <a:cxnLst/>
              <a:rect l="l" t="t" r="r" b="b"/>
              <a:pathLst>
                <a:path w="3855" h="3831" extrusionOk="0">
                  <a:moveTo>
                    <a:pt x="1741" y="0"/>
                  </a:moveTo>
                  <a:lnTo>
                    <a:pt x="1532" y="23"/>
                  </a:lnTo>
                  <a:lnTo>
                    <a:pt x="1347" y="70"/>
                  </a:lnTo>
                  <a:lnTo>
                    <a:pt x="1184" y="139"/>
                  </a:lnTo>
                  <a:lnTo>
                    <a:pt x="1022" y="232"/>
                  </a:lnTo>
                  <a:lnTo>
                    <a:pt x="859" y="325"/>
                  </a:lnTo>
                  <a:lnTo>
                    <a:pt x="697" y="441"/>
                  </a:lnTo>
                  <a:lnTo>
                    <a:pt x="581" y="557"/>
                  </a:lnTo>
                  <a:lnTo>
                    <a:pt x="441" y="697"/>
                  </a:lnTo>
                  <a:lnTo>
                    <a:pt x="325" y="836"/>
                  </a:lnTo>
                  <a:lnTo>
                    <a:pt x="232" y="999"/>
                  </a:lnTo>
                  <a:lnTo>
                    <a:pt x="163" y="1161"/>
                  </a:lnTo>
                  <a:lnTo>
                    <a:pt x="93" y="1347"/>
                  </a:lnTo>
                  <a:lnTo>
                    <a:pt x="47" y="1532"/>
                  </a:lnTo>
                  <a:lnTo>
                    <a:pt x="23" y="1718"/>
                  </a:lnTo>
                  <a:lnTo>
                    <a:pt x="0" y="1927"/>
                  </a:lnTo>
                  <a:lnTo>
                    <a:pt x="23" y="2113"/>
                  </a:lnTo>
                  <a:lnTo>
                    <a:pt x="47" y="2299"/>
                  </a:lnTo>
                  <a:lnTo>
                    <a:pt x="93" y="2484"/>
                  </a:lnTo>
                  <a:lnTo>
                    <a:pt x="163" y="2670"/>
                  </a:lnTo>
                  <a:lnTo>
                    <a:pt x="232" y="2833"/>
                  </a:lnTo>
                  <a:lnTo>
                    <a:pt x="325" y="2995"/>
                  </a:lnTo>
                  <a:lnTo>
                    <a:pt x="441" y="3134"/>
                  </a:lnTo>
                  <a:lnTo>
                    <a:pt x="581" y="3274"/>
                  </a:lnTo>
                  <a:lnTo>
                    <a:pt x="697" y="3390"/>
                  </a:lnTo>
                  <a:lnTo>
                    <a:pt x="859" y="3506"/>
                  </a:lnTo>
                  <a:lnTo>
                    <a:pt x="1022" y="3599"/>
                  </a:lnTo>
                  <a:lnTo>
                    <a:pt x="1184" y="3692"/>
                  </a:lnTo>
                  <a:lnTo>
                    <a:pt x="1347" y="3761"/>
                  </a:lnTo>
                  <a:lnTo>
                    <a:pt x="1532" y="3808"/>
                  </a:lnTo>
                  <a:lnTo>
                    <a:pt x="1741" y="3831"/>
                  </a:lnTo>
                  <a:lnTo>
                    <a:pt x="2136" y="3831"/>
                  </a:lnTo>
                  <a:lnTo>
                    <a:pt x="2322" y="3808"/>
                  </a:lnTo>
                  <a:lnTo>
                    <a:pt x="2508" y="3761"/>
                  </a:lnTo>
                  <a:lnTo>
                    <a:pt x="2670" y="3692"/>
                  </a:lnTo>
                  <a:lnTo>
                    <a:pt x="2856" y="3599"/>
                  </a:lnTo>
                  <a:lnTo>
                    <a:pt x="2995" y="3506"/>
                  </a:lnTo>
                  <a:lnTo>
                    <a:pt x="3158" y="3390"/>
                  </a:lnTo>
                  <a:lnTo>
                    <a:pt x="3297" y="3274"/>
                  </a:lnTo>
                  <a:lnTo>
                    <a:pt x="3413" y="3134"/>
                  </a:lnTo>
                  <a:lnTo>
                    <a:pt x="3529" y="2995"/>
                  </a:lnTo>
                  <a:lnTo>
                    <a:pt x="3622" y="2833"/>
                  </a:lnTo>
                  <a:lnTo>
                    <a:pt x="3692" y="2670"/>
                  </a:lnTo>
                  <a:lnTo>
                    <a:pt x="3761" y="2484"/>
                  </a:lnTo>
                  <a:lnTo>
                    <a:pt x="3808" y="2299"/>
                  </a:lnTo>
                  <a:lnTo>
                    <a:pt x="3854" y="2113"/>
                  </a:lnTo>
                  <a:lnTo>
                    <a:pt x="3854" y="1927"/>
                  </a:lnTo>
                  <a:lnTo>
                    <a:pt x="3854" y="1718"/>
                  </a:lnTo>
                  <a:lnTo>
                    <a:pt x="3808" y="1532"/>
                  </a:lnTo>
                  <a:lnTo>
                    <a:pt x="3761" y="1347"/>
                  </a:lnTo>
                  <a:lnTo>
                    <a:pt x="3692" y="1161"/>
                  </a:lnTo>
                  <a:lnTo>
                    <a:pt x="3622" y="999"/>
                  </a:lnTo>
                  <a:lnTo>
                    <a:pt x="3529" y="836"/>
                  </a:lnTo>
                  <a:lnTo>
                    <a:pt x="3413" y="697"/>
                  </a:lnTo>
                  <a:lnTo>
                    <a:pt x="3297" y="557"/>
                  </a:lnTo>
                  <a:lnTo>
                    <a:pt x="3158" y="441"/>
                  </a:lnTo>
                  <a:lnTo>
                    <a:pt x="2995" y="325"/>
                  </a:lnTo>
                  <a:lnTo>
                    <a:pt x="2856" y="232"/>
                  </a:lnTo>
                  <a:lnTo>
                    <a:pt x="2670" y="139"/>
                  </a:lnTo>
                  <a:lnTo>
                    <a:pt x="2508" y="70"/>
                  </a:lnTo>
                  <a:lnTo>
                    <a:pt x="2322" y="23"/>
                  </a:lnTo>
                  <a:lnTo>
                    <a:pt x="21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34"/>
            <p:cNvSpPr/>
            <p:nvPr/>
          </p:nvSpPr>
          <p:spPr>
            <a:xfrm>
              <a:off x="1341292" y="7170995"/>
              <a:ext cx="529161" cy="528956"/>
            </a:xfrm>
            <a:custGeom>
              <a:avLst/>
              <a:gdLst/>
              <a:ahLst/>
              <a:cxnLst/>
              <a:rect l="l" t="t" r="r" b="b"/>
              <a:pathLst>
                <a:path w="3832" h="3831" extrusionOk="0">
                  <a:moveTo>
                    <a:pt x="1718" y="0"/>
                  </a:moveTo>
                  <a:lnTo>
                    <a:pt x="1533" y="23"/>
                  </a:lnTo>
                  <a:lnTo>
                    <a:pt x="1347" y="70"/>
                  </a:lnTo>
                  <a:lnTo>
                    <a:pt x="1161" y="139"/>
                  </a:lnTo>
                  <a:lnTo>
                    <a:pt x="999" y="232"/>
                  </a:lnTo>
                  <a:lnTo>
                    <a:pt x="836" y="325"/>
                  </a:lnTo>
                  <a:lnTo>
                    <a:pt x="697" y="441"/>
                  </a:lnTo>
                  <a:lnTo>
                    <a:pt x="558" y="557"/>
                  </a:lnTo>
                  <a:lnTo>
                    <a:pt x="418" y="697"/>
                  </a:lnTo>
                  <a:lnTo>
                    <a:pt x="325" y="836"/>
                  </a:lnTo>
                  <a:lnTo>
                    <a:pt x="232" y="999"/>
                  </a:lnTo>
                  <a:lnTo>
                    <a:pt x="140" y="1161"/>
                  </a:lnTo>
                  <a:lnTo>
                    <a:pt x="70" y="1347"/>
                  </a:lnTo>
                  <a:lnTo>
                    <a:pt x="24" y="1532"/>
                  </a:lnTo>
                  <a:lnTo>
                    <a:pt x="0" y="1718"/>
                  </a:lnTo>
                  <a:lnTo>
                    <a:pt x="0" y="1927"/>
                  </a:lnTo>
                  <a:lnTo>
                    <a:pt x="0" y="2113"/>
                  </a:lnTo>
                  <a:lnTo>
                    <a:pt x="24" y="2299"/>
                  </a:lnTo>
                  <a:lnTo>
                    <a:pt x="70" y="2484"/>
                  </a:lnTo>
                  <a:lnTo>
                    <a:pt x="140" y="2670"/>
                  </a:lnTo>
                  <a:lnTo>
                    <a:pt x="232" y="2833"/>
                  </a:lnTo>
                  <a:lnTo>
                    <a:pt x="325" y="2995"/>
                  </a:lnTo>
                  <a:lnTo>
                    <a:pt x="418" y="3134"/>
                  </a:lnTo>
                  <a:lnTo>
                    <a:pt x="558" y="3274"/>
                  </a:lnTo>
                  <a:lnTo>
                    <a:pt x="697" y="3390"/>
                  </a:lnTo>
                  <a:lnTo>
                    <a:pt x="836" y="3506"/>
                  </a:lnTo>
                  <a:lnTo>
                    <a:pt x="999" y="3599"/>
                  </a:lnTo>
                  <a:lnTo>
                    <a:pt x="1161" y="3692"/>
                  </a:lnTo>
                  <a:lnTo>
                    <a:pt x="1347" y="3761"/>
                  </a:lnTo>
                  <a:lnTo>
                    <a:pt x="1533" y="3808"/>
                  </a:lnTo>
                  <a:lnTo>
                    <a:pt x="1718" y="3831"/>
                  </a:lnTo>
                  <a:lnTo>
                    <a:pt x="2113" y="3831"/>
                  </a:lnTo>
                  <a:lnTo>
                    <a:pt x="2299" y="3808"/>
                  </a:lnTo>
                  <a:lnTo>
                    <a:pt x="2484" y="3761"/>
                  </a:lnTo>
                  <a:lnTo>
                    <a:pt x="2670" y="3692"/>
                  </a:lnTo>
                  <a:lnTo>
                    <a:pt x="2833" y="3599"/>
                  </a:lnTo>
                  <a:lnTo>
                    <a:pt x="2995" y="3506"/>
                  </a:lnTo>
                  <a:lnTo>
                    <a:pt x="3135" y="3390"/>
                  </a:lnTo>
                  <a:lnTo>
                    <a:pt x="3274" y="3274"/>
                  </a:lnTo>
                  <a:lnTo>
                    <a:pt x="3390" y="3134"/>
                  </a:lnTo>
                  <a:lnTo>
                    <a:pt x="3506" y="2995"/>
                  </a:lnTo>
                  <a:lnTo>
                    <a:pt x="3599" y="2833"/>
                  </a:lnTo>
                  <a:lnTo>
                    <a:pt x="3692" y="2670"/>
                  </a:lnTo>
                  <a:lnTo>
                    <a:pt x="3761" y="2484"/>
                  </a:lnTo>
                  <a:lnTo>
                    <a:pt x="3808" y="2299"/>
                  </a:lnTo>
                  <a:lnTo>
                    <a:pt x="3831" y="2113"/>
                  </a:lnTo>
                  <a:lnTo>
                    <a:pt x="3831" y="1927"/>
                  </a:lnTo>
                  <a:lnTo>
                    <a:pt x="3831" y="1718"/>
                  </a:lnTo>
                  <a:lnTo>
                    <a:pt x="3808" y="1532"/>
                  </a:lnTo>
                  <a:lnTo>
                    <a:pt x="3761" y="1347"/>
                  </a:lnTo>
                  <a:lnTo>
                    <a:pt x="3692" y="1161"/>
                  </a:lnTo>
                  <a:lnTo>
                    <a:pt x="3599" y="999"/>
                  </a:lnTo>
                  <a:lnTo>
                    <a:pt x="3506" y="836"/>
                  </a:lnTo>
                  <a:lnTo>
                    <a:pt x="3390" y="697"/>
                  </a:lnTo>
                  <a:lnTo>
                    <a:pt x="3274" y="557"/>
                  </a:lnTo>
                  <a:lnTo>
                    <a:pt x="3135" y="441"/>
                  </a:lnTo>
                  <a:lnTo>
                    <a:pt x="2995" y="325"/>
                  </a:lnTo>
                  <a:lnTo>
                    <a:pt x="2833" y="232"/>
                  </a:lnTo>
                  <a:lnTo>
                    <a:pt x="2670" y="139"/>
                  </a:lnTo>
                  <a:lnTo>
                    <a:pt x="2484" y="70"/>
                  </a:lnTo>
                  <a:lnTo>
                    <a:pt x="2299" y="23"/>
                  </a:lnTo>
                  <a:lnTo>
                    <a:pt x="21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34"/>
            <p:cNvSpPr/>
            <p:nvPr/>
          </p:nvSpPr>
          <p:spPr>
            <a:xfrm>
              <a:off x="2575978" y="7127849"/>
              <a:ext cx="665856" cy="639054"/>
            </a:xfrm>
            <a:custGeom>
              <a:avLst/>
              <a:gdLst/>
              <a:ahLst/>
              <a:cxnLst/>
              <a:rect l="l" t="t" r="r" b="b"/>
              <a:pathLst>
                <a:path w="5202" h="4993" extrusionOk="0">
                  <a:moveTo>
                    <a:pt x="2810" y="488"/>
                  </a:moveTo>
                  <a:lnTo>
                    <a:pt x="2996" y="511"/>
                  </a:lnTo>
                  <a:lnTo>
                    <a:pt x="3182" y="558"/>
                  </a:lnTo>
                  <a:lnTo>
                    <a:pt x="3344" y="627"/>
                  </a:lnTo>
                  <a:lnTo>
                    <a:pt x="3530" y="720"/>
                  </a:lnTo>
                  <a:lnTo>
                    <a:pt x="3669" y="813"/>
                  </a:lnTo>
                  <a:lnTo>
                    <a:pt x="3832" y="929"/>
                  </a:lnTo>
                  <a:lnTo>
                    <a:pt x="3971" y="1045"/>
                  </a:lnTo>
                  <a:lnTo>
                    <a:pt x="4087" y="1185"/>
                  </a:lnTo>
                  <a:lnTo>
                    <a:pt x="4203" y="1324"/>
                  </a:lnTo>
                  <a:lnTo>
                    <a:pt x="4296" y="1487"/>
                  </a:lnTo>
                  <a:lnTo>
                    <a:pt x="4366" y="1649"/>
                  </a:lnTo>
                  <a:lnTo>
                    <a:pt x="4435" y="1835"/>
                  </a:lnTo>
                  <a:lnTo>
                    <a:pt x="4482" y="2020"/>
                  </a:lnTo>
                  <a:lnTo>
                    <a:pt x="4528" y="2206"/>
                  </a:lnTo>
                  <a:lnTo>
                    <a:pt x="4528" y="2415"/>
                  </a:lnTo>
                  <a:lnTo>
                    <a:pt x="4528" y="2601"/>
                  </a:lnTo>
                  <a:lnTo>
                    <a:pt x="4482" y="2787"/>
                  </a:lnTo>
                  <a:lnTo>
                    <a:pt x="4435" y="2972"/>
                  </a:lnTo>
                  <a:lnTo>
                    <a:pt x="4366" y="3158"/>
                  </a:lnTo>
                  <a:lnTo>
                    <a:pt x="4296" y="3321"/>
                  </a:lnTo>
                  <a:lnTo>
                    <a:pt x="4203" y="3483"/>
                  </a:lnTo>
                  <a:lnTo>
                    <a:pt x="4087" y="3622"/>
                  </a:lnTo>
                  <a:lnTo>
                    <a:pt x="3971" y="3762"/>
                  </a:lnTo>
                  <a:lnTo>
                    <a:pt x="3832" y="3878"/>
                  </a:lnTo>
                  <a:lnTo>
                    <a:pt x="3669" y="3994"/>
                  </a:lnTo>
                  <a:lnTo>
                    <a:pt x="3530" y="4087"/>
                  </a:lnTo>
                  <a:lnTo>
                    <a:pt x="3344" y="4180"/>
                  </a:lnTo>
                  <a:lnTo>
                    <a:pt x="3182" y="4249"/>
                  </a:lnTo>
                  <a:lnTo>
                    <a:pt x="2996" y="4296"/>
                  </a:lnTo>
                  <a:lnTo>
                    <a:pt x="2810" y="4319"/>
                  </a:lnTo>
                  <a:lnTo>
                    <a:pt x="2415" y="4319"/>
                  </a:lnTo>
                  <a:lnTo>
                    <a:pt x="2206" y="4296"/>
                  </a:lnTo>
                  <a:lnTo>
                    <a:pt x="2021" y="4249"/>
                  </a:lnTo>
                  <a:lnTo>
                    <a:pt x="1858" y="4180"/>
                  </a:lnTo>
                  <a:lnTo>
                    <a:pt x="1696" y="4087"/>
                  </a:lnTo>
                  <a:lnTo>
                    <a:pt x="1533" y="3994"/>
                  </a:lnTo>
                  <a:lnTo>
                    <a:pt x="1371" y="3878"/>
                  </a:lnTo>
                  <a:lnTo>
                    <a:pt x="1255" y="3762"/>
                  </a:lnTo>
                  <a:lnTo>
                    <a:pt x="1115" y="3622"/>
                  </a:lnTo>
                  <a:lnTo>
                    <a:pt x="999" y="3483"/>
                  </a:lnTo>
                  <a:lnTo>
                    <a:pt x="906" y="3321"/>
                  </a:lnTo>
                  <a:lnTo>
                    <a:pt x="837" y="3158"/>
                  </a:lnTo>
                  <a:lnTo>
                    <a:pt x="767" y="2972"/>
                  </a:lnTo>
                  <a:lnTo>
                    <a:pt x="721" y="2787"/>
                  </a:lnTo>
                  <a:lnTo>
                    <a:pt x="697" y="2601"/>
                  </a:lnTo>
                  <a:lnTo>
                    <a:pt x="674" y="2415"/>
                  </a:lnTo>
                  <a:lnTo>
                    <a:pt x="697" y="2206"/>
                  </a:lnTo>
                  <a:lnTo>
                    <a:pt x="721" y="2020"/>
                  </a:lnTo>
                  <a:lnTo>
                    <a:pt x="767" y="1835"/>
                  </a:lnTo>
                  <a:lnTo>
                    <a:pt x="837" y="1649"/>
                  </a:lnTo>
                  <a:lnTo>
                    <a:pt x="906" y="1487"/>
                  </a:lnTo>
                  <a:lnTo>
                    <a:pt x="999" y="1324"/>
                  </a:lnTo>
                  <a:lnTo>
                    <a:pt x="1115" y="1185"/>
                  </a:lnTo>
                  <a:lnTo>
                    <a:pt x="1255" y="1045"/>
                  </a:lnTo>
                  <a:lnTo>
                    <a:pt x="1371" y="929"/>
                  </a:lnTo>
                  <a:lnTo>
                    <a:pt x="1533" y="813"/>
                  </a:lnTo>
                  <a:lnTo>
                    <a:pt x="1696" y="720"/>
                  </a:lnTo>
                  <a:lnTo>
                    <a:pt x="1858" y="627"/>
                  </a:lnTo>
                  <a:lnTo>
                    <a:pt x="2021" y="558"/>
                  </a:lnTo>
                  <a:lnTo>
                    <a:pt x="2206" y="511"/>
                  </a:lnTo>
                  <a:lnTo>
                    <a:pt x="2415" y="488"/>
                  </a:lnTo>
                  <a:close/>
                  <a:moveTo>
                    <a:pt x="1603" y="1"/>
                  </a:moveTo>
                  <a:lnTo>
                    <a:pt x="1255" y="186"/>
                  </a:lnTo>
                  <a:lnTo>
                    <a:pt x="953" y="395"/>
                  </a:lnTo>
                  <a:lnTo>
                    <a:pt x="674" y="651"/>
                  </a:lnTo>
                  <a:lnTo>
                    <a:pt x="442" y="953"/>
                  </a:lnTo>
                  <a:lnTo>
                    <a:pt x="256" y="1278"/>
                  </a:lnTo>
                  <a:lnTo>
                    <a:pt x="187" y="1463"/>
                  </a:lnTo>
                  <a:lnTo>
                    <a:pt x="117" y="1626"/>
                  </a:lnTo>
                  <a:lnTo>
                    <a:pt x="71" y="1812"/>
                  </a:lnTo>
                  <a:lnTo>
                    <a:pt x="47" y="2020"/>
                  </a:lnTo>
                  <a:lnTo>
                    <a:pt x="24" y="2206"/>
                  </a:lnTo>
                  <a:lnTo>
                    <a:pt x="1" y="2415"/>
                  </a:lnTo>
                  <a:lnTo>
                    <a:pt x="24" y="2601"/>
                  </a:lnTo>
                  <a:lnTo>
                    <a:pt x="47" y="2810"/>
                  </a:lnTo>
                  <a:lnTo>
                    <a:pt x="71" y="2996"/>
                  </a:lnTo>
                  <a:lnTo>
                    <a:pt x="117" y="3181"/>
                  </a:lnTo>
                  <a:lnTo>
                    <a:pt x="187" y="3390"/>
                  </a:lnTo>
                  <a:lnTo>
                    <a:pt x="280" y="3576"/>
                  </a:lnTo>
                  <a:lnTo>
                    <a:pt x="372" y="3739"/>
                  </a:lnTo>
                  <a:lnTo>
                    <a:pt x="488" y="3924"/>
                  </a:lnTo>
                  <a:lnTo>
                    <a:pt x="605" y="4087"/>
                  </a:lnTo>
                  <a:lnTo>
                    <a:pt x="744" y="4226"/>
                  </a:lnTo>
                  <a:lnTo>
                    <a:pt x="906" y="4365"/>
                  </a:lnTo>
                  <a:lnTo>
                    <a:pt x="1046" y="4481"/>
                  </a:lnTo>
                  <a:lnTo>
                    <a:pt x="1231" y="4598"/>
                  </a:lnTo>
                  <a:lnTo>
                    <a:pt x="1394" y="4714"/>
                  </a:lnTo>
                  <a:lnTo>
                    <a:pt x="1580" y="4783"/>
                  </a:lnTo>
                  <a:lnTo>
                    <a:pt x="1765" y="4876"/>
                  </a:lnTo>
                  <a:lnTo>
                    <a:pt x="1974" y="4923"/>
                  </a:lnTo>
                  <a:lnTo>
                    <a:pt x="2183" y="4969"/>
                  </a:lnTo>
                  <a:lnTo>
                    <a:pt x="2392" y="4992"/>
                  </a:lnTo>
                  <a:lnTo>
                    <a:pt x="2810" y="4992"/>
                  </a:lnTo>
                  <a:lnTo>
                    <a:pt x="3019" y="4969"/>
                  </a:lnTo>
                  <a:lnTo>
                    <a:pt x="3228" y="4923"/>
                  </a:lnTo>
                  <a:lnTo>
                    <a:pt x="3437" y="4876"/>
                  </a:lnTo>
                  <a:lnTo>
                    <a:pt x="3623" y="4806"/>
                  </a:lnTo>
                  <a:lnTo>
                    <a:pt x="3808" y="4714"/>
                  </a:lnTo>
                  <a:lnTo>
                    <a:pt x="3971" y="4621"/>
                  </a:lnTo>
                  <a:lnTo>
                    <a:pt x="4133" y="4505"/>
                  </a:lnTo>
                  <a:lnTo>
                    <a:pt x="4296" y="4365"/>
                  </a:lnTo>
                  <a:lnTo>
                    <a:pt x="4435" y="4226"/>
                  </a:lnTo>
                  <a:lnTo>
                    <a:pt x="4575" y="4087"/>
                  </a:lnTo>
                  <a:lnTo>
                    <a:pt x="4714" y="3924"/>
                  </a:lnTo>
                  <a:lnTo>
                    <a:pt x="4807" y="3762"/>
                  </a:lnTo>
                  <a:lnTo>
                    <a:pt x="4923" y="3576"/>
                  </a:lnTo>
                  <a:lnTo>
                    <a:pt x="4992" y="3413"/>
                  </a:lnTo>
                  <a:lnTo>
                    <a:pt x="5062" y="3205"/>
                  </a:lnTo>
                  <a:lnTo>
                    <a:pt x="5132" y="3019"/>
                  </a:lnTo>
                  <a:lnTo>
                    <a:pt x="5178" y="2810"/>
                  </a:lnTo>
                  <a:lnTo>
                    <a:pt x="5201" y="2624"/>
                  </a:lnTo>
                  <a:lnTo>
                    <a:pt x="5201" y="2415"/>
                  </a:lnTo>
                  <a:lnTo>
                    <a:pt x="5201" y="2206"/>
                  </a:lnTo>
                  <a:lnTo>
                    <a:pt x="5178" y="1997"/>
                  </a:lnTo>
                  <a:lnTo>
                    <a:pt x="5132" y="1788"/>
                  </a:lnTo>
                  <a:lnTo>
                    <a:pt x="5062" y="1603"/>
                  </a:lnTo>
                  <a:lnTo>
                    <a:pt x="4946" y="1278"/>
                  </a:lnTo>
                  <a:lnTo>
                    <a:pt x="4760" y="976"/>
                  </a:lnTo>
                  <a:lnTo>
                    <a:pt x="4551" y="697"/>
                  </a:lnTo>
                  <a:lnTo>
                    <a:pt x="4319" y="442"/>
                  </a:lnTo>
                  <a:lnTo>
                    <a:pt x="4157" y="326"/>
                  </a:lnTo>
                  <a:lnTo>
                    <a:pt x="3971" y="210"/>
                  </a:lnTo>
                  <a:lnTo>
                    <a:pt x="3785" y="94"/>
                  </a:lnTo>
                  <a:lnTo>
                    <a:pt x="35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34"/>
            <p:cNvSpPr/>
            <p:nvPr/>
          </p:nvSpPr>
          <p:spPr>
            <a:xfrm>
              <a:off x="1274490" y="7113002"/>
              <a:ext cx="662784" cy="653901"/>
            </a:xfrm>
            <a:custGeom>
              <a:avLst/>
              <a:gdLst/>
              <a:ahLst/>
              <a:cxnLst/>
              <a:rect l="l" t="t" r="r" b="b"/>
              <a:pathLst>
                <a:path w="5178" h="5109" extrusionOk="0">
                  <a:moveTo>
                    <a:pt x="2786" y="604"/>
                  </a:moveTo>
                  <a:lnTo>
                    <a:pt x="2972" y="627"/>
                  </a:lnTo>
                  <a:lnTo>
                    <a:pt x="3157" y="674"/>
                  </a:lnTo>
                  <a:lnTo>
                    <a:pt x="3343" y="743"/>
                  </a:lnTo>
                  <a:lnTo>
                    <a:pt x="3506" y="836"/>
                  </a:lnTo>
                  <a:lnTo>
                    <a:pt x="3668" y="929"/>
                  </a:lnTo>
                  <a:lnTo>
                    <a:pt x="3808" y="1045"/>
                  </a:lnTo>
                  <a:lnTo>
                    <a:pt x="3947" y="1161"/>
                  </a:lnTo>
                  <a:lnTo>
                    <a:pt x="4063" y="1301"/>
                  </a:lnTo>
                  <a:lnTo>
                    <a:pt x="4179" y="1440"/>
                  </a:lnTo>
                  <a:lnTo>
                    <a:pt x="4272" y="1603"/>
                  </a:lnTo>
                  <a:lnTo>
                    <a:pt x="4365" y="1765"/>
                  </a:lnTo>
                  <a:lnTo>
                    <a:pt x="4434" y="1951"/>
                  </a:lnTo>
                  <a:lnTo>
                    <a:pt x="4481" y="2136"/>
                  </a:lnTo>
                  <a:lnTo>
                    <a:pt x="4504" y="2322"/>
                  </a:lnTo>
                  <a:lnTo>
                    <a:pt x="4504" y="2531"/>
                  </a:lnTo>
                  <a:lnTo>
                    <a:pt x="4504" y="2717"/>
                  </a:lnTo>
                  <a:lnTo>
                    <a:pt x="4481" y="2903"/>
                  </a:lnTo>
                  <a:lnTo>
                    <a:pt x="4434" y="3088"/>
                  </a:lnTo>
                  <a:lnTo>
                    <a:pt x="4365" y="3274"/>
                  </a:lnTo>
                  <a:lnTo>
                    <a:pt x="4272" y="3437"/>
                  </a:lnTo>
                  <a:lnTo>
                    <a:pt x="4179" y="3599"/>
                  </a:lnTo>
                  <a:lnTo>
                    <a:pt x="4063" y="3738"/>
                  </a:lnTo>
                  <a:lnTo>
                    <a:pt x="3947" y="3878"/>
                  </a:lnTo>
                  <a:lnTo>
                    <a:pt x="3808" y="3994"/>
                  </a:lnTo>
                  <a:lnTo>
                    <a:pt x="3668" y="4110"/>
                  </a:lnTo>
                  <a:lnTo>
                    <a:pt x="3506" y="4203"/>
                  </a:lnTo>
                  <a:lnTo>
                    <a:pt x="3343" y="4296"/>
                  </a:lnTo>
                  <a:lnTo>
                    <a:pt x="3157" y="4365"/>
                  </a:lnTo>
                  <a:lnTo>
                    <a:pt x="2972" y="4412"/>
                  </a:lnTo>
                  <a:lnTo>
                    <a:pt x="2786" y="4435"/>
                  </a:lnTo>
                  <a:lnTo>
                    <a:pt x="2391" y="4435"/>
                  </a:lnTo>
                  <a:lnTo>
                    <a:pt x="2206" y="4412"/>
                  </a:lnTo>
                  <a:lnTo>
                    <a:pt x="2020" y="4365"/>
                  </a:lnTo>
                  <a:lnTo>
                    <a:pt x="1834" y="4296"/>
                  </a:lnTo>
                  <a:lnTo>
                    <a:pt x="1672" y="4203"/>
                  </a:lnTo>
                  <a:lnTo>
                    <a:pt x="1509" y="4110"/>
                  </a:lnTo>
                  <a:lnTo>
                    <a:pt x="1370" y="3994"/>
                  </a:lnTo>
                  <a:lnTo>
                    <a:pt x="1231" y="3878"/>
                  </a:lnTo>
                  <a:lnTo>
                    <a:pt x="1091" y="3738"/>
                  </a:lnTo>
                  <a:lnTo>
                    <a:pt x="998" y="3599"/>
                  </a:lnTo>
                  <a:lnTo>
                    <a:pt x="905" y="3437"/>
                  </a:lnTo>
                  <a:lnTo>
                    <a:pt x="813" y="3274"/>
                  </a:lnTo>
                  <a:lnTo>
                    <a:pt x="743" y="3088"/>
                  </a:lnTo>
                  <a:lnTo>
                    <a:pt x="697" y="2903"/>
                  </a:lnTo>
                  <a:lnTo>
                    <a:pt x="673" y="2717"/>
                  </a:lnTo>
                  <a:lnTo>
                    <a:pt x="673" y="2531"/>
                  </a:lnTo>
                  <a:lnTo>
                    <a:pt x="673" y="2322"/>
                  </a:lnTo>
                  <a:lnTo>
                    <a:pt x="697" y="2136"/>
                  </a:lnTo>
                  <a:lnTo>
                    <a:pt x="743" y="1951"/>
                  </a:lnTo>
                  <a:lnTo>
                    <a:pt x="813" y="1765"/>
                  </a:lnTo>
                  <a:lnTo>
                    <a:pt x="905" y="1603"/>
                  </a:lnTo>
                  <a:lnTo>
                    <a:pt x="998" y="1440"/>
                  </a:lnTo>
                  <a:lnTo>
                    <a:pt x="1091" y="1301"/>
                  </a:lnTo>
                  <a:lnTo>
                    <a:pt x="1231" y="1161"/>
                  </a:lnTo>
                  <a:lnTo>
                    <a:pt x="1370" y="1045"/>
                  </a:lnTo>
                  <a:lnTo>
                    <a:pt x="1509" y="929"/>
                  </a:lnTo>
                  <a:lnTo>
                    <a:pt x="1672" y="836"/>
                  </a:lnTo>
                  <a:lnTo>
                    <a:pt x="1834" y="743"/>
                  </a:lnTo>
                  <a:lnTo>
                    <a:pt x="2020" y="674"/>
                  </a:lnTo>
                  <a:lnTo>
                    <a:pt x="2206" y="627"/>
                  </a:lnTo>
                  <a:lnTo>
                    <a:pt x="2391" y="604"/>
                  </a:lnTo>
                  <a:close/>
                  <a:moveTo>
                    <a:pt x="1927" y="1"/>
                  </a:moveTo>
                  <a:lnTo>
                    <a:pt x="1718" y="70"/>
                  </a:lnTo>
                  <a:lnTo>
                    <a:pt x="1532" y="140"/>
                  </a:lnTo>
                  <a:lnTo>
                    <a:pt x="1323" y="256"/>
                  </a:lnTo>
                  <a:lnTo>
                    <a:pt x="1161" y="349"/>
                  </a:lnTo>
                  <a:lnTo>
                    <a:pt x="975" y="488"/>
                  </a:lnTo>
                  <a:lnTo>
                    <a:pt x="813" y="604"/>
                  </a:lnTo>
                  <a:lnTo>
                    <a:pt x="673" y="767"/>
                  </a:lnTo>
                  <a:lnTo>
                    <a:pt x="534" y="929"/>
                  </a:lnTo>
                  <a:lnTo>
                    <a:pt x="418" y="1092"/>
                  </a:lnTo>
                  <a:lnTo>
                    <a:pt x="302" y="1277"/>
                  </a:lnTo>
                  <a:lnTo>
                    <a:pt x="209" y="1463"/>
                  </a:lnTo>
                  <a:lnTo>
                    <a:pt x="139" y="1649"/>
                  </a:lnTo>
                  <a:lnTo>
                    <a:pt x="70" y="1858"/>
                  </a:lnTo>
                  <a:lnTo>
                    <a:pt x="23" y="2067"/>
                  </a:lnTo>
                  <a:lnTo>
                    <a:pt x="0" y="2299"/>
                  </a:lnTo>
                  <a:lnTo>
                    <a:pt x="0" y="2531"/>
                  </a:lnTo>
                  <a:lnTo>
                    <a:pt x="0" y="2717"/>
                  </a:lnTo>
                  <a:lnTo>
                    <a:pt x="23" y="2926"/>
                  </a:lnTo>
                  <a:lnTo>
                    <a:pt x="46" y="3112"/>
                  </a:lnTo>
                  <a:lnTo>
                    <a:pt x="116" y="3297"/>
                  </a:lnTo>
                  <a:lnTo>
                    <a:pt x="186" y="3506"/>
                  </a:lnTo>
                  <a:lnTo>
                    <a:pt x="255" y="3692"/>
                  </a:lnTo>
                  <a:lnTo>
                    <a:pt x="372" y="3855"/>
                  </a:lnTo>
                  <a:lnTo>
                    <a:pt x="464" y="4040"/>
                  </a:lnTo>
                  <a:lnTo>
                    <a:pt x="604" y="4203"/>
                  </a:lnTo>
                  <a:lnTo>
                    <a:pt x="743" y="4342"/>
                  </a:lnTo>
                  <a:lnTo>
                    <a:pt x="882" y="4481"/>
                  </a:lnTo>
                  <a:lnTo>
                    <a:pt x="1045" y="4597"/>
                  </a:lnTo>
                  <a:lnTo>
                    <a:pt x="1207" y="4714"/>
                  </a:lnTo>
                  <a:lnTo>
                    <a:pt x="1370" y="4830"/>
                  </a:lnTo>
                  <a:lnTo>
                    <a:pt x="1556" y="4899"/>
                  </a:lnTo>
                  <a:lnTo>
                    <a:pt x="1765" y="4992"/>
                  </a:lnTo>
                  <a:lnTo>
                    <a:pt x="1950" y="5039"/>
                  </a:lnTo>
                  <a:lnTo>
                    <a:pt x="2159" y="5085"/>
                  </a:lnTo>
                  <a:lnTo>
                    <a:pt x="2368" y="5108"/>
                  </a:lnTo>
                  <a:lnTo>
                    <a:pt x="2809" y="5108"/>
                  </a:lnTo>
                  <a:lnTo>
                    <a:pt x="3018" y="5085"/>
                  </a:lnTo>
                  <a:lnTo>
                    <a:pt x="3227" y="5039"/>
                  </a:lnTo>
                  <a:lnTo>
                    <a:pt x="3413" y="4992"/>
                  </a:lnTo>
                  <a:lnTo>
                    <a:pt x="3599" y="4899"/>
                  </a:lnTo>
                  <a:lnTo>
                    <a:pt x="3784" y="4830"/>
                  </a:lnTo>
                  <a:lnTo>
                    <a:pt x="3970" y="4714"/>
                  </a:lnTo>
                  <a:lnTo>
                    <a:pt x="4133" y="4597"/>
                  </a:lnTo>
                  <a:lnTo>
                    <a:pt x="4295" y="4481"/>
                  </a:lnTo>
                  <a:lnTo>
                    <a:pt x="4434" y="4342"/>
                  </a:lnTo>
                  <a:lnTo>
                    <a:pt x="4574" y="4203"/>
                  </a:lnTo>
                  <a:lnTo>
                    <a:pt x="4690" y="4040"/>
                  </a:lnTo>
                  <a:lnTo>
                    <a:pt x="4806" y="3855"/>
                  </a:lnTo>
                  <a:lnTo>
                    <a:pt x="4899" y="3692"/>
                  </a:lnTo>
                  <a:lnTo>
                    <a:pt x="4992" y="3506"/>
                  </a:lnTo>
                  <a:lnTo>
                    <a:pt x="5061" y="3297"/>
                  </a:lnTo>
                  <a:lnTo>
                    <a:pt x="5108" y="3112"/>
                  </a:lnTo>
                  <a:lnTo>
                    <a:pt x="5154" y="2926"/>
                  </a:lnTo>
                  <a:lnTo>
                    <a:pt x="5177" y="2717"/>
                  </a:lnTo>
                  <a:lnTo>
                    <a:pt x="5177" y="2531"/>
                  </a:lnTo>
                  <a:lnTo>
                    <a:pt x="5177" y="2299"/>
                  </a:lnTo>
                  <a:lnTo>
                    <a:pt x="5154" y="2067"/>
                  </a:lnTo>
                  <a:lnTo>
                    <a:pt x="5108" y="1858"/>
                  </a:lnTo>
                  <a:lnTo>
                    <a:pt x="5038" y="1649"/>
                  </a:lnTo>
                  <a:lnTo>
                    <a:pt x="4968" y="1463"/>
                  </a:lnTo>
                  <a:lnTo>
                    <a:pt x="4876" y="1277"/>
                  </a:lnTo>
                  <a:lnTo>
                    <a:pt x="4759" y="1092"/>
                  </a:lnTo>
                  <a:lnTo>
                    <a:pt x="4643" y="929"/>
                  </a:lnTo>
                  <a:lnTo>
                    <a:pt x="4504" y="767"/>
                  </a:lnTo>
                  <a:lnTo>
                    <a:pt x="4342" y="604"/>
                  </a:lnTo>
                  <a:lnTo>
                    <a:pt x="4179" y="465"/>
                  </a:lnTo>
                  <a:lnTo>
                    <a:pt x="4017" y="349"/>
                  </a:lnTo>
                  <a:lnTo>
                    <a:pt x="3831" y="233"/>
                  </a:lnTo>
                  <a:lnTo>
                    <a:pt x="3645" y="140"/>
                  </a:lnTo>
                  <a:lnTo>
                    <a:pt x="3459" y="70"/>
                  </a:lnTo>
                  <a:lnTo>
                    <a:pt x="32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34"/>
            <p:cNvSpPr/>
            <p:nvPr/>
          </p:nvSpPr>
          <p:spPr>
            <a:xfrm>
              <a:off x="2579050" y="6242405"/>
              <a:ext cx="214016" cy="442845"/>
            </a:xfrm>
            <a:custGeom>
              <a:avLst/>
              <a:gdLst/>
              <a:ahLst/>
              <a:cxnLst/>
              <a:rect l="l" t="t" r="r" b="b"/>
              <a:pathLst>
                <a:path w="1672" h="3460" extrusionOk="0">
                  <a:moveTo>
                    <a:pt x="0" y="0"/>
                  </a:moveTo>
                  <a:lnTo>
                    <a:pt x="372" y="929"/>
                  </a:lnTo>
                  <a:lnTo>
                    <a:pt x="813" y="2113"/>
                  </a:lnTo>
                  <a:lnTo>
                    <a:pt x="1022" y="2763"/>
                  </a:lnTo>
                  <a:lnTo>
                    <a:pt x="1231" y="3459"/>
                  </a:lnTo>
                  <a:lnTo>
                    <a:pt x="1672" y="3459"/>
                  </a:lnTo>
                  <a:lnTo>
                    <a:pt x="1370" y="2484"/>
                  </a:lnTo>
                  <a:lnTo>
                    <a:pt x="1068" y="1602"/>
                  </a:lnTo>
                  <a:lnTo>
                    <a:pt x="789" y="789"/>
                  </a:lnTo>
                  <a:lnTo>
                    <a:pt x="511" y="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34"/>
            <p:cNvSpPr/>
            <p:nvPr/>
          </p:nvSpPr>
          <p:spPr>
            <a:xfrm>
              <a:off x="1743993" y="5998559"/>
              <a:ext cx="861952" cy="169608"/>
            </a:xfrm>
            <a:custGeom>
              <a:avLst/>
              <a:gdLst/>
              <a:ahLst/>
              <a:cxnLst/>
              <a:rect l="l" t="t" r="r" b="b"/>
              <a:pathLst>
                <a:path w="6734" h="1394" extrusionOk="0">
                  <a:moveTo>
                    <a:pt x="209" y="1"/>
                  </a:moveTo>
                  <a:lnTo>
                    <a:pt x="140" y="24"/>
                  </a:lnTo>
                  <a:lnTo>
                    <a:pt x="70" y="70"/>
                  </a:lnTo>
                  <a:lnTo>
                    <a:pt x="23" y="140"/>
                  </a:lnTo>
                  <a:lnTo>
                    <a:pt x="0" y="210"/>
                  </a:lnTo>
                  <a:lnTo>
                    <a:pt x="23" y="303"/>
                  </a:lnTo>
                  <a:lnTo>
                    <a:pt x="70" y="372"/>
                  </a:lnTo>
                  <a:lnTo>
                    <a:pt x="140" y="419"/>
                  </a:lnTo>
                  <a:lnTo>
                    <a:pt x="5085" y="419"/>
                  </a:lnTo>
                  <a:lnTo>
                    <a:pt x="5224" y="442"/>
                  </a:lnTo>
                  <a:lnTo>
                    <a:pt x="5387" y="488"/>
                  </a:lnTo>
                  <a:lnTo>
                    <a:pt x="5526" y="535"/>
                  </a:lnTo>
                  <a:lnTo>
                    <a:pt x="5688" y="628"/>
                  </a:lnTo>
                  <a:lnTo>
                    <a:pt x="5828" y="720"/>
                  </a:lnTo>
                  <a:lnTo>
                    <a:pt x="5944" y="813"/>
                  </a:lnTo>
                  <a:lnTo>
                    <a:pt x="6037" y="929"/>
                  </a:lnTo>
                  <a:lnTo>
                    <a:pt x="6106" y="1069"/>
                  </a:lnTo>
                  <a:lnTo>
                    <a:pt x="6269" y="1394"/>
                  </a:lnTo>
                  <a:lnTo>
                    <a:pt x="6733" y="1394"/>
                  </a:lnTo>
                  <a:lnTo>
                    <a:pt x="6501" y="883"/>
                  </a:lnTo>
                  <a:lnTo>
                    <a:pt x="6385" y="697"/>
                  </a:lnTo>
                  <a:lnTo>
                    <a:pt x="6246" y="535"/>
                  </a:lnTo>
                  <a:lnTo>
                    <a:pt x="6083" y="395"/>
                  </a:lnTo>
                  <a:lnTo>
                    <a:pt x="5897" y="256"/>
                  </a:lnTo>
                  <a:lnTo>
                    <a:pt x="5712" y="163"/>
                  </a:lnTo>
                  <a:lnTo>
                    <a:pt x="5503" y="70"/>
                  </a:lnTo>
                  <a:lnTo>
                    <a:pt x="5294" y="24"/>
                  </a:lnTo>
                  <a:lnTo>
                    <a:pt x="5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34"/>
            <p:cNvSpPr/>
            <p:nvPr/>
          </p:nvSpPr>
          <p:spPr>
            <a:xfrm>
              <a:off x="1972722" y="6379100"/>
              <a:ext cx="448896" cy="386402"/>
            </a:xfrm>
            <a:custGeom>
              <a:avLst/>
              <a:gdLst/>
              <a:ahLst/>
              <a:cxnLst/>
              <a:rect l="l" t="t" r="r" b="b"/>
              <a:pathLst>
                <a:path w="3507" h="3019" extrusionOk="0">
                  <a:moveTo>
                    <a:pt x="1" y="0"/>
                  </a:moveTo>
                  <a:lnTo>
                    <a:pt x="47" y="1300"/>
                  </a:lnTo>
                  <a:lnTo>
                    <a:pt x="94" y="1440"/>
                  </a:lnTo>
                  <a:lnTo>
                    <a:pt x="210" y="1834"/>
                  </a:lnTo>
                  <a:lnTo>
                    <a:pt x="442" y="2391"/>
                  </a:lnTo>
                  <a:lnTo>
                    <a:pt x="605" y="2693"/>
                  </a:lnTo>
                  <a:lnTo>
                    <a:pt x="790" y="3018"/>
                  </a:lnTo>
                  <a:lnTo>
                    <a:pt x="3019" y="3018"/>
                  </a:lnTo>
                  <a:lnTo>
                    <a:pt x="3274" y="2833"/>
                  </a:lnTo>
                  <a:lnTo>
                    <a:pt x="3414" y="2670"/>
                  </a:lnTo>
                  <a:lnTo>
                    <a:pt x="3460" y="2600"/>
                  </a:lnTo>
                  <a:lnTo>
                    <a:pt x="3507" y="2531"/>
                  </a:lnTo>
                  <a:lnTo>
                    <a:pt x="3507" y="2461"/>
                  </a:lnTo>
                  <a:lnTo>
                    <a:pt x="3507" y="2391"/>
                  </a:lnTo>
                  <a:lnTo>
                    <a:pt x="3437" y="2229"/>
                  </a:lnTo>
                  <a:lnTo>
                    <a:pt x="3367" y="2113"/>
                  </a:lnTo>
                  <a:lnTo>
                    <a:pt x="3251" y="1997"/>
                  </a:lnTo>
                  <a:lnTo>
                    <a:pt x="3112" y="1927"/>
                  </a:lnTo>
                  <a:lnTo>
                    <a:pt x="2949" y="1881"/>
                  </a:lnTo>
                  <a:lnTo>
                    <a:pt x="2787" y="1857"/>
                  </a:lnTo>
                  <a:lnTo>
                    <a:pt x="2415" y="1857"/>
                  </a:lnTo>
                  <a:lnTo>
                    <a:pt x="2067" y="1904"/>
                  </a:lnTo>
                  <a:lnTo>
                    <a:pt x="1765" y="1973"/>
                  </a:lnTo>
                  <a:lnTo>
                    <a:pt x="1487" y="2043"/>
                  </a:lnTo>
                  <a:lnTo>
                    <a:pt x="1440" y="1625"/>
                  </a:lnTo>
                  <a:lnTo>
                    <a:pt x="1371" y="1231"/>
                  </a:lnTo>
                  <a:lnTo>
                    <a:pt x="1301" y="906"/>
                  </a:lnTo>
                  <a:lnTo>
                    <a:pt x="1208" y="604"/>
                  </a:lnTo>
                  <a:lnTo>
                    <a:pt x="1092" y="395"/>
                  </a:lnTo>
                  <a:lnTo>
                    <a:pt x="976" y="209"/>
                  </a:lnTo>
                  <a:lnTo>
                    <a:pt x="906" y="163"/>
                  </a:lnTo>
                  <a:lnTo>
                    <a:pt x="837" y="93"/>
                  </a:lnTo>
                  <a:lnTo>
                    <a:pt x="767" y="70"/>
                  </a:lnTo>
                  <a:lnTo>
                    <a:pt x="697" y="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34"/>
            <p:cNvSpPr/>
            <p:nvPr/>
          </p:nvSpPr>
          <p:spPr>
            <a:xfrm>
              <a:off x="2127344" y="6616780"/>
              <a:ext cx="285312" cy="74362"/>
            </a:xfrm>
            <a:custGeom>
              <a:avLst/>
              <a:gdLst/>
              <a:ahLst/>
              <a:cxnLst/>
              <a:rect l="l" t="t" r="r" b="b"/>
              <a:pathLst>
                <a:path w="2229" h="581" extrusionOk="0">
                  <a:moveTo>
                    <a:pt x="1115" y="0"/>
                  </a:moveTo>
                  <a:lnTo>
                    <a:pt x="790" y="47"/>
                  </a:lnTo>
                  <a:lnTo>
                    <a:pt x="534" y="116"/>
                  </a:lnTo>
                  <a:lnTo>
                    <a:pt x="279" y="186"/>
                  </a:lnTo>
                  <a:lnTo>
                    <a:pt x="0" y="581"/>
                  </a:lnTo>
                  <a:lnTo>
                    <a:pt x="557" y="465"/>
                  </a:lnTo>
                  <a:lnTo>
                    <a:pt x="1091" y="395"/>
                  </a:lnTo>
                  <a:lnTo>
                    <a:pt x="1672" y="349"/>
                  </a:lnTo>
                  <a:lnTo>
                    <a:pt x="2229" y="349"/>
                  </a:lnTo>
                  <a:lnTo>
                    <a:pt x="2136" y="233"/>
                  </a:lnTo>
                  <a:lnTo>
                    <a:pt x="2043" y="140"/>
                  </a:lnTo>
                  <a:lnTo>
                    <a:pt x="1904" y="70"/>
                  </a:lnTo>
                  <a:lnTo>
                    <a:pt x="1765" y="2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34"/>
            <p:cNvSpPr/>
            <p:nvPr/>
          </p:nvSpPr>
          <p:spPr>
            <a:xfrm>
              <a:off x="1235835" y="6673224"/>
              <a:ext cx="636032" cy="166515"/>
            </a:xfrm>
            <a:custGeom>
              <a:avLst/>
              <a:gdLst/>
              <a:ahLst/>
              <a:cxnLst/>
              <a:rect l="l" t="t" r="r" b="b"/>
              <a:pathLst>
                <a:path w="4969" h="1301" extrusionOk="0">
                  <a:moveTo>
                    <a:pt x="604" y="1"/>
                  </a:moveTo>
                  <a:lnTo>
                    <a:pt x="0" y="1301"/>
                  </a:lnTo>
                  <a:lnTo>
                    <a:pt x="4945" y="1301"/>
                  </a:lnTo>
                  <a:lnTo>
                    <a:pt x="4969" y="1"/>
                  </a:lnTo>
                  <a:close/>
                </a:path>
              </a:pathLst>
            </a:custGeom>
            <a:solidFill>
              <a:srgbClr val="E57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34"/>
            <p:cNvSpPr/>
            <p:nvPr/>
          </p:nvSpPr>
          <p:spPr>
            <a:xfrm>
              <a:off x="1235835" y="6673224"/>
              <a:ext cx="636032" cy="166515"/>
            </a:xfrm>
            <a:custGeom>
              <a:avLst/>
              <a:gdLst/>
              <a:ahLst/>
              <a:cxnLst/>
              <a:rect l="l" t="t" r="r" b="b"/>
              <a:pathLst>
                <a:path w="4969" h="1301" extrusionOk="0">
                  <a:moveTo>
                    <a:pt x="604" y="1"/>
                  </a:moveTo>
                  <a:lnTo>
                    <a:pt x="0" y="1301"/>
                  </a:lnTo>
                  <a:lnTo>
                    <a:pt x="4945" y="1301"/>
                  </a:lnTo>
                  <a:lnTo>
                    <a:pt x="49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34"/>
            <p:cNvSpPr/>
            <p:nvPr/>
          </p:nvSpPr>
          <p:spPr>
            <a:xfrm>
              <a:off x="1176316" y="6839613"/>
              <a:ext cx="692608" cy="273515"/>
            </a:xfrm>
            <a:custGeom>
              <a:avLst/>
              <a:gdLst/>
              <a:ahLst/>
              <a:cxnLst/>
              <a:rect l="l" t="t" r="r" b="b"/>
              <a:pathLst>
                <a:path w="5411" h="2137" extrusionOk="0">
                  <a:moveTo>
                    <a:pt x="605" y="1"/>
                  </a:moveTo>
                  <a:lnTo>
                    <a:pt x="1" y="2137"/>
                  </a:lnTo>
                  <a:lnTo>
                    <a:pt x="5364" y="2137"/>
                  </a:lnTo>
                  <a:lnTo>
                    <a:pt x="54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34"/>
            <p:cNvSpPr/>
            <p:nvPr/>
          </p:nvSpPr>
          <p:spPr>
            <a:xfrm>
              <a:off x="1868787" y="6043250"/>
              <a:ext cx="121984" cy="802497"/>
            </a:xfrm>
            <a:custGeom>
              <a:avLst/>
              <a:gdLst/>
              <a:ahLst/>
              <a:cxnLst/>
              <a:rect l="l" t="t" r="r" b="b"/>
              <a:pathLst>
                <a:path w="953" h="6270" extrusionOk="0">
                  <a:moveTo>
                    <a:pt x="116" y="1"/>
                  </a:moveTo>
                  <a:lnTo>
                    <a:pt x="24" y="4923"/>
                  </a:lnTo>
                  <a:lnTo>
                    <a:pt x="0" y="6223"/>
                  </a:lnTo>
                  <a:lnTo>
                    <a:pt x="0" y="6269"/>
                  </a:lnTo>
                  <a:lnTo>
                    <a:pt x="952" y="6269"/>
                  </a:lnTo>
                  <a:lnTo>
                    <a:pt x="952" y="6223"/>
                  </a:lnTo>
                  <a:lnTo>
                    <a:pt x="929" y="5642"/>
                  </a:lnTo>
                  <a:lnTo>
                    <a:pt x="859" y="3924"/>
                  </a:lnTo>
                  <a:lnTo>
                    <a:pt x="813" y="2624"/>
                  </a:lnTo>
                  <a:lnTo>
                    <a:pt x="7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34"/>
            <p:cNvSpPr/>
            <p:nvPr/>
          </p:nvSpPr>
          <p:spPr>
            <a:xfrm>
              <a:off x="1862771" y="6845628"/>
              <a:ext cx="1236480" cy="722120"/>
            </a:xfrm>
            <a:custGeom>
              <a:avLst/>
              <a:gdLst/>
              <a:ahLst/>
              <a:cxnLst/>
              <a:rect l="l" t="t" r="r" b="b"/>
              <a:pathLst>
                <a:path w="9660" h="5642" extrusionOk="0">
                  <a:moveTo>
                    <a:pt x="47" y="0"/>
                  </a:moveTo>
                  <a:lnTo>
                    <a:pt x="1" y="2090"/>
                  </a:lnTo>
                  <a:lnTo>
                    <a:pt x="47" y="2136"/>
                  </a:lnTo>
                  <a:lnTo>
                    <a:pt x="187" y="2299"/>
                  </a:lnTo>
                  <a:lnTo>
                    <a:pt x="396" y="2531"/>
                  </a:lnTo>
                  <a:lnTo>
                    <a:pt x="628" y="2902"/>
                  </a:lnTo>
                  <a:lnTo>
                    <a:pt x="744" y="3111"/>
                  </a:lnTo>
                  <a:lnTo>
                    <a:pt x="837" y="3343"/>
                  </a:lnTo>
                  <a:lnTo>
                    <a:pt x="953" y="3622"/>
                  </a:lnTo>
                  <a:lnTo>
                    <a:pt x="1022" y="3924"/>
                  </a:lnTo>
                  <a:lnTo>
                    <a:pt x="1092" y="4249"/>
                  </a:lnTo>
                  <a:lnTo>
                    <a:pt x="1162" y="4597"/>
                  </a:lnTo>
                  <a:lnTo>
                    <a:pt x="1185" y="4992"/>
                  </a:lnTo>
                  <a:lnTo>
                    <a:pt x="1185" y="5386"/>
                  </a:lnTo>
                  <a:lnTo>
                    <a:pt x="1185" y="5642"/>
                  </a:lnTo>
                  <a:lnTo>
                    <a:pt x="5178" y="5642"/>
                  </a:lnTo>
                  <a:lnTo>
                    <a:pt x="5178" y="5386"/>
                  </a:lnTo>
                  <a:lnTo>
                    <a:pt x="5155" y="5131"/>
                  </a:lnTo>
                  <a:lnTo>
                    <a:pt x="5178" y="4783"/>
                  </a:lnTo>
                  <a:lnTo>
                    <a:pt x="5225" y="4388"/>
                  </a:lnTo>
                  <a:lnTo>
                    <a:pt x="5294" y="3947"/>
                  </a:lnTo>
                  <a:lnTo>
                    <a:pt x="5364" y="3715"/>
                  </a:lnTo>
                  <a:lnTo>
                    <a:pt x="5434" y="3483"/>
                  </a:lnTo>
                  <a:lnTo>
                    <a:pt x="5526" y="3250"/>
                  </a:lnTo>
                  <a:lnTo>
                    <a:pt x="5643" y="3041"/>
                  </a:lnTo>
                  <a:lnTo>
                    <a:pt x="5782" y="2809"/>
                  </a:lnTo>
                  <a:lnTo>
                    <a:pt x="5944" y="2600"/>
                  </a:lnTo>
                  <a:lnTo>
                    <a:pt x="6130" y="2391"/>
                  </a:lnTo>
                  <a:lnTo>
                    <a:pt x="6316" y="2206"/>
                  </a:lnTo>
                  <a:lnTo>
                    <a:pt x="6641" y="2020"/>
                  </a:lnTo>
                  <a:lnTo>
                    <a:pt x="9659" y="2020"/>
                  </a:lnTo>
                  <a:lnTo>
                    <a:pt x="9566" y="1347"/>
                  </a:lnTo>
                  <a:lnTo>
                    <a:pt x="8359" y="1207"/>
                  </a:lnTo>
                  <a:lnTo>
                    <a:pt x="6153" y="929"/>
                  </a:lnTo>
                  <a:lnTo>
                    <a:pt x="5666" y="1416"/>
                  </a:lnTo>
                  <a:lnTo>
                    <a:pt x="5457" y="1625"/>
                  </a:lnTo>
                  <a:lnTo>
                    <a:pt x="5318" y="1834"/>
                  </a:lnTo>
                  <a:lnTo>
                    <a:pt x="5132" y="2090"/>
                  </a:lnTo>
                  <a:lnTo>
                    <a:pt x="4992" y="2345"/>
                  </a:lnTo>
                  <a:lnTo>
                    <a:pt x="4900" y="2577"/>
                  </a:lnTo>
                  <a:lnTo>
                    <a:pt x="4830" y="2832"/>
                  </a:lnTo>
                  <a:lnTo>
                    <a:pt x="3948" y="2832"/>
                  </a:lnTo>
                  <a:lnTo>
                    <a:pt x="2624" y="1834"/>
                  </a:lnTo>
                  <a:lnTo>
                    <a:pt x="1069" y="1834"/>
                  </a:lnTo>
                  <a:lnTo>
                    <a:pt x="9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34"/>
            <p:cNvSpPr/>
            <p:nvPr/>
          </p:nvSpPr>
          <p:spPr>
            <a:xfrm>
              <a:off x="1862771" y="6845628"/>
              <a:ext cx="1236480" cy="621135"/>
            </a:xfrm>
            <a:custGeom>
              <a:avLst/>
              <a:gdLst/>
              <a:ahLst/>
              <a:cxnLst/>
              <a:rect l="l" t="t" r="r" b="b"/>
              <a:pathLst>
                <a:path w="9660" h="4853" extrusionOk="0">
                  <a:moveTo>
                    <a:pt x="47" y="0"/>
                  </a:moveTo>
                  <a:lnTo>
                    <a:pt x="1" y="2090"/>
                  </a:lnTo>
                  <a:lnTo>
                    <a:pt x="163" y="2252"/>
                  </a:lnTo>
                  <a:lnTo>
                    <a:pt x="349" y="2461"/>
                  </a:lnTo>
                  <a:lnTo>
                    <a:pt x="535" y="2763"/>
                  </a:lnTo>
                  <a:lnTo>
                    <a:pt x="744" y="3158"/>
                  </a:lnTo>
                  <a:lnTo>
                    <a:pt x="860" y="3390"/>
                  </a:lnTo>
                  <a:lnTo>
                    <a:pt x="930" y="3622"/>
                  </a:lnTo>
                  <a:lnTo>
                    <a:pt x="1022" y="3900"/>
                  </a:lnTo>
                  <a:lnTo>
                    <a:pt x="1092" y="4202"/>
                  </a:lnTo>
                  <a:lnTo>
                    <a:pt x="1139" y="4527"/>
                  </a:lnTo>
                  <a:lnTo>
                    <a:pt x="1185" y="4852"/>
                  </a:lnTo>
                  <a:lnTo>
                    <a:pt x="5178" y="4829"/>
                  </a:lnTo>
                  <a:lnTo>
                    <a:pt x="5201" y="4551"/>
                  </a:lnTo>
                  <a:lnTo>
                    <a:pt x="5248" y="4225"/>
                  </a:lnTo>
                  <a:lnTo>
                    <a:pt x="5318" y="3877"/>
                  </a:lnTo>
                  <a:lnTo>
                    <a:pt x="5434" y="3529"/>
                  </a:lnTo>
                  <a:lnTo>
                    <a:pt x="5573" y="3181"/>
                  </a:lnTo>
                  <a:lnTo>
                    <a:pt x="5782" y="2832"/>
                  </a:lnTo>
                  <a:lnTo>
                    <a:pt x="5898" y="2670"/>
                  </a:lnTo>
                  <a:lnTo>
                    <a:pt x="6014" y="2507"/>
                  </a:lnTo>
                  <a:lnTo>
                    <a:pt x="6153" y="2345"/>
                  </a:lnTo>
                  <a:lnTo>
                    <a:pt x="6316" y="2206"/>
                  </a:lnTo>
                  <a:lnTo>
                    <a:pt x="6641" y="2020"/>
                  </a:lnTo>
                  <a:lnTo>
                    <a:pt x="9659" y="2020"/>
                  </a:lnTo>
                  <a:lnTo>
                    <a:pt x="9566" y="1347"/>
                  </a:lnTo>
                  <a:lnTo>
                    <a:pt x="8359" y="1207"/>
                  </a:lnTo>
                  <a:lnTo>
                    <a:pt x="6153" y="929"/>
                  </a:lnTo>
                  <a:lnTo>
                    <a:pt x="5666" y="1416"/>
                  </a:lnTo>
                  <a:lnTo>
                    <a:pt x="5457" y="1625"/>
                  </a:lnTo>
                  <a:lnTo>
                    <a:pt x="5318" y="1834"/>
                  </a:lnTo>
                  <a:lnTo>
                    <a:pt x="5132" y="2090"/>
                  </a:lnTo>
                  <a:lnTo>
                    <a:pt x="4992" y="2345"/>
                  </a:lnTo>
                  <a:lnTo>
                    <a:pt x="4900" y="2577"/>
                  </a:lnTo>
                  <a:lnTo>
                    <a:pt x="4830" y="2832"/>
                  </a:lnTo>
                  <a:lnTo>
                    <a:pt x="3948" y="2832"/>
                  </a:lnTo>
                  <a:lnTo>
                    <a:pt x="2624" y="1834"/>
                  </a:lnTo>
                  <a:lnTo>
                    <a:pt x="1069" y="1834"/>
                  </a:lnTo>
                  <a:lnTo>
                    <a:pt x="9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34"/>
            <p:cNvSpPr/>
            <p:nvPr/>
          </p:nvSpPr>
          <p:spPr>
            <a:xfrm>
              <a:off x="1987698" y="6382043"/>
              <a:ext cx="175360" cy="318055"/>
            </a:xfrm>
            <a:custGeom>
              <a:avLst/>
              <a:gdLst/>
              <a:ahLst/>
              <a:cxnLst/>
              <a:rect l="l" t="t" r="r" b="b"/>
              <a:pathLst>
                <a:path w="1370" h="2485" extrusionOk="0">
                  <a:moveTo>
                    <a:pt x="0" y="0"/>
                  </a:moveTo>
                  <a:lnTo>
                    <a:pt x="139" y="93"/>
                  </a:lnTo>
                  <a:lnTo>
                    <a:pt x="255" y="232"/>
                  </a:lnTo>
                  <a:lnTo>
                    <a:pt x="395" y="488"/>
                  </a:lnTo>
                  <a:lnTo>
                    <a:pt x="511" y="743"/>
                  </a:lnTo>
                  <a:lnTo>
                    <a:pt x="627" y="1022"/>
                  </a:lnTo>
                  <a:lnTo>
                    <a:pt x="720" y="1300"/>
                  </a:lnTo>
                  <a:lnTo>
                    <a:pt x="1068" y="2484"/>
                  </a:lnTo>
                  <a:lnTo>
                    <a:pt x="1207" y="2252"/>
                  </a:lnTo>
                  <a:lnTo>
                    <a:pt x="1370" y="2020"/>
                  </a:lnTo>
                  <a:lnTo>
                    <a:pt x="1323" y="1579"/>
                  </a:lnTo>
                  <a:lnTo>
                    <a:pt x="1254" y="1208"/>
                  </a:lnTo>
                  <a:lnTo>
                    <a:pt x="1184" y="859"/>
                  </a:lnTo>
                  <a:lnTo>
                    <a:pt x="1091" y="581"/>
                  </a:lnTo>
                  <a:lnTo>
                    <a:pt x="975" y="372"/>
                  </a:lnTo>
                  <a:lnTo>
                    <a:pt x="859" y="186"/>
                  </a:lnTo>
                  <a:lnTo>
                    <a:pt x="789" y="140"/>
                  </a:lnTo>
                  <a:lnTo>
                    <a:pt x="720" y="70"/>
                  </a:lnTo>
                  <a:lnTo>
                    <a:pt x="650" y="47"/>
                  </a:lnTo>
                  <a:lnTo>
                    <a:pt x="58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34"/>
            <p:cNvSpPr/>
            <p:nvPr/>
          </p:nvSpPr>
          <p:spPr>
            <a:xfrm>
              <a:off x="3375509" y="7208100"/>
              <a:ext cx="56576" cy="59515"/>
            </a:xfrm>
            <a:custGeom>
              <a:avLst/>
              <a:gdLst/>
              <a:ahLst/>
              <a:cxnLst/>
              <a:rect l="l" t="t" r="r" b="b"/>
              <a:pathLst>
                <a:path w="442" h="465" extrusionOk="0">
                  <a:moveTo>
                    <a:pt x="209" y="0"/>
                  </a:moveTo>
                  <a:lnTo>
                    <a:pt x="139" y="24"/>
                  </a:lnTo>
                  <a:lnTo>
                    <a:pt x="70" y="70"/>
                  </a:lnTo>
                  <a:lnTo>
                    <a:pt x="23" y="140"/>
                  </a:lnTo>
                  <a:lnTo>
                    <a:pt x="0" y="233"/>
                  </a:lnTo>
                  <a:lnTo>
                    <a:pt x="23" y="326"/>
                  </a:lnTo>
                  <a:lnTo>
                    <a:pt x="70" y="395"/>
                  </a:lnTo>
                  <a:lnTo>
                    <a:pt x="139" y="442"/>
                  </a:lnTo>
                  <a:lnTo>
                    <a:pt x="209" y="465"/>
                  </a:lnTo>
                  <a:lnTo>
                    <a:pt x="302" y="442"/>
                  </a:lnTo>
                  <a:lnTo>
                    <a:pt x="372" y="395"/>
                  </a:lnTo>
                  <a:lnTo>
                    <a:pt x="418" y="326"/>
                  </a:lnTo>
                  <a:lnTo>
                    <a:pt x="441" y="233"/>
                  </a:lnTo>
                  <a:lnTo>
                    <a:pt x="418" y="140"/>
                  </a:lnTo>
                  <a:lnTo>
                    <a:pt x="372" y="70"/>
                  </a:lnTo>
                  <a:lnTo>
                    <a:pt x="302" y="24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34"/>
            <p:cNvSpPr/>
            <p:nvPr/>
          </p:nvSpPr>
          <p:spPr>
            <a:xfrm>
              <a:off x="3375509" y="7478546"/>
              <a:ext cx="56576" cy="56572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09" y="0"/>
                  </a:moveTo>
                  <a:lnTo>
                    <a:pt x="139" y="23"/>
                  </a:lnTo>
                  <a:lnTo>
                    <a:pt x="70" y="70"/>
                  </a:lnTo>
                  <a:lnTo>
                    <a:pt x="23" y="139"/>
                  </a:lnTo>
                  <a:lnTo>
                    <a:pt x="0" y="232"/>
                  </a:lnTo>
                  <a:lnTo>
                    <a:pt x="23" y="302"/>
                  </a:lnTo>
                  <a:lnTo>
                    <a:pt x="70" y="372"/>
                  </a:lnTo>
                  <a:lnTo>
                    <a:pt x="139" y="441"/>
                  </a:lnTo>
                  <a:lnTo>
                    <a:pt x="302" y="441"/>
                  </a:lnTo>
                  <a:lnTo>
                    <a:pt x="372" y="372"/>
                  </a:lnTo>
                  <a:lnTo>
                    <a:pt x="418" y="302"/>
                  </a:lnTo>
                  <a:lnTo>
                    <a:pt x="441" y="232"/>
                  </a:lnTo>
                  <a:lnTo>
                    <a:pt x="418" y="139"/>
                  </a:lnTo>
                  <a:lnTo>
                    <a:pt x="372" y="70"/>
                  </a:lnTo>
                  <a:lnTo>
                    <a:pt x="302" y="23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34"/>
            <p:cNvSpPr/>
            <p:nvPr/>
          </p:nvSpPr>
          <p:spPr>
            <a:xfrm>
              <a:off x="2825703" y="7350682"/>
              <a:ext cx="169472" cy="169587"/>
            </a:xfrm>
            <a:custGeom>
              <a:avLst/>
              <a:gdLst/>
              <a:ahLst/>
              <a:cxnLst/>
              <a:rect l="l" t="t" r="r" b="b"/>
              <a:pathLst>
                <a:path w="1324" h="1325" extrusionOk="0">
                  <a:moveTo>
                    <a:pt x="650" y="1"/>
                  </a:moveTo>
                  <a:lnTo>
                    <a:pt x="511" y="24"/>
                  </a:lnTo>
                  <a:lnTo>
                    <a:pt x="395" y="47"/>
                  </a:lnTo>
                  <a:lnTo>
                    <a:pt x="279" y="117"/>
                  </a:lnTo>
                  <a:lnTo>
                    <a:pt x="186" y="187"/>
                  </a:lnTo>
                  <a:lnTo>
                    <a:pt x="93" y="303"/>
                  </a:lnTo>
                  <a:lnTo>
                    <a:pt x="47" y="396"/>
                  </a:lnTo>
                  <a:lnTo>
                    <a:pt x="0" y="535"/>
                  </a:lnTo>
                  <a:lnTo>
                    <a:pt x="0" y="674"/>
                  </a:lnTo>
                  <a:lnTo>
                    <a:pt x="0" y="790"/>
                  </a:lnTo>
                  <a:lnTo>
                    <a:pt x="47" y="930"/>
                  </a:lnTo>
                  <a:lnTo>
                    <a:pt x="93" y="1022"/>
                  </a:lnTo>
                  <a:lnTo>
                    <a:pt x="186" y="1138"/>
                  </a:lnTo>
                  <a:lnTo>
                    <a:pt x="279" y="1208"/>
                  </a:lnTo>
                  <a:lnTo>
                    <a:pt x="395" y="1278"/>
                  </a:lnTo>
                  <a:lnTo>
                    <a:pt x="511" y="1301"/>
                  </a:lnTo>
                  <a:lnTo>
                    <a:pt x="650" y="1324"/>
                  </a:lnTo>
                  <a:lnTo>
                    <a:pt x="789" y="1301"/>
                  </a:lnTo>
                  <a:lnTo>
                    <a:pt x="906" y="1278"/>
                  </a:lnTo>
                  <a:lnTo>
                    <a:pt x="1022" y="1208"/>
                  </a:lnTo>
                  <a:lnTo>
                    <a:pt x="1115" y="1138"/>
                  </a:lnTo>
                  <a:lnTo>
                    <a:pt x="1207" y="1022"/>
                  </a:lnTo>
                  <a:lnTo>
                    <a:pt x="1254" y="930"/>
                  </a:lnTo>
                  <a:lnTo>
                    <a:pt x="1300" y="790"/>
                  </a:lnTo>
                  <a:lnTo>
                    <a:pt x="1323" y="674"/>
                  </a:lnTo>
                  <a:lnTo>
                    <a:pt x="1300" y="535"/>
                  </a:lnTo>
                  <a:lnTo>
                    <a:pt x="1254" y="396"/>
                  </a:lnTo>
                  <a:lnTo>
                    <a:pt x="1207" y="303"/>
                  </a:lnTo>
                  <a:lnTo>
                    <a:pt x="1115" y="187"/>
                  </a:lnTo>
                  <a:lnTo>
                    <a:pt x="1022" y="117"/>
                  </a:lnTo>
                  <a:lnTo>
                    <a:pt x="906" y="47"/>
                  </a:lnTo>
                  <a:lnTo>
                    <a:pt x="789" y="24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34"/>
            <p:cNvSpPr/>
            <p:nvPr/>
          </p:nvSpPr>
          <p:spPr>
            <a:xfrm>
              <a:off x="1521143" y="7350682"/>
              <a:ext cx="169472" cy="169587"/>
            </a:xfrm>
            <a:custGeom>
              <a:avLst/>
              <a:gdLst/>
              <a:ahLst/>
              <a:cxnLst/>
              <a:rect l="l" t="t" r="r" b="b"/>
              <a:pathLst>
                <a:path w="1324" h="1325" extrusionOk="0">
                  <a:moveTo>
                    <a:pt x="650" y="1"/>
                  </a:moveTo>
                  <a:lnTo>
                    <a:pt x="534" y="24"/>
                  </a:lnTo>
                  <a:lnTo>
                    <a:pt x="395" y="47"/>
                  </a:lnTo>
                  <a:lnTo>
                    <a:pt x="279" y="117"/>
                  </a:lnTo>
                  <a:lnTo>
                    <a:pt x="186" y="187"/>
                  </a:lnTo>
                  <a:lnTo>
                    <a:pt x="116" y="303"/>
                  </a:lnTo>
                  <a:lnTo>
                    <a:pt x="46" y="396"/>
                  </a:lnTo>
                  <a:lnTo>
                    <a:pt x="23" y="535"/>
                  </a:lnTo>
                  <a:lnTo>
                    <a:pt x="0" y="674"/>
                  </a:lnTo>
                  <a:lnTo>
                    <a:pt x="23" y="790"/>
                  </a:lnTo>
                  <a:lnTo>
                    <a:pt x="46" y="930"/>
                  </a:lnTo>
                  <a:lnTo>
                    <a:pt x="116" y="1022"/>
                  </a:lnTo>
                  <a:lnTo>
                    <a:pt x="186" y="1138"/>
                  </a:lnTo>
                  <a:lnTo>
                    <a:pt x="279" y="1208"/>
                  </a:lnTo>
                  <a:lnTo>
                    <a:pt x="395" y="1278"/>
                  </a:lnTo>
                  <a:lnTo>
                    <a:pt x="534" y="1301"/>
                  </a:lnTo>
                  <a:lnTo>
                    <a:pt x="650" y="1324"/>
                  </a:lnTo>
                  <a:lnTo>
                    <a:pt x="789" y="1301"/>
                  </a:lnTo>
                  <a:lnTo>
                    <a:pt x="905" y="1278"/>
                  </a:lnTo>
                  <a:lnTo>
                    <a:pt x="1022" y="1208"/>
                  </a:lnTo>
                  <a:lnTo>
                    <a:pt x="1138" y="1138"/>
                  </a:lnTo>
                  <a:lnTo>
                    <a:pt x="1207" y="1022"/>
                  </a:lnTo>
                  <a:lnTo>
                    <a:pt x="1277" y="930"/>
                  </a:lnTo>
                  <a:lnTo>
                    <a:pt x="1300" y="790"/>
                  </a:lnTo>
                  <a:lnTo>
                    <a:pt x="1323" y="674"/>
                  </a:lnTo>
                  <a:lnTo>
                    <a:pt x="1300" y="535"/>
                  </a:lnTo>
                  <a:lnTo>
                    <a:pt x="1277" y="396"/>
                  </a:lnTo>
                  <a:lnTo>
                    <a:pt x="1207" y="303"/>
                  </a:lnTo>
                  <a:lnTo>
                    <a:pt x="1138" y="187"/>
                  </a:lnTo>
                  <a:lnTo>
                    <a:pt x="1022" y="117"/>
                  </a:lnTo>
                  <a:lnTo>
                    <a:pt x="905" y="47"/>
                  </a:lnTo>
                  <a:lnTo>
                    <a:pt x="789" y="24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34"/>
            <p:cNvSpPr/>
            <p:nvPr/>
          </p:nvSpPr>
          <p:spPr>
            <a:xfrm>
              <a:off x="2202137" y="7080364"/>
              <a:ext cx="344832" cy="127862"/>
            </a:xfrm>
            <a:custGeom>
              <a:avLst/>
              <a:gdLst/>
              <a:ahLst/>
              <a:cxnLst/>
              <a:rect l="l" t="t" r="r" b="b"/>
              <a:pathLst>
                <a:path w="2694" h="999" extrusionOk="0">
                  <a:moveTo>
                    <a:pt x="0" y="0"/>
                  </a:moveTo>
                  <a:lnTo>
                    <a:pt x="1324" y="998"/>
                  </a:lnTo>
                  <a:lnTo>
                    <a:pt x="2206" y="998"/>
                  </a:lnTo>
                  <a:lnTo>
                    <a:pt x="2276" y="743"/>
                  </a:lnTo>
                  <a:lnTo>
                    <a:pt x="2368" y="511"/>
                  </a:lnTo>
                  <a:lnTo>
                    <a:pt x="2508" y="256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34"/>
            <p:cNvSpPr/>
            <p:nvPr/>
          </p:nvSpPr>
          <p:spPr>
            <a:xfrm>
              <a:off x="1175986" y="6839613"/>
              <a:ext cx="692608" cy="273515"/>
            </a:xfrm>
            <a:custGeom>
              <a:avLst/>
              <a:gdLst/>
              <a:ahLst/>
              <a:cxnLst/>
              <a:rect l="l" t="t" r="r" b="b"/>
              <a:pathLst>
                <a:path w="5411" h="2137" extrusionOk="0">
                  <a:moveTo>
                    <a:pt x="605" y="1"/>
                  </a:moveTo>
                  <a:lnTo>
                    <a:pt x="1" y="2137"/>
                  </a:lnTo>
                  <a:lnTo>
                    <a:pt x="5364" y="2137"/>
                  </a:lnTo>
                  <a:lnTo>
                    <a:pt x="5410" y="1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34"/>
            <p:cNvSpPr/>
            <p:nvPr/>
          </p:nvSpPr>
          <p:spPr>
            <a:xfrm>
              <a:off x="2995053" y="5588627"/>
              <a:ext cx="282370" cy="59502"/>
            </a:xfrm>
            <a:custGeom>
              <a:avLst/>
              <a:gdLst/>
              <a:ahLst/>
              <a:cxnLst/>
              <a:rect l="l" t="t" r="r" b="b"/>
              <a:pathLst>
                <a:path w="1928" h="349" extrusionOk="0">
                  <a:moveTo>
                    <a:pt x="163" y="1"/>
                  </a:moveTo>
                  <a:lnTo>
                    <a:pt x="93" y="24"/>
                  </a:lnTo>
                  <a:lnTo>
                    <a:pt x="47" y="47"/>
                  </a:lnTo>
                  <a:lnTo>
                    <a:pt x="24" y="117"/>
                  </a:lnTo>
                  <a:lnTo>
                    <a:pt x="0" y="186"/>
                  </a:lnTo>
                  <a:lnTo>
                    <a:pt x="24" y="233"/>
                  </a:lnTo>
                  <a:lnTo>
                    <a:pt x="47" y="302"/>
                  </a:lnTo>
                  <a:lnTo>
                    <a:pt x="93" y="326"/>
                  </a:lnTo>
                  <a:lnTo>
                    <a:pt x="163" y="349"/>
                  </a:lnTo>
                  <a:lnTo>
                    <a:pt x="1927" y="349"/>
                  </a:lnTo>
                  <a:lnTo>
                    <a:pt x="19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34"/>
            <p:cNvSpPr/>
            <p:nvPr/>
          </p:nvSpPr>
          <p:spPr>
            <a:xfrm>
              <a:off x="2412660" y="6396893"/>
              <a:ext cx="217088" cy="113143"/>
            </a:xfrm>
            <a:custGeom>
              <a:avLst/>
              <a:gdLst/>
              <a:ahLst/>
              <a:cxnLst/>
              <a:rect l="l" t="t" r="r" b="b"/>
              <a:pathLst>
                <a:path w="1696" h="884" extrusionOk="0">
                  <a:moveTo>
                    <a:pt x="1603" y="1"/>
                  </a:moveTo>
                  <a:lnTo>
                    <a:pt x="1510" y="24"/>
                  </a:lnTo>
                  <a:lnTo>
                    <a:pt x="71" y="651"/>
                  </a:lnTo>
                  <a:lnTo>
                    <a:pt x="24" y="674"/>
                  </a:lnTo>
                  <a:lnTo>
                    <a:pt x="1" y="721"/>
                  </a:lnTo>
                  <a:lnTo>
                    <a:pt x="1" y="767"/>
                  </a:lnTo>
                  <a:lnTo>
                    <a:pt x="1" y="813"/>
                  </a:lnTo>
                  <a:lnTo>
                    <a:pt x="47" y="860"/>
                  </a:lnTo>
                  <a:lnTo>
                    <a:pt x="117" y="883"/>
                  </a:lnTo>
                  <a:lnTo>
                    <a:pt x="187" y="883"/>
                  </a:lnTo>
                  <a:lnTo>
                    <a:pt x="767" y="628"/>
                  </a:lnTo>
                  <a:lnTo>
                    <a:pt x="999" y="512"/>
                  </a:lnTo>
                  <a:lnTo>
                    <a:pt x="1626" y="256"/>
                  </a:lnTo>
                  <a:lnTo>
                    <a:pt x="1673" y="233"/>
                  </a:lnTo>
                  <a:lnTo>
                    <a:pt x="1696" y="187"/>
                  </a:lnTo>
                  <a:lnTo>
                    <a:pt x="1696" y="140"/>
                  </a:lnTo>
                  <a:lnTo>
                    <a:pt x="1696" y="94"/>
                  </a:lnTo>
                  <a:lnTo>
                    <a:pt x="1673" y="47"/>
                  </a:lnTo>
                  <a:lnTo>
                    <a:pt x="16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34"/>
            <p:cNvSpPr/>
            <p:nvPr/>
          </p:nvSpPr>
          <p:spPr>
            <a:xfrm>
              <a:off x="2730849" y="6070589"/>
              <a:ext cx="43386" cy="284238"/>
            </a:xfrm>
            <a:custGeom>
              <a:avLst/>
              <a:gdLst/>
              <a:ahLst/>
              <a:cxnLst/>
              <a:rect l="l" t="t" r="r" b="b"/>
              <a:pathLst>
                <a:path w="326" h="2136" extrusionOk="0">
                  <a:moveTo>
                    <a:pt x="0" y="0"/>
                  </a:moveTo>
                  <a:lnTo>
                    <a:pt x="24" y="325"/>
                  </a:lnTo>
                  <a:lnTo>
                    <a:pt x="140" y="1927"/>
                  </a:lnTo>
                  <a:lnTo>
                    <a:pt x="163" y="2136"/>
                  </a:lnTo>
                  <a:lnTo>
                    <a:pt x="325" y="2136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34"/>
            <p:cNvSpPr/>
            <p:nvPr/>
          </p:nvSpPr>
          <p:spPr>
            <a:xfrm>
              <a:off x="2625845" y="6113837"/>
              <a:ext cx="123636" cy="213178"/>
            </a:xfrm>
            <a:custGeom>
              <a:avLst/>
              <a:gdLst/>
              <a:ahLst/>
              <a:cxnLst/>
              <a:rect l="l" t="t" r="r" b="b"/>
              <a:pathLst>
                <a:path w="929" h="1602" extrusionOk="0">
                  <a:moveTo>
                    <a:pt x="279" y="0"/>
                  </a:moveTo>
                  <a:lnTo>
                    <a:pt x="209" y="23"/>
                  </a:lnTo>
                  <a:lnTo>
                    <a:pt x="139" y="46"/>
                  </a:lnTo>
                  <a:lnTo>
                    <a:pt x="70" y="70"/>
                  </a:lnTo>
                  <a:lnTo>
                    <a:pt x="23" y="116"/>
                  </a:lnTo>
                  <a:lnTo>
                    <a:pt x="0" y="186"/>
                  </a:lnTo>
                  <a:lnTo>
                    <a:pt x="0" y="255"/>
                  </a:lnTo>
                  <a:lnTo>
                    <a:pt x="0" y="325"/>
                  </a:lnTo>
                  <a:lnTo>
                    <a:pt x="23" y="395"/>
                  </a:lnTo>
                  <a:lnTo>
                    <a:pt x="348" y="1114"/>
                  </a:lnTo>
                  <a:lnTo>
                    <a:pt x="371" y="1231"/>
                  </a:lnTo>
                  <a:lnTo>
                    <a:pt x="464" y="1370"/>
                  </a:lnTo>
                  <a:lnTo>
                    <a:pt x="557" y="1509"/>
                  </a:lnTo>
                  <a:lnTo>
                    <a:pt x="650" y="1579"/>
                  </a:lnTo>
                  <a:lnTo>
                    <a:pt x="743" y="1602"/>
                  </a:lnTo>
                  <a:lnTo>
                    <a:pt x="929" y="1602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9" name="Google Shape;3659;p34"/>
          <p:cNvGrpSpPr/>
          <p:nvPr/>
        </p:nvGrpSpPr>
        <p:grpSpPr>
          <a:xfrm flipH="1">
            <a:off x="8430852" y="3958982"/>
            <a:ext cx="712929" cy="368469"/>
            <a:chOff x="4788538" y="2017249"/>
            <a:chExt cx="1752099" cy="905551"/>
          </a:xfrm>
        </p:grpSpPr>
        <p:sp>
          <p:nvSpPr>
            <p:cNvPr id="3660" name="Google Shape;3660;p34"/>
            <p:cNvSpPr/>
            <p:nvPr/>
          </p:nvSpPr>
          <p:spPr>
            <a:xfrm>
              <a:off x="4788538" y="2017249"/>
              <a:ext cx="1134977" cy="905550"/>
            </a:xfrm>
            <a:custGeom>
              <a:avLst/>
              <a:gdLst/>
              <a:ahLst/>
              <a:cxnLst/>
              <a:rect l="l" t="t" r="r" b="b"/>
              <a:pathLst>
                <a:path w="4482" h="3576" extrusionOk="0">
                  <a:moveTo>
                    <a:pt x="0" y="0"/>
                  </a:moveTo>
                  <a:lnTo>
                    <a:pt x="0" y="3576"/>
                  </a:lnTo>
                  <a:lnTo>
                    <a:pt x="4481" y="3576"/>
                  </a:lnTo>
                  <a:lnTo>
                    <a:pt x="44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34"/>
            <p:cNvSpPr/>
            <p:nvPr/>
          </p:nvSpPr>
          <p:spPr>
            <a:xfrm>
              <a:off x="5305887" y="2017249"/>
              <a:ext cx="1234749" cy="905550"/>
            </a:xfrm>
            <a:custGeom>
              <a:avLst/>
              <a:gdLst/>
              <a:ahLst/>
              <a:cxnLst/>
              <a:rect l="l" t="t" r="r" b="b"/>
              <a:pathLst>
                <a:path w="4876" h="3576" extrusionOk="0">
                  <a:moveTo>
                    <a:pt x="2438" y="0"/>
                  </a:moveTo>
                  <a:lnTo>
                    <a:pt x="2183" y="23"/>
                  </a:lnTo>
                  <a:lnTo>
                    <a:pt x="1927" y="47"/>
                  </a:lnTo>
                  <a:lnTo>
                    <a:pt x="1695" y="93"/>
                  </a:lnTo>
                  <a:lnTo>
                    <a:pt x="1486" y="139"/>
                  </a:lnTo>
                  <a:lnTo>
                    <a:pt x="1277" y="232"/>
                  </a:lnTo>
                  <a:lnTo>
                    <a:pt x="1068" y="325"/>
                  </a:lnTo>
                  <a:lnTo>
                    <a:pt x="883" y="418"/>
                  </a:lnTo>
                  <a:lnTo>
                    <a:pt x="697" y="534"/>
                  </a:lnTo>
                  <a:lnTo>
                    <a:pt x="558" y="673"/>
                  </a:lnTo>
                  <a:lnTo>
                    <a:pt x="418" y="813"/>
                  </a:lnTo>
                  <a:lnTo>
                    <a:pt x="279" y="975"/>
                  </a:lnTo>
                  <a:lnTo>
                    <a:pt x="186" y="1138"/>
                  </a:lnTo>
                  <a:lnTo>
                    <a:pt x="93" y="1300"/>
                  </a:lnTo>
                  <a:lnTo>
                    <a:pt x="47" y="1486"/>
                  </a:lnTo>
                  <a:lnTo>
                    <a:pt x="0" y="1672"/>
                  </a:lnTo>
                  <a:lnTo>
                    <a:pt x="0" y="1857"/>
                  </a:lnTo>
                  <a:lnTo>
                    <a:pt x="0" y="3576"/>
                  </a:lnTo>
                  <a:lnTo>
                    <a:pt x="4876" y="3576"/>
                  </a:lnTo>
                  <a:lnTo>
                    <a:pt x="4876" y="1857"/>
                  </a:lnTo>
                  <a:lnTo>
                    <a:pt x="4853" y="1672"/>
                  </a:lnTo>
                  <a:lnTo>
                    <a:pt x="4829" y="1486"/>
                  </a:lnTo>
                  <a:lnTo>
                    <a:pt x="4760" y="1300"/>
                  </a:lnTo>
                  <a:lnTo>
                    <a:pt x="4667" y="1138"/>
                  </a:lnTo>
                  <a:lnTo>
                    <a:pt x="4574" y="975"/>
                  </a:lnTo>
                  <a:lnTo>
                    <a:pt x="4458" y="813"/>
                  </a:lnTo>
                  <a:lnTo>
                    <a:pt x="4319" y="673"/>
                  </a:lnTo>
                  <a:lnTo>
                    <a:pt x="4156" y="534"/>
                  </a:lnTo>
                  <a:lnTo>
                    <a:pt x="3970" y="418"/>
                  </a:lnTo>
                  <a:lnTo>
                    <a:pt x="3785" y="325"/>
                  </a:lnTo>
                  <a:lnTo>
                    <a:pt x="3599" y="232"/>
                  </a:lnTo>
                  <a:lnTo>
                    <a:pt x="3390" y="139"/>
                  </a:lnTo>
                  <a:lnTo>
                    <a:pt x="3158" y="93"/>
                  </a:lnTo>
                  <a:lnTo>
                    <a:pt x="2926" y="47"/>
                  </a:lnTo>
                  <a:lnTo>
                    <a:pt x="2670" y="23"/>
                  </a:lnTo>
                  <a:lnTo>
                    <a:pt x="24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34"/>
            <p:cNvSpPr/>
            <p:nvPr/>
          </p:nvSpPr>
          <p:spPr>
            <a:xfrm>
              <a:off x="5305887" y="2070174"/>
              <a:ext cx="1234749" cy="793876"/>
            </a:xfrm>
            <a:custGeom>
              <a:avLst/>
              <a:gdLst/>
              <a:ahLst/>
              <a:cxnLst/>
              <a:rect l="l" t="t" r="r" b="b"/>
              <a:pathLst>
                <a:path w="4876" h="3135" extrusionOk="0">
                  <a:moveTo>
                    <a:pt x="1301" y="0"/>
                  </a:moveTo>
                  <a:lnTo>
                    <a:pt x="1068" y="116"/>
                  </a:lnTo>
                  <a:lnTo>
                    <a:pt x="3785" y="116"/>
                  </a:lnTo>
                  <a:lnTo>
                    <a:pt x="3576" y="0"/>
                  </a:lnTo>
                  <a:close/>
                  <a:moveTo>
                    <a:pt x="651" y="395"/>
                  </a:moveTo>
                  <a:lnTo>
                    <a:pt x="534" y="488"/>
                  </a:lnTo>
                  <a:lnTo>
                    <a:pt x="4342" y="488"/>
                  </a:lnTo>
                  <a:lnTo>
                    <a:pt x="4226" y="395"/>
                  </a:lnTo>
                  <a:close/>
                  <a:moveTo>
                    <a:pt x="279" y="766"/>
                  </a:moveTo>
                  <a:lnTo>
                    <a:pt x="209" y="859"/>
                  </a:lnTo>
                  <a:lnTo>
                    <a:pt x="4644" y="859"/>
                  </a:lnTo>
                  <a:lnTo>
                    <a:pt x="4574" y="766"/>
                  </a:lnTo>
                  <a:close/>
                  <a:moveTo>
                    <a:pt x="93" y="1138"/>
                  </a:moveTo>
                  <a:lnTo>
                    <a:pt x="47" y="1254"/>
                  </a:lnTo>
                  <a:lnTo>
                    <a:pt x="4806" y="1254"/>
                  </a:lnTo>
                  <a:lnTo>
                    <a:pt x="4783" y="1138"/>
                  </a:lnTo>
                  <a:close/>
                  <a:moveTo>
                    <a:pt x="0" y="1532"/>
                  </a:moveTo>
                  <a:lnTo>
                    <a:pt x="0" y="1625"/>
                  </a:lnTo>
                  <a:lnTo>
                    <a:pt x="4876" y="1625"/>
                  </a:lnTo>
                  <a:lnTo>
                    <a:pt x="4853" y="1532"/>
                  </a:lnTo>
                  <a:close/>
                  <a:moveTo>
                    <a:pt x="0" y="1904"/>
                  </a:moveTo>
                  <a:lnTo>
                    <a:pt x="0" y="1997"/>
                  </a:lnTo>
                  <a:lnTo>
                    <a:pt x="4876" y="1997"/>
                  </a:lnTo>
                  <a:lnTo>
                    <a:pt x="4876" y="1904"/>
                  </a:lnTo>
                  <a:close/>
                  <a:moveTo>
                    <a:pt x="0" y="2275"/>
                  </a:moveTo>
                  <a:lnTo>
                    <a:pt x="0" y="2391"/>
                  </a:lnTo>
                  <a:lnTo>
                    <a:pt x="4876" y="2391"/>
                  </a:lnTo>
                  <a:lnTo>
                    <a:pt x="4876" y="2275"/>
                  </a:lnTo>
                  <a:close/>
                  <a:moveTo>
                    <a:pt x="0" y="2670"/>
                  </a:moveTo>
                  <a:lnTo>
                    <a:pt x="0" y="2763"/>
                  </a:lnTo>
                  <a:lnTo>
                    <a:pt x="4876" y="2763"/>
                  </a:lnTo>
                  <a:lnTo>
                    <a:pt x="4876" y="2670"/>
                  </a:lnTo>
                  <a:close/>
                  <a:moveTo>
                    <a:pt x="0" y="3041"/>
                  </a:moveTo>
                  <a:lnTo>
                    <a:pt x="0" y="3134"/>
                  </a:lnTo>
                  <a:lnTo>
                    <a:pt x="4876" y="3134"/>
                  </a:lnTo>
                  <a:lnTo>
                    <a:pt x="4876" y="3041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34"/>
            <p:cNvSpPr/>
            <p:nvPr/>
          </p:nvSpPr>
          <p:spPr>
            <a:xfrm>
              <a:off x="5535060" y="2434572"/>
              <a:ext cx="776403" cy="488227"/>
            </a:xfrm>
            <a:custGeom>
              <a:avLst/>
              <a:gdLst/>
              <a:ahLst/>
              <a:cxnLst/>
              <a:rect l="l" t="t" r="r" b="b"/>
              <a:pathLst>
                <a:path w="3066" h="1928" extrusionOk="0">
                  <a:moveTo>
                    <a:pt x="1" y="1"/>
                  </a:moveTo>
                  <a:lnTo>
                    <a:pt x="1" y="1928"/>
                  </a:lnTo>
                  <a:lnTo>
                    <a:pt x="3065" y="1928"/>
                  </a:lnTo>
                  <a:lnTo>
                    <a:pt x="30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3731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0">
          <a:extLst>
            <a:ext uri="{FF2B5EF4-FFF2-40B4-BE49-F238E27FC236}">
              <a16:creationId xmlns:a16="http://schemas.microsoft.com/office/drawing/2014/main" id="{AFA8986D-7CDB-7059-17F5-70754A32F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1" name="Google Shape;3211;p31">
            <a:extLst>
              <a:ext uri="{FF2B5EF4-FFF2-40B4-BE49-F238E27FC236}">
                <a16:creationId xmlns:a16="http://schemas.microsoft.com/office/drawing/2014/main" id="{A95AA43B-76B3-2619-5039-C001D2865D3E}"/>
              </a:ext>
            </a:extLst>
          </p:cNvPr>
          <p:cNvSpPr/>
          <p:nvPr/>
        </p:nvSpPr>
        <p:spPr>
          <a:xfrm>
            <a:off x="100" y="4057650"/>
            <a:ext cx="9144000" cy="456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2" name="Google Shape;3212;p31">
            <a:extLst>
              <a:ext uri="{FF2B5EF4-FFF2-40B4-BE49-F238E27FC236}">
                <a16:creationId xmlns:a16="http://schemas.microsoft.com/office/drawing/2014/main" id="{20EF880A-E5E1-8D82-9A0A-16D52335923A}"/>
              </a:ext>
            </a:extLst>
          </p:cNvPr>
          <p:cNvSpPr/>
          <p:nvPr/>
        </p:nvSpPr>
        <p:spPr>
          <a:xfrm>
            <a:off x="124" y="3191663"/>
            <a:ext cx="4622473" cy="870579"/>
          </a:xfrm>
          <a:custGeom>
            <a:avLst/>
            <a:gdLst/>
            <a:ahLst/>
            <a:cxnLst/>
            <a:rect l="l" t="t" r="r" b="b"/>
            <a:pathLst>
              <a:path w="46968" h="8846" extrusionOk="0">
                <a:moveTo>
                  <a:pt x="24680" y="0"/>
                </a:moveTo>
                <a:lnTo>
                  <a:pt x="24680" y="2554"/>
                </a:lnTo>
                <a:lnTo>
                  <a:pt x="23147" y="2554"/>
                </a:lnTo>
                <a:lnTo>
                  <a:pt x="23147" y="6060"/>
                </a:lnTo>
                <a:lnTo>
                  <a:pt x="21801" y="6060"/>
                </a:lnTo>
                <a:lnTo>
                  <a:pt x="21801" y="2066"/>
                </a:lnTo>
                <a:lnTo>
                  <a:pt x="20059" y="2066"/>
                </a:lnTo>
                <a:lnTo>
                  <a:pt x="20059" y="929"/>
                </a:lnTo>
                <a:lnTo>
                  <a:pt x="17854" y="929"/>
                </a:lnTo>
                <a:lnTo>
                  <a:pt x="17854" y="3065"/>
                </a:lnTo>
                <a:lnTo>
                  <a:pt x="16577" y="3065"/>
                </a:lnTo>
                <a:lnTo>
                  <a:pt x="16577" y="2345"/>
                </a:lnTo>
                <a:lnTo>
                  <a:pt x="15346" y="2345"/>
                </a:lnTo>
                <a:lnTo>
                  <a:pt x="15346" y="5224"/>
                </a:lnTo>
                <a:lnTo>
                  <a:pt x="13907" y="5224"/>
                </a:lnTo>
                <a:lnTo>
                  <a:pt x="13048" y="3738"/>
                </a:lnTo>
                <a:lnTo>
                  <a:pt x="12050" y="3738"/>
                </a:lnTo>
                <a:lnTo>
                  <a:pt x="12050" y="2066"/>
                </a:lnTo>
                <a:lnTo>
                  <a:pt x="10285" y="2066"/>
                </a:lnTo>
                <a:lnTo>
                  <a:pt x="10285" y="6710"/>
                </a:lnTo>
                <a:lnTo>
                  <a:pt x="8498" y="6710"/>
                </a:lnTo>
                <a:lnTo>
                  <a:pt x="8498" y="5038"/>
                </a:lnTo>
                <a:lnTo>
                  <a:pt x="6988" y="5038"/>
                </a:lnTo>
                <a:lnTo>
                  <a:pt x="6988" y="2740"/>
                </a:lnTo>
                <a:lnTo>
                  <a:pt x="4644" y="2740"/>
                </a:lnTo>
                <a:lnTo>
                  <a:pt x="4644" y="3854"/>
                </a:lnTo>
                <a:lnTo>
                  <a:pt x="1811" y="3854"/>
                </a:lnTo>
                <a:lnTo>
                  <a:pt x="1811" y="5247"/>
                </a:lnTo>
                <a:lnTo>
                  <a:pt x="0" y="5247"/>
                </a:lnTo>
                <a:lnTo>
                  <a:pt x="0" y="8845"/>
                </a:lnTo>
                <a:lnTo>
                  <a:pt x="46967" y="8845"/>
                </a:lnTo>
                <a:lnTo>
                  <a:pt x="46967" y="6385"/>
                </a:lnTo>
                <a:lnTo>
                  <a:pt x="43462" y="6385"/>
                </a:lnTo>
                <a:lnTo>
                  <a:pt x="43462" y="4411"/>
                </a:lnTo>
                <a:lnTo>
                  <a:pt x="42022" y="4411"/>
                </a:lnTo>
                <a:lnTo>
                  <a:pt x="42022" y="209"/>
                </a:lnTo>
                <a:lnTo>
                  <a:pt x="39608" y="209"/>
                </a:lnTo>
                <a:lnTo>
                  <a:pt x="39608" y="2925"/>
                </a:lnTo>
                <a:lnTo>
                  <a:pt x="38261" y="2925"/>
                </a:lnTo>
                <a:lnTo>
                  <a:pt x="38261" y="6268"/>
                </a:lnTo>
                <a:lnTo>
                  <a:pt x="36149" y="6268"/>
                </a:lnTo>
                <a:lnTo>
                  <a:pt x="36149" y="5108"/>
                </a:lnTo>
                <a:lnTo>
                  <a:pt x="34082" y="5108"/>
                </a:lnTo>
                <a:lnTo>
                  <a:pt x="32504" y="3552"/>
                </a:lnTo>
                <a:lnTo>
                  <a:pt x="30344" y="3552"/>
                </a:lnTo>
                <a:lnTo>
                  <a:pt x="30344" y="1068"/>
                </a:lnTo>
                <a:lnTo>
                  <a:pt x="27117" y="1068"/>
                </a:lnTo>
                <a:lnTo>
                  <a:pt x="27117" y="0"/>
                </a:lnTo>
                <a:close/>
              </a:path>
            </a:pathLst>
          </a:custGeom>
          <a:solidFill>
            <a:srgbClr val="1A1F20">
              <a:alpha val="131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3" name="Google Shape;3213;p31">
            <a:extLst>
              <a:ext uri="{FF2B5EF4-FFF2-40B4-BE49-F238E27FC236}">
                <a16:creationId xmlns:a16="http://schemas.microsoft.com/office/drawing/2014/main" id="{04A01FC8-6A96-D311-077E-9A054D27E996}"/>
              </a:ext>
            </a:extLst>
          </p:cNvPr>
          <p:cNvSpPr/>
          <p:nvPr/>
        </p:nvSpPr>
        <p:spPr>
          <a:xfrm>
            <a:off x="4622596" y="3191663"/>
            <a:ext cx="4622473" cy="870579"/>
          </a:xfrm>
          <a:custGeom>
            <a:avLst/>
            <a:gdLst/>
            <a:ahLst/>
            <a:cxnLst/>
            <a:rect l="l" t="t" r="r" b="b"/>
            <a:pathLst>
              <a:path w="46968" h="8846" extrusionOk="0">
                <a:moveTo>
                  <a:pt x="24680" y="0"/>
                </a:moveTo>
                <a:lnTo>
                  <a:pt x="24680" y="2554"/>
                </a:lnTo>
                <a:lnTo>
                  <a:pt x="23147" y="2554"/>
                </a:lnTo>
                <a:lnTo>
                  <a:pt x="23147" y="6060"/>
                </a:lnTo>
                <a:lnTo>
                  <a:pt x="21801" y="6060"/>
                </a:lnTo>
                <a:lnTo>
                  <a:pt x="21801" y="2066"/>
                </a:lnTo>
                <a:lnTo>
                  <a:pt x="20059" y="2066"/>
                </a:lnTo>
                <a:lnTo>
                  <a:pt x="20059" y="929"/>
                </a:lnTo>
                <a:lnTo>
                  <a:pt x="17854" y="929"/>
                </a:lnTo>
                <a:lnTo>
                  <a:pt x="17854" y="3065"/>
                </a:lnTo>
                <a:lnTo>
                  <a:pt x="16577" y="3065"/>
                </a:lnTo>
                <a:lnTo>
                  <a:pt x="16577" y="2345"/>
                </a:lnTo>
                <a:lnTo>
                  <a:pt x="15346" y="2345"/>
                </a:lnTo>
                <a:lnTo>
                  <a:pt x="15346" y="5224"/>
                </a:lnTo>
                <a:lnTo>
                  <a:pt x="13907" y="5224"/>
                </a:lnTo>
                <a:lnTo>
                  <a:pt x="13048" y="3738"/>
                </a:lnTo>
                <a:lnTo>
                  <a:pt x="12050" y="3738"/>
                </a:lnTo>
                <a:lnTo>
                  <a:pt x="12050" y="2066"/>
                </a:lnTo>
                <a:lnTo>
                  <a:pt x="10285" y="2066"/>
                </a:lnTo>
                <a:lnTo>
                  <a:pt x="10285" y="6710"/>
                </a:lnTo>
                <a:lnTo>
                  <a:pt x="8498" y="6710"/>
                </a:lnTo>
                <a:lnTo>
                  <a:pt x="8498" y="5038"/>
                </a:lnTo>
                <a:lnTo>
                  <a:pt x="6988" y="5038"/>
                </a:lnTo>
                <a:lnTo>
                  <a:pt x="6988" y="2740"/>
                </a:lnTo>
                <a:lnTo>
                  <a:pt x="4644" y="2740"/>
                </a:lnTo>
                <a:lnTo>
                  <a:pt x="4644" y="3854"/>
                </a:lnTo>
                <a:lnTo>
                  <a:pt x="1811" y="3854"/>
                </a:lnTo>
                <a:lnTo>
                  <a:pt x="1811" y="5247"/>
                </a:lnTo>
                <a:lnTo>
                  <a:pt x="0" y="5247"/>
                </a:lnTo>
                <a:lnTo>
                  <a:pt x="0" y="8845"/>
                </a:lnTo>
                <a:lnTo>
                  <a:pt x="46967" y="8845"/>
                </a:lnTo>
                <a:lnTo>
                  <a:pt x="46967" y="6385"/>
                </a:lnTo>
                <a:lnTo>
                  <a:pt x="43462" y="6385"/>
                </a:lnTo>
                <a:lnTo>
                  <a:pt x="43462" y="4411"/>
                </a:lnTo>
                <a:lnTo>
                  <a:pt x="42022" y="4411"/>
                </a:lnTo>
                <a:lnTo>
                  <a:pt x="42022" y="209"/>
                </a:lnTo>
                <a:lnTo>
                  <a:pt x="39608" y="209"/>
                </a:lnTo>
                <a:lnTo>
                  <a:pt x="39608" y="2925"/>
                </a:lnTo>
                <a:lnTo>
                  <a:pt x="38261" y="2925"/>
                </a:lnTo>
                <a:lnTo>
                  <a:pt x="38261" y="6268"/>
                </a:lnTo>
                <a:lnTo>
                  <a:pt x="36149" y="6268"/>
                </a:lnTo>
                <a:lnTo>
                  <a:pt x="36149" y="5108"/>
                </a:lnTo>
                <a:lnTo>
                  <a:pt x="34082" y="5108"/>
                </a:lnTo>
                <a:lnTo>
                  <a:pt x="32504" y="3552"/>
                </a:lnTo>
                <a:lnTo>
                  <a:pt x="30344" y="3552"/>
                </a:lnTo>
                <a:lnTo>
                  <a:pt x="30344" y="1068"/>
                </a:lnTo>
                <a:lnTo>
                  <a:pt x="27117" y="1068"/>
                </a:lnTo>
                <a:lnTo>
                  <a:pt x="27117" y="0"/>
                </a:lnTo>
                <a:close/>
              </a:path>
            </a:pathLst>
          </a:custGeom>
          <a:solidFill>
            <a:srgbClr val="1A1F20">
              <a:alpha val="131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4" name="Google Shape;3214;p31">
            <a:extLst>
              <a:ext uri="{FF2B5EF4-FFF2-40B4-BE49-F238E27FC236}">
                <a16:creationId xmlns:a16="http://schemas.microsoft.com/office/drawing/2014/main" id="{53452757-D484-9860-1D20-F8F56765B25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72046" y="1101675"/>
            <a:ext cx="7301100" cy="16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Términos claves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16" name="Google Shape;3216;p31">
            <a:extLst>
              <a:ext uri="{FF2B5EF4-FFF2-40B4-BE49-F238E27FC236}">
                <a16:creationId xmlns:a16="http://schemas.microsoft.com/office/drawing/2014/main" id="{945EF559-EB96-0378-A06B-FEAB4ED1DCE5}"/>
              </a:ext>
            </a:extLst>
          </p:cNvPr>
          <p:cNvSpPr/>
          <p:nvPr/>
        </p:nvSpPr>
        <p:spPr>
          <a:xfrm>
            <a:off x="763050" y="1836241"/>
            <a:ext cx="763222" cy="221288"/>
          </a:xfrm>
          <a:custGeom>
            <a:avLst/>
            <a:gdLst/>
            <a:ahLst/>
            <a:cxnLst/>
            <a:rect l="l" t="t" r="r" b="b"/>
            <a:pathLst>
              <a:path w="7291" h="2114" extrusionOk="0">
                <a:moveTo>
                  <a:pt x="2252" y="0"/>
                </a:moveTo>
                <a:lnTo>
                  <a:pt x="2113" y="24"/>
                </a:lnTo>
                <a:lnTo>
                  <a:pt x="1997" y="47"/>
                </a:lnTo>
                <a:lnTo>
                  <a:pt x="1857" y="116"/>
                </a:lnTo>
                <a:lnTo>
                  <a:pt x="1741" y="186"/>
                </a:lnTo>
                <a:lnTo>
                  <a:pt x="1648" y="279"/>
                </a:lnTo>
                <a:lnTo>
                  <a:pt x="1579" y="418"/>
                </a:lnTo>
                <a:lnTo>
                  <a:pt x="1556" y="534"/>
                </a:lnTo>
                <a:lnTo>
                  <a:pt x="1648" y="650"/>
                </a:lnTo>
                <a:lnTo>
                  <a:pt x="1556" y="558"/>
                </a:lnTo>
                <a:lnTo>
                  <a:pt x="1439" y="488"/>
                </a:lnTo>
                <a:lnTo>
                  <a:pt x="1323" y="465"/>
                </a:lnTo>
                <a:lnTo>
                  <a:pt x="1184" y="441"/>
                </a:lnTo>
                <a:lnTo>
                  <a:pt x="1068" y="441"/>
                </a:lnTo>
                <a:lnTo>
                  <a:pt x="952" y="465"/>
                </a:lnTo>
                <a:lnTo>
                  <a:pt x="813" y="488"/>
                </a:lnTo>
                <a:lnTo>
                  <a:pt x="720" y="558"/>
                </a:lnTo>
                <a:lnTo>
                  <a:pt x="604" y="627"/>
                </a:lnTo>
                <a:lnTo>
                  <a:pt x="511" y="720"/>
                </a:lnTo>
                <a:lnTo>
                  <a:pt x="441" y="813"/>
                </a:lnTo>
                <a:lnTo>
                  <a:pt x="395" y="906"/>
                </a:lnTo>
                <a:lnTo>
                  <a:pt x="348" y="1022"/>
                </a:lnTo>
                <a:lnTo>
                  <a:pt x="348" y="1161"/>
                </a:lnTo>
                <a:lnTo>
                  <a:pt x="348" y="1277"/>
                </a:lnTo>
                <a:lnTo>
                  <a:pt x="371" y="1393"/>
                </a:lnTo>
                <a:lnTo>
                  <a:pt x="395" y="1393"/>
                </a:lnTo>
                <a:lnTo>
                  <a:pt x="464" y="1417"/>
                </a:lnTo>
                <a:lnTo>
                  <a:pt x="534" y="1463"/>
                </a:lnTo>
                <a:lnTo>
                  <a:pt x="604" y="1533"/>
                </a:lnTo>
                <a:lnTo>
                  <a:pt x="534" y="1486"/>
                </a:lnTo>
                <a:lnTo>
                  <a:pt x="464" y="1440"/>
                </a:lnTo>
                <a:lnTo>
                  <a:pt x="395" y="1417"/>
                </a:lnTo>
                <a:lnTo>
                  <a:pt x="302" y="1417"/>
                </a:lnTo>
                <a:lnTo>
                  <a:pt x="232" y="1440"/>
                </a:lnTo>
                <a:lnTo>
                  <a:pt x="163" y="1463"/>
                </a:lnTo>
                <a:lnTo>
                  <a:pt x="93" y="1533"/>
                </a:lnTo>
                <a:lnTo>
                  <a:pt x="46" y="1579"/>
                </a:lnTo>
                <a:lnTo>
                  <a:pt x="23" y="1649"/>
                </a:lnTo>
                <a:lnTo>
                  <a:pt x="0" y="1718"/>
                </a:lnTo>
                <a:lnTo>
                  <a:pt x="23" y="1811"/>
                </a:lnTo>
                <a:lnTo>
                  <a:pt x="23" y="1881"/>
                </a:lnTo>
                <a:lnTo>
                  <a:pt x="70" y="1927"/>
                </a:lnTo>
                <a:lnTo>
                  <a:pt x="116" y="1997"/>
                </a:lnTo>
                <a:lnTo>
                  <a:pt x="186" y="2043"/>
                </a:lnTo>
                <a:lnTo>
                  <a:pt x="325" y="2090"/>
                </a:lnTo>
                <a:lnTo>
                  <a:pt x="5409" y="2090"/>
                </a:lnTo>
                <a:lnTo>
                  <a:pt x="6710" y="2113"/>
                </a:lnTo>
                <a:lnTo>
                  <a:pt x="7035" y="2113"/>
                </a:lnTo>
                <a:lnTo>
                  <a:pt x="7104" y="2090"/>
                </a:lnTo>
                <a:lnTo>
                  <a:pt x="7174" y="2067"/>
                </a:lnTo>
                <a:lnTo>
                  <a:pt x="7220" y="2020"/>
                </a:lnTo>
                <a:lnTo>
                  <a:pt x="7244" y="1974"/>
                </a:lnTo>
                <a:lnTo>
                  <a:pt x="7290" y="1904"/>
                </a:lnTo>
                <a:lnTo>
                  <a:pt x="7290" y="1834"/>
                </a:lnTo>
                <a:lnTo>
                  <a:pt x="7290" y="1672"/>
                </a:lnTo>
                <a:lnTo>
                  <a:pt x="7244" y="1509"/>
                </a:lnTo>
                <a:lnTo>
                  <a:pt x="7197" y="1370"/>
                </a:lnTo>
                <a:lnTo>
                  <a:pt x="7081" y="1277"/>
                </a:lnTo>
                <a:lnTo>
                  <a:pt x="6942" y="1184"/>
                </a:lnTo>
                <a:lnTo>
                  <a:pt x="6802" y="1138"/>
                </a:lnTo>
                <a:lnTo>
                  <a:pt x="6640" y="1138"/>
                </a:lnTo>
                <a:lnTo>
                  <a:pt x="6477" y="1161"/>
                </a:lnTo>
                <a:lnTo>
                  <a:pt x="6338" y="1231"/>
                </a:lnTo>
                <a:lnTo>
                  <a:pt x="6268" y="1277"/>
                </a:lnTo>
                <a:lnTo>
                  <a:pt x="6222" y="1347"/>
                </a:lnTo>
                <a:lnTo>
                  <a:pt x="6187" y="1399"/>
                </a:lnTo>
                <a:lnTo>
                  <a:pt x="6199" y="1370"/>
                </a:lnTo>
                <a:lnTo>
                  <a:pt x="6199" y="1347"/>
                </a:lnTo>
                <a:lnTo>
                  <a:pt x="6152" y="1138"/>
                </a:lnTo>
                <a:lnTo>
                  <a:pt x="6083" y="952"/>
                </a:lnTo>
                <a:lnTo>
                  <a:pt x="5967" y="766"/>
                </a:lnTo>
                <a:lnTo>
                  <a:pt x="5804" y="604"/>
                </a:lnTo>
                <a:lnTo>
                  <a:pt x="5642" y="465"/>
                </a:lnTo>
                <a:lnTo>
                  <a:pt x="5433" y="372"/>
                </a:lnTo>
                <a:lnTo>
                  <a:pt x="5224" y="302"/>
                </a:lnTo>
                <a:lnTo>
                  <a:pt x="5015" y="256"/>
                </a:lnTo>
                <a:lnTo>
                  <a:pt x="4806" y="232"/>
                </a:lnTo>
                <a:lnTo>
                  <a:pt x="4597" y="232"/>
                </a:lnTo>
                <a:lnTo>
                  <a:pt x="4365" y="279"/>
                </a:lnTo>
                <a:lnTo>
                  <a:pt x="4156" y="325"/>
                </a:lnTo>
                <a:lnTo>
                  <a:pt x="3970" y="395"/>
                </a:lnTo>
                <a:lnTo>
                  <a:pt x="3784" y="511"/>
                </a:lnTo>
                <a:lnTo>
                  <a:pt x="3645" y="627"/>
                </a:lnTo>
                <a:lnTo>
                  <a:pt x="3599" y="697"/>
                </a:lnTo>
                <a:lnTo>
                  <a:pt x="3575" y="790"/>
                </a:lnTo>
                <a:lnTo>
                  <a:pt x="3599" y="813"/>
                </a:lnTo>
                <a:lnTo>
                  <a:pt x="3691" y="929"/>
                </a:lnTo>
                <a:lnTo>
                  <a:pt x="3761" y="1068"/>
                </a:lnTo>
                <a:lnTo>
                  <a:pt x="3784" y="1208"/>
                </a:lnTo>
                <a:lnTo>
                  <a:pt x="3761" y="1347"/>
                </a:lnTo>
                <a:lnTo>
                  <a:pt x="3761" y="1208"/>
                </a:lnTo>
                <a:lnTo>
                  <a:pt x="3715" y="1092"/>
                </a:lnTo>
                <a:lnTo>
                  <a:pt x="3645" y="975"/>
                </a:lnTo>
                <a:lnTo>
                  <a:pt x="3529" y="883"/>
                </a:lnTo>
                <a:lnTo>
                  <a:pt x="3413" y="813"/>
                </a:lnTo>
                <a:lnTo>
                  <a:pt x="3297" y="766"/>
                </a:lnTo>
                <a:lnTo>
                  <a:pt x="3157" y="743"/>
                </a:lnTo>
                <a:lnTo>
                  <a:pt x="3018" y="743"/>
                </a:lnTo>
                <a:lnTo>
                  <a:pt x="2902" y="766"/>
                </a:lnTo>
                <a:lnTo>
                  <a:pt x="2763" y="790"/>
                </a:lnTo>
                <a:lnTo>
                  <a:pt x="2647" y="836"/>
                </a:lnTo>
                <a:lnTo>
                  <a:pt x="2531" y="906"/>
                </a:lnTo>
                <a:lnTo>
                  <a:pt x="2438" y="999"/>
                </a:lnTo>
                <a:lnTo>
                  <a:pt x="2368" y="1138"/>
                </a:lnTo>
                <a:lnTo>
                  <a:pt x="2345" y="1254"/>
                </a:lnTo>
                <a:lnTo>
                  <a:pt x="2345" y="1417"/>
                </a:lnTo>
                <a:lnTo>
                  <a:pt x="2298" y="1254"/>
                </a:lnTo>
                <a:lnTo>
                  <a:pt x="2322" y="1115"/>
                </a:lnTo>
                <a:lnTo>
                  <a:pt x="2368" y="975"/>
                </a:lnTo>
                <a:lnTo>
                  <a:pt x="2461" y="836"/>
                </a:lnTo>
                <a:lnTo>
                  <a:pt x="2577" y="743"/>
                </a:lnTo>
                <a:lnTo>
                  <a:pt x="2716" y="674"/>
                </a:lnTo>
                <a:lnTo>
                  <a:pt x="2879" y="627"/>
                </a:lnTo>
                <a:lnTo>
                  <a:pt x="3065" y="627"/>
                </a:lnTo>
                <a:lnTo>
                  <a:pt x="3041" y="511"/>
                </a:lnTo>
                <a:lnTo>
                  <a:pt x="3018" y="418"/>
                </a:lnTo>
                <a:lnTo>
                  <a:pt x="2949" y="325"/>
                </a:lnTo>
                <a:lnTo>
                  <a:pt x="2879" y="232"/>
                </a:lnTo>
                <a:lnTo>
                  <a:pt x="2786" y="163"/>
                </a:lnTo>
                <a:lnTo>
                  <a:pt x="2647" y="93"/>
                </a:lnTo>
                <a:lnTo>
                  <a:pt x="2531" y="47"/>
                </a:lnTo>
                <a:lnTo>
                  <a:pt x="2391" y="24"/>
                </a:lnTo>
                <a:lnTo>
                  <a:pt x="2252" y="0"/>
                </a:lnTo>
                <a:close/>
              </a:path>
            </a:pathLst>
          </a:custGeom>
          <a:solidFill>
            <a:srgbClr val="FFFFFF">
              <a:alpha val="23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7" name="Google Shape;3217;p31">
            <a:extLst>
              <a:ext uri="{FF2B5EF4-FFF2-40B4-BE49-F238E27FC236}">
                <a16:creationId xmlns:a16="http://schemas.microsoft.com/office/drawing/2014/main" id="{274E2862-6AAF-30E2-FB76-ED906032B17E}"/>
              </a:ext>
            </a:extLst>
          </p:cNvPr>
          <p:cNvSpPr/>
          <p:nvPr/>
        </p:nvSpPr>
        <p:spPr>
          <a:xfrm>
            <a:off x="7616575" y="2358001"/>
            <a:ext cx="768370" cy="221274"/>
          </a:xfrm>
          <a:custGeom>
            <a:avLst/>
            <a:gdLst/>
            <a:ahLst/>
            <a:cxnLst/>
            <a:rect l="l" t="t" r="r" b="b"/>
            <a:pathLst>
              <a:path w="9033" h="2601" extrusionOk="0">
                <a:moveTo>
                  <a:pt x="6084" y="1"/>
                </a:moveTo>
                <a:lnTo>
                  <a:pt x="5921" y="47"/>
                </a:lnTo>
                <a:lnTo>
                  <a:pt x="5759" y="93"/>
                </a:lnTo>
                <a:lnTo>
                  <a:pt x="5596" y="186"/>
                </a:lnTo>
                <a:lnTo>
                  <a:pt x="5480" y="279"/>
                </a:lnTo>
                <a:lnTo>
                  <a:pt x="5387" y="372"/>
                </a:lnTo>
                <a:lnTo>
                  <a:pt x="5318" y="488"/>
                </a:lnTo>
                <a:lnTo>
                  <a:pt x="5271" y="627"/>
                </a:lnTo>
                <a:lnTo>
                  <a:pt x="5248" y="767"/>
                </a:lnTo>
                <a:lnTo>
                  <a:pt x="5480" y="767"/>
                </a:lnTo>
                <a:lnTo>
                  <a:pt x="5666" y="836"/>
                </a:lnTo>
                <a:lnTo>
                  <a:pt x="5852" y="906"/>
                </a:lnTo>
                <a:lnTo>
                  <a:pt x="5991" y="1022"/>
                </a:lnTo>
                <a:lnTo>
                  <a:pt x="6060" y="1115"/>
                </a:lnTo>
                <a:lnTo>
                  <a:pt x="6107" y="1185"/>
                </a:lnTo>
                <a:lnTo>
                  <a:pt x="6153" y="1277"/>
                </a:lnTo>
                <a:lnTo>
                  <a:pt x="6177" y="1370"/>
                </a:lnTo>
                <a:lnTo>
                  <a:pt x="6177" y="1556"/>
                </a:lnTo>
                <a:lnTo>
                  <a:pt x="6153" y="1742"/>
                </a:lnTo>
                <a:lnTo>
                  <a:pt x="6153" y="1556"/>
                </a:lnTo>
                <a:lnTo>
                  <a:pt x="6107" y="1394"/>
                </a:lnTo>
                <a:lnTo>
                  <a:pt x="6037" y="1231"/>
                </a:lnTo>
                <a:lnTo>
                  <a:pt x="5921" y="1115"/>
                </a:lnTo>
                <a:lnTo>
                  <a:pt x="5782" y="1022"/>
                </a:lnTo>
                <a:lnTo>
                  <a:pt x="5619" y="952"/>
                </a:lnTo>
                <a:lnTo>
                  <a:pt x="5457" y="929"/>
                </a:lnTo>
                <a:lnTo>
                  <a:pt x="5294" y="906"/>
                </a:lnTo>
                <a:lnTo>
                  <a:pt x="5271" y="906"/>
                </a:lnTo>
                <a:lnTo>
                  <a:pt x="5109" y="929"/>
                </a:lnTo>
                <a:lnTo>
                  <a:pt x="4946" y="952"/>
                </a:lnTo>
                <a:lnTo>
                  <a:pt x="4807" y="999"/>
                </a:lnTo>
                <a:lnTo>
                  <a:pt x="4667" y="1068"/>
                </a:lnTo>
                <a:lnTo>
                  <a:pt x="4528" y="1185"/>
                </a:lnTo>
                <a:lnTo>
                  <a:pt x="4435" y="1324"/>
                </a:lnTo>
                <a:lnTo>
                  <a:pt x="4389" y="1486"/>
                </a:lnTo>
                <a:lnTo>
                  <a:pt x="4389" y="1672"/>
                </a:lnTo>
                <a:lnTo>
                  <a:pt x="4342" y="1486"/>
                </a:lnTo>
                <a:lnTo>
                  <a:pt x="4366" y="1394"/>
                </a:lnTo>
                <a:lnTo>
                  <a:pt x="4366" y="1301"/>
                </a:lnTo>
                <a:lnTo>
                  <a:pt x="4412" y="1208"/>
                </a:lnTo>
                <a:lnTo>
                  <a:pt x="4459" y="1138"/>
                </a:lnTo>
                <a:lnTo>
                  <a:pt x="4598" y="976"/>
                </a:lnTo>
                <a:lnTo>
                  <a:pt x="4621" y="952"/>
                </a:lnTo>
                <a:lnTo>
                  <a:pt x="4575" y="860"/>
                </a:lnTo>
                <a:lnTo>
                  <a:pt x="4505" y="767"/>
                </a:lnTo>
                <a:lnTo>
                  <a:pt x="4435" y="674"/>
                </a:lnTo>
                <a:lnTo>
                  <a:pt x="4342" y="604"/>
                </a:lnTo>
                <a:lnTo>
                  <a:pt x="4133" y="465"/>
                </a:lnTo>
                <a:lnTo>
                  <a:pt x="3878" y="372"/>
                </a:lnTo>
                <a:lnTo>
                  <a:pt x="3553" y="302"/>
                </a:lnTo>
                <a:lnTo>
                  <a:pt x="3205" y="279"/>
                </a:lnTo>
                <a:lnTo>
                  <a:pt x="3019" y="279"/>
                </a:lnTo>
                <a:lnTo>
                  <a:pt x="2810" y="302"/>
                </a:lnTo>
                <a:lnTo>
                  <a:pt x="2555" y="372"/>
                </a:lnTo>
                <a:lnTo>
                  <a:pt x="2299" y="465"/>
                </a:lnTo>
                <a:lnTo>
                  <a:pt x="2067" y="581"/>
                </a:lnTo>
                <a:lnTo>
                  <a:pt x="1835" y="743"/>
                </a:lnTo>
                <a:lnTo>
                  <a:pt x="1649" y="929"/>
                </a:lnTo>
                <a:lnTo>
                  <a:pt x="1510" y="1161"/>
                </a:lnTo>
                <a:lnTo>
                  <a:pt x="1417" y="1417"/>
                </a:lnTo>
                <a:lnTo>
                  <a:pt x="1371" y="1672"/>
                </a:lnTo>
                <a:lnTo>
                  <a:pt x="1417" y="1835"/>
                </a:lnTo>
                <a:lnTo>
                  <a:pt x="1371" y="1742"/>
                </a:lnTo>
                <a:lnTo>
                  <a:pt x="1324" y="1649"/>
                </a:lnTo>
                <a:lnTo>
                  <a:pt x="1255" y="1579"/>
                </a:lnTo>
                <a:lnTo>
                  <a:pt x="1185" y="1510"/>
                </a:lnTo>
                <a:lnTo>
                  <a:pt x="1092" y="1463"/>
                </a:lnTo>
                <a:lnTo>
                  <a:pt x="999" y="1440"/>
                </a:lnTo>
                <a:lnTo>
                  <a:pt x="814" y="1394"/>
                </a:lnTo>
                <a:lnTo>
                  <a:pt x="767" y="1394"/>
                </a:lnTo>
                <a:lnTo>
                  <a:pt x="581" y="1417"/>
                </a:lnTo>
                <a:lnTo>
                  <a:pt x="419" y="1486"/>
                </a:lnTo>
                <a:lnTo>
                  <a:pt x="256" y="1579"/>
                </a:lnTo>
                <a:lnTo>
                  <a:pt x="117" y="1695"/>
                </a:lnTo>
                <a:lnTo>
                  <a:pt x="71" y="1788"/>
                </a:lnTo>
                <a:lnTo>
                  <a:pt x="47" y="1858"/>
                </a:lnTo>
                <a:lnTo>
                  <a:pt x="1" y="2067"/>
                </a:lnTo>
                <a:lnTo>
                  <a:pt x="1" y="2253"/>
                </a:lnTo>
                <a:lnTo>
                  <a:pt x="24" y="2345"/>
                </a:lnTo>
                <a:lnTo>
                  <a:pt x="47" y="2415"/>
                </a:lnTo>
                <a:lnTo>
                  <a:pt x="94" y="2485"/>
                </a:lnTo>
                <a:lnTo>
                  <a:pt x="163" y="2554"/>
                </a:lnTo>
                <a:lnTo>
                  <a:pt x="233" y="2578"/>
                </a:lnTo>
                <a:lnTo>
                  <a:pt x="326" y="2601"/>
                </a:lnTo>
                <a:lnTo>
                  <a:pt x="721" y="2601"/>
                </a:lnTo>
                <a:lnTo>
                  <a:pt x="2346" y="2578"/>
                </a:lnTo>
                <a:lnTo>
                  <a:pt x="8057" y="2578"/>
                </a:lnTo>
                <a:lnTo>
                  <a:pt x="8452" y="2601"/>
                </a:lnTo>
                <a:lnTo>
                  <a:pt x="8568" y="2601"/>
                </a:lnTo>
                <a:lnTo>
                  <a:pt x="8661" y="2578"/>
                </a:lnTo>
                <a:lnTo>
                  <a:pt x="8754" y="2554"/>
                </a:lnTo>
                <a:lnTo>
                  <a:pt x="8823" y="2508"/>
                </a:lnTo>
                <a:lnTo>
                  <a:pt x="8916" y="2461"/>
                </a:lnTo>
                <a:lnTo>
                  <a:pt x="8963" y="2392"/>
                </a:lnTo>
                <a:lnTo>
                  <a:pt x="9009" y="2322"/>
                </a:lnTo>
                <a:lnTo>
                  <a:pt x="9032" y="2229"/>
                </a:lnTo>
                <a:lnTo>
                  <a:pt x="9032" y="2136"/>
                </a:lnTo>
                <a:lnTo>
                  <a:pt x="9032" y="2044"/>
                </a:lnTo>
                <a:lnTo>
                  <a:pt x="8986" y="1951"/>
                </a:lnTo>
                <a:lnTo>
                  <a:pt x="8916" y="1881"/>
                </a:lnTo>
                <a:lnTo>
                  <a:pt x="8870" y="1811"/>
                </a:lnTo>
                <a:lnTo>
                  <a:pt x="8800" y="1788"/>
                </a:lnTo>
                <a:lnTo>
                  <a:pt x="8730" y="1765"/>
                </a:lnTo>
                <a:lnTo>
                  <a:pt x="8638" y="1742"/>
                </a:lnTo>
                <a:lnTo>
                  <a:pt x="8568" y="1742"/>
                </a:lnTo>
                <a:lnTo>
                  <a:pt x="8475" y="1765"/>
                </a:lnTo>
                <a:lnTo>
                  <a:pt x="8568" y="1719"/>
                </a:lnTo>
                <a:lnTo>
                  <a:pt x="8591" y="1719"/>
                </a:lnTo>
                <a:lnTo>
                  <a:pt x="8614" y="1556"/>
                </a:lnTo>
                <a:lnTo>
                  <a:pt x="8638" y="1417"/>
                </a:lnTo>
                <a:lnTo>
                  <a:pt x="8614" y="1277"/>
                </a:lnTo>
                <a:lnTo>
                  <a:pt x="8568" y="1115"/>
                </a:lnTo>
                <a:lnTo>
                  <a:pt x="8498" y="999"/>
                </a:lnTo>
                <a:lnTo>
                  <a:pt x="8405" y="860"/>
                </a:lnTo>
                <a:lnTo>
                  <a:pt x="8289" y="767"/>
                </a:lnTo>
                <a:lnTo>
                  <a:pt x="8173" y="674"/>
                </a:lnTo>
                <a:lnTo>
                  <a:pt x="8057" y="604"/>
                </a:lnTo>
                <a:lnTo>
                  <a:pt x="7918" y="558"/>
                </a:lnTo>
                <a:lnTo>
                  <a:pt x="7778" y="535"/>
                </a:lnTo>
                <a:lnTo>
                  <a:pt x="7570" y="535"/>
                </a:lnTo>
                <a:lnTo>
                  <a:pt x="7407" y="558"/>
                </a:lnTo>
                <a:lnTo>
                  <a:pt x="7268" y="604"/>
                </a:lnTo>
                <a:lnTo>
                  <a:pt x="7128" y="674"/>
                </a:lnTo>
                <a:lnTo>
                  <a:pt x="6989" y="790"/>
                </a:lnTo>
                <a:lnTo>
                  <a:pt x="7128" y="651"/>
                </a:lnTo>
                <a:lnTo>
                  <a:pt x="7082" y="488"/>
                </a:lnTo>
                <a:lnTo>
                  <a:pt x="7012" y="349"/>
                </a:lnTo>
                <a:lnTo>
                  <a:pt x="6896" y="209"/>
                </a:lnTo>
                <a:lnTo>
                  <a:pt x="6757" y="117"/>
                </a:lnTo>
                <a:lnTo>
                  <a:pt x="6618" y="70"/>
                </a:lnTo>
                <a:lnTo>
                  <a:pt x="6502" y="24"/>
                </a:lnTo>
                <a:lnTo>
                  <a:pt x="6385" y="1"/>
                </a:lnTo>
                <a:close/>
              </a:path>
            </a:pathLst>
          </a:custGeom>
          <a:solidFill>
            <a:srgbClr val="FFFFFF">
              <a:alpha val="23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8" name="Google Shape;3218;p31">
            <a:extLst>
              <a:ext uri="{FF2B5EF4-FFF2-40B4-BE49-F238E27FC236}">
                <a16:creationId xmlns:a16="http://schemas.microsoft.com/office/drawing/2014/main" id="{001409F3-9EA0-A555-CB50-5F94F93B5A32}"/>
              </a:ext>
            </a:extLst>
          </p:cNvPr>
          <p:cNvSpPr/>
          <p:nvPr/>
        </p:nvSpPr>
        <p:spPr>
          <a:xfrm>
            <a:off x="4747451" y="2968805"/>
            <a:ext cx="156499" cy="108714"/>
          </a:xfrm>
          <a:custGeom>
            <a:avLst/>
            <a:gdLst/>
            <a:ahLst/>
            <a:cxnLst/>
            <a:rect l="l" t="t" r="r" b="b"/>
            <a:pathLst>
              <a:path w="2508" h="1742" extrusionOk="0">
                <a:moveTo>
                  <a:pt x="2507" y="0"/>
                </a:moveTo>
                <a:lnTo>
                  <a:pt x="2299" y="93"/>
                </a:lnTo>
                <a:lnTo>
                  <a:pt x="2113" y="232"/>
                </a:lnTo>
                <a:lnTo>
                  <a:pt x="1950" y="372"/>
                </a:lnTo>
                <a:lnTo>
                  <a:pt x="1788" y="534"/>
                </a:lnTo>
                <a:lnTo>
                  <a:pt x="1625" y="697"/>
                </a:lnTo>
                <a:lnTo>
                  <a:pt x="1486" y="906"/>
                </a:lnTo>
                <a:lnTo>
                  <a:pt x="1393" y="1091"/>
                </a:lnTo>
                <a:lnTo>
                  <a:pt x="1254" y="929"/>
                </a:lnTo>
                <a:lnTo>
                  <a:pt x="1091" y="766"/>
                </a:lnTo>
                <a:lnTo>
                  <a:pt x="882" y="627"/>
                </a:lnTo>
                <a:lnTo>
                  <a:pt x="673" y="511"/>
                </a:lnTo>
                <a:lnTo>
                  <a:pt x="464" y="441"/>
                </a:lnTo>
                <a:lnTo>
                  <a:pt x="232" y="395"/>
                </a:lnTo>
                <a:lnTo>
                  <a:pt x="0" y="395"/>
                </a:lnTo>
                <a:lnTo>
                  <a:pt x="209" y="465"/>
                </a:lnTo>
                <a:lnTo>
                  <a:pt x="418" y="558"/>
                </a:lnTo>
                <a:lnTo>
                  <a:pt x="604" y="674"/>
                </a:lnTo>
                <a:lnTo>
                  <a:pt x="766" y="790"/>
                </a:lnTo>
                <a:lnTo>
                  <a:pt x="929" y="929"/>
                </a:lnTo>
                <a:lnTo>
                  <a:pt x="1068" y="1091"/>
                </a:lnTo>
                <a:lnTo>
                  <a:pt x="1207" y="1254"/>
                </a:lnTo>
                <a:lnTo>
                  <a:pt x="1323" y="1440"/>
                </a:lnTo>
                <a:lnTo>
                  <a:pt x="1486" y="1742"/>
                </a:lnTo>
                <a:lnTo>
                  <a:pt x="1556" y="1393"/>
                </a:lnTo>
                <a:lnTo>
                  <a:pt x="1625" y="1208"/>
                </a:lnTo>
                <a:lnTo>
                  <a:pt x="1718" y="1022"/>
                </a:lnTo>
                <a:lnTo>
                  <a:pt x="1811" y="836"/>
                </a:lnTo>
                <a:lnTo>
                  <a:pt x="1950" y="674"/>
                </a:lnTo>
                <a:lnTo>
                  <a:pt x="2206" y="325"/>
                </a:lnTo>
                <a:lnTo>
                  <a:pt x="2507" y="0"/>
                </a:lnTo>
                <a:close/>
              </a:path>
            </a:pathLst>
          </a:custGeom>
          <a:solidFill>
            <a:srgbClr val="1A1F20">
              <a:alpha val="131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19" name="Google Shape;3219;p31">
            <a:extLst>
              <a:ext uri="{FF2B5EF4-FFF2-40B4-BE49-F238E27FC236}">
                <a16:creationId xmlns:a16="http://schemas.microsoft.com/office/drawing/2014/main" id="{B5984599-E8A0-05AA-CEC2-63321DA47BBB}"/>
              </a:ext>
            </a:extLst>
          </p:cNvPr>
          <p:cNvGrpSpPr/>
          <p:nvPr/>
        </p:nvGrpSpPr>
        <p:grpSpPr>
          <a:xfrm>
            <a:off x="-173" y="2539595"/>
            <a:ext cx="3229114" cy="1774493"/>
            <a:chOff x="-173" y="2539595"/>
            <a:chExt cx="3229114" cy="1774493"/>
          </a:xfrm>
        </p:grpSpPr>
        <p:sp>
          <p:nvSpPr>
            <p:cNvPr id="3220" name="Google Shape;3220;p31">
              <a:extLst>
                <a:ext uri="{FF2B5EF4-FFF2-40B4-BE49-F238E27FC236}">
                  <a16:creationId xmlns:a16="http://schemas.microsoft.com/office/drawing/2014/main" id="{4C89754B-BFD6-01D7-778E-ABAB08E532E1}"/>
                </a:ext>
              </a:extLst>
            </p:cNvPr>
            <p:cNvSpPr/>
            <p:nvPr/>
          </p:nvSpPr>
          <p:spPr>
            <a:xfrm>
              <a:off x="360570" y="2539595"/>
              <a:ext cx="1391342" cy="668756"/>
            </a:xfrm>
            <a:custGeom>
              <a:avLst/>
              <a:gdLst/>
              <a:ahLst/>
              <a:cxnLst/>
              <a:rect l="l" t="t" r="r" b="b"/>
              <a:pathLst>
                <a:path w="17343" h="8336" extrusionOk="0">
                  <a:moveTo>
                    <a:pt x="1532" y="325"/>
                  </a:moveTo>
                  <a:lnTo>
                    <a:pt x="2531" y="720"/>
                  </a:lnTo>
                  <a:lnTo>
                    <a:pt x="1788" y="1045"/>
                  </a:lnTo>
                  <a:lnTo>
                    <a:pt x="1532" y="325"/>
                  </a:lnTo>
                  <a:close/>
                  <a:moveTo>
                    <a:pt x="1463" y="372"/>
                  </a:moveTo>
                  <a:lnTo>
                    <a:pt x="1718" y="1068"/>
                  </a:lnTo>
                  <a:lnTo>
                    <a:pt x="1068" y="1347"/>
                  </a:lnTo>
                  <a:lnTo>
                    <a:pt x="1463" y="372"/>
                  </a:lnTo>
                  <a:close/>
                  <a:moveTo>
                    <a:pt x="441" y="70"/>
                  </a:moveTo>
                  <a:lnTo>
                    <a:pt x="1416" y="302"/>
                  </a:lnTo>
                  <a:lnTo>
                    <a:pt x="998" y="1370"/>
                  </a:lnTo>
                  <a:lnTo>
                    <a:pt x="279" y="1185"/>
                  </a:lnTo>
                  <a:lnTo>
                    <a:pt x="186" y="1161"/>
                  </a:lnTo>
                  <a:lnTo>
                    <a:pt x="93" y="1138"/>
                  </a:lnTo>
                  <a:lnTo>
                    <a:pt x="441" y="70"/>
                  </a:lnTo>
                  <a:close/>
                  <a:moveTo>
                    <a:pt x="2670" y="767"/>
                  </a:moveTo>
                  <a:lnTo>
                    <a:pt x="3784" y="1208"/>
                  </a:lnTo>
                  <a:lnTo>
                    <a:pt x="2949" y="1533"/>
                  </a:lnTo>
                  <a:lnTo>
                    <a:pt x="2670" y="767"/>
                  </a:lnTo>
                  <a:close/>
                  <a:moveTo>
                    <a:pt x="1741" y="1138"/>
                  </a:moveTo>
                  <a:lnTo>
                    <a:pt x="1997" y="1858"/>
                  </a:lnTo>
                  <a:lnTo>
                    <a:pt x="1997" y="1858"/>
                  </a:lnTo>
                  <a:lnTo>
                    <a:pt x="1091" y="1417"/>
                  </a:lnTo>
                  <a:lnTo>
                    <a:pt x="1741" y="1138"/>
                  </a:lnTo>
                  <a:close/>
                  <a:moveTo>
                    <a:pt x="2600" y="767"/>
                  </a:moveTo>
                  <a:lnTo>
                    <a:pt x="2879" y="1556"/>
                  </a:lnTo>
                  <a:lnTo>
                    <a:pt x="2089" y="1881"/>
                  </a:lnTo>
                  <a:lnTo>
                    <a:pt x="1811" y="1115"/>
                  </a:lnTo>
                  <a:lnTo>
                    <a:pt x="2600" y="767"/>
                  </a:lnTo>
                  <a:close/>
                  <a:moveTo>
                    <a:pt x="3924" y="1254"/>
                  </a:moveTo>
                  <a:lnTo>
                    <a:pt x="5061" y="1695"/>
                  </a:lnTo>
                  <a:lnTo>
                    <a:pt x="4202" y="2067"/>
                  </a:lnTo>
                  <a:lnTo>
                    <a:pt x="3924" y="1254"/>
                  </a:lnTo>
                  <a:close/>
                  <a:moveTo>
                    <a:pt x="2902" y="1626"/>
                  </a:moveTo>
                  <a:lnTo>
                    <a:pt x="3181" y="2438"/>
                  </a:lnTo>
                  <a:lnTo>
                    <a:pt x="2159" y="1927"/>
                  </a:lnTo>
                  <a:lnTo>
                    <a:pt x="2902" y="1626"/>
                  </a:lnTo>
                  <a:close/>
                  <a:moveTo>
                    <a:pt x="3854" y="1254"/>
                  </a:moveTo>
                  <a:lnTo>
                    <a:pt x="4133" y="2090"/>
                  </a:lnTo>
                  <a:lnTo>
                    <a:pt x="3274" y="2461"/>
                  </a:lnTo>
                  <a:lnTo>
                    <a:pt x="2972" y="1602"/>
                  </a:lnTo>
                  <a:lnTo>
                    <a:pt x="3854" y="1254"/>
                  </a:lnTo>
                  <a:close/>
                  <a:moveTo>
                    <a:pt x="5201" y="1742"/>
                  </a:moveTo>
                  <a:lnTo>
                    <a:pt x="6454" y="2229"/>
                  </a:lnTo>
                  <a:lnTo>
                    <a:pt x="5502" y="2647"/>
                  </a:lnTo>
                  <a:lnTo>
                    <a:pt x="5201" y="1742"/>
                  </a:lnTo>
                  <a:close/>
                  <a:moveTo>
                    <a:pt x="4156" y="2160"/>
                  </a:moveTo>
                  <a:lnTo>
                    <a:pt x="4481" y="3065"/>
                  </a:lnTo>
                  <a:lnTo>
                    <a:pt x="3320" y="2508"/>
                  </a:lnTo>
                  <a:lnTo>
                    <a:pt x="4156" y="2160"/>
                  </a:lnTo>
                  <a:close/>
                  <a:moveTo>
                    <a:pt x="5131" y="1742"/>
                  </a:moveTo>
                  <a:lnTo>
                    <a:pt x="5433" y="2694"/>
                  </a:lnTo>
                  <a:lnTo>
                    <a:pt x="4550" y="3088"/>
                  </a:lnTo>
                  <a:lnTo>
                    <a:pt x="4225" y="2113"/>
                  </a:lnTo>
                  <a:lnTo>
                    <a:pt x="5131" y="1742"/>
                  </a:lnTo>
                  <a:close/>
                  <a:moveTo>
                    <a:pt x="6594" y="2299"/>
                  </a:moveTo>
                  <a:lnTo>
                    <a:pt x="8079" y="2856"/>
                  </a:lnTo>
                  <a:lnTo>
                    <a:pt x="7011" y="3297"/>
                  </a:lnTo>
                  <a:lnTo>
                    <a:pt x="6594" y="2299"/>
                  </a:lnTo>
                  <a:close/>
                  <a:moveTo>
                    <a:pt x="5456" y="2740"/>
                  </a:moveTo>
                  <a:lnTo>
                    <a:pt x="5688" y="3390"/>
                  </a:lnTo>
                  <a:lnTo>
                    <a:pt x="5804" y="3692"/>
                  </a:lnTo>
                  <a:lnTo>
                    <a:pt x="4620" y="3135"/>
                  </a:lnTo>
                  <a:lnTo>
                    <a:pt x="5456" y="2740"/>
                  </a:lnTo>
                  <a:close/>
                  <a:moveTo>
                    <a:pt x="6524" y="2276"/>
                  </a:moveTo>
                  <a:lnTo>
                    <a:pt x="6942" y="3320"/>
                  </a:lnTo>
                  <a:lnTo>
                    <a:pt x="6245" y="3599"/>
                  </a:lnTo>
                  <a:lnTo>
                    <a:pt x="5874" y="3738"/>
                  </a:lnTo>
                  <a:lnTo>
                    <a:pt x="5758" y="3390"/>
                  </a:lnTo>
                  <a:lnTo>
                    <a:pt x="5526" y="2717"/>
                  </a:lnTo>
                  <a:lnTo>
                    <a:pt x="6524" y="2276"/>
                  </a:lnTo>
                  <a:close/>
                  <a:moveTo>
                    <a:pt x="8219" y="2926"/>
                  </a:moveTo>
                  <a:lnTo>
                    <a:pt x="9867" y="3553"/>
                  </a:lnTo>
                  <a:lnTo>
                    <a:pt x="8660" y="4040"/>
                  </a:lnTo>
                  <a:lnTo>
                    <a:pt x="8219" y="2926"/>
                  </a:lnTo>
                  <a:close/>
                  <a:moveTo>
                    <a:pt x="6965" y="3390"/>
                  </a:moveTo>
                  <a:lnTo>
                    <a:pt x="7429" y="4504"/>
                  </a:lnTo>
                  <a:lnTo>
                    <a:pt x="7429" y="4504"/>
                  </a:lnTo>
                  <a:lnTo>
                    <a:pt x="5967" y="3785"/>
                  </a:lnTo>
                  <a:lnTo>
                    <a:pt x="6292" y="3669"/>
                  </a:lnTo>
                  <a:lnTo>
                    <a:pt x="6965" y="3390"/>
                  </a:lnTo>
                  <a:close/>
                  <a:moveTo>
                    <a:pt x="8149" y="2903"/>
                  </a:moveTo>
                  <a:lnTo>
                    <a:pt x="8590" y="4063"/>
                  </a:lnTo>
                  <a:lnTo>
                    <a:pt x="7499" y="4528"/>
                  </a:lnTo>
                  <a:lnTo>
                    <a:pt x="7035" y="3367"/>
                  </a:lnTo>
                  <a:lnTo>
                    <a:pt x="8149" y="2903"/>
                  </a:lnTo>
                  <a:close/>
                  <a:moveTo>
                    <a:pt x="10006" y="3599"/>
                  </a:moveTo>
                  <a:lnTo>
                    <a:pt x="12026" y="4388"/>
                  </a:lnTo>
                  <a:lnTo>
                    <a:pt x="10564" y="4853"/>
                  </a:lnTo>
                  <a:lnTo>
                    <a:pt x="10006" y="3599"/>
                  </a:lnTo>
                  <a:close/>
                  <a:moveTo>
                    <a:pt x="8613" y="4133"/>
                  </a:moveTo>
                  <a:lnTo>
                    <a:pt x="9054" y="5294"/>
                  </a:lnTo>
                  <a:lnTo>
                    <a:pt x="9054" y="5294"/>
                  </a:lnTo>
                  <a:lnTo>
                    <a:pt x="7569" y="4574"/>
                  </a:lnTo>
                  <a:lnTo>
                    <a:pt x="8613" y="4133"/>
                  </a:lnTo>
                  <a:close/>
                  <a:moveTo>
                    <a:pt x="9937" y="3599"/>
                  </a:moveTo>
                  <a:lnTo>
                    <a:pt x="10494" y="4876"/>
                  </a:lnTo>
                  <a:lnTo>
                    <a:pt x="9147" y="5317"/>
                  </a:lnTo>
                  <a:lnTo>
                    <a:pt x="8683" y="4110"/>
                  </a:lnTo>
                  <a:lnTo>
                    <a:pt x="9937" y="3599"/>
                  </a:lnTo>
                  <a:close/>
                  <a:moveTo>
                    <a:pt x="12189" y="4435"/>
                  </a:moveTo>
                  <a:lnTo>
                    <a:pt x="14046" y="5155"/>
                  </a:lnTo>
                  <a:lnTo>
                    <a:pt x="12723" y="5712"/>
                  </a:lnTo>
                  <a:lnTo>
                    <a:pt x="12189" y="4435"/>
                  </a:lnTo>
                  <a:close/>
                  <a:moveTo>
                    <a:pt x="10540" y="4946"/>
                  </a:moveTo>
                  <a:lnTo>
                    <a:pt x="11144" y="6315"/>
                  </a:lnTo>
                  <a:lnTo>
                    <a:pt x="9217" y="5363"/>
                  </a:lnTo>
                  <a:lnTo>
                    <a:pt x="10540" y="4946"/>
                  </a:lnTo>
                  <a:close/>
                  <a:moveTo>
                    <a:pt x="12096" y="4412"/>
                  </a:moveTo>
                  <a:lnTo>
                    <a:pt x="12653" y="5735"/>
                  </a:lnTo>
                  <a:lnTo>
                    <a:pt x="11237" y="6339"/>
                  </a:lnTo>
                  <a:lnTo>
                    <a:pt x="10587" y="4922"/>
                  </a:lnTo>
                  <a:lnTo>
                    <a:pt x="12096" y="4412"/>
                  </a:lnTo>
                  <a:close/>
                  <a:moveTo>
                    <a:pt x="302" y="1254"/>
                  </a:moveTo>
                  <a:lnTo>
                    <a:pt x="998" y="1440"/>
                  </a:lnTo>
                  <a:lnTo>
                    <a:pt x="1347" y="1626"/>
                  </a:lnTo>
                  <a:lnTo>
                    <a:pt x="998" y="6594"/>
                  </a:lnTo>
                  <a:lnTo>
                    <a:pt x="650" y="6594"/>
                  </a:lnTo>
                  <a:lnTo>
                    <a:pt x="302" y="1254"/>
                  </a:lnTo>
                  <a:close/>
                  <a:moveTo>
                    <a:pt x="14185" y="5201"/>
                  </a:moveTo>
                  <a:lnTo>
                    <a:pt x="16298" y="6014"/>
                  </a:lnTo>
                  <a:lnTo>
                    <a:pt x="14696" y="6803"/>
                  </a:lnTo>
                  <a:lnTo>
                    <a:pt x="14185" y="5201"/>
                  </a:lnTo>
                  <a:close/>
                  <a:moveTo>
                    <a:pt x="12676" y="5805"/>
                  </a:moveTo>
                  <a:lnTo>
                    <a:pt x="13350" y="7383"/>
                  </a:lnTo>
                  <a:lnTo>
                    <a:pt x="11283" y="6385"/>
                  </a:lnTo>
                  <a:lnTo>
                    <a:pt x="12676" y="5805"/>
                  </a:lnTo>
                  <a:close/>
                  <a:moveTo>
                    <a:pt x="14116" y="5201"/>
                  </a:moveTo>
                  <a:lnTo>
                    <a:pt x="14650" y="6826"/>
                  </a:lnTo>
                  <a:lnTo>
                    <a:pt x="13442" y="7407"/>
                  </a:lnTo>
                  <a:lnTo>
                    <a:pt x="12746" y="5758"/>
                  </a:lnTo>
                  <a:lnTo>
                    <a:pt x="14116" y="5201"/>
                  </a:lnTo>
                  <a:close/>
                  <a:moveTo>
                    <a:pt x="14673" y="6896"/>
                  </a:moveTo>
                  <a:lnTo>
                    <a:pt x="15114" y="8242"/>
                  </a:lnTo>
                  <a:lnTo>
                    <a:pt x="13512" y="7453"/>
                  </a:lnTo>
                  <a:lnTo>
                    <a:pt x="14673" y="6896"/>
                  </a:lnTo>
                  <a:close/>
                  <a:moveTo>
                    <a:pt x="16368" y="6060"/>
                  </a:moveTo>
                  <a:lnTo>
                    <a:pt x="17273" y="7082"/>
                  </a:lnTo>
                  <a:lnTo>
                    <a:pt x="16530" y="8219"/>
                  </a:lnTo>
                  <a:lnTo>
                    <a:pt x="15184" y="8266"/>
                  </a:lnTo>
                  <a:lnTo>
                    <a:pt x="14719" y="6849"/>
                  </a:lnTo>
                  <a:lnTo>
                    <a:pt x="16368" y="6060"/>
                  </a:lnTo>
                  <a:close/>
                  <a:moveTo>
                    <a:pt x="395" y="0"/>
                  </a:moveTo>
                  <a:lnTo>
                    <a:pt x="395" y="24"/>
                  </a:lnTo>
                  <a:lnTo>
                    <a:pt x="0" y="1161"/>
                  </a:lnTo>
                  <a:lnTo>
                    <a:pt x="0" y="1185"/>
                  </a:lnTo>
                  <a:lnTo>
                    <a:pt x="23" y="1185"/>
                  </a:lnTo>
                  <a:lnTo>
                    <a:pt x="186" y="1231"/>
                  </a:lnTo>
                  <a:lnTo>
                    <a:pt x="557" y="6640"/>
                  </a:lnTo>
                  <a:lnTo>
                    <a:pt x="580" y="6687"/>
                  </a:lnTo>
                  <a:lnTo>
                    <a:pt x="1091" y="6687"/>
                  </a:lnTo>
                  <a:lnTo>
                    <a:pt x="1091" y="6640"/>
                  </a:lnTo>
                  <a:lnTo>
                    <a:pt x="1439" y="1672"/>
                  </a:lnTo>
                  <a:lnTo>
                    <a:pt x="2043" y="1951"/>
                  </a:lnTo>
                  <a:lnTo>
                    <a:pt x="5851" y="3808"/>
                  </a:lnTo>
                  <a:lnTo>
                    <a:pt x="7476" y="4597"/>
                  </a:lnTo>
                  <a:lnTo>
                    <a:pt x="9101" y="5387"/>
                  </a:lnTo>
                  <a:lnTo>
                    <a:pt x="15137" y="8335"/>
                  </a:lnTo>
                  <a:lnTo>
                    <a:pt x="15160" y="8335"/>
                  </a:lnTo>
                  <a:lnTo>
                    <a:pt x="16553" y="8289"/>
                  </a:lnTo>
                  <a:lnTo>
                    <a:pt x="16577" y="8266"/>
                  </a:lnTo>
                  <a:lnTo>
                    <a:pt x="17343" y="7105"/>
                  </a:lnTo>
                  <a:lnTo>
                    <a:pt x="17343" y="7082"/>
                  </a:lnTo>
                  <a:lnTo>
                    <a:pt x="17343" y="7058"/>
                  </a:lnTo>
                  <a:lnTo>
                    <a:pt x="16391" y="5990"/>
                  </a:lnTo>
                  <a:lnTo>
                    <a:pt x="9960" y="3506"/>
                  </a:lnTo>
                  <a:lnTo>
                    <a:pt x="8172" y="2833"/>
                  </a:lnTo>
                  <a:lnTo>
                    <a:pt x="6547" y="2183"/>
                  </a:lnTo>
                  <a:lnTo>
                    <a:pt x="5177" y="1672"/>
                  </a:lnTo>
                  <a:lnTo>
                    <a:pt x="3877" y="1161"/>
                  </a:lnTo>
                  <a:lnTo>
                    <a:pt x="2623" y="697"/>
                  </a:lnTo>
                  <a:lnTo>
                    <a:pt x="1486" y="233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31">
              <a:extLst>
                <a:ext uri="{FF2B5EF4-FFF2-40B4-BE49-F238E27FC236}">
                  <a16:creationId xmlns:a16="http://schemas.microsoft.com/office/drawing/2014/main" id="{69ACF117-7F18-68B7-FF20-58ED4C1D2D1B}"/>
                </a:ext>
              </a:extLst>
            </p:cNvPr>
            <p:cNvSpPr/>
            <p:nvPr/>
          </p:nvSpPr>
          <p:spPr>
            <a:xfrm>
              <a:off x="384717" y="3163505"/>
              <a:ext cx="85761" cy="121220"/>
            </a:xfrm>
            <a:custGeom>
              <a:avLst/>
              <a:gdLst/>
              <a:ahLst/>
              <a:cxnLst/>
              <a:rect l="l" t="t" r="r" b="b"/>
              <a:pathLst>
                <a:path w="1069" h="1511" extrusionOk="0">
                  <a:moveTo>
                    <a:pt x="303" y="1"/>
                  </a:moveTo>
                  <a:lnTo>
                    <a:pt x="326" y="117"/>
                  </a:lnTo>
                  <a:lnTo>
                    <a:pt x="326" y="233"/>
                  </a:lnTo>
                  <a:lnTo>
                    <a:pt x="303" y="349"/>
                  </a:lnTo>
                  <a:lnTo>
                    <a:pt x="279" y="419"/>
                  </a:lnTo>
                  <a:lnTo>
                    <a:pt x="256" y="465"/>
                  </a:lnTo>
                  <a:lnTo>
                    <a:pt x="140" y="581"/>
                  </a:lnTo>
                  <a:lnTo>
                    <a:pt x="47" y="721"/>
                  </a:lnTo>
                  <a:lnTo>
                    <a:pt x="24" y="790"/>
                  </a:lnTo>
                  <a:lnTo>
                    <a:pt x="1" y="883"/>
                  </a:lnTo>
                  <a:lnTo>
                    <a:pt x="1" y="999"/>
                  </a:lnTo>
                  <a:lnTo>
                    <a:pt x="24" y="1092"/>
                  </a:lnTo>
                  <a:lnTo>
                    <a:pt x="47" y="1162"/>
                  </a:lnTo>
                  <a:lnTo>
                    <a:pt x="94" y="1255"/>
                  </a:lnTo>
                  <a:lnTo>
                    <a:pt x="187" y="1394"/>
                  </a:lnTo>
                  <a:lnTo>
                    <a:pt x="349" y="1487"/>
                  </a:lnTo>
                  <a:lnTo>
                    <a:pt x="442" y="1510"/>
                  </a:lnTo>
                  <a:lnTo>
                    <a:pt x="651" y="1510"/>
                  </a:lnTo>
                  <a:lnTo>
                    <a:pt x="767" y="1464"/>
                  </a:lnTo>
                  <a:lnTo>
                    <a:pt x="860" y="1417"/>
                  </a:lnTo>
                  <a:lnTo>
                    <a:pt x="953" y="1348"/>
                  </a:lnTo>
                  <a:lnTo>
                    <a:pt x="1022" y="1255"/>
                  </a:lnTo>
                  <a:lnTo>
                    <a:pt x="1046" y="1139"/>
                  </a:lnTo>
                  <a:lnTo>
                    <a:pt x="1069" y="1046"/>
                  </a:lnTo>
                  <a:lnTo>
                    <a:pt x="1046" y="953"/>
                  </a:lnTo>
                  <a:lnTo>
                    <a:pt x="1022" y="837"/>
                  </a:lnTo>
                  <a:lnTo>
                    <a:pt x="976" y="767"/>
                  </a:lnTo>
                  <a:lnTo>
                    <a:pt x="953" y="744"/>
                  </a:lnTo>
                  <a:lnTo>
                    <a:pt x="929" y="814"/>
                  </a:lnTo>
                  <a:lnTo>
                    <a:pt x="860" y="976"/>
                  </a:lnTo>
                  <a:lnTo>
                    <a:pt x="813" y="1046"/>
                  </a:lnTo>
                  <a:lnTo>
                    <a:pt x="767" y="1115"/>
                  </a:lnTo>
                  <a:lnTo>
                    <a:pt x="697" y="1162"/>
                  </a:lnTo>
                  <a:lnTo>
                    <a:pt x="604" y="1162"/>
                  </a:lnTo>
                  <a:lnTo>
                    <a:pt x="512" y="1139"/>
                  </a:lnTo>
                  <a:lnTo>
                    <a:pt x="442" y="1115"/>
                  </a:lnTo>
                  <a:lnTo>
                    <a:pt x="372" y="1046"/>
                  </a:lnTo>
                  <a:lnTo>
                    <a:pt x="349" y="976"/>
                  </a:lnTo>
                  <a:lnTo>
                    <a:pt x="326" y="906"/>
                  </a:lnTo>
                  <a:lnTo>
                    <a:pt x="326" y="837"/>
                  </a:lnTo>
                  <a:lnTo>
                    <a:pt x="349" y="767"/>
                  </a:lnTo>
                  <a:lnTo>
                    <a:pt x="419" y="697"/>
                  </a:lnTo>
                  <a:lnTo>
                    <a:pt x="535" y="581"/>
                  </a:lnTo>
                  <a:lnTo>
                    <a:pt x="628" y="419"/>
                  </a:lnTo>
                  <a:lnTo>
                    <a:pt x="697" y="233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31">
              <a:extLst>
                <a:ext uri="{FF2B5EF4-FFF2-40B4-BE49-F238E27FC236}">
                  <a16:creationId xmlns:a16="http://schemas.microsoft.com/office/drawing/2014/main" id="{A7957AA8-EAD2-3C6B-CC18-33E4CED2D5D3}"/>
                </a:ext>
              </a:extLst>
            </p:cNvPr>
            <p:cNvSpPr/>
            <p:nvPr/>
          </p:nvSpPr>
          <p:spPr>
            <a:xfrm>
              <a:off x="386643" y="3038755"/>
              <a:ext cx="80145" cy="130446"/>
            </a:xfrm>
            <a:custGeom>
              <a:avLst/>
              <a:gdLst/>
              <a:ahLst/>
              <a:cxnLst/>
              <a:rect l="l" t="t" r="r" b="b"/>
              <a:pathLst>
                <a:path w="999" h="1626" extrusionOk="0">
                  <a:moveTo>
                    <a:pt x="0" y="0"/>
                  </a:moveTo>
                  <a:lnTo>
                    <a:pt x="93" y="1626"/>
                  </a:lnTo>
                  <a:lnTo>
                    <a:pt x="905" y="1626"/>
                  </a:lnTo>
                  <a:lnTo>
                    <a:pt x="9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31">
              <a:extLst>
                <a:ext uri="{FF2B5EF4-FFF2-40B4-BE49-F238E27FC236}">
                  <a16:creationId xmlns:a16="http://schemas.microsoft.com/office/drawing/2014/main" id="{BC763EFD-65E4-58CC-585E-938368D2F844}"/>
                </a:ext>
              </a:extLst>
            </p:cNvPr>
            <p:cNvSpPr/>
            <p:nvPr/>
          </p:nvSpPr>
          <p:spPr>
            <a:xfrm>
              <a:off x="388488" y="3044371"/>
              <a:ext cx="78300" cy="117369"/>
            </a:xfrm>
            <a:custGeom>
              <a:avLst/>
              <a:gdLst/>
              <a:ahLst/>
              <a:cxnLst/>
              <a:rect l="l" t="t" r="r" b="b"/>
              <a:pathLst>
                <a:path w="976" h="1463" extrusionOk="0">
                  <a:moveTo>
                    <a:pt x="975" y="0"/>
                  </a:moveTo>
                  <a:lnTo>
                    <a:pt x="0" y="348"/>
                  </a:lnTo>
                  <a:lnTo>
                    <a:pt x="23" y="720"/>
                  </a:lnTo>
                  <a:lnTo>
                    <a:pt x="952" y="418"/>
                  </a:lnTo>
                  <a:lnTo>
                    <a:pt x="975" y="0"/>
                  </a:lnTo>
                  <a:close/>
                  <a:moveTo>
                    <a:pt x="929" y="766"/>
                  </a:moveTo>
                  <a:lnTo>
                    <a:pt x="47" y="1091"/>
                  </a:lnTo>
                  <a:lnTo>
                    <a:pt x="70" y="1463"/>
                  </a:lnTo>
                  <a:lnTo>
                    <a:pt x="906" y="1184"/>
                  </a:lnTo>
                  <a:lnTo>
                    <a:pt x="929" y="76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31">
              <a:extLst>
                <a:ext uri="{FF2B5EF4-FFF2-40B4-BE49-F238E27FC236}">
                  <a16:creationId xmlns:a16="http://schemas.microsoft.com/office/drawing/2014/main" id="{EDCAF0C6-A255-2CBF-DDCC-816B1456738A}"/>
                </a:ext>
              </a:extLst>
            </p:cNvPr>
            <p:cNvSpPr/>
            <p:nvPr/>
          </p:nvSpPr>
          <p:spPr>
            <a:xfrm>
              <a:off x="397794" y="3044371"/>
              <a:ext cx="29844" cy="119214"/>
            </a:xfrm>
            <a:custGeom>
              <a:avLst/>
              <a:gdLst/>
              <a:ahLst/>
              <a:cxnLst/>
              <a:rect l="l" t="t" r="r" b="b"/>
              <a:pathLst>
                <a:path w="372" h="1486" extrusionOk="0">
                  <a:moveTo>
                    <a:pt x="0" y="0"/>
                  </a:moveTo>
                  <a:lnTo>
                    <a:pt x="93" y="1486"/>
                  </a:lnTo>
                  <a:lnTo>
                    <a:pt x="302" y="1486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31">
              <a:extLst>
                <a:ext uri="{FF2B5EF4-FFF2-40B4-BE49-F238E27FC236}">
                  <a16:creationId xmlns:a16="http://schemas.microsoft.com/office/drawing/2014/main" id="{E6E431EB-302F-FC8E-C9E6-B2EF7FE335DC}"/>
                </a:ext>
              </a:extLst>
            </p:cNvPr>
            <p:cNvSpPr/>
            <p:nvPr/>
          </p:nvSpPr>
          <p:spPr>
            <a:xfrm>
              <a:off x="1619625" y="3096517"/>
              <a:ext cx="193743" cy="139752"/>
            </a:xfrm>
            <a:custGeom>
              <a:avLst/>
              <a:gdLst/>
              <a:ahLst/>
              <a:cxnLst/>
              <a:rect l="l" t="t" r="r" b="b"/>
              <a:pathLst>
                <a:path w="2415" h="1742" extrusionOk="0">
                  <a:moveTo>
                    <a:pt x="1231" y="0"/>
                  </a:moveTo>
                  <a:lnTo>
                    <a:pt x="1045" y="23"/>
                  </a:lnTo>
                  <a:lnTo>
                    <a:pt x="883" y="47"/>
                  </a:lnTo>
                  <a:lnTo>
                    <a:pt x="743" y="116"/>
                  </a:lnTo>
                  <a:lnTo>
                    <a:pt x="604" y="209"/>
                  </a:lnTo>
                  <a:lnTo>
                    <a:pt x="488" y="325"/>
                  </a:lnTo>
                  <a:lnTo>
                    <a:pt x="395" y="441"/>
                  </a:lnTo>
                  <a:lnTo>
                    <a:pt x="302" y="581"/>
                  </a:lnTo>
                  <a:lnTo>
                    <a:pt x="186" y="882"/>
                  </a:lnTo>
                  <a:lnTo>
                    <a:pt x="93" y="1161"/>
                  </a:lnTo>
                  <a:lnTo>
                    <a:pt x="47" y="1416"/>
                  </a:lnTo>
                  <a:lnTo>
                    <a:pt x="0" y="1649"/>
                  </a:lnTo>
                  <a:lnTo>
                    <a:pt x="790" y="1695"/>
                  </a:lnTo>
                  <a:lnTo>
                    <a:pt x="1556" y="1741"/>
                  </a:lnTo>
                  <a:lnTo>
                    <a:pt x="2415" y="1741"/>
                  </a:lnTo>
                  <a:lnTo>
                    <a:pt x="2369" y="1440"/>
                  </a:lnTo>
                  <a:lnTo>
                    <a:pt x="2299" y="1115"/>
                  </a:lnTo>
                  <a:lnTo>
                    <a:pt x="2206" y="790"/>
                  </a:lnTo>
                  <a:lnTo>
                    <a:pt x="2067" y="534"/>
                  </a:lnTo>
                  <a:lnTo>
                    <a:pt x="1974" y="395"/>
                  </a:lnTo>
                  <a:lnTo>
                    <a:pt x="1881" y="302"/>
                  </a:lnTo>
                  <a:lnTo>
                    <a:pt x="1765" y="209"/>
                  </a:lnTo>
                  <a:lnTo>
                    <a:pt x="1649" y="116"/>
                  </a:lnTo>
                  <a:lnTo>
                    <a:pt x="1510" y="70"/>
                  </a:lnTo>
                  <a:lnTo>
                    <a:pt x="1370" y="23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31">
              <a:extLst>
                <a:ext uri="{FF2B5EF4-FFF2-40B4-BE49-F238E27FC236}">
                  <a16:creationId xmlns:a16="http://schemas.microsoft.com/office/drawing/2014/main" id="{E358988A-315E-23B4-B5D1-85A69225A2A2}"/>
                </a:ext>
              </a:extLst>
            </p:cNvPr>
            <p:cNvSpPr/>
            <p:nvPr/>
          </p:nvSpPr>
          <p:spPr>
            <a:xfrm>
              <a:off x="1537635" y="3208270"/>
              <a:ext cx="363339" cy="320419"/>
            </a:xfrm>
            <a:custGeom>
              <a:avLst/>
              <a:gdLst/>
              <a:ahLst/>
              <a:cxnLst/>
              <a:rect l="l" t="t" r="r" b="b"/>
              <a:pathLst>
                <a:path w="4529" h="3994" extrusionOk="0">
                  <a:moveTo>
                    <a:pt x="1" y="0"/>
                  </a:moveTo>
                  <a:lnTo>
                    <a:pt x="1" y="3993"/>
                  </a:lnTo>
                  <a:lnTo>
                    <a:pt x="4528" y="3993"/>
                  </a:lnTo>
                  <a:lnTo>
                    <a:pt x="45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31">
              <a:extLst>
                <a:ext uri="{FF2B5EF4-FFF2-40B4-BE49-F238E27FC236}">
                  <a16:creationId xmlns:a16="http://schemas.microsoft.com/office/drawing/2014/main" id="{6CE4E362-661D-0E68-6490-FF15262ABC36}"/>
                </a:ext>
              </a:extLst>
            </p:cNvPr>
            <p:cNvSpPr/>
            <p:nvPr/>
          </p:nvSpPr>
          <p:spPr>
            <a:xfrm>
              <a:off x="1275057" y="3518736"/>
              <a:ext cx="802812" cy="249660"/>
            </a:xfrm>
            <a:custGeom>
              <a:avLst/>
              <a:gdLst/>
              <a:ahLst/>
              <a:cxnLst/>
              <a:rect l="l" t="t" r="r" b="b"/>
              <a:pathLst>
                <a:path w="10007" h="3112" extrusionOk="0">
                  <a:moveTo>
                    <a:pt x="0" y="0"/>
                  </a:moveTo>
                  <a:lnTo>
                    <a:pt x="0" y="3111"/>
                  </a:lnTo>
                  <a:lnTo>
                    <a:pt x="10007" y="3111"/>
                  </a:lnTo>
                  <a:lnTo>
                    <a:pt x="100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31">
              <a:extLst>
                <a:ext uri="{FF2B5EF4-FFF2-40B4-BE49-F238E27FC236}">
                  <a16:creationId xmlns:a16="http://schemas.microsoft.com/office/drawing/2014/main" id="{0CACD2C0-BB15-6261-DAE2-748440A38B13}"/>
                </a:ext>
              </a:extLst>
            </p:cNvPr>
            <p:cNvSpPr/>
            <p:nvPr/>
          </p:nvSpPr>
          <p:spPr>
            <a:xfrm>
              <a:off x="1718300" y="3208275"/>
              <a:ext cx="182672" cy="310454"/>
            </a:xfrm>
            <a:custGeom>
              <a:avLst/>
              <a:gdLst/>
              <a:ahLst/>
              <a:cxnLst/>
              <a:rect l="l" t="t" r="r" b="b"/>
              <a:pathLst>
                <a:path w="2277" h="3994" extrusionOk="0">
                  <a:moveTo>
                    <a:pt x="1" y="0"/>
                  </a:moveTo>
                  <a:lnTo>
                    <a:pt x="1" y="3993"/>
                  </a:lnTo>
                  <a:lnTo>
                    <a:pt x="2276" y="3993"/>
                  </a:lnTo>
                  <a:lnTo>
                    <a:pt x="2276" y="0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31">
              <a:extLst>
                <a:ext uri="{FF2B5EF4-FFF2-40B4-BE49-F238E27FC236}">
                  <a16:creationId xmlns:a16="http://schemas.microsoft.com/office/drawing/2014/main" id="{C610AD35-FACD-68CE-4E64-96865D84FCCD}"/>
                </a:ext>
              </a:extLst>
            </p:cNvPr>
            <p:cNvSpPr/>
            <p:nvPr/>
          </p:nvSpPr>
          <p:spPr>
            <a:xfrm>
              <a:off x="1595397" y="3310718"/>
              <a:ext cx="247815" cy="147213"/>
            </a:xfrm>
            <a:custGeom>
              <a:avLst/>
              <a:gdLst/>
              <a:ahLst/>
              <a:cxnLst/>
              <a:rect l="l" t="t" r="r" b="b"/>
              <a:pathLst>
                <a:path w="3089" h="1835" extrusionOk="0">
                  <a:moveTo>
                    <a:pt x="1" y="0"/>
                  </a:moveTo>
                  <a:lnTo>
                    <a:pt x="1" y="1834"/>
                  </a:lnTo>
                  <a:lnTo>
                    <a:pt x="3088" y="1834"/>
                  </a:lnTo>
                  <a:lnTo>
                    <a:pt x="30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31">
              <a:extLst>
                <a:ext uri="{FF2B5EF4-FFF2-40B4-BE49-F238E27FC236}">
                  <a16:creationId xmlns:a16="http://schemas.microsoft.com/office/drawing/2014/main" id="{E2E62235-A9D0-37EE-01FC-0D8B1B486E2B}"/>
                </a:ext>
              </a:extLst>
            </p:cNvPr>
            <p:cNvSpPr/>
            <p:nvPr/>
          </p:nvSpPr>
          <p:spPr>
            <a:xfrm>
              <a:off x="1718302" y="3310718"/>
              <a:ext cx="124910" cy="147213"/>
            </a:xfrm>
            <a:custGeom>
              <a:avLst/>
              <a:gdLst/>
              <a:ahLst/>
              <a:cxnLst/>
              <a:rect l="l" t="t" r="r" b="b"/>
              <a:pathLst>
                <a:path w="1557" h="1835" extrusionOk="0">
                  <a:moveTo>
                    <a:pt x="1" y="0"/>
                  </a:moveTo>
                  <a:lnTo>
                    <a:pt x="1" y="1834"/>
                  </a:lnTo>
                  <a:lnTo>
                    <a:pt x="1556" y="1834"/>
                  </a:lnTo>
                  <a:lnTo>
                    <a:pt x="1556" y="0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31">
              <a:extLst>
                <a:ext uri="{FF2B5EF4-FFF2-40B4-BE49-F238E27FC236}">
                  <a16:creationId xmlns:a16="http://schemas.microsoft.com/office/drawing/2014/main" id="{DE490531-A2F1-08AD-6E4D-907AAEB1F025}"/>
                </a:ext>
              </a:extLst>
            </p:cNvPr>
            <p:cNvSpPr/>
            <p:nvPr/>
          </p:nvSpPr>
          <p:spPr>
            <a:xfrm>
              <a:off x="1614009" y="3518736"/>
              <a:ext cx="463861" cy="249660"/>
            </a:xfrm>
            <a:custGeom>
              <a:avLst/>
              <a:gdLst/>
              <a:ahLst/>
              <a:cxnLst/>
              <a:rect l="l" t="t" r="r" b="b"/>
              <a:pathLst>
                <a:path w="5782" h="3112" extrusionOk="0">
                  <a:moveTo>
                    <a:pt x="1" y="0"/>
                  </a:moveTo>
                  <a:lnTo>
                    <a:pt x="1" y="3111"/>
                  </a:lnTo>
                  <a:lnTo>
                    <a:pt x="5782" y="3111"/>
                  </a:lnTo>
                  <a:lnTo>
                    <a:pt x="5782" y="0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31">
              <a:extLst>
                <a:ext uri="{FF2B5EF4-FFF2-40B4-BE49-F238E27FC236}">
                  <a16:creationId xmlns:a16="http://schemas.microsoft.com/office/drawing/2014/main" id="{49699E2E-72E1-B821-E8F3-A0B0CA9D2CBF}"/>
                </a:ext>
              </a:extLst>
            </p:cNvPr>
            <p:cNvSpPr/>
            <p:nvPr/>
          </p:nvSpPr>
          <p:spPr>
            <a:xfrm>
              <a:off x="2470815" y="3755240"/>
              <a:ext cx="758126" cy="558847"/>
            </a:xfrm>
            <a:custGeom>
              <a:avLst/>
              <a:gdLst/>
              <a:ahLst/>
              <a:cxnLst/>
              <a:rect l="l" t="t" r="r" b="b"/>
              <a:pathLst>
                <a:path w="9450" h="6966" extrusionOk="0">
                  <a:moveTo>
                    <a:pt x="4713" y="1"/>
                  </a:moveTo>
                  <a:lnTo>
                    <a:pt x="0" y="2323"/>
                  </a:lnTo>
                  <a:lnTo>
                    <a:pt x="0" y="6966"/>
                  </a:lnTo>
                  <a:lnTo>
                    <a:pt x="9450" y="6966"/>
                  </a:lnTo>
                  <a:lnTo>
                    <a:pt x="9450" y="2323"/>
                  </a:lnTo>
                  <a:lnTo>
                    <a:pt x="47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31">
              <a:extLst>
                <a:ext uri="{FF2B5EF4-FFF2-40B4-BE49-F238E27FC236}">
                  <a16:creationId xmlns:a16="http://schemas.microsoft.com/office/drawing/2014/main" id="{25BD1115-DEAB-1B7B-706C-1EAE8178E232}"/>
                </a:ext>
              </a:extLst>
            </p:cNvPr>
            <p:cNvSpPr/>
            <p:nvPr/>
          </p:nvSpPr>
          <p:spPr>
            <a:xfrm>
              <a:off x="2586259" y="4014206"/>
              <a:ext cx="525313" cy="299881"/>
            </a:xfrm>
            <a:custGeom>
              <a:avLst/>
              <a:gdLst/>
              <a:ahLst/>
              <a:cxnLst/>
              <a:rect l="l" t="t" r="r" b="b"/>
              <a:pathLst>
                <a:path w="6548" h="3738" extrusionOk="0">
                  <a:moveTo>
                    <a:pt x="1" y="0"/>
                  </a:moveTo>
                  <a:lnTo>
                    <a:pt x="1" y="3738"/>
                  </a:lnTo>
                  <a:lnTo>
                    <a:pt x="6548" y="3738"/>
                  </a:lnTo>
                  <a:lnTo>
                    <a:pt x="65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31">
              <a:extLst>
                <a:ext uri="{FF2B5EF4-FFF2-40B4-BE49-F238E27FC236}">
                  <a16:creationId xmlns:a16="http://schemas.microsoft.com/office/drawing/2014/main" id="{D1B2C634-6797-FFC4-E8CC-8A370189AD5A}"/>
                </a:ext>
              </a:extLst>
            </p:cNvPr>
            <p:cNvSpPr/>
            <p:nvPr/>
          </p:nvSpPr>
          <p:spPr>
            <a:xfrm>
              <a:off x="2586259" y="4014206"/>
              <a:ext cx="525313" cy="24228"/>
            </a:xfrm>
            <a:custGeom>
              <a:avLst/>
              <a:gdLst/>
              <a:ahLst/>
              <a:cxnLst/>
              <a:rect l="l" t="t" r="r" b="b"/>
              <a:pathLst>
                <a:path w="6548" h="302" extrusionOk="0">
                  <a:moveTo>
                    <a:pt x="1" y="0"/>
                  </a:moveTo>
                  <a:lnTo>
                    <a:pt x="1" y="302"/>
                  </a:lnTo>
                  <a:lnTo>
                    <a:pt x="6548" y="302"/>
                  </a:lnTo>
                  <a:lnTo>
                    <a:pt x="6548" y="0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31">
              <a:extLst>
                <a:ext uri="{FF2B5EF4-FFF2-40B4-BE49-F238E27FC236}">
                  <a16:creationId xmlns:a16="http://schemas.microsoft.com/office/drawing/2014/main" id="{16C72056-FFFE-708C-8014-02C6D30049F7}"/>
                </a:ext>
              </a:extLst>
            </p:cNvPr>
            <p:cNvSpPr/>
            <p:nvPr/>
          </p:nvSpPr>
          <p:spPr>
            <a:xfrm>
              <a:off x="1437112" y="3755240"/>
              <a:ext cx="1411880" cy="186363"/>
            </a:xfrm>
            <a:custGeom>
              <a:avLst/>
              <a:gdLst/>
              <a:ahLst/>
              <a:cxnLst/>
              <a:rect l="l" t="t" r="r" b="b"/>
              <a:pathLst>
                <a:path w="17599" h="2323" extrusionOk="0">
                  <a:moveTo>
                    <a:pt x="4736" y="1"/>
                  </a:moveTo>
                  <a:lnTo>
                    <a:pt x="0" y="2323"/>
                  </a:lnTo>
                  <a:lnTo>
                    <a:pt x="12885" y="2323"/>
                  </a:lnTo>
                  <a:lnTo>
                    <a:pt x="175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31">
              <a:extLst>
                <a:ext uri="{FF2B5EF4-FFF2-40B4-BE49-F238E27FC236}">
                  <a16:creationId xmlns:a16="http://schemas.microsoft.com/office/drawing/2014/main" id="{9F871E6B-D8A2-D334-2008-9FBE375740B8}"/>
                </a:ext>
              </a:extLst>
            </p:cNvPr>
            <p:cNvSpPr/>
            <p:nvPr/>
          </p:nvSpPr>
          <p:spPr>
            <a:xfrm>
              <a:off x="677125" y="3941519"/>
              <a:ext cx="1041189" cy="372565"/>
            </a:xfrm>
            <a:custGeom>
              <a:avLst/>
              <a:gdLst/>
              <a:ahLst/>
              <a:cxnLst/>
              <a:rect l="l" t="t" r="r" b="b"/>
              <a:pathLst>
                <a:path w="12886" h="4644" extrusionOk="0">
                  <a:moveTo>
                    <a:pt x="0" y="1"/>
                  </a:moveTo>
                  <a:lnTo>
                    <a:pt x="0" y="4644"/>
                  </a:lnTo>
                  <a:lnTo>
                    <a:pt x="12885" y="4644"/>
                  </a:lnTo>
                  <a:lnTo>
                    <a:pt x="128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31">
              <a:extLst>
                <a:ext uri="{FF2B5EF4-FFF2-40B4-BE49-F238E27FC236}">
                  <a16:creationId xmlns:a16="http://schemas.microsoft.com/office/drawing/2014/main" id="{157B209D-4A71-CA0E-DCA3-0C9BDDF8F1C0}"/>
                </a:ext>
              </a:extLst>
            </p:cNvPr>
            <p:cNvSpPr/>
            <p:nvPr/>
          </p:nvSpPr>
          <p:spPr>
            <a:xfrm>
              <a:off x="2586259" y="4138956"/>
              <a:ext cx="314883" cy="175131"/>
            </a:xfrm>
            <a:custGeom>
              <a:avLst/>
              <a:gdLst/>
              <a:ahLst/>
              <a:cxnLst/>
              <a:rect l="l" t="t" r="r" b="b"/>
              <a:pathLst>
                <a:path w="3925" h="2183" extrusionOk="0">
                  <a:moveTo>
                    <a:pt x="1" y="1"/>
                  </a:moveTo>
                  <a:lnTo>
                    <a:pt x="1" y="2183"/>
                  </a:lnTo>
                  <a:lnTo>
                    <a:pt x="3924" y="2183"/>
                  </a:lnTo>
                  <a:lnTo>
                    <a:pt x="39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31">
              <a:extLst>
                <a:ext uri="{FF2B5EF4-FFF2-40B4-BE49-F238E27FC236}">
                  <a16:creationId xmlns:a16="http://schemas.microsoft.com/office/drawing/2014/main" id="{7923BBD4-5BEF-9076-C257-4DB983A44DA6}"/>
                </a:ext>
              </a:extLst>
            </p:cNvPr>
            <p:cNvSpPr/>
            <p:nvPr/>
          </p:nvSpPr>
          <p:spPr>
            <a:xfrm>
              <a:off x="1710921" y="3755240"/>
              <a:ext cx="759971" cy="558847"/>
            </a:xfrm>
            <a:custGeom>
              <a:avLst/>
              <a:gdLst/>
              <a:ahLst/>
              <a:cxnLst/>
              <a:rect l="l" t="t" r="r" b="b"/>
              <a:pathLst>
                <a:path w="9473" h="6966" extrusionOk="0">
                  <a:moveTo>
                    <a:pt x="4736" y="1"/>
                  </a:moveTo>
                  <a:lnTo>
                    <a:pt x="0" y="2323"/>
                  </a:lnTo>
                  <a:lnTo>
                    <a:pt x="0" y="6966"/>
                  </a:lnTo>
                  <a:lnTo>
                    <a:pt x="9472" y="6966"/>
                  </a:lnTo>
                  <a:lnTo>
                    <a:pt x="9472" y="2323"/>
                  </a:lnTo>
                  <a:lnTo>
                    <a:pt x="47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31">
              <a:extLst>
                <a:ext uri="{FF2B5EF4-FFF2-40B4-BE49-F238E27FC236}">
                  <a16:creationId xmlns:a16="http://schemas.microsoft.com/office/drawing/2014/main" id="{E8CBAC86-9FDC-0A38-8C14-D503880EC73A}"/>
                </a:ext>
              </a:extLst>
            </p:cNvPr>
            <p:cNvSpPr/>
            <p:nvPr/>
          </p:nvSpPr>
          <p:spPr>
            <a:xfrm>
              <a:off x="1828211" y="4014206"/>
              <a:ext cx="525313" cy="299881"/>
            </a:xfrm>
            <a:custGeom>
              <a:avLst/>
              <a:gdLst/>
              <a:ahLst/>
              <a:cxnLst/>
              <a:rect l="l" t="t" r="r" b="b"/>
              <a:pathLst>
                <a:path w="6548" h="3738" extrusionOk="0">
                  <a:moveTo>
                    <a:pt x="1" y="0"/>
                  </a:moveTo>
                  <a:lnTo>
                    <a:pt x="1" y="3738"/>
                  </a:lnTo>
                  <a:lnTo>
                    <a:pt x="6548" y="3738"/>
                  </a:lnTo>
                  <a:lnTo>
                    <a:pt x="65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31">
              <a:extLst>
                <a:ext uri="{FF2B5EF4-FFF2-40B4-BE49-F238E27FC236}">
                  <a16:creationId xmlns:a16="http://schemas.microsoft.com/office/drawing/2014/main" id="{0C0CF884-31E4-E41A-07AE-ACDBF7E61D88}"/>
                </a:ext>
              </a:extLst>
            </p:cNvPr>
            <p:cNvSpPr/>
            <p:nvPr/>
          </p:nvSpPr>
          <p:spPr>
            <a:xfrm>
              <a:off x="1828211" y="4014206"/>
              <a:ext cx="525313" cy="24228"/>
            </a:xfrm>
            <a:custGeom>
              <a:avLst/>
              <a:gdLst/>
              <a:ahLst/>
              <a:cxnLst/>
              <a:rect l="l" t="t" r="r" b="b"/>
              <a:pathLst>
                <a:path w="6548" h="302" extrusionOk="0">
                  <a:moveTo>
                    <a:pt x="1" y="0"/>
                  </a:moveTo>
                  <a:lnTo>
                    <a:pt x="1" y="302"/>
                  </a:lnTo>
                  <a:lnTo>
                    <a:pt x="6548" y="302"/>
                  </a:lnTo>
                  <a:lnTo>
                    <a:pt x="6548" y="0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31">
              <a:extLst>
                <a:ext uri="{FF2B5EF4-FFF2-40B4-BE49-F238E27FC236}">
                  <a16:creationId xmlns:a16="http://schemas.microsoft.com/office/drawing/2014/main" id="{B843E27C-D685-FA85-BF33-905B0AB34FF8}"/>
                </a:ext>
              </a:extLst>
            </p:cNvPr>
            <p:cNvSpPr/>
            <p:nvPr/>
          </p:nvSpPr>
          <p:spPr>
            <a:xfrm>
              <a:off x="679064" y="3755240"/>
              <a:ext cx="1411880" cy="186363"/>
            </a:xfrm>
            <a:custGeom>
              <a:avLst/>
              <a:gdLst/>
              <a:ahLst/>
              <a:cxnLst/>
              <a:rect l="l" t="t" r="r" b="b"/>
              <a:pathLst>
                <a:path w="17599" h="2323" extrusionOk="0">
                  <a:moveTo>
                    <a:pt x="4713" y="1"/>
                  </a:moveTo>
                  <a:lnTo>
                    <a:pt x="0" y="2323"/>
                  </a:lnTo>
                  <a:lnTo>
                    <a:pt x="12862" y="2323"/>
                  </a:lnTo>
                  <a:lnTo>
                    <a:pt x="175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31">
              <a:extLst>
                <a:ext uri="{FF2B5EF4-FFF2-40B4-BE49-F238E27FC236}">
                  <a16:creationId xmlns:a16="http://schemas.microsoft.com/office/drawing/2014/main" id="{3601CCA4-4E0F-D774-68BF-F0A9BD645C35}"/>
                </a:ext>
              </a:extLst>
            </p:cNvPr>
            <p:cNvSpPr/>
            <p:nvPr/>
          </p:nvSpPr>
          <p:spPr>
            <a:xfrm>
              <a:off x="1828211" y="4138956"/>
              <a:ext cx="314883" cy="175131"/>
            </a:xfrm>
            <a:custGeom>
              <a:avLst/>
              <a:gdLst/>
              <a:ahLst/>
              <a:cxnLst/>
              <a:rect l="l" t="t" r="r" b="b"/>
              <a:pathLst>
                <a:path w="3925" h="2183" extrusionOk="0">
                  <a:moveTo>
                    <a:pt x="1" y="1"/>
                  </a:moveTo>
                  <a:lnTo>
                    <a:pt x="1" y="2183"/>
                  </a:lnTo>
                  <a:lnTo>
                    <a:pt x="3924" y="2183"/>
                  </a:lnTo>
                  <a:lnTo>
                    <a:pt x="39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31">
              <a:extLst>
                <a:ext uri="{FF2B5EF4-FFF2-40B4-BE49-F238E27FC236}">
                  <a16:creationId xmlns:a16="http://schemas.microsoft.com/office/drawing/2014/main" id="{D69196C9-810C-97B2-F7CD-A79869221212}"/>
                </a:ext>
              </a:extLst>
            </p:cNvPr>
            <p:cNvSpPr/>
            <p:nvPr/>
          </p:nvSpPr>
          <p:spPr>
            <a:xfrm>
              <a:off x="677125" y="3941519"/>
              <a:ext cx="1041189" cy="372565"/>
            </a:xfrm>
            <a:custGeom>
              <a:avLst/>
              <a:gdLst/>
              <a:ahLst/>
              <a:cxnLst/>
              <a:rect l="l" t="t" r="r" b="b"/>
              <a:pathLst>
                <a:path w="12886" h="4644" extrusionOk="0">
                  <a:moveTo>
                    <a:pt x="0" y="1"/>
                  </a:moveTo>
                  <a:lnTo>
                    <a:pt x="0" y="4644"/>
                  </a:lnTo>
                  <a:lnTo>
                    <a:pt x="12885" y="4644"/>
                  </a:lnTo>
                  <a:lnTo>
                    <a:pt x="12885" y="1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44" name="Google Shape;3244;p31">
              <a:extLst>
                <a:ext uri="{FF2B5EF4-FFF2-40B4-BE49-F238E27FC236}">
                  <a16:creationId xmlns:a16="http://schemas.microsoft.com/office/drawing/2014/main" id="{DAA08742-1686-C208-AD29-465F25245375}"/>
                </a:ext>
              </a:extLst>
            </p:cNvPr>
            <p:cNvGrpSpPr/>
            <p:nvPr/>
          </p:nvGrpSpPr>
          <p:grpSpPr>
            <a:xfrm>
              <a:off x="-173" y="3919629"/>
              <a:ext cx="763214" cy="394458"/>
              <a:chOff x="4788538" y="2017249"/>
              <a:chExt cx="1752099" cy="905551"/>
            </a:xfrm>
          </p:grpSpPr>
          <p:sp>
            <p:nvSpPr>
              <p:cNvPr id="3245" name="Google Shape;3245;p31">
                <a:extLst>
                  <a:ext uri="{FF2B5EF4-FFF2-40B4-BE49-F238E27FC236}">
                    <a16:creationId xmlns:a16="http://schemas.microsoft.com/office/drawing/2014/main" id="{08E8C1F7-B23F-2C7D-25A7-6ACB4457920F}"/>
                  </a:ext>
                </a:extLst>
              </p:cNvPr>
              <p:cNvSpPr/>
              <p:nvPr/>
            </p:nvSpPr>
            <p:spPr>
              <a:xfrm>
                <a:off x="4788538" y="2017249"/>
                <a:ext cx="1134977" cy="905550"/>
              </a:xfrm>
              <a:custGeom>
                <a:avLst/>
                <a:gdLst/>
                <a:ahLst/>
                <a:cxnLst/>
                <a:rect l="l" t="t" r="r" b="b"/>
                <a:pathLst>
                  <a:path w="4482" h="3576" extrusionOk="0">
                    <a:moveTo>
                      <a:pt x="0" y="0"/>
                    </a:moveTo>
                    <a:lnTo>
                      <a:pt x="0" y="3576"/>
                    </a:lnTo>
                    <a:lnTo>
                      <a:pt x="4481" y="3576"/>
                    </a:lnTo>
                    <a:lnTo>
                      <a:pt x="448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6" name="Google Shape;3246;p31">
                <a:extLst>
                  <a:ext uri="{FF2B5EF4-FFF2-40B4-BE49-F238E27FC236}">
                    <a16:creationId xmlns:a16="http://schemas.microsoft.com/office/drawing/2014/main" id="{F311B3E1-03E3-4625-A2D8-76D04F805A46}"/>
                  </a:ext>
                </a:extLst>
              </p:cNvPr>
              <p:cNvSpPr/>
              <p:nvPr/>
            </p:nvSpPr>
            <p:spPr>
              <a:xfrm>
                <a:off x="5305887" y="2017249"/>
                <a:ext cx="1234749" cy="905550"/>
              </a:xfrm>
              <a:custGeom>
                <a:avLst/>
                <a:gdLst/>
                <a:ahLst/>
                <a:cxnLst/>
                <a:rect l="l" t="t" r="r" b="b"/>
                <a:pathLst>
                  <a:path w="4876" h="3576" extrusionOk="0">
                    <a:moveTo>
                      <a:pt x="2438" y="0"/>
                    </a:moveTo>
                    <a:lnTo>
                      <a:pt x="2183" y="23"/>
                    </a:lnTo>
                    <a:lnTo>
                      <a:pt x="1927" y="47"/>
                    </a:lnTo>
                    <a:lnTo>
                      <a:pt x="1695" y="93"/>
                    </a:lnTo>
                    <a:lnTo>
                      <a:pt x="1486" y="139"/>
                    </a:lnTo>
                    <a:lnTo>
                      <a:pt x="1277" y="232"/>
                    </a:lnTo>
                    <a:lnTo>
                      <a:pt x="1068" y="325"/>
                    </a:lnTo>
                    <a:lnTo>
                      <a:pt x="883" y="418"/>
                    </a:lnTo>
                    <a:lnTo>
                      <a:pt x="697" y="534"/>
                    </a:lnTo>
                    <a:lnTo>
                      <a:pt x="558" y="673"/>
                    </a:lnTo>
                    <a:lnTo>
                      <a:pt x="418" y="813"/>
                    </a:lnTo>
                    <a:lnTo>
                      <a:pt x="279" y="975"/>
                    </a:lnTo>
                    <a:lnTo>
                      <a:pt x="186" y="1138"/>
                    </a:lnTo>
                    <a:lnTo>
                      <a:pt x="93" y="1300"/>
                    </a:lnTo>
                    <a:lnTo>
                      <a:pt x="47" y="1486"/>
                    </a:lnTo>
                    <a:lnTo>
                      <a:pt x="0" y="1672"/>
                    </a:lnTo>
                    <a:lnTo>
                      <a:pt x="0" y="1857"/>
                    </a:lnTo>
                    <a:lnTo>
                      <a:pt x="0" y="3576"/>
                    </a:lnTo>
                    <a:lnTo>
                      <a:pt x="4876" y="3576"/>
                    </a:lnTo>
                    <a:lnTo>
                      <a:pt x="4876" y="1857"/>
                    </a:lnTo>
                    <a:lnTo>
                      <a:pt x="4853" y="1672"/>
                    </a:lnTo>
                    <a:lnTo>
                      <a:pt x="4829" y="1486"/>
                    </a:lnTo>
                    <a:lnTo>
                      <a:pt x="4760" y="1300"/>
                    </a:lnTo>
                    <a:lnTo>
                      <a:pt x="4667" y="1138"/>
                    </a:lnTo>
                    <a:lnTo>
                      <a:pt x="4574" y="975"/>
                    </a:lnTo>
                    <a:lnTo>
                      <a:pt x="4458" y="813"/>
                    </a:lnTo>
                    <a:lnTo>
                      <a:pt x="4319" y="673"/>
                    </a:lnTo>
                    <a:lnTo>
                      <a:pt x="4156" y="534"/>
                    </a:lnTo>
                    <a:lnTo>
                      <a:pt x="3970" y="418"/>
                    </a:lnTo>
                    <a:lnTo>
                      <a:pt x="3785" y="325"/>
                    </a:lnTo>
                    <a:lnTo>
                      <a:pt x="3599" y="232"/>
                    </a:lnTo>
                    <a:lnTo>
                      <a:pt x="3390" y="139"/>
                    </a:lnTo>
                    <a:lnTo>
                      <a:pt x="3158" y="93"/>
                    </a:lnTo>
                    <a:lnTo>
                      <a:pt x="2926" y="47"/>
                    </a:lnTo>
                    <a:lnTo>
                      <a:pt x="2670" y="23"/>
                    </a:lnTo>
                    <a:lnTo>
                      <a:pt x="243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7" name="Google Shape;3247;p31">
                <a:extLst>
                  <a:ext uri="{FF2B5EF4-FFF2-40B4-BE49-F238E27FC236}">
                    <a16:creationId xmlns:a16="http://schemas.microsoft.com/office/drawing/2014/main" id="{6A179879-5DCC-EC49-46FE-4361A6DEC095}"/>
                  </a:ext>
                </a:extLst>
              </p:cNvPr>
              <p:cNvSpPr/>
              <p:nvPr/>
            </p:nvSpPr>
            <p:spPr>
              <a:xfrm>
                <a:off x="5305887" y="2070174"/>
                <a:ext cx="1234749" cy="793876"/>
              </a:xfrm>
              <a:custGeom>
                <a:avLst/>
                <a:gdLst/>
                <a:ahLst/>
                <a:cxnLst/>
                <a:rect l="l" t="t" r="r" b="b"/>
                <a:pathLst>
                  <a:path w="4876" h="3135" extrusionOk="0">
                    <a:moveTo>
                      <a:pt x="1301" y="0"/>
                    </a:moveTo>
                    <a:lnTo>
                      <a:pt x="1068" y="116"/>
                    </a:lnTo>
                    <a:lnTo>
                      <a:pt x="3785" y="116"/>
                    </a:lnTo>
                    <a:lnTo>
                      <a:pt x="3576" y="0"/>
                    </a:lnTo>
                    <a:close/>
                    <a:moveTo>
                      <a:pt x="651" y="395"/>
                    </a:moveTo>
                    <a:lnTo>
                      <a:pt x="534" y="488"/>
                    </a:lnTo>
                    <a:lnTo>
                      <a:pt x="4342" y="488"/>
                    </a:lnTo>
                    <a:lnTo>
                      <a:pt x="4226" y="395"/>
                    </a:lnTo>
                    <a:close/>
                    <a:moveTo>
                      <a:pt x="279" y="766"/>
                    </a:moveTo>
                    <a:lnTo>
                      <a:pt x="209" y="859"/>
                    </a:lnTo>
                    <a:lnTo>
                      <a:pt x="4644" y="859"/>
                    </a:lnTo>
                    <a:lnTo>
                      <a:pt x="4574" y="766"/>
                    </a:lnTo>
                    <a:close/>
                    <a:moveTo>
                      <a:pt x="93" y="1138"/>
                    </a:moveTo>
                    <a:lnTo>
                      <a:pt x="47" y="1254"/>
                    </a:lnTo>
                    <a:lnTo>
                      <a:pt x="4806" y="1254"/>
                    </a:lnTo>
                    <a:lnTo>
                      <a:pt x="4783" y="1138"/>
                    </a:lnTo>
                    <a:close/>
                    <a:moveTo>
                      <a:pt x="0" y="1532"/>
                    </a:moveTo>
                    <a:lnTo>
                      <a:pt x="0" y="1625"/>
                    </a:lnTo>
                    <a:lnTo>
                      <a:pt x="4876" y="1625"/>
                    </a:lnTo>
                    <a:lnTo>
                      <a:pt x="4853" y="1532"/>
                    </a:lnTo>
                    <a:close/>
                    <a:moveTo>
                      <a:pt x="0" y="1904"/>
                    </a:moveTo>
                    <a:lnTo>
                      <a:pt x="0" y="1997"/>
                    </a:lnTo>
                    <a:lnTo>
                      <a:pt x="4876" y="1997"/>
                    </a:lnTo>
                    <a:lnTo>
                      <a:pt x="4876" y="1904"/>
                    </a:lnTo>
                    <a:close/>
                    <a:moveTo>
                      <a:pt x="0" y="2275"/>
                    </a:moveTo>
                    <a:lnTo>
                      <a:pt x="0" y="2391"/>
                    </a:lnTo>
                    <a:lnTo>
                      <a:pt x="4876" y="2391"/>
                    </a:lnTo>
                    <a:lnTo>
                      <a:pt x="4876" y="2275"/>
                    </a:lnTo>
                    <a:close/>
                    <a:moveTo>
                      <a:pt x="0" y="2670"/>
                    </a:moveTo>
                    <a:lnTo>
                      <a:pt x="0" y="2763"/>
                    </a:lnTo>
                    <a:lnTo>
                      <a:pt x="4876" y="2763"/>
                    </a:lnTo>
                    <a:lnTo>
                      <a:pt x="4876" y="2670"/>
                    </a:lnTo>
                    <a:close/>
                    <a:moveTo>
                      <a:pt x="0" y="3041"/>
                    </a:moveTo>
                    <a:lnTo>
                      <a:pt x="0" y="3134"/>
                    </a:lnTo>
                    <a:lnTo>
                      <a:pt x="4876" y="3134"/>
                    </a:lnTo>
                    <a:lnTo>
                      <a:pt x="4876" y="304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8" name="Google Shape;3248;p31">
                <a:extLst>
                  <a:ext uri="{FF2B5EF4-FFF2-40B4-BE49-F238E27FC236}">
                    <a16:creationId xmlns:a16="http://schemas.microsoft.com/office/drawing/2014/main" id="{40E35A2D-7B43-B481-0B6D-076DD4400CC1}"/>
                  </a:ext>
                </a:extLst>
              </p:cNvPr>
              <p:cNvSpPr/>
              <p:nvPr/>
            </p:nvSpPr>
            <p:spPr>
              <a:xfrm>
                <a:off x="5535060" y="2434572"/>
                <a:ext cx="776403" cy="488227"/>
              </a:xfrm>
              <a:custGeom>
                <a:avLst/>
                <a:gdLst/>
                <a:ahLst/>
                <a:cxnLst/>
                <a:rect l="l" t="t" r="r" b="b"/>
                <a:pathLst>
                  <a:path w="3066" h="1928" extrusionOk="0">
                    <a:moveTo>
                      <a:pt x="1" y="1"/>
                    </a:moveTo>
                    <a:lnTo>
                      <a:pt x="1" y="1928"/>
                    </a:lnTo>
                    <a:lnTo>
                      <a:pt x="3065" y="1928"/>
                    </a:lnTo>
                    <a:lnTo>
                      <a:pt x="306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49" name="Google Shape;3249;p31">
              <a:extLst>
                <a:ext uri="{FF2B5EF4-FFF2-40B4-BE49-F238E27FC236}">
                  <a16:creationId xmlns:a16="http://schemas.microsoft.com/office/drawing/2014/main" id="{31B14448-02B9-EE1E-CF4B-2429B033A1E8}"/>
                </a:ext>
              </a:extLst>
            </p:cNvPr>
            <p:cNvSpPr/>
            <p:nvPr/>
          </p:nvSpPr>
          <p:spPr>
            <a:xfrm>
              <a:off x="181922" y="3259027"/>
              <a:ext cx="555684" cy="188699"/>
            </a:xfrm>
            <a:custGeom>
              <a:avLst/>
              <a:gdLst/>
              <a:ahLst/>
              <a:cxnLst/>
              <a:rect l="l" t="t" r="r" b="b"/>
              <a:pathLst>
                <a:path w="25028" h="8499" extrusionOk="0">
                  <a:moveTo>
                    <a:pt x="11307" y="1"/>
                  </a:moveTo>
                  <a:lnTo>
                    <a:pt x="11237" y="47"/>
                  </a:lnTo>
                  <a:lnTo>
                    <a:pt x="0" y="8243"/>
                  </a:lnTo>
                  <a:lnTo>
                    <a:pt x="163" y="8498"/>
                  </a:lnTo>
                  <a:lnTo>
                    <a:pt x="10866" y="674"/>
                  </a:lnTo>
                  <a:lnTo>
                    <a:pt x="10866" y="674"/>
                  </a:lnTo>
                  <a:lnTo>
                    <a:pt x="6338" y="8266"/>
                  </a:lnTo>
                  <a:lnTo>
                    <a:pt x="6594" y="8428"/>
                  </a:lnTo>
                  <a:lnTo>
                    <a:pt x="11307" y="512"/>
                  </a:lnTo>
                  <a:lnTo>
                    <a:pt x="19015" y="8428"/>
                  </a:lnTo>
                  <a:lnTo>
                    <a:pt x="19247" y="8220"/>
                  </a:lnTo>
                  <a:lnTo>
                    <a:pt x="11910" y="697"/>
                  </a:lnTo>
                  <a:lnTo>
                    <a:pt x="24865" y="8452"/>
                  </a:lnTo>
                  <a:lnTo>
                    <a:pt x="25028" y="8196"/>
                  </a:lnTo>
                  <a:lnTo>
                    <a:pt x="11400" y="24"/>
                  </a:lnTo>
                  <a:lnTo>
                    <a:pt x="113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50" name="Google Shape;3250;p31">
              <a:extLst>
                <a:ext uri="{FF2B5EF4-FFF2-40B4-BE49-F238E27FC236}">
                  <a16:creationId xmlns:a16="http://schemas.microsoft.com/office/drawing/2014/main" id="{0B2B4175-F883-E49A-0A04-80884C3CB352}"/>
                </a:ext>
              </a:extLst>
            </p:cNvPr>
            <p:cNvGrpSpPr/>
            <p:nvPr/>
          </p:nvGrpSpPr>
          <p:grpSpPr>
            <a:xfrm flipH="1">
              <a:off x="99954" y="3425420"/>
              <a:ext cx="698822" cy="329093"/>
              <a:chOff x="811985" y="3296192"/>
              <a:chExt cx="1330582" cy="626605"/>
            </a:xfrm>
          </p:grpSpPr>
          <p:sp>
            <p:nvSpPr>
              <p:cNvPr id="3251" name="Google Shape;3251;p31">
                <a:extLst>
                  <a:ext uri="{FF2B5EF4-FFF2-40B4-BE49-F238E27FC236}">
                    <a16:creationId xmlns:a16="http://schemas.microsoft.com/office/drawing/2014/main" id="{5A02BFAC-83DE-E4E5-AE61-BC80B454B07B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2" name="Google Shape;3252;p31">
                <a:extLst>
                  <a:ext uri="{FF2B5EF4-FFF2-40B4-BE49-F238E27FC236}">
                    <a16:creationId xmlns:a16="http://schemas.microsoft.com/office/drawing/2014/main" id="{38F69737-0E3D-E6AA-8301-E2DEE3561A01}"/>
                  </a:ext>
                </a:extLst>
              </p:cNvPr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3" name="Google Shape;3253;p31">
                <a:extLst>
                  <a:ext uri="{FF2B5EF4-FFF2-40B4-BE49-F238E27FC236}">
                    <a16:creationId xmlns:a16="http://schemas.microsoft.com/office/drawing/2014/main" id="{47E01416-E092-F3D4-0BF5-7D895863CD64}"/>
                  </a:ext>
                </a:extLst>
              </p:cNvPr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4" name="Google Shape;3254;p31">
                <a:extLst>
                  <a:ext uri="{FF2B5EF4-FFF2-40B4-BE49-F238E27FC236}">
                    <a16:creationId xmlns:a16="http://schemas.microsoft.com/office/drawing/2014/main" id="{1BD27F6A-F4E8-B042-D2DC-741D93CD1874}"/>
                  </a:ext>
                </a:extLst>
              </p:cNvPr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5" name="Google Shape;3255;p31">
                <a:extLst>
                  <a:ext uri="{FF2B5EF4-FFF2-40B4-BE49-F238E27FC236}">
                    <a16:creationId xmlns:a16="http://schemas.microsoft.com/office/drawing/2014/main" id="{C8603200-9AE8-8716-964C-7F98F2191B7B}"/>
                  </a:ext>
                </a:extLst>
              </p:cNvPr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6" name="Google Shape;3256;p31">
                <a:extLst>
                  <a:ext uri="{FF2B5EF4-FFF2-40B4-BE49-F238E27FC236}">
                    <a16:creationId xmlns:a16="http://schemas.microsoft.com/office/drawing/2014/main" id="{01E0D62A-8135-2A97-11A1-BFAB85D30C91}"/>
                  </a:ext>
                </a:extLst>
              </p:cNvPr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7" name="Google Shape;3257;p31">
                <a:extLst>
                  <a:ext uri="{FF2B5EF4-FFF2-40B4-BE49-F238E27FC236}">
                    <a16:creationId xmlns:a16="http://schemas.microsoft.com/office/drawing/2014/main" id="{315C3181-5D3B-BB40-CA43-E6A48532497F}"/>
                  </a:ext>
                </a:extLst>
              </p:cNvPr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8" name="Google Shape;3258;p31">
                <a:extLst>
                  <a:ext uri="{FF2B5EF4-FFF2-40B4-BE49-F238E27FC236}">
                    <a16:creationId xmlns:a16="http://schemas.microsoft.com/office/drawing/2014/main" id="{8F7D68EA-CCE6-934E-2046-8D8AA2B824BF}"/>
                  </a:ext>
                </a:extLst>
              </p:cNvPr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9" name="Google Shape;3259;p31">
                <a:extLst>
                  <a:ext uri="{FF2B5EF4-FFF2-40B4-BE49-F238E27FC236}">
                    <a16:creationId xmlns:a16="http://schemas.microsoft.com/office/drawing/2014/main" id="{C2F5E173-012A-0A48-FA65-1A7028DC1251}"/>
                  </a:ext>
                </a:extLst>
              </p:cNvPr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0" name="Google Shape;3260;p31">
                <a:extLst>
                  <a:ext uri="{FF2B5EF4-FFF2-40B4-BE49-F238E27FC236}">
                    <a16:creationId xmlns:a16="http://schemas.microsoft.com/office/drawing/2014/main" id="{E4D40177-5A94-8AD2-2E9D-4DBD29999EE0}"/>
                  </a:ext>
                </a:extLst>
              </p:cNvPr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1" name="Google Shape;3261;p31">
                <a:extLst>
                  <a:ext uri="{FF2B5EF4-FFF2-40B4-BE49-F238E27FC236}">
                    <a16:creationId xmlns:a16="http://schemas.microsoft.com/office/drawing/2014/main" id="{C0C97E3F-C1A7-536E-51A7-914F776E03B5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62" name="Google Shape;3262;p31">
            <a:extLst>
              <a:ext uri="{FF2B5EF4-FFF2-40B4-BE49-F238E27FC236}">
                <a16:creationId xmlns:a16="http://schemas.microsoft.com/office/drawing/2014/main" id="{7BC8B07E-966A-AFCC-4F69-941BFB6FA76E}"/>
              </a:ext>
            </a:extLst>
          </p:cNvPr>
          <p:cNvGrpSpPr/>
          <p:nvPr/>
        </p:nvGrpSpPr>
        <p:grpSpPr>
          <a:xfrm>
            <a:off x="4919327" y="3555682"/>
            <a:ext cx="2948097" cy="1078271"/>
            <a:chOff x="5331602" y="3459769"/>
            <a:chExt cx="2948097" cy="1078271"/>
          </a:xfrm>
        </p:grpSpPr>
        <p:grpSp>
          <p:nvGrpSpPr>
            <p:cNvPr id="3263" name="Google Shape;3263;p31">
              <a:extLst>
                <a:ext uri="{FF2B5EF4-FFF2-40B4-BE49-F238E27FC236}">
                  <a16:creationId xmlns:a16="http://schemas.microsoft.com/office/drawing/2014/main" id="{389B57CC-0964-003F-FE71-4E39D4A5239F}"/>
                </a:ext>
              </a:extLst>
            </p:cNvPr>
            <p:cNvGrpSpPr/>
            <p:nvPr/>
          </p:nvGrpSpPr>
          <p:grpSpPr>
            <a:xfrm>
              <a:off x="5331602" y="4178619"/>
              <a:ext cx="763222" cy="359421"/>
              <a:chOff x="811985" y="3296192"/>
              <a:chExt cx="1330582" cy="626605"/>
            </a:xfrm>
          </p:grpSpPr>
          <p:sp>
            <p:nvSpPr>
              <p:cNvPr id="3264" name="Google Shape;3264;p31">
                <a:extLst>
                  <a:ext uri="{FF2B5EF4-FFF2-40B4-BE49-F238E27FC236}">
                    <a16:creationId xmlns:a16="http://schemas.microsoft.com/office/drawing/2014/main" id="{D739B691-F8AF-2E12-5D79-395E5A7815C6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5" name="Google Shape;3265;p31">
                <a:extLst>
                  <a:ext uri="{FF2B5EF4-FFF2-40B4-BE49-F238E27FC236}">
                    <a16:creationId xmlns:a16="http://schemas.microsoft.com/office/drawing/2014/main" id="{944EBFFD-E70D-0C4C-6ABB-83D7C953C5ED}"/>
                  </a:ext>
                </a:extLst>
              </p:cNvPr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6" name="Google Shape;3266;p31">
                <a:extLst>
                  <a:ext uri="{FF2B5EF4-FFF2-40B4-BE49-F238E27FC236}">
                    <a16:creationId xmlns:a16="http://schemas.microsoft.com/office/drawing/2014/main" id="{0E5D6999-E03C-C9BB-2B3A-279B6D0129FD}"/>
                  </a:ext>
                </a:extLst>
              </p:cNvPr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7" name="Google Shape;3267;p31">
                <a:extLst>
                  <a:ext uri="{FF2B5EF4-FFF2-40B4-BE49-F238E27FC236}">
                    <a16:creationId xmlns:a16="http://schemas.microsoft.com/office/drawing/2014/main" id="{3F10EAFA-4CE8-0ED5-1825-43642BE17DE9}"/>
                  </a:ext>
                </a:extLst>
              </p:cNvPr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8" name="Google Shape;3268;p31">
                <a:extLst>
                  <a:ext uri="{FF2B5EF4-FFF2-40B4-BE49-F238E27FC236}">
                    <a16:creationId xmlns:a16="http://schemas.microsoft.com/office/drawing/2014/main" id="{BA4BAB08-39F7-4E2F-378A-CB92B8E0A8E3}"/>
                  </a:ext>
                </a:extLst>
              </p:cNvPr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9" name="Google Shape;3269;p31">
                <a:extLst>
                  <a:ext uri="{FF2B5EF4-FFF2-40B4-BE49-F238E27FC236}">
                    <a16:creationId xmlns:a16="http://schemas.microsoft.com/office/drawing/2014/main" id="{82C2D271-4A10-69A3-1D7D-DA5FFF073BC8}"/>
                  </a:ext>
                </a:extLst>
              </p:cNvPr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0" name="Google Shape;3270;p31">
                <a:extLst>
                  <a:ext uri="{FF2B5EF4-FFF2-40B4-BE49-F238E27FC236}">
                    <a16:creationId xmlns:a16="http://schemas.microsoft.com/office/drawing/2014/main" id="{EFDF752A-02D6-BE9D-8784-3FECF25C2FF3}"/>
                  </a:ext>
                </a:extLst>
              </p:cNvPr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1" name="Google Shape;3271;p31">
                <a:extLst>
                  <a:ext uri="{FF2B5EF4-FFF2-40B4-BE49-F238E27FC236}">
                    <a16:creationId xmlns:a16="http://schemas.microsoft.com/office/drawing/2014/main" id="{FDFF2603-227D-362C-67F0-0B84E0E5F374}"/>
                  </a:ext>
                </a:extLst>
              </p:cNvPr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2" name="Google Shape;3272;p31">
                <a:extLst>
                  <a:ext uri="{FF2B5EF4-FFF2-40B4-BE49-F238E27FC236}">
                    <a16:creationId xmlns:a16="http://schemas.microsoft.com/office/drawing/2014/main" id="{83367BD3-E14C-93DD-1FC5-956045A0FA21}"/>
                  </a:ext>
                </a:extLst>
              </p:cNvPr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3" name="Google Shape;3273;p31">
                <a:extLst>
                  <a:ext uri="{FF2B5EF4-FFF2-40B4-BE49-F238E27FC236}">
                    <a16:creationId xmlns:a16="http://schemas.microsoft.com/office/drawing/2014/main" id="{F4F79BFE-8D1C-7EE9-B0AB-53EFFF1329B2}"/>
                  </a:ext>
                </a:extLst>
              </p:cNvPr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4" name="Google Shape;3274;p31">
                <a:extLst>
                  <a:ext uri="{FF2B5EF4-FFF2-40B4-BE49-F238E27FC236}">
                    <a16:creationId xmlns:a16="http://schemas.microsoft.com/office/drawing/2014/main" id="{144A6651-5F40-8E9A-EA03-6D270F60801D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75" name="Google Shape;3275;p31">
              <a:extLst>
                <a:ext uri="{FF2B5EF4-FFF2-40B4-BE49-F238E27FC236}">
                  <a16:creationId xmlns:a16="http://schemas.microsoft.com/office/drawing/2014/main" id="{89CA0AEF-C72A-173C-D3CB-44B6D9755519}"/>
                </a:ext>
              </a:extLst>
            </p:cNvPr>
            <p:cNvGrpSpPr/>
            <p:nvPr/>
          </p:nvGrpSpPr>
          <p:grpSpPr>
            <a:xfrm>
              <a:off x="5804302" y="4178619"/>
              <a:ext cx="763222" cy="359421"/>
              <a:chOff x="811985" y="3296192"/>
              <a:chExt cx="1330582" cy="626605"/>
            </a:xfrm>
          </p:grpSpPr>
          <p:sp>
            <p:nvSpPr>
              <p:cNvPr id="3276" name="Google Shape;3276;p31">
                <a:extLst>
                  <a:ext uri="{FF2B5EF4-FFF2-40B4-BE49-F238E27FC236}">
                    <a16:creationId xmlns:a16="http://schemas.microsoft.com/office/drawing/2014/main" id="{C9C85325-CA3E-DA3D-D1FE-9E99098B2FF1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7" name="Google Shape;3277;p31">
                <a:extLst>
                  <a:ext uri="{FF2B5EF4-FFF2-40B4-BE49-F238E27FC236}">
                    <a16:creationId xmlns:a16="http://schemas.microsoft.com/office/drawing/2014/main" id="{C6FA37B2-9D4E-262D-0D67-8F3DF32976B0}"/>
                  </a:ext>
                </a:extLst>
              </p:cNvPr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8" name="Google Shape;3278;p31">
                <a:extLst>
                  <a:ext uri="{FF2B5EF4-FFF2-40B4-BE49-F238E27FC236}">
                    <a16:creationId xmlns:a16="http://schemas.microsoft.com/office/drawing/2014/main" id="{CDE79CD1-2D73-0FC8-0D2B-9021A7472845}"/>
                  </a:ext>
                </a:extLst>
              </p:cNvPr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9" name="Google Shape;3279;p31">
                <a:extLst>
                  <a:ext uri="{FF2B5EF4-FFF2-40B4-BE49-F238E27FC236}">
                    <a16:creationId xmlns:a16="http://schemas.microsoft.com/office/drawing/2014/main" id="{197B9111-068A-6803-CD8C-94854FF928F9}"/>
                  </a:ext>
                </a:extLst>
              </p:cNvPr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0" name="Google Shape;3280;p31">
                <a:extLst>
                  <a:ext uri="{FF2B5EF4-FFF2-40B4-BE49-F238E27FC236}">
                    <a16:creationId xmlns:a16="http://schemas.microsoft.com/office/drawing/2014/main" id="{1DA99A0A-BA3D-36CE-38BA-3EE368DDF73A}"/>
                  </a:ext>
                </a:extLst>
              </p:cNvPr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1" name="Google Shape;3281;p31">
                <a:extLst>
                  <a:ext uri="{FF2B5EF4-FFF2-40B4-BE49-F238E27FC236}">
                    <a16:creationId xmlns:a16="http://schemas.microsoft.com/office/drawing/2014/main" id="{CFEF5BD9-7F7E-2CF0-234D-0D7D0101D200}"/>
                  </a:ext>
                </a:extLst>
              </p:cNvPr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2" name="Google Shape;3282;p31">
                <a:extLst>
                  <a:ext uri="{FF2B5EF4-FFF2-40B4-BE49-F238E27FC236}">
                    <a16:creationId xmlns:a16="http://schemas.microsoft.com/office/drawing/2014/main" id="{BBC09807-A534-DD7C-EFA8-381AFB641FC5}"/>
                  </a:ext>
                </a:extLst>
              </p:cNvPr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3" name="Google Shape;3283;p31">
                <a:extLst>
                  <a:ext uri="{FF2B5EF4-FFF2-40B4-BE49-F238E27FC236}">
                    <a16:creationId xmlns:a16="http://schemas.microsoft.com/office/drawing/2014/main" id="{89CCE953-9E23-7147-AB6E-76CDF21A08C5}"/>
                  </a:ext>
                </a:extLst>
              </p:cNvPr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4" name="Google Shape;3284;p31">
                <a:extLst>
                  <a:ext uri="{FF2B5EF4-FFF2-40B4-BE49-F238E27FC236}">
                    <a16:creationId xmlns:a16="http://schemas.microsoft.com/office/drawing/2014/main" id="{6F7D1132-D29A-F9A0-58B5-F3F835709E18}"/>
                  </a:ext>
                </a:extLst>
              </p:cNvPr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5" name="Google Shape;3285;p31">
                <a:extLst>
                  <a:ext uri="{FF2B5EF4-FFF2-40B4-BE49-F238E27FC236}">
                    <a16:creationId xmlns:a16="http://schemas.microsoft.com/office/drawing/2014/main" id="{EBB6E5AC-93FF-38A6-9810-379863CEF4C7}"/>
                  </a:ext>
                </a:extLst>
              </p:cNvPr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6" name="Google Shape;3286;p31">
                <a:extLst>
                  <a:ext uri="{FF2B5EF4-FFF2-40B4-BE49-F238E27FC236}">
                    <a16:creationId xmlns:a16="http://schemas.microsoft.com/office/drawing/2014/main" id="{07C0A6CD-AF7D-DC40-0D4D-DC478A78CB39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87" name="Google Shape;3287;p31">
              <a:extLst>
                <a:ext uri="{FF2B5EF4-FFF2-40B4-BE49-F238E27FC236}">
                  <a16:creationId xmlns:a16="http://schemas.microsoft.com/office/drawing/2014/main" id="{6F3AB33C-B1E4-4282-8DEE-416D7E72324C}"/>
                </a:ext>
              </a:extLst>
            </p:cNvPr>
            <p:cNvGrpSpPr/>
            <p:nvPr/>
          </p:nvGrpSpPr>
          <p:grpSpPr>
            <a:xfrm>
              <a:off x="5331602" y="3819194"/>
              <a:ext cx="763222" cy="359421"/>
              <a:chOff x="811985" y="3296192"/>
              <a:chExt cx="1330582" cy="626605"/>
            </a:xfrm>
          </p:grpSpPr>
          <p:sp>
            <p:nvSpPr>
              <p:cNvPr id="3288" name="Google Shape;3288;p31">
                <a:extLst>
                  <a:ext uri="{FF2B5EF4-FFF2-40B4-BE49-F238E27FC236}">
                    <a16:creationId xmlns:a16="http://schemas.microsoft.com/office/drawing/2014/main" id="{D2BD99F2-FA7B-F385-36FA-0B847BF102FC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9" name="Google Shape;3289;p31">
                <a:extLst>
                  <a:ext uri="{FF2B5EF4-FFF2-40B4-BE49-F238E27FC236}">
                    <a16:creationId xmlns:a16="http://schemas.microsoft.com/office/drawing/2014/main" id="{480CB9EB-0A84-35D6-7622-AA0A7F20BDEE}"/>
                  </a:ext>
                </a:extLst>
              </p:cNvPr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0" name="Google Shape;3290;p31">
                <a:extLst>
                  <a:ext uri="{FF2B5EF4-FFF2-40B4-BE49-F238E27FC236}">
                    <a16:creationId xmlns:a16="http://schemas.microsoft.com/office/drawing/2014/main" id="{8ED94479-1845-C355-EA15-1784AF013782}"/>
                  </a:ext>
                </a:extLst>
              </p:cNvPr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1" name="Google Shape;3291;p31">
                <a:extLst>
                  <a:ext uri="{FF2B5EF4-FFF2-40B4-BE49-F238E27FC236}">
                    <a16:creationId xmlns:a16="http://schemas.microsoft.com/office/drawing/2014/main" id="{E991CF76-81A3-99B8-601A-B247803CE1E9}"/>
                  </a:ext>
                </a:extLst>
              </p:cNvPr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2" name="Google Shape;3292;p31">
                <a:extLst>
                  <a:ext uri="{FF2B5EF4-FFF2-40B4-BE49-F238E27FC236}">
                    <a16:creationId xmlns:a16="http://schemas.microsoft.com/office/drawing/2014/main" id="{590D87D6-F44E-C3D8-D3F7-818916C91C43}"/>
                  </a:ext>
                </a:extLst>
              </p:cNvPr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3" name="Google Shape;3293;p31">
                <a:extLst>
                  <a:ext uri="{FF2B5EF4-FFF2-40B4-BE49-F238E27FC236}">
                    <a16:creationId xmlns:a16="http://schemas.microsoft.com/office/drawing/2014/main" id="{2A915AB0-740D-D873-FA6C-D5B7BC0881FF}"/>
                  </a:ext>
                </a:extLst>
              </p:cNvPr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4" name="Google Shape;3294;p31">
                <a:extLst>
                  <a:ext uri="{FF2B5EF4-FFF2-40B4-BE49-F238E27FC236}">
                    <a16:creationId xmlns:a16="http://schemas.microsoft.com/office/drawing/2014/main" id="{35147F39-BB60-82B4-62D1-DB345D95163D}"/>
                  </a:ext>
                </a:extLst>
              </p:cNvPr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5" name="Google Shape;3295;p31">
                <a:extLst>
                  <a:ext uri="{FF2B5EF4-FFF2-40B4-BE49-F238E27FC236}">
                    <a16:creationId xmlns:a16="http://schemas.microsoft.com/office/drawing/2014/main" id="{840B06DD-EF74-E8F2-0D7F-EB4277BB8313}"/>
                  </a:ext>
                </a:extLst>
              </p:cNvPr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6" name="Google Shape;3296;p31">
                <a:extLst>
                  <a:ext uri="{FF2B5EF4-FFF2-40B4-BE49-F238E27FC236}">
                    <a16:creationId xmlns:a16="http://schemas.microsoft.com/office/drawing/2014/main" id="{FDCFD688-864C-7DC4-EB7F-51531F3634A7}"/>
                  </a:ext>
                </a:extLst>
              </p:cNvPr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7" name="Google Shape;3297;p31">
                <a:extLst>
                  <a:ext uri="{FF2B5EF4-FFF2-40B4-BE49-F238E27FC236}">
                    <a16:creationId xmlns:a16="http://schemas.microsoft.com/office/drawing/2014/main" id="{F921D6F3-8CC1-1C2C-C12A-0E9E7A072CB4}"/>
                  </a:ext>
                </a:extLst>
              </p:cNvPr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8" name="Google Shape;3298;p31">
                <a:extLst>
                  <a:ext uri="{FF2B5EF4-FFF2-40B4-BE49-F238E27FC236}">
                    <a16:creationId xmlns:a16="http://schemas.microsoft.com/office/drawing/2014/main" id="{4A8534D0-4FD1-D44A-16E3-42EA0A479504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99" name="Google Shape;3299;p31">
              <a:extLst>
                <a:ext uri="{FF2B5EF4-FFF2-40B4-BE49-F238E27FC236}">
                  <a16:creationId xmlns:a16="http://schemas.microsoft.com/office/drawing/2014/main" id="{EE7B0A53-56BA-F071-D856-8DC0262A6D47}"/>
                </a:ext>
              </a:extLst>
            </p:cNvPr>
            <p:cNvGrpSpPr/>
            <p:nvPr/>
          </p:nvGrpSpPr>
          <p:grpSpPr>
            <a:xfrm>
              <a:off x="5804302" y="3819194"/>
              <a:ext cx="763222" cy="359421"/>
              <a:chOff x="811985" y="3296192"/>
              <a:chExt cx="1330582" cy="626605"/>
            </a:xfrm>
          </p:grpSpPr>
          <p:sp>
            <p:nvSpPr>
              <p:cNvPr id="3300" name="Google Shape;3300;p31">
                <a:extLst>
                  <a:ext uri="{FF2B5EF4-FFF2-40B4-BE49-F238E27FC236}">
                    <a16:creationId xmlns:a16="http://schemas.microsoft.com/office/drawing/2014/main" id="{99205077-ED60-2BF4-1025-B81F995DA06E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1" name="Google Shape;3301;p31">
                <a:extLst>
                  <a:ext uri="{FF2B5EF4-FFF2-40B4-BE49-F238E27FC236}">
                    <a16:creationId xmlns:a16="http://schemas.microsoft.com/office/drawing/2014/main" id="{9940FF0D-2E3A-A790-14A3-009B74662EE4}"/>
                  </a:ext>
                </a:extLst>
              </p:cNvPr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2" name="Google Shape;3302;p31">
                <a:extLst>
                  <a:ext uri="{FF2B5EF4-FFF2-40B4-BE49-F238E27FC236}">
                    <a16:creationId xmlns:a16="http://schemas.microsoft.com/office/drawing/2014/main" id="{2F4E274A-61AF-82C7-FB63-F41F32DCE776}"/>
                  </a:ext>
                </a:extLst>
              </p:cNvPr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3" name="Google Shape;3303;p31">
                <a:extLst>
                  <a:ext uri="{FF2B5EF4-FFF2-40B4-BE49-F238E27FC236}">
                    <a16:creationId xmlns:a16="http://schemas.microsoft.com/office/drawing/2014/main" id="{CE536C37-B996-B1C2-27C0-638016F1227E}"/>
                  </a:ext>
                </a:extLst>
              </p:cNvPr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4" name="Google Shape;3304;p31">
                <a:extLst>
                  <a:ext uri="{FF2B5EF4-FFF2-40B4-BE49-F238E27FC236}">
                    <a16:creationId xmlns:a16="http://schemas.microsoft.com/office/drawing/2014/main" id="{824B6E7F-F4C3-6767-AF40-1B31CAA57BFA}"/>
                  </a:ext>
                </a:extLst>
              </p:cNvPr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5" name="Google Shape;3305;p31">
                <a:extLst>
                  <a:ext uri="{FF2B5EF4-FFF2-40B4-BE49-F238E27FC236}">
                    <a16:creationId xmlns:a16="http://schemas.microsoft.com/office/drawing/2014/main" id="{97E5DDFE-0D3A-D3B3-17E9-D762EDECF1A6}"/>
                  </a:ext>
                </a:extLst>
              </p:cNvPr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6" name="Google Shape;3306;p31">
                <a:extLst>
                  <a:ext uri="{FF2B5EF4-FFF2-40B4-BE49-F238E27FC236}">
                    <a16:creationId xmlns:a16="http://schemas.microsoft.com/office/drawing/2014/main" id="{13574AB7-07B9-32D9-EE19-5B4A011C0D9B}"/>
                  </a:ext>
                </a:extLst>
              </p:cNvPr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7" name="Google Shape;3307;p31">
                <a:extLst>
                  <a:ext uri="{FF2B5EF4-FFF2-40B4-BE49-F238E27FC236}">
                    <a16:creationId xmlns:a16="http://schemas.microsoft.com/office/drawing/2014/main" id="{D3A8A883-3E3B-52D4-607A-85FCB5D6D649}"/>
                  </a:ext>
                </a:extLst>
              </p:cNvPr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8" name="Google Shape;3308;p31">
                <a:extLst>
                  <a:ext uri="{FF2B5EF4-FFF2-40B4-BE49-F238E27FC236}">
                    <a16:creationId xmlns:a16="http://schemas.microsoft.com/office/drawing/2014/main" id="{C68C167E-B66D-71A1-DB60-42B3C2712D94}"/>
                  </a:ext>
                </a:extLst>
              </p:cNvPr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9" name="Google Shape;3309;p31">
                <a:extLst>
                  <a:ext uri="{FF2B5EF4-FFF2-40B4-BE49-F238E27FC236}">
                    <a16:creationId xmlns:a16="http://schemas.microsoft.com/office/drawing/2014/main" id="{56BA91E2-1C43-B4BA-6377-A93A89D3E60B}"/>
                  </a:ext>
                </a:extLst>
              </p:cNvPr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0" name="Google Shape;3310;p31">
                <a:extLst>
                  <a:ext uri="{FF2B5EF4-FFF2-40B4-BE49-F238E27FC236}">
                    <a16:creationId xmlns:a16="http://schemas.microsoft.com/office/drawing/2014/main" id="{BB3153F4-E9FF-BB51-5DFB-D6E3D841960C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11" name="Google Shape;3311;p31">
              <a:extLst>
                <a:ext uri="{FF2B5EF4-FFF2-40B4-BE49-F238E27FC236}">
                  <a16:creationId xmlns:a16="http://schemas.microsoft.com/office/drawing/2014/main" id="{FCD52CE7-E35E-D2CC-00C6-62E85B4D0CE6}"/>
                </a:ext>
              </a:extLst>
            </p:cNvPr>
            <p:cNvGrpSpPr/>
            <p:nvPr/>
          </p:nvGrpSpPr>
          <p:grpSpPr>
            <a:xfrm>
              <a:off x="6280552" y="4178619"/>
              <a:ext cx="763222" cy="359421"/>
              <a:chOff x="811985" y="3296192"/>
              <a:chExt cx="1330582" cy="626605"/>
            </a:xfrm>
          </p:grpSpPr>
          <p:sp>
            <p:nvSpPr>
              <p:cNvPr id="3312" name="Google Shape;3312;p31">
                <a:extLst>
                  <a:ext uri="{FF2B5EF4-FFF2-40B4-BE49-F238E27FC236}">
                    <a16:creationId xmlns:a16="http://schemas.microsoft.com/office/drawing/2014/main" id="{06458B55-C9A2-27E8-E308-59C9E3C5A053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3" name="Google Shape;3313;p31">
                <a:extLst>
                  <a:ext uri="{FF2B5EF4-FFF2-40B4-BE49-F238E27FC236}">
                    <a16:creationId xmlns:a16="http://schemas.microsoft.com/office/drawing/2014/main" id="{1193EBD0-48FD-2AA8-37DE-C2A86C4C3595}"/>
                  </a:ext>
                </a:extLst>
              </p:cNvPr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4" name="Google Shape;3314;p31">
                <a:extLst>
                  <a:ext uri="{FF2B5EF4-FFF2-40B4-BE49-F238E27FC236}">
                    <a16:creationId xmlns:a16="http://schemas.microsoft.com/office/drawing/2014/main" id="{222CFBD8-5262-AF7D-9FB7-D5D131062B4B}"/>
                  </a:ext>
                </a:extLst>
              </p:cNvPr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5" name="Google Shape;3315;p31">
                <a:extLst>
                  <a:ext uri="{FF2B5EF4-FFF2-40B4-BE49-F238E27FC236}">
                    <a16:creationId xmlns:a16="http://schemas.microsoft.com/office/drawing/2014/main" id="{A3B5945E-60E2-6129-BB65-639E3BB24EC4}"/>
                  </a:ext>
                </a:extLst>
              </p:cNvPr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6" name="Google Shape;3316;p31">
                <a:extLst>
                  <a:ext uri="{FF2B5EF4-FFF2-40B4-BE49-F238E27FC236}">
                    <a16:creationId xmlns:a16="http://schemas.microsoft.com/office/drawing/2014/main" id="{F8ABD108-3AFB-9430-D08F-D67BC2178E5F}"/>
                  </a:ext>
                </a:extLst>
              </p:cNvPr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7" name="Google Shape;3317;p31">
                <a:extLst>
                  <a:ext uri="{FF2B5EF4-FFF2-40B4-BE49-F238E27FC236}">
                    <a16:creationId xmlns:a16="http://schemas.microsoft.com/office/drawing/2014/main" id="{4E839532-8E1D-865D-9B54-BB053F92AF92}"/>
                  </a:ext>
                </a:extLst>
              </p:cNvPr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8" name="Google Shape;3318;p31">
                <a:extLst>
                  <a:ext uri="{FF2B5EF4-FFF2-40B4-BE49-F238E27FC236}">
                    <a16:creationId xmlns:a16="http://schemas.microsoft.com/office/drawing/2014/main" id="{B5EAE647-DD34-3674-2CCA-825837CB32C5}"/>
                  </a:ext>
                </a:extLst>
              </p:cNvPr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9" name="Google Shape;3319;p31">
                <a:extLst>
                  <a:ext uri="{FF2B5EF4-FFF2-40B4-BE49-F238E27FC236}">
                    <a16:creationId xmlns:a16="http://schemas.microsoft.com/office/drawing/2014/main" id="{FCF1BED6-61F1-536F-A7F8-78D9CC3FA39C}"/>
                  </a:ext>
                </a:extLst>
              </p:cNvPr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0" name="Google Shape;3320;p31">
                <a:extLst>
                  <a:ext uri="{FF2B5EF4-FFF2-40B4-BE49-F238E27FC236}">
                    <a16:creationId xmlns:a16="http://schemas.microsoft.com/office/drawing/2014/main" id="{499C7585-4B8C-2A12-4767-23D6507C285E}"/>
                  </a:ext>
                </a:extLst>
              </p:cNvPr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1" name="Google Shape;3321;p31">
                <a:extLst>
                  <a:ext uri="{FF2B5EF4-FFF2-40B4-BE49-F238E27FC236}">
                    <a16:creationId xmlns:a16="http://schemas.microsoft.com/office/drawing/2014/main" id="{AC284450-5260-0C53-6C63-2B7E27A8BF25}"/>
                  </a:ext>
                </a:extLst>
              </p:cNvPr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2" name="Google Shape;3322;p31">
                <a:extLst>
                  <a:ext uri="{FF2B5EF4-FFF2-40B4-BE49-F238E27FC236}">
                    <a16:creationId xmlns:a16="http://schemas.microsoft.com/office/drawing/2014/main" id="{CAB63F92-5E20-CFF3-E6FC-B25F4F5CFC54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23" name="Google Shape;3323;p31">
              <a:extLst>
                <a:ext uri="{FF2B5EF4-FFF2-40B4-BE49-F238E27FC236}">
                  <a16:creationId xmlns:a16="http://schemas.microsoft.com/office/drawing/2014/main" id="{FB72510D-6D98-37BD-BFD4-4B4AA145C1F3}"/>
                </a:ext>
              </a:extLst>
            </p:cNvPr>
            <p:cNvGrpSpPr/>
            <p:nvPr/>
          </p:nvGrpSpPr>
          <p:grpSpPr>
            <a:xfrm>
              <a:off x="6280552" y="3819194"/>
              <a:ext cx="763222" cy="359421"/>
              <a:chOff x="811985" y="3296192"/>
              <a:chExt cx="1330582" cy="626605"/>
            </a:xfrm>
          </p:grpSpPr>
          <p:sp>
            <p:nvSpPr>
              <p:cNvPr id="3324" name="Google Shape;3324;p31">
                <a:extLst>
                  <a:ext uri="{FF2B5EF4-FFF2-40B4-BE49-F238E27FC236}">
                    <a16:creationId xmlns:a16="http://schemas.microsoft.com/office/drawing/2014/main" id="{7AD17EDF-347B-8F25-2C98-E2F1C4D8C90F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5" name="Google Shape;3325;p31">
                <a:extLst>
                  <a:ext uri="{FF2B5EF4-FFF2-40B4-BE49-F238E27FC236}">
                    <a16:creationId xmlns:a16="http://schemas.microsoft.com/office/drawing/2014/main" id="{582DBA2A-917E-8177-98A7-03B441D6881A}"/>
                  </a:ext>
                </a:extLst>
              </p:cNvPr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6" name="Google Shape;3326;p31">
                <a:extLst>
                  <a:ext uri="{FF2B5EF4-FFF2-40B4-BE49-F238E27FC236}">
                    <a16:creationId xmlns:a16="http://schemas.microsoft.com/office/drawing/2014/main" id="{6893F73F-2CD1-C92C-F512-2B8B2B96C739}"/>
                  </a:ext>
                </a:extLst>
              </p:cNvPr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7" name="Google Shape;3327;p31">
                <a:extLst>
                  <a:ext uri="{FF2B5EF4-FFF2-40B4-BE49-F238E27FC236}">
                    <a16:creationId xmlns:a16="http://schemas.microsoft.com/office/drawing/2014/main" id="{A73FCD78-89CF-C11C-288D-55ED7DDA888D}"/>
                  </a:ext>
                </a:extLst>
              </p:cNvPr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8" name="Google Shape;3328;p31">
                <a:extLst>
                  <a:ext uri="{FF2B5EF4-FFF2-40B4-BE49-F238E27FC236}">
                    <a16:creationId xmlns:a16="http://schemas.microsoft.com/office/drawing/2014/main" id="{B0AAE82B-CA50-F735-6129-AA492EBA487C}"/>
                  </a:ext>
                </a:extLst>
              </p:cNvPr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9" name="Google Shape;3329;p31">
                <a:extLst>
                  <a:ext uri="{FF2B5EF4-FFF2-40B4-BE49-F238E27FC236}">
                    <a16:creationId xmlns:a16="http://schemas.microsoft.com/office/drawing/2014/main" id="{750FDBA0-4F41-6A81-D450-BAA7509C936A}"/>
                  </a:ext>
                </a:extLst>
              </p:cNvPr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0" name="Google Shape;3330;p31">
                <a:extLst>
                  <a:ext uri="{FF2B5EF4-FFF2-40B4-BE49-F238E27FC236}">
                    <a16:creationId xmlns:a16="http://schemas.microsoft.com/office/drawing/2014/main" id="{84B1036C-A860-B3AB-2A14-4EF06D4D448B}"/>
                  </a:ext>
                </a:extLst>
              </p:cNvPr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1" name="Google Shape;3331;p31">
                <a:extLst>
                  <a:ext uri="{FF2B5EF4-FFF2-40B4-BE49-F238E27FC236}">
                    <a16:creationId xmlns:a16="http://schemas.microsoft.com/office/drawing/2014/main" id="{4E63C990-693B-CC62-D28C-E198F7BFAD44}"/>
                  </a:ext>
                </a:extLst>
              </p:cNvPr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2" name="Google Shape;3332;p31">
                <a:extLst>
                  <a:ext uri="{FF2B5EF4-FFF2-40B4-BE49-F238E27FC236}">
                    <a16:creationId xmlns:a16="http://schemas.microsoft.com/office/drawing/2014/main" id="{0C702B25-702E-E2FD-C682-8047A458EE1A}"/>
                  </a:ext>
                </a:extLst>
              </p:cNvPr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3" name="Google Shape;3333;p31">
                <a:extLst>
                  <a:ext uri="{FF2B5EF4-FFF2-40B4-BE49-F238E27FC236}">
                    <a16:creationId xmlns:a16="http://schemas.microsoft.com/office/drawing/2014/main" id="{7130E4C3-2290-5B8A-A23D-8C9E0C42B1F3}"/>
                  </a:ext>
                </a:extLst>
              </p:cNvPr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4" name="Google Shape;3334;p31">
                <a:extLst>
                  <a:ext uri="{FF2B5EF4-FFF2-40B4-BE49-F238E27FC236}">
                    <a16:creationId xmlns:a16="http://schemas.microsoft.com/office/drawing/2014/main" id="{B6FE8397-FB88-37C7-CCA6-A0335631E0D8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35" name="Google Shape;3335;p31">
              <a:extLst>
                <a:ext uri="{FF2B5EF4-FFF2-40B4-BE49-F238E27FC236}">
                  <a16:creationId xmlns:a16="http://schemas.microsoft.com/office/drawing/2014/main" id="{661B5109-3DB9-50AA-247B-86A2A3CBD4C7}"/>
                </a:ext>
              </a:extLst>
            </p:cNvPr>
            <p:cNvGrpSpPr/>
            <p:nvPr/>
          </p:nvGrpSpPr>
          <p:grpSpPr>
            <a:xfrm>
              <a:off x="7043777" y="4178619"/>
              <a:ext cx="763222" cy="359421"/>
              <a:chOff x="811985" y="3296192"/>
              <a:chExt cx="1330582" cy="626605"/>
            </a:xfrm>
          </p:grpSpPr>
          <p:sp>
            <p:nvSpPr>
              <p:cNvPr id="3336" name="Google Shape;3336;p31">
                <a:extLst>
                  <a:ext uri="{FF2B5EF4-FFF2-40B4-BE49-F238E27FC236}">
                    <a16:creationId xmlns:a16="http://schemas.microsoft.com/office/drawing/2014/main" id="{3B099B9E-96ED-5B44-708D-A653DBC267F0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7" name="Google Shape;3337;p31">
                <a:extLst>
                  <a:ext uri="{FF2B5EF4-FFF2-40B4-BE49-F238E27FC236}">
                    <a16:creationId xmlns:a16="http://schemas.microsoft.com/office/drawing/2014/main" id="{EB36D1D2-D82A-E055-10D7-F9BF95610ED5}"/>
                  </a:ext>
                </a:extLst>
              </p:cNvPr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8" name="Google Shape;3338;p31">
                <a:extLst>
                  <a:ext uri="{FF2B5EF4-FFF2-40B4-BE49-F238E27FC236}">
                    <a16:creationId xmlns:a16="http://schemas.microsoft.com/office/drawing/2014/main" id="{D6A58BD1-3EF0-EE44-E275-B90245D5491F}"/>
                  </a:ext>
                </a:extLst>
              </p:cNvPr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9" name="Google Shape;3339;p31">
                <a:extLst>
                  <a:ext uri="{FF2B5EF4-FFF2-40B4-BE49-F238E27FC236}">
                    <a16:creationId xmlns:a16="http://schemas.microsoft.com/office/drawing/2014/main" id="{95F97802-EC20-5D57-130C-EA11CE7C1F11}"/>
                  </a:ext>
                </a:extLst>
              </p:cNvPr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0" name="Google Shape;3340;p31">
                <a:extLst>
                  <a:ext uri="{FF2B5EF4-FFF2-40B4-BE49-F238E27FC236}">
                    <a16:creationId xmlns:a16="http://schemas.microsoft.com/office/drawing/2014/main" id="{80B8ECFD-3942-4F5F-399F-44F3FA6C23DF}"/>
                  </a:ext>
                </a:extLst>
              </p:cNvPr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1" name="Google Shape;3341;p31">
                <a:extLst>
                  <a:ext uri="{FF2B5EF4-FFF2-40B4-BE49-F238E27FC236}">
                    <a16:creationId xmlns:a16="http://schemas.microsoft.com/office/drawing/2014/main" id="{666D8425-681B-D37D-C4D1-24579EFA50A3}"/>
                  </a:ext>
                </a:extLst>
              </p:cNvPr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2" name="Google Shape;3342;p31">
                <a:extLst>
                  <a:ext uri="{FF2B5EF4-FFF2-40B4-BE49-F238E27FC236}">
                    <a16:creationId xmlns:a16="http://schemas.microsoft.com/office/drawing/2014/main" id="{BFF8B182-45A1-9637-0A21-168566905145}"/>
                  </a:ext>
                </a:extLst>
              </p:cNvPr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3" name="Google Shape;3343;p31">
                <a:extLst>
                  <a:ext uri="{FF2B5EF4-FFF2-40B4-BE49-F238E27FC236}">
                    <a16:creationId xmlns:a16="http://schemas.microsoft.com/office/drawing/2014/main" id="{590B3372-F05E-AA78-8D83-A887A7EDD13C}"/>
                  </a:ext>
                </a:extLst>
              </p:cNvPr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4" name="Google Shape;3344;p31">
                <a:extLst>
                  <a:ext uri="{FF2B5EF4-FFF2-40B4-BE49-F238E27FC236}">
                    <a16:creationId xmlns:a16="http://schemas.microsoft.com/office/drawing/2014/main" id="{CD3823DD-4346-B278-59D2-5994B9150304}"/>
                  </a:ext>
                </a:extLst>
              </p:cNvPr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5" name="Google Shape;3345;p31">
                <a:extLst>
                  <a:ext uri="{FF2B5EF4-FFF2-40B4-BE49-F238E27FC236}">
                    <a16:creationId xmlns:a16="http://schemas.microsoft.com/office/drawing/2014/main" id="{68AAFB1A-F1BA-667F-141A-2154E47A6FFA}"/>
                  </a:ext>
                </a:extLst>
              </p:cNvPr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6" name="Google Shape;3346;p31">
                <a:extLst>
                  <a:ext uri="{FF2B5EF4-FFF2-40B4-BE49-F238E27FC236}">
                    <a16:creationId xmlns:a16="http://schemas.microsoft.com/office/drawing/2014/main" id="{AC91FB4D-8075-2A6B-A6F2-9766787F07EE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47" name="Google Shape;3347;p31">
              <a:extLst>
                <a:ext uri="{FF2B5EF4-FFF2-40B4-BE49-F238E27FC236}">
                  <a16:creationId xmlns:a16="http://schemas.microsoft.com/office/drawing/2014/main" id="{46325D89-DA1E-EBB9-BE9D-3DCF014A6DD3}"/>
                </a:ext>
              </a:extLst>
            </p:cNvPr>
            <p:cNvGrpSpPr/>
            <p:nvPr/>
          </p:nvGrpSpPr>
          <p:grpSpPr>
            <a:xfrm>
              <a:off x="7516477" y="4178619"/>
              <a:ext cx="763222" cy="359421"/>
              <a:chOff x="811985" y="3296192"/>
              <a:chExt cx="1330582" cy="626605"/>
            </a:xfrm>
          </p:grpSpPr>
          <p:sp>
            <p:nvSpPr>
              <p:cNvPr id="3348" name="Google Shape;3348;p31">
                <a:extLst>
                  <a:ext uri="{FF2B5EF4-FFF2-40B4-BE49-F238E27FC236}">
                    <a16:creationId xmlns:a16="http://schemas.microsoft.com/office/drawing/2014/main" id="{23BE9B28-A62E-3C3B-E196-288C4C7015E3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9" name="Google Shape;3349;p31">
                <a:extLst>
                  <a:ext uri="{FF2B5EF4-FFF2-40B4-BE49-F238E27FC236}">
                    <a16:creationId xmlns:a16="http://schemas.microsoft.com/office/drawing/2014/main" id="{33092F67-D9C7-3AB8-4B5B-E217055D3118}"/>
                  </a:ext>
                </a:extLst>
              </p:cNvPr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0" name="Google Shape;3350;p31">
                <a:extLst>
                  <a:ext uri="{FF2B5EF4-FFF2-40B4-BE49-F238E27FC236}">
                    <a16:creationId xmlns:a16="http://schemas.microsoft.com/office/drawing/2014/main" id="{7F6A9585-0179-1DAA-2246-C5FE1A1BE56B}"/>
                  </a:ext>
                </a:extLst>
              </p:cNvPr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1" name="Google Shape;3351;p31">
                <a:extLst>
                  <a:ext uri="{FF2B5EF4-FFF2-40B4-BE49-F238E27FC236}">
                    <a16:creationId xmlns:a16="http://schemas.microsoft.com/office/drawing/2014/main" id="{A9E42B14-57FF-7E2C-2B59-C938EDD55EFC}"/>
                  </a:ext>
                </a:extLst>
              </p:cNvPr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2" name="Google Shape;3352;p31">
                <a:extLst>
                  <a:ext uri="{FF2B5EF4-FFF2-40B4-BE49-F238E27FC236}">
                    <a16:creationId xmlns:a16="http://schemas.microsoft.com/office/drawing/2014/main" id="{B6E4CBAC-BC56-6314-D341-76ED5354F0FE}"/>
                  </a:ext>
                </a:extLst>
              </p:cNvPr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3" name="Google Shape;3353;p31">
                <a:extLst>
                  <a:ext uri="{FF2B5EF4-FFF2-40B4-BE49-F238E27FC236}">
                    <a16:creationId xmlns:a16="http://schemas.microsoft.com/office/drawing/2014/main" id="{FB1D35ED-FA4E-4642-B592-8398C0A7A8C1}"/>
                  </a:ext>
                </a:extLst>
              </p:cNvPr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4" name="Google Shape;3354;p31">
                <a:extLst>
                  <a:ext uri="{FF2B5EF4-FFF2-40B4-BE49-F238E27FC236}">
                    <a16:creationId xmlns:a16="http://schemas.microsoft.com/office/drawing/2014/main" id="{3A61CB91-794F-74B7-5A83-FE1E32F6D7C6}"/>
                  </a:ext>
                </a:extLst>
              </p:cNvPr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5" name="Google Shape;3355;p31">
                <a:extLst>
                  <a:ext uri="{FF2B5EF4-FFF2-40B4-BE49-F238E27FC236}">
                    <a16:creationId xmlns:a16="http://schemas.microsoft.com/office/drawing/2014/main" id="{2329D189-E18E-36F2-0C72-0C4BA0D87864}"/>
                  </a:ext>
                </a:extLst>
              </p:cNvPr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6" name="Google Shape;3356;p31">
                <a:extLst>
                  <a:ext uri="{FF2B5EF4-FFF2-40B4-BE49-F238E27FC236}">
                    <a16:creationId xmlns:a16="http://schemas.microsoft.com/office/drawing/2014/main" id="{4FE45E89-5E19-0EB7-7835-3B549BE70A25}"/>
                  </a:ext>
                </a:extLst>
              </p:cNvPr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7" name="Google Shape;3357;p31">
                <a:extLst>
                  <a:ext uri="{FF2B5EF4-FFF2-40B4-BE49-F238E27FC236}">
                    <a16:creationId xmlns:a16="http://schemas.microsoft.com/office/drawing/2014/main" id="{FC3B86BB-8BB3-E73B-A76B-3B98F7B787AF}"/>
                  </a:ext>
                </a:extLst>
              </p:cNvPr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8" name="Google Shape;3358;p31">
                <a:extLst>
                  <a:ext uri="{FF2B5EF4-FFF2-40B4-BE49-F238E27FC236}">
                    <a16:creationId xmlns:a16="http://schemas.microsoft.com/office/drawing/2014/main" id="{8FF12A8D-EA14-67B7-5A18-DB1D3F999DEB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59" name="Google Shape;3359;p31">
              <a:extLst>
                <a:ext uri="{FF2B5EF4-FFF2-40B4-BE49-F238E27FC236}">
                  <a16:creationId xmlns:a16="http://schemas.microsoft.com/office/drawing/2014/main" id="{3F612A83-1815-154F-B650-1DD19D6C450C}"/>
                </a:ext>
              </a:extLst>
            </p:cNvPr>
            <p:cNvGrpSpPr/>
            <p:nvPr/>
          </p:nvGrpSpPr>
          <p:grpSpPr>
            <a:xfrm>
              <a:off x="7043777" y="3819194"/>
              <a:ext cx="763222" cy="359421"/>
              <a:chOff x="811985" y="3296192"/>
              <a:chExt cx="1330582" cy="626605"/>
            </a:xfrm>
          </p:grpSpPr>
          <p:sp>
            <p:nvSpPr>
              <p:cNvPr id="3360" name="Google Shape;3360;p31">
                <a:extLst>
                  <a:ext uri="{FF2B5EF4-FFF2-40B4-BE49-F238E27FC236}">
                    <a16:creationId xmlns:a16="http://schemas.microsoft.com/office/drawing/2014/main" id="{4183FD49-CA69-86A4-7A2B-09E2319324AE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1" name="Google Shape;3361;p31">
                <a:extLst>
                  <a:ext uri="{FF2B5EF4-FFF2-40B4-BE49-F238E27FC236}">
                    <a16:creationId xmlns:a16="http://schemas.microsoft.com/office/drawing/2014/main" id="{3D967C73-7E68-9656-C1E0-2ECE1A83B37F}"/>
                  </a:ext>
                </a:extLst>
              </p:cNvPr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2" name="Google Shape;3362;p31">
                <a:extLst>
                  <a:ext uri="{FF2B5EF4-FFF2-40B4-BE49-F238E27FC236}">
                    <a16:creationId xmlns:a16="http://schemas.microsoft.com/office/drawing/2014/main" id="{5364BB9D-FF66-C498-D3C0-77B4CB6E4C74}"/>
                  </a:ext>
                </a:extLst>
              </p:cNvPr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3" name="Google Shape;3363;p31">
                <a:extLst>
                  <a:ext uri="{FF2B5EF4-FFF2-40B4-BE49-F238E27FC236}">
                    <a16:creationId xmlns:a16="http://schemas.microsoft.com/office/drawing/2014/main" id="{E93CDE19-1058-F731-DA91-33129FD15345}"/>
                  </a:ext>
                </a:extLst>
              </p:cNvPr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4" name="Google Shape;3364;p31">
                <a:extLst>
                  <a:ext uri="{FF2B5EF4-FFF2-40B4-BE49-F238E27FC236}">
                    <a16:creationId xmlns:a16="http://schemas.microsoft.com/office/drawing/2014/main" id="{742BD15C-855C-E66D-22AB-9B97E85A4590}"/>
                  </a:ext>
                </a:extLst>
              </p:cNvPr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5" name="Google Shape;3365;p31">
                <a:extLst>
                  <a:ext uri="{FF2B5EF4-FFF2-40B4-BE49-F238E27FC236}">
                    <a16:creationId xmlns:a16="http://schemas.microsoft.com/office/drawing/2014/main" id="{9E989E99-C575-5774-283A-F72DCF9957B5}"/>
                  </a:ext>
                </a:extLst>
              </p:cNvPr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6" name="Google Shape;3366;p31">
                <a:extLst>
                  <a:ext uri="{FF2B5EF4-FFF2-40B4-BE49-F238E27FC236}">
                    <a16:creationId xmlns:a16="http://schemas.microsoft.com/office/drawing/2014/main" id="{D064A3B5-B986-5C06-71CC-66A460951E48}"/>
                  </a:ext>
                </a:extLst>
              </p:cNvPr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7" name="Google Shape;3367;p31">
                <a:extLst>
                  <a:ext uri="{FF2B5EF4-FFF2-40B4-BE49-F238E27FC236}">
                    <a16:creationId xmlns:a16="http://schemas.microsoft.com/office/drawing/2014/main" id="{F512ADB3-B187-4E23-F10F-B4335B7BA3F9}"/>
                  </a:ext>
                </a:extLst>
              </p:cNvPr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8" name="Google Shape;3368;p31">
                <a:extLst>
                  <a:ext uri="{FF2B5EF4-FFF2-40B4-BE49-F238E27FC236}">
                    <a16:creationId xmlns:a16="http://schemas.microsoft.com/office/drawing/2014/main" id="{31850407-752A-FDA2-224F-D936719D62D5}"/>
                  </a:ext>
                </a:extLst>
              </p:cNvPr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9" name="Google Shape;3369;p31">
                <a:extLst>
                  <a:ext uri="{FF2B5EF4-FFF2-40B4-BE49-F238E27FC236}">
                    <a16:creationId xmlns:a16="http://schemas.microsoft.com/office/drawing/2014/main" id="{CF6DCB5F-0F88-8B43-883F-1C1DE11DF795}"/>
                  </a:ext>
                </a:extLst>
              </p:cNvPr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0" name="Google Shape;3370;p31">
                <a:extLst>
                  <a:ext uri="{FF2B5EF4-FFF2-40B4-BE49-F238E27FC236}">
                    <a16:creationId xmlns:a16="http://schemas.microsoft.com/office/drawing/2014/main" id="{53246F87-9D29-DC00-4F22-1EC9B88380DB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71" name="Google Shape;3371;p31">
              <a:extLst>
                <a:ext uri="{FF2B5EF4-FFF2-40B4-BE49-F238E27FC236}">
                  <a16:creationId xmlns:a16="http://schemas.microsoft.com/office/drawing/2014/main" id="{156A05FD-CEE0-2958-169B-39D5A0A6E39B}"/>
                </a:ext>
              </a:extLst>
            </p:cNvPr>
            <p:cNvGrpSpPr/>
            <p:nvPr/>
          </p:nvGrpSpPr>
          <p:grpSpPr>
            <a:xfrm>
              <a:off x="7516477" y="3819194"/>
              <a:ext cx="763222" cy="359421"/>
              <a:chOff x="811985" y="3296192"/>
              <a:chExt cx="1330582" cy="626605"/>
            </a:xfrm>
          </p:grpSpPr>
          <p:sp>
            <p:nvSpPr>
              <p:cNvPr id="3372" name="Google Shape;3372;p31">
                <a:extLst>
                  <a:ext uri="{FF2B5EF4-FFF2-40B4-BE49-F238E27FC236}">
                    <a16:creationId xmlns:a16="http://schemas.microsoft.com/office/drawing/2014/main" id="{51A34CCF-88B6-5F26-53D5-2373212E2CAD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3" name="Google Shape;3373;p31">
                <a:extLst>
                  <a:ext uri="{FF2B5EF4-FFF2-40B4-BE49-F238E27FC236}">
                    <a16:creationId xmlns:a16="http://schemas.microsoft.com/office/drawing/2014/main" id="{9D392E02-7A1C-72CF-7C9F-18213AACAF57}"/>
                  </a:ext>
                </a:extLst>
              </p:cNvPr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4" name="Google Shape;3374;p31">
                <a:extLst>
                  <a:ext uri="{FF2B5EF4-FFF2-40B4-BE49-F238E27FC236}">
                    <a16:creationId xmlns:a16="http://schemas.microsoft.com/office/drawing/2014/main" id="{0BFCDA12-DF65-11E8-AB65-053DD9129FE3}"/>
                  </a:ext>
                </a:extLst>
              </p:cNvPr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5" name="Google Shape;3375;p31">
                <a:extLst>
                  <a:ext uri="{FF2B5EF4-FFF2-40B4-BE49-F238E27FC236}">
                    <a16:creationId xmlns:a16="http://schemas.microsoft.com/office/drawing/2014/main" id="{D706CAFC-A469-7BF1-3D75-89D9F96C0D4B}"/>
                  </a:ext>
                </a:extLst>
              </p:cNvPr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6" name="Google Shape;3376;p31">
                <a:extLst>
                  <a:ext uri="{FF2B5EF4-FFF2-40B4-BE49-F238E27FC236}">
                    <a16:creationId xmlns:a16="http://schemas.microsoft.com/office/drawing/2014/main" id="{00831045-971D-D316-5909-DE0EB20EA0CF}"/>
                  </a:ext>
                </a:extLst>
              </p:cNvPr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7" name="Google Shape;3377;p31">
                <a:extLst>
                  <a:ext uri="{FF2B5EF4-FFF2-40B4-BE49-F238E27FC236}">
                    <a16:creationId xmlns:a16="http://schemas.microsoft.com/office/drawing/2014/main" id="{9946BC38-9560-1373-8EF7-A1113546366B}"/>
                  </a:ext>
                </a:extLst>
              </p:cNvPr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8" name="Google Shape;3378;p31">
                <a:extLst>
                  <a:ext uri="{FF2B5EF4-FFF2-40B4-BE49-F238E27FC236}">
                    <a16:creationId xmlns:a16="http://schemas.microsoft.com/office/drawing/2014/main" id="{F50F67A4-B142-3BBC-7CC1-785C4429622C}"/>
                  </a:ext>
                </a:extLst>
              </p:cNvPr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9" name="Google Shape;3379;p31">
                <a:extLst>
                  <a:ext uri="{FF2B5EF4-FFF2-40B4-BE49-F238E27FC236}">
                    <a16:creationId xmlns:a16="http://schemas.microsoft.com/office/drawing/2014/main" id="{2E01337D-7E1E-49C6-1B9F-0EC2EAF5C462}"/>
                  </a:ext>
                </a:extLst>
              </p:cNvPr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0" name="Google Shape;3380;p31">
                <a:extLst>
                  <a:ext uri="{FF2B5EF4-FFF2-40B4-BE49-F238E27FC236}">
                    <a16:creationId xmlns:a16="http://schemas.microsoft.com/office/drawing/2014/main" id="{EE35F6B1-DA22-CF49-844D-9AB218C759BD}"/>
                  </a:ext>
                </a:extLst>
              </p:cNvPr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1" name="Google Shape;3381;p31">
                <a:extLst>
                  <a:ext uri="{FF2B5EF4-FFF2-40B4-BE49-F238E27FC236}">
                    <a16:creationId xmlns:a16="http://schemas.microsoft.com/office/drawing/2014/main" id="{26B1A1E1-68D9-E2B8-DC7F-F0D1201E5ED5}"/>
                  </a:ext>
                </a:extLst>
              </p:cNvPr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2" name="Google Shape;3382;p31">
                <a:extLst>
                  <a:ext uri="{FF2B5EF4-FFF2-40B4-BE49-F238E27FC236}">
                    <a16:creationId xmlns:a16="http://schemas.microsoft.com/office/drawing/2014/main" id="{E7FBE1E9-E69B-104A-2919-A361065F220A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83" name="Google Shape;3383;p31">
              <a:extLst>
                <a:ext uri="{FF2B5EF4-FFF2-40B4-BE49-F238E27FC236}">
                  <a16:creationId xmlns:a16="http://schemas.microsoft.com/office/drawing/2014/main" id="{8BECC539-85FE-24D9-AFB8-EFE3634E82DE}"/>
                </a:ext>
              </a:extLst>
            </p:cNvPr>
            <p:cNvGrpSpPr/>
            <p:nvPr/>
          </p:nvGrpSpPr>
          <p:grpSpPr>
            <a:xfrm>
              <a:off x="6280552" y="3459769"/>
              <a:ext cx="763222" cy="359421"/>
              <a:chOff x="811985" y="3296192"/>
              <a:chExt cx="1330582" cy="626605"/>
            </a:xfrm>
          </p:grpSpPr>
          <p:sp>
            <p:nvSpPr>
              <p:cNvPr id="3384" name="Google Shape;3384;p31">
                <a:extLst>
                  <a:ext uri="{FF2B5EF4-FFF2-40B4-BE49-F238E27FC236}">
                    <a16:creationId xmlns:a16="http://schemas.microsoft.com/office/drawing/2014/main" id="{4A46E3E9-E0AF-6851-5919-C2C8E1696FB9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5" name="Google Shape;3385;p31">
                <a:extLst>
                  <a:ext uri="{FF2B5EF4-FFF2-40B4-BE49-F238E27FC236}">
                    <a16:creationId xmlns:a16="http://schemas.microsoft.com/office/drawing/2014/main" id="{C98452DF-04F8-7486-DFFE-4559F97675F4}"/>
                  </a:ext>
                </a:extLst>
              </p:cNvPr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6" name="Google Shape;3386;p31">
                <a:extLst>
                  <a:ext uri="{FF2B5EF4-FFF2-40B4-BE49-F238E27FC236}">
                    <a16:creationId xmlns:a16="http://schemas.microsoft.com/office/drawing/2014/main" id="{0A02928A-BF20-750E-436A-7EB6CEF9A49F}"/>
                  </a:ext>
                </a:extLst>
              </p:cNvPr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7" name="Google Shape;3387;p31">
                <a:extLst>
                  <a:ext uri="{FF2B5EF4-FFF2-40B4-BE49-F238E27FC236}">
                    <a16:creationId xmlns:a16="http://schemas.microsoft.com/office/drawing/2014/main" id="{7DB32055-38EE-04BD-E123-8AB83E27FE92}"/>
                  </a:ext>
                </a:extLst>
              </p:cNvPr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8" name="Google Shape;3388;p31">
                <a:extLst>
                  <a:ext uri="{FF2B5EF4-FFF2-40B4-BE49-F238E27FC236}">
                    <a16:creationId xmlns:a16="http://schemas.microsoft.com/office/drawing/2014/main" id="{2346CE78-E6B7-F06C-B5F5-C45011F91F87}"/>
                  </a:ext>
                </a:extLst>
              </p:cNvPr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9" name="Google Shape;3389;p31">
                <a:extLst>
                  <a:ext uri="{FF2B5EF4-FFF2-40B4-BE49-F238E27FC236}">
                    <a16:creationId xmlns:a16="http://schemas.microsoft.com/office/drawing/2014/main" id="{F3C7EEF6-CFD0-AACB-16F3-9C66C58B7EC7}"/>
                  </a:ext>
                </a:extLst>
              </p:cNvPr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0" name="Google Shape;3390;p31">
                <a:extLst>
                  <a:ext uri="{FF2B5EF4-FFF2-40B4-BE49-F238E27FC236}">
                    <a16:creationId xmlns:a16="http://schemas.microsoft.com/office/drawing/2014/main" id="{73A5D82C-0511-7D8C-E516-6B01AAB63758}"/>
                  </a:ext>
                </a:extLst>
              </p:cNvPr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1" name="Google Shape;3391;p31">
                <a:extLst>
                  <a:ext uri="{FF2B5EF4-FFF2-40B4-BE49-F238E27FC236}">
                    <a16:creationId xmlns:a16="http://schemas.microsoft.com/office/drawing/2014/main" id="{4BB2E121-7014-9919-72AD-D68F76CA7ED8}"/>
                  </a:ext>
                </a:extLst>
              </p:cNvPr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2" name="Google Shape;3392;p31">
                <a:extLst>
                  <a:ext uri="{FF2B5EF4-FFF2-40B4-BE49-F238E27FC236}">
                    <a16:creationId xmlns:a16="http://schemas.microsoft.com/office/drawing/2014/main" id="{31A555FC-4C32-9835-E9DA-37BC7BABD3F5}"/>
                  </a:ext>
                </a:extLst>
              </p:cNvPr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3393;p31">
                <a:extLst>
                  <a:ext uri="{FF2B5EF4-FFF2-40B4-BE49-F238E27FC236}">
                    <a16:creationId xmlns:a16="http://schemas.microsoft.com/office/drawing/2014/main" id="{70FC904C-7E76-F60F-0A6C-123244374AA2}"/>
                  </a:ext>
                </a:extLst>
              </p:cNvPr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3394;p31">
                <a:extLst>
                  <a:ext uri="{FF2B5EF4-FFF2-40B4-BE49-F238E27FC236}">
                    <a16:creationId xmlns:a16="http://schemas.microsoft.com/office/drawing/2014/main" id="{3B272B58-0C7D-CBC0-F0A5-673B8308BCB5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5" name="Google Shape;3395;p31">
              <a:extLst>
                <a:ext uri="{FF2B5EF4-FFF2-40B4-BE49-F238E27FC236}">
                  <a16:creationId xmlns:a16="http://schemas.microsoft.com/office/drawing/2014/main" id="{5DA10039-CC26-A16E-61D5-9F73FC107216}"/>
                </a:ext>
              </a:extLst>
            </p:cNvPr>
            <p:cNvGrpSpPr/>
            <p:nvPr/>
          </p:nvGrpSpPr>
          <p:grpSpPr>
            <a:xfrm>
              <a:off x="7043777" y="3459769"/>
              <a:ext cx="763222" cy="359421"/>
              <a:chOff x="811985" y="3296192"/>
              <a:chExt cx="1330582" cy="626605"/>
            </a:xfrm>
          </p:grpSpPr>
          <p:sp>
            <p:nvSpPr>
              <p:cNvPr id="3396" name="Google Shape;3396;p31">
                <a:extLst>
                  <a:ext uri="{FF2B5EF4-FFF2-40B4-BE49-F238E27FC236}">
                    <a16:creationId xmlns:a16="http://schemas.microsoft.com/office/drawing/2014/main" id="{82357532-07FD-925F-C6B0-B58B0A5CB3B6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7" name="Google Shape;3397;p31">
                <a:extLst>
                  <a:ext uri="{FF2B5EF4-FFF2-40B4-BE49-F238E27FC236}">
                    <a16:creationId xmlns:a16="http://schemas.microsoft.com/office/drawing/2014/main" id="{2438A79E-E687-0F12-4B03-0D86268B74A5}"/>
                  </a:ext>
                </a:extLst>
              </p:cNvPr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8" name="Google Shape;3398;p31">
                <a:extLst>
                  <a:ext uri="{FF2B5EF4-FFF2-40B4-BE49-F238E27FC236}">
                    <a16:creationId xmlns:a16="http://schemas.microsoft.com/office/drawing/2014/main" id="{53209AA7-D3B1-3F12-09C6-5C126E3E8925}"/>
                  </a:ext>
                </a:extLst>
              </p:cNvPr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9" name="Google Shape;3399;p31">
                <a:extLst>
                  <a:ext uri="{FF2B5EF4-FFF2-40B4-BE49-F238E27FC236}">
                    <a16:creationId xmlns:a16="http://schemas.microsoft.com/office/drawing/2014/main" id="{91F0F691-3741-104D-C7DE-7B9F9D326ABE}"/>
                  </a:ext>
                </a:extLst>
              </p:cNvPr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0" name="Google Shape;3400;p31">
                <a:extLst>
                  <a:ext uri="{FF2B5EF4-FFF2-40B4-BE49-F238E27FC236}">
                    <a16:creationId xmlns:a16="http://schemas.microsoft.com/office/drawing/2014/main" id="{D4D6DF5D-BCDE-E625-8C9B-181A53FA7585}"/>
                  </a:ext>
                </a:extLst>
              </p:cNvPr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1" name="Google Shape;3401;p31">
                <a:extLst>
                  <a:ext uri="{FF2B5EF4-FFF2-40B4-BE49-F238E27FC236}">
                    <a16:creationId xmlns:a16="http://schemas.microsoft.com/office/drawing/2014/main" id="{454746F2-FE47-B2C8-2BC3-5D05F595271D}"/>
                  </a:ext>
                </a:extLst>
              </p:cNvPr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2" name="Google Shape;3402;p31">
                <a:extLst>
                  <a:ext uri="{FF2B5EF4-FFF2-40B4-BE49-F238E27FC236}">
                    <a16:creationId xmlns:a16="http://schemas.microsoft.com/office/drawing/2014/main" id="{8F99EC52-7FF2-EE26-202B-C2DB016B55FC}"/>
                  </a:ext>
                </a:extLst>
              </p:cNvPr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3" name="Google Shape;3403;p31">
                <a:extLst>
                  <a:ext uri="{FF2B5EF4-FFF2-40B4-BE49-F238E27FC236}">
                    <a16:creationId xmlns:a16="http://schemas.microsoft.com/office/drawing/2014/main" id="{C3190730-27E2-D201-403F-86CC32E4E480}"/>
                  </a:ext>
                </a:extLst>
              </p:cNvPr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4" name="Google Shape;3404;p31">
                <a:extLst>
                  <a:ext uri="{FF2B5EF4-FFF2-40B4-BE49-F238E27FC236}">
                    <a16:creationId xmlns:a16="http://schemas.microsoft.com/office/drawing/2014/main" id="{E804183E-5AA3-4BB6-3791-0E85A92D7D75}"/>
                  </a:ext>
                </a:extLst>
              </p:cNvPr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5" name="Google Shape;3405;p31">
                <a:extLst>
                  <a:ext uri="{FF2B5EF4-FFF2-40B4-BE49-F238E27FC236}">
                    <a16:creationId xmlns:a16="http://schemas.microsoft.com/office/drawing/2014/main" id="{851BEC76-BBFF-2F28-5368-F66ADB6DC388}"/>
                  </a:ext>
                </a:extLst>
              </p:cNvPr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6" name="Google Shape;3406;p31">
                <a:extLst>
                  <a:ext uri="{FF2B5EF4-FFF2-40B4-BE49-F238E27FC236}">
                    <a16:creationId xmlns:a16="http://schemas.microsoft.com/office/drawing/2014/main" id="{E9870B6A-C742-12AB-7B70-DE8915EC05F0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07" name="Google Shape;3407;p31">
              <a:extLst>
                <a:ext uri="{FF2B5EF4-FFF2-40B4-BE49-F238E27FC236}">
                  <a16:creationId xmlns:a16="http://schemas.microsoft.com/office/drawing/2014/main" id="{C664602C-6E4C-4688-F4BF-6DCAB0414E59}"/>
                </a:ext>
              </a:extLst>
            </p:cNvPr>
            <p:cNvGrpSpPr/>
            <p:nvPr/>
          </p:nvGrpSpPr>
          <p:grpSpPr>
            <a:xfrm>
              <a:off x="7516477" y="3459769"/>
              <a:ext cx="763222" cy="359421"/>
              <a:chOff x="811985" y="3296192"/>
              <a:chExt cx="1330582" cy="626605"/>
            </a:xfrm>
          </p:grpSpPr>
          <p:sp>
            <p:nvSpPr>
              <p:cNvPr id="3408" name="Google Shape;3408;p31">
                <a:extLst>
                  <a:ext uri="{FF2B5EF4-FFF2-40B4-BE49-F238E27FC236}">
                    <a16:creationId xmlns:a16="http://schemas.microsoft.com/office/drawing/2014/main" id="{FF4D801C-4DA0-6AD4-8A70-0AC6C6DBF4A4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9" name="Google Shape;3409;p31">
                <a:extLst>
                  <a:ext uri="{FF2B5EF4-FFF2-40B4-BE49-F238E27FC236}">
                    <a16:creationId xmlns:a16="http://schemas.microsoft.com/office/drawing/2014/main" id="{68037FF7-79B0-AF62-A215-B3C16B341932}"/>
                  </a:ext>
                </a:extLst>
              </p:cNvPr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0" name="Google Shape;3410;p31">
                <a:extLst>
                  <a:ext uri="{FF2B5EF4-FFF2-40B4-BE49-F238E27FC236}">
                    <a16:creationId xmlns:a16="http://schemas.microsoft.com/office/drawing/2014/main" id="{5FE64EA9-5ED9-6F7B-6306-B653F782844C}"/>
                  </a:ext>
                </a:extLst>
              </p:cNvPr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1" name="Google Shape;3411;p31">
                <a:extLst>
                  <a:ext uri="{FF2B5EF4-FFF2-40B4-BE49-F238E27FC236}">
                    <a16:creationId xmlns:a16="http://schemas.microsoft.com/office/drawing/2014/main" id="{6AFE40A6-7983-A768-C720-CD7A9E86C0C5}"/>
                  </a:ext>
                </a:extLst>
              </p:cNvPr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2" name="Google Shape;3412;p31">
                <a:extLst>
                  <a:ext uri="{FF2B5EF4-FFF2-40B4-BE49-F238E27FC236}">
                    <a16:creationId xmlns:a16="http://schemas.microsoft.com/office/drawing/2014/main" id="{60123425-A8E2-C438-6457-FA6D6A6C25C0}"/>
                  </a:ext>
                </a:extLst>
              </p:cNvPr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3" name="Google Shape;3413;p31">
                <a:extLst>
                  <a:ext uri="{FF2B5EF4-FFF2-40B4-BE49-F238E27FC236}">
                    <a16:creationId xmlns:a16="http://schemas.microsoft.com/office/drawing/2014/main" id="{A93C54CA-55A7-8EEC-EC6B-C12903F07D9E}"/>
                  </a:ext>
                </a:extLst>
              </p:cNvPr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4" name="Google Shape;3414;p31">
                <a:extLst>
                  <a:ext uri="{FF2B5EF4-FFF2-40B4-BE49-F238E27FC236}">
                    <a16:creationId xmlns:a16="http://schemas.microsoft.com/office/drawing/2014/main" id="{21ED2AAB-CDC0-30A4-C2DB-E4EDFD77177A}"/>
                  </a:ext>
                </a:extLst>
              </p:cNvPr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5" name="Google Shape;3415;p31">
                <a:extLst>
                  <a:ext uri="{FF2B5EF4-FFF2-40B4-BE49-F238E27FC236}">
                    <a16:creationId xmlns:a16="http://schemas.microsoft.com/office/drawing/2014/main" id="{D5416755-4D0A-E69F-E2F7-627EBE362DEF}"/>
                  </a:ext>
                </a:extLst>
              </p:cNvPr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6" name="Google Shape;3416;p31">
                <a:extLst>
                  <a:ext uri="{FF2B5EF4-FFF2-40B4-BE49-F238E27FC236}">
                    <a16:creationId xmlns:a16="http://schemas.microsoft.com/office/drawing/2014/main" id="{01084D0A-310E-BA8B-89B7-63C3B7A2BABF}"/>
                  </a:ext>
                </a:extLst>
              </p:cNvPr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7" name="Google Shape;3417;p31">
                <a:extLst>
                  <a:ext uri="{FF2B5EF4-FFF2-40B4-BE49-F238E27FC236}">
                    <a16:creationId xmlns:a16="http://schemas.microsoft.com/office/drawing/2014/main" id="{A3EB4B0B-3D96-2F7F-B20E-0A1EA4549167}"/>
                  </a:ext>
                </a:extLst>
              </p:cNvPr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8" name="Google Shape;3418;p31">
                <a:extLst>
                  <a:ext uri="{FF2B5EF4-FFF2-40B4-BE49-F238E27FC236}">
                    <a16:creationId xmlns:a16="http://schemas.microsoft.com/office/drawing/2014/main" id="{4CBE6291-A575-8C17-D37D-22E898809617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19" name="Google Shape;3419;p31">
            <a:extLst>
              <a:ext uri="{FF2B5EF4-FFF2-40B4-BE49-F238E27FC236}">
                <a16:creationId xmlns:a16="http://schemas.microsoft.com/office/drawing/2014/main" id="{E881A129-C0AE-7836-8878-10D73A0FDC0A}"/>
              </a:ext>
            </a:extLst>
          </p:cNvPr>
          <p:cNvGrpSpPr/>
          <p:nvPr/>
        </p:nvGrpSpPr>
        <p:grpSpPr>
          <a:xfrm>
            <a:off x="3880155" y="3862474"/>
            <a:ext cx="5364933" cy="1073538"/>
            <a:chOff x="3844788" y="3789525"/>
            <a:chExt cx="3388878" cy="678124"/>
          </a:xfrm>
        </p:grpSpPr>
        <p:sp>
          <p:nvSpPr>
            <p:cNvPr id="3420" name="Google Shape;3420;p31">
              <a:extLst>
                <a:ext uri="{FF2B5EF4-FFF2-40B4-BE49-F238E27FC236}">
                  <a16:creationId xmlns:a16="http://schemas.microsoft.com/office/drawing/2014/main" id="{8807F19A-0E15-6C96-5BC0-A444FA9F048C}"/>
                </a:ext>
              </a:extLst>
            </p:cNvPr>
            <p:cNvSpPr/>
            <p:nvPr/>
          </p:nvSpPr>
          <p:spPr>
            <a:xfrm>
              <a:off x="4219555" y="3789525"/>
              <a:ext cx="39740" cy="66758"/>
            </a:xfrm>
            <a:custGeom>
              <a:avLst/>
              <a:gdLst/>
              <a:ahLst/>
              <a:cxnLst/>
              <a:rect l="l" t="t" r="r" b="b"/>
              <a:pathLst>
                <a:path w="581" h="976" extrusionOk="0">
                  <a:moveTo>
                    <a:pt x="279" y="0"/>
                  </a:moveTo>
                  <a:lnTo>
                    <a:pt x="1" y="24"/>
                  </a:lnTo>
                  <a:lnTo>
                    <a:pt x="1" y="952"/>
                  </a:lnTo>
                  <a:lnTo>
                    <a:pt x="256" y="975"/>
                  </a:lnTo>
                  <a:lnTo>
                    <a:pt x="395" y="952"/>
                  </a:lnTo>
                  <a:lnTo>
                    <a:pt x="511" y="952"/>
                  </a:lnTo>
                  <a:lnTo>
                    <a:pt x="535" y="929"/>
                  </a:lnTo>
                  <a:lnTo>
                    <a:pt x="558" y="883"/>
                  </a:lnTo>
                  <a:lnTo>
                    <a:pt x="581" y="790"/>
                  </a:lnTo>
                  <a:lnTo>
                    <a:pt x="558" y="581"/>
                  </a:lnTo>
                  <a:lnTo>
                    <a:pt x="535" y="302"/>
                  </a:lnTo>
                  <a:lnTo>
                    <a:pt x="535" y="163"/>
                  </a:lnTo>
                  <a:lnTo>
                    <a:pt x="558" y="70"/>
                  </a:lnTo>
                  <a:lnTo>
                    <a:pt x="535" y="24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1">
              <a:extLst>
                <a:ext uri="{FF2B5EF4-FFF2-40B4-BE49-F238E27FC236}">
                  <a16:creationId xmlns:a16="http://schemas.microsoft.com/office/drawing/2014/main" id="{681B2466-7980-0535-A73B-7F11C595E5EE}"/>
                </a:ext>
              </a:extLst>
            </p:cNvPr>
            <p:cNvSpPr/>
            <p:nvPr/>
          </p:nvSpPr>
          <p:spPr>
            <a:xfrm>
              <a:off x="4236997" y="3800606"/>
              <a:ext cx="50890" cy="63612"/>
            </a:xfrm>
            <a:custGeom>
              <a:avLst/>
              <a:gdLst/>
              <a:ahLst/>
              <a:cxnLst/>
              <a:rect l="l" t="t" r="r" b="b"/>
              <a:pathLst>
                <a:path w="744" h="930" extrusionOk="0">
                  <a:moveTo>
                    <a:pt x="280" y="1"/>
                  </a:moveTo>
                  <a:lnTo>
                    <a:pt x="280" y="140"/>
                  </a:lnTo>
                  <a:lnTo>
                    <a:pt x="303" y="419"/>
                  </a:lnTo>
                  <a:lnTo>
                    <a:pt x="326" y="628"/>
                  </a:lnTo>
                  <a:lnTo>
                    <a:pt x="303" y="721"/>
                  </a:lnTo>
                  <a:lnTo>
                    <a:pt x="280" y="767"/>
                  </a:lnTo>
                  <a:lnTo>
                    <a:pt x="256" y="790"/>
                  </a:lnTo>
                  <a:lnTo>
                    <a:pt x="140" y="790"/>
                  </a:lnTo>
                  <a:lnTo>
                    <a:pt x="1" y="813"/>
                  </a:lnTo>
                  <a:lnTo>
                    <a:pt x="1" y="837"/>
                  </a:lnTo>
                  <a:lnTo>
                    <a:pt x="1" y="883"/>
                  </a:lnTo>
                  <a:lnTo>
                    <a:pt x="47" y="906"/>
                  </a:lnTo>
                  <a:lnTo>
                    <a:pt x="349" y="930"/>
                  </a:lnTo>
                  <a:lnTo>
                    <a:pt x="558" y="906"/>
                  </a:lnTo>
                  <a:lnTo>
                    <a:pt x="697" y="883"/>
                  </a:lnTo>
                  <a:lnTo>
                    <a:pt x="744" y="860"/>
                  </a:lnTo>
                  <a:lnTo>
                    <a:pt x="697" y="813"/>
                  </a:lnTo>
                  <a:lnTo>
                    <a:pt x="674" y="744"/>
                  </a:lnTo>
                  <a:lnTo>
                    <a:pt x="651" y="581"/>
                  </a:lnTo>
                  <a:lnTo>
                    <a:pt x="674" y="396"/>
                  </a:lnTo>
                  <a:lnTo>
                    <a:pt x="697" y="233"/>
                  </a:lnTo>
                  <a:lnTo>
                    <a:pt x="744" y="117"/>
                  </a:lnTo>
                  <a:lnTo>
                    <a:pt x="744" y="47"/>
                  </a:lnTo>
                  <a:lnTo>
                    <a:pt x="69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31">
              <a:extLst>
                <a:ext uri="{FF2B5EF4-FFF2-40B4-BE49-F238E27FC236}">
                  <a16:creationId xmlns:a16="http://schemas.microsoft.com/office/drawing/2014/main" id="{0ECB1DCD-D453-D2DA-602A-E8053DF4A3BA}"/>
                </a:ext>
              </a:extLst>
            </p:cNvPr>
            <p:cNvSpPr/>
            <p:nvPr/>
          </p:nvSpPr>
          <p:spPr>
            <a:xfrm>
              <a:off x="4221128" y="3789525"/>
              <a:ext cx="9644" cy="406570"/>
            </a:xfrm>
            <a:custGeom>
              <a:avLst/>
              <a:gdLst/>
              <a:ahLst/>
              <a:cxnLst/>
              <a:rect l="l" t="t" r="r" b="b"/>
              <a:pathLst>
                <a:path w="141" h="5944" extrusionOk="0">
                  <a:moveTo>
                    <a:pt x="1" y="0"/>
                  </a:moveTo>
                  <a:lnTo>
                    <a:pt x="1" y="5944"/>
                  </a:lnTo>
                  <a:lnTo>
                    <a:pt x="140" y="5944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31">
              <a:extLst>
                <a:ext uri="{FF2B5EF4-FFF2-40B4-BE49-F238E27FC236}">
                  <a16:creationId xmlns:a16="http://schemas.microsoft.com/office/drawing/2014/main" id="{89DFF123-6151-CD3F-AFBD-C032B9846039}"/>
                </a:ext>
              </a:extLst>
            </p:cNvPr>
            <p:cNvSpPr/>
            <p:nvPr/>
          </p:nvSpPr>
          <p:spPr>
            <a:xfrm>
              <a:off x="3844788" y="4041992"/>
              <a:ext cx="3388878" cy="425653"/>
            </a:xfrm>
            <a:custGeom>
              <a:avLst/>
              <a:gdLst/>
              <a:ahLst/>
              <a:cxnLst/>
              <a:rect l="l" t="t" r="r" b="b"/>
              <a:pathLst>
                <a:path w="49545" h="6223" extrusionOk="0">
                  <a:moveTo>
                    <a:pt x="10935" y="1371"/>
                  </a:moveTo>
                  <a:lnTo>
                    <a:pt x="10935" y="1788"/>
                  </a:lnTo>
                  <a:lnTo>
                    <a:pt x="10541" y="1371"/>
                  </a:lnTo>
                  <a:close/>
                  <a:moveTo>
                    <a:pt x="37379" y="1371"/>
                  </a:moveTo>
                  <a:lnTo>
                    <a:pt x="37217" y="1533"/>
                  </a:lnTo>
                  <a:lnTo>
                    <a:pt x="37031" y="1696"/>
                  </a:lnTo>
                  <a:lnTo>
                    <a:pt x="36845" y="1858"/>
                  </a:lnTo>
                  <a:lnTo>
                    <a:pt x="36613" y="1974"/>
                  </a:lnTo>
                  <a:lnTo>
                    <a:pt x="36613" y="1371"/>
                  </a:lnTo>
                  <a:close/>
                  <a:moveTo>
                    <a:pt x="36358" y="1371"/>
                  </a:moveTo>
                  <a:lnTo>
                    <a:pt x="36358" y="2114"/>
                  </a:lnTo>
                  <a:lnTo>
                    <a:pt x="36195" y="2183"/>
                  </a:lnTo>
                  <a:lnTo>
                    <a:pt x="36009" y="2230"/>
                  </a:lnTo>
                  <a:lnTo>
                    <a:pt x="35824" y="2253"/>
                  </a:lnTo>
                  <a:lnTo>
                    <a:pt x="35824" y="1371"/>
                  </a:lnTo>
                  <a:close/>
                  <a:moveTo>
                    <a:pt x="11748" y="1371"/>
                  </a:moveTo>
                  <a:lnTo>
                    <a:pt x="11748" y="2322"/>
                  </a:lnTo>
                  <a:lnTo>
                    <a:pt x="11655" y="2322"/>
                  </a:lnTo>
                  <a:lnTo>
                    <a:pt x="11562" y="2299"/>
                  </a:lnTo>
                  <a:lnTo>
                    <a:pt x="11446" y="2230"/>
                  </a:lnTo>
                  <a:lnTo>
                    <a:pt x="11191" y="2021"/>
                  </a:lnTo>
                  <a:lnTo>
                    <a:pt x="11191" y="1371"/>
                  </a:lnTo>
                  <a:close/>
                  <a:moveTo>
                    <a:pt x="12537" y="1371"/>
                  </a:moveTo>
                  <a:lnTo>
                    <a:pt x="12537" y="2322"/>
                  </a:lnTo>
                  <a:lnTo>
                    <a:pt x="11980" y="2322"/>
                  </a:lnTo>
                  <a:lnTo>
                    <a:pt x="11980" y="1371"/>
                  </a:lnTo>
                  <a:close/>
                  <a:moveTo>
                    <a:pt x="35568" y="1371"/>
                  </a:moveTo>
                  <a:lnTo>
                    <a:pt x="35568" y="2299"/>
                  </a:lnTo>
                  <a:lnTo>
                    <a:pt x="35034" y="2322"/>
                  </a:lnTo>
                  <a:lnTo>
                    <a:pt x="35034" y="1371"/>
                  </a:lnTo>
                  <a:close/>
                  <a:moveTo>
                    <a:pt x="13327" y="1371"/>
                  </a:moveTo>
                  <a:lnTo>
                    <a:pt x="13327" y="2346"/>
                  </a:lnTo>
                  <a:lnTo>
                    <a:pt x="12770" y="2346"/>
                  </a:lnTo>
                  <a:lnTo>
                    <a:pt x="12770" y="1371"/>
                  </a:lnTo>
                  <a:close/>
                  <a:moveTo>
                    <a:pt x="14116" y="1371"/>
                  </a:moveTo>
                  <a:lnTo>
                    <a:pt x="14116" y="2346"/>
                  </a:lnTo>
                  <a:lnTo>
                    <a:pt x="13582" y="2346"/>
                  </a:lnTo>
                  <a:lnTo>
                    <a:pt x="13582" y="1371"/>
                  </a:lnTo>
                  <a:close/>
                  <a:moveTo>
                    <a:pt x="14906" y="1371"/>
                  </a:moveTo>
                  <a:lnTo>
                    <a:pt x="14906" y="2346"/>
                  </a:lnTo>
                  <a:lnTo>
                    <a:pt x="14372" y="2346"/>
                  </a:lnTo>
                  <a:lnTo>
                    <a:pt x="14372" y="1371"/>
                  </a:lnTo>
                  <a:close/>
                  <a:moveTo>
                    <a:pt x="15718" y="1371"/>
                  </a:moveTo>
                  <a:lnTo>
                    <a:pt x="15718" y="2369"/>
                  </a:lnTo>
                  <a:lnTo>
                    <a:pt x="15161" y="2369"/>
                  </a:lnTo>
                  <a:lnTo>
                    <a:pt x="15161" y="1371"/>
                  </a:lnTo>
                  <a:close/>
                  <a:moveTo>
                    <a:pt x="16507" y="1371"/>
                  </a:moveTo>
                  <a:lnTo>
                    <a:pt x="16507" y="2369"/>
                  </a:lnTo>
                  <a:lnTo>
                    <a:pt x="15950" y="2369"/>
                  </a:lnTo>
                  <a:lnTo>
                    <a:pt x="15950" y="1371"/>
                  </a:lnTo>
                  <a:close/>
                  <a:moveTo>
                    <a:pt x="17297" y="1371"/>
                  </a:moveTo>
                  <a:lnTo>
                    <a:pt x="17297" y="2369"/>
                  </a:lnTo>
                  <a:lnTo>
                    <a:pt x="16740" y="2369"/>
                  </a:lnTo>
                  <a:lnTo>
                    <a:pt x="16740" y="1371"/>
                  </a:lnTo>
                  <a:close/>
                  <a:moveTo>
                    <a:pt x="34779" y="1371"/>
                  </a:moveTo>
                  <a:lnTo>
                    <a:pt x="34779" y="2346"/>
                  </a:lnTo>
                  <a:lnTo>
                    <a:pt x="34222" y="2369"/>
                  </a:lnTo>
                  <a:lnTo>
                    <a:pt x="34222" y="1371"/>
                  </a:lnTo>
                  <a:close/>
                  <a:moveTo>
                    <a:pt x="18086" y="1371"/>
                  </a:moveTo>
                  <a:lnTo>
                    <a:pt x="18086" y="2392"/>
                  </a:lnTo>
                  <a:lnTo>
                    <a:pt x="17552" y="2392"/>
                  </a:lnTo>
                  <a:lnTo>
                    <a:pt x="17552" y="1371"/>
                  </a:lnTo>
                  <a:close/>
                  <a:moveTo>
                    <a:pt x="18899" y="1371"/>
                  </a:moveTo>
                  <a:lnTo>
                    <a:pt x="18899" y="2392"/>
                  </a:lnTo>
                  <a:lnTo>
                    <a:pt x="18342" y="2392"/>
                  </a:lnTo>
                  <a:lnTo>
                    <a:pt x="18342" y="1371"/>
                  </a:lnTo>
                  <a:close/>
                  <a:moveTo>
                    <a:pt x="19688" y="1371"/>
                  </a:moveTo>
                  <a:lnTo>
                    <a:pt x="19688" y="2392"/>
                  </a:lnTo>
                  <a:lnTo>
                    <a:pt x="19131" y="2392"/>
                  </a:lnTo>
                  <a:lnTo>
                    <a:pt x="19131" y="1371"/>
                  </a:lnTo>
                  <a:close/>
                  <a:moveTo>
                    <a:pt x="33200" y="1371"/>
                  </a:moveTo>
                  <a:lnTo>
                    <a:pt x="33200" y="2392"/>
                  </a:lnTo>
                  <a:lnTo>
                    <a:pt x="32643" y="2392"/>
                  </a:lnTo>
                  <a:lnTo>
                    <a:pt x="32643" y="1371"/>
                  </a:lnTo>
                  <a:close/>
                  <a:moveTo>
                    <a:pt x="33990" y="1371"/>
                  </a:moveTo>
                  <a:lnTo>
                    <a:pt x="33990" y="2369"/>
                  </a:lnTo>
                  <a:lnTo>
                    <a:pt x="33432" y="2392"/>
                  </a:lnTo>
                  <a:lnTo>
                    <a:pt x="33432" y="1371"/>
                  </a:lnTo>
                  <a:close/>
                  <a:moveTo>
                    <a:pt x="20478" y="1371"/>
                  </a:moveTo>
                  <a:lnTo>
                    <a:pt x="20478" y="2415"/>
                  </a:lnTo>
                  <a:lnTo>
                    <a:pt x="19920" y="2392"/>
                  </a:lnTo>
                  <a:lnTo>
                    <a:pt x="19920" y="1371"/>
                  </a:lnTo>
                  <a:close/>
                  <a:moveTo>
                    <a:pt x="21267" y="1371"/>
                  </a:moveTo>
                  <a:lnTo>
                    <a:pt x="21267" y="2415"/>
                  </a:lnTo>
                  <a:lnTo>
                    <a:pt x="20733" y="2415"/>
                  </a:lnTo>
                  <a:lnTo>
                    <a:pt x="20733" y="1371"/>
                  </a:lnTo>
                  <a:close/>
                  <a:moveTo>
                    <a:pt x="22056" y="1371"/>
                  </a:moveTo>
                  <a:lnTo>
                    <a:pt x="22056" y="2415"/>
                  </a:lnTo>
                  <a:lnTo>
                    <a:pt x="21522" y="2415"/>
                  </a:lnTo>
                  <a:lnTo>
                    <a:pt x="21522" y="1371"/>
                  </a:lnTo>
                  <a:close/>
                  <a:moveTo>
                    <a:pt x="22869" y="1371"/>
                  </a:moveTo>
                  <a:lnTo>
                    <a:pt x="22869" y="2415"/>
                  </a:lnTo>
                  <a:lnTo>
                    <a:pt x="22312" y="2415"/>
                  </a:lnTo>
                  <a:lnTo>
                    <a:pt x="22312" y="1371"/>
                  </a:lnTo>
                  <a:close/>
                  <a:moveTo>
                    <a:pt x="23658" y="1371"/>
                  </a:moveTo>
                  <a:lnTo>
                    <a:pt x="23658" y="2415"/>
                  </a:lnTo>
                  <a:lnTo>
                    <a:pt x="23101" y="2415"/>
                  </a:lnTo>
                  <a:lnTo>
                    <a:pt x="23101" y="1371"/>
                  </a:lnTo>
                  <a:close/>
                  <a:moveTo>
                    <a:pt x="24448" y="1371"/>
                  </a:moveTo>
                  <a:lnTo>
                    <a:pt x="24448" y="2415"/>
                  </a:lnTo>
                  <a:lnTo>
                    <a:pt x="23890" y="2415"/>
                  </a:lnTo>
                  <a:lnTo>
                    <a:pt x="23890" y="1371"/>
                  </a:lnTo>
                  <a:close/>
                  <a:moveTo>
                    <a:pt x="31598" y="1371"/>
                  </a:moveTo>
                  <a:lnTo>
                    <a:pt x="31598" y="2415"/>
                  </a:lnTo>
                  <a:lnTo>
                    <a:pt x="31041" y="2415"/>
                  </a:lnTo>
                  <a:lnTo>
                    <a:pt x="31041" y="1371"/>
                  </a:lnTo>
                  <a:close/>
                  <a:moveTo>
                    <a:pt x="32388" y="1371"/>
                  </a:moveTo>
                  <a:lnTo>
                    <a:pt x="32388" y="2392"/>
                  </a:lnTo>
                  <a:lnTo>
                    <a:pt x="31854" y="2415"/>
                  </a:lnTo>
                  <a:lnTo>
                    <a:pt x="31854" y="1371"/>
                  </a:lnTo>
                  <a:close/>
                  <a:moveTo>
                    <a:pt x="25237" y="1371"/>
                  </a:moveTo>
                  <a:lnTo>
                    <a:pt x="25237" y="2439"/>
                  </a:lnTo>
                  <a:lnTo>
                    <a:pt x="24703" y="2415"/>
                  </a:lnTo>
                  <a:lnTo>
                    <a:pt x="24703" y="1371"/>
                  </a:lnTo>
                  <a:close/>
                  <a:moveTo>
                    <a:pt x="26050" y="1371"/>
                  </a:moveTo>
                  <a:lnTo>
                    <a:pt x="26050" y="2439"/>
                  </a:lnTo>
                  <a:lnTo>
                    <a:pt x="25492" y="2439"/>
                  </a:lnTo>
                  <a:lnTo>
                    <a:pt x="25492" y="1371"/>
                  </a:lnTo>
                  <a:close/>
                  <a:moveTo>
                    <a:pt x="26839" y="1371"/>
                  </a:moveTo>
                  <a:lnTo>
                    <a:pt x="26839" y="2439"/>
                  </a:lnTo>
                  <a:lnTo>
                    <a:pt x="26282" y="2439"/>
                  </a:lnTo>
                  <a:lnTo>
                    <a:pt x="26282" y="1371"/>
                  </a:lnTo>
                  <a:close/>
                  <a:moveTo>
                    <a:pt x="27628" y="1371"/>
                  </a:moveTo>
                  <a:lnTo>
                    <a:pt x="27628" y="2439"/>
                  </a:lnTo>
                  <a:lnTo>
                    <a:pt x="27071" y="2439"/>
                  </a:lnTo>
                  <a:lnTo>
                    <a:pt x="27071" y="1371"/>
                  </a:lnTo>
                  <a:close/>
                  <a:moveTo>
                    <a:pt x="28418" y="1371"/>
                  </a:moveTo>
                  <a:lnTo>
                    <a:pt x="28418" y="2439"/>
                  </a:lnTo>
                  <a:lnTo>
                    <a:pt x="27884" y="2439"/>
                  </a:lnTo>
                  <a:lnTo>
                    <a:pt x="27884" y="1371"/>
                  </a:lnTo>
                  <a:close/>
                  <a:moveTo>
                    <a:pt x="29207" y="1371"/>
                  </a:moveTo>
                  <a:lnTo>
                    <a:pt x="29207" y="2439"/>
                  </a:lnTo>
                  <a:lnTo>
                    <a:pt x="28673" y="2439"/>
                  </a:lnTo>
                  <a:lnTo>
                    <a:pt x="28673" y="1371"/>
                  </a:lnTo>
                  <a:close/>
                  <a:moveTo>
                    <a:pt x="30020" y="1371"/>
                  </a:moveTo>
                  <a:lnTo>
                    <a:pt x="30020" y="2439"/>
                  </a:lnTo>
                  <a:lnTo>
                    <a:pt x="29462" y="2439"/>
                  </a:lnTo>
                  <a:lnTo>
                    <a:pt x="29462" y="1371"/>
                  </a:lnTo>
                  <a:close/>
                  <a:moveTo>
                    <a:pt x="30809" y="1371"/>
                  </a:moveTo>
                  <a:lnTo>
                    <a:pt x="30809" y="2415"/>
                  </a:lnTo>
                  <a:lnTo>
                    <a:pt x="30252" y="2439"/>
                  </a:lnTo>
                  <a:lnTo>
                    <a:pt x="30252" y="1371"/>
                  </a:lnTo>
                  <a:close/>
                  <a:moveTo>
                    <a:pt x="38122" y="1"/>
                  </a:moveTo>
                  <a:lnTo>
                    <a:pt x="38099" y="94"/>
                  </a:lnTo>
                  <a:lnTo>
                    <a:pt x="38006" y="326"/>
                  </a:lnTo>
                  <a:lnTo>
                    <a:pt x="37867" y="651"/>
                  </a:lnTo>
                  <a:lnTo>
                    <a:pt x="37751" y="860"/>
                  </a:lnTo>
                  <a:lnTo>
                    <a:pt x="37635" y="1046"/>
                  </a:lnTo>
                  <a:lnTo>
                    <a:pt x="10053" y="1046"/>
                  </a:lnTo>
                  <a:lnTo>
                    <a:pt x="4087" y="976"/>
                  </a:lnTo>
                  <a:lnTo>
                    <a:pt x="0" y="953"/>
                  </a:lnTo>
                  <a:lnTo>
                    <a:pt x="24" y="1185"/>
                  </a:lnTo>
                  <a:lnTo>
                    <a:pt x="70" y="1394"/>
                  </a:lnTo>
                  <a:lnTo>
                    <a:pt x="140" y="1626"/>
                  </a:lnTo>
                  <a:lnTo>
                    <a:pt x="233" y="1858"/>
                  </a:lnTo>
                  <a:lnTo>
                    <a:pt x="442" y="2322"/>
                  </a:lnTo>
                  <a:lnTo>
                    <a:pt x="720" y="2764"/>
                  </a:lnTo>
                  <a:lnTo>
                    <a:pt x="1022" y="3205"/>
                  </a:lnTo>
                  <a:lnTo>
                    <a:pt x="1347" y="3646"/>
                  </a:lnTo>
                  <a:lnTo>
                    <a:pt x="1695" y="4064"/>
                  </a:lnTo>
                  <a:lnTo>
                    <a:pt x="2044" y="4458"/>
                  </a:lnTo>
                  <a:lnTo>
                    <a:pt x="2415" y="4830"/>
                  </a:lnTo>
                  <a:lnTo>
                    <a:pt x="2740" y="5178"/>
                  </a:lnTo>
                  <a:lnTo>
                    <a:pt x="3344" y="5712"/>
                  </a:lnTo>
                  <a:lnTo>
                    <a:pt x="3762" y="6084"/>
                  </a:lnTo>
                  <a:lnTo>
                    <a:pt x="3924" y="6223"/>
                  </a:lnTo>
                  <a:lnTo>
                    <a:pt x="47595" y="6223"/>
                  </a:lnTo>
                  <a:lnTo>
                    <a:pt x="47339" y="5805"/>
                  </a:lnTo>
                  <a:lnTo>
                    <a:pt x="47153" y="5433"/>
                  </a:lnTo>
                  <a:lnTo>
                    <a:pt x="47014" y="5062"/>
                  </a:lnTo>
                  <a:lnTo>
                    <a:pt x="46944" y="4714"/>
                  </a:lnTo>
                  <a:lnTo>
                    <a:pt x="46921" y="4389"/>
                  </a:lnTo>
                  <a:lnTo>
                    <a:pt x="46968" y="4087"/>
                  </a:lnTo>
                  <a:lnTo>
                    <a:pt x="47037" y="3785"/>
                  </a:lnTo>
                  <a:lnTo>
                    <a:pt x="47130" y="3530"/>
                  </a:lnTo>
                  <a:lnTo>
                    <a:pt x="47269" y="3298"/>
                  </a:lnTo>
                  <a:lnTo>
                    <a:pt x="47432" y="3089"/>
                  </a:lnTo>
                  <a:lnTo>
                    <a:pt x="47618" y="2880"/>
                  </a:lnTo>
                  <a:lnTo>
                    <a:pt x="47827" y="2717"/>
                  </a:lnTo>
                  <a:lnTo>
                    <a:pt x="48012" y="2578"/>
                  </a:lnTo>
                  <a:lnTo>
                    <a:pt x="48221" y="2439"/>
                  </a:lnTo>
                  <a:lnTo>
                    <a:pt x="48430" y="2346"/>
                  </a:lnTo>
                  <a:lnTo>
                    <a:pt x="48639" y="2276"/>
                  </a:lnTo>
                  <a:lnTo>
                    <a:pt x="48802" y="2183"/>
                  </a:lnTo>
                  <a:lnTo>
                    <a:pt x="48964" y="2090"/>
                  </a:lnTo>
                  <a:lnTo>
                    <a:pt x="49104" y="1951"/>
                  </a:lnTo>
                  <a:lnTo>
                    <a:pt x="49196" y="1788"/>
                  </a:lnTo>
                  <a:lnTo>
                    <a:pt x="49289" y="1626"/>
                  </a:lnTo>
                  <a:lnTo>
                    <a:pt x="49359" y="1440"/>
                  </a:lnTo>
                  <a:lnTo>
                    <a:pt x="49429" y="1231"/>
                  </a:lnTo>
                  <a:lnTo>
                    <a:pt x="49475" y="1046"/>
                  </a:lnTo>
                  <a:lnTo>
                    <a:pt x="49522" y="674"/>
                  </a:lnTo>
                  <a:lnTo>
                    <a:pt x="49545" y="372"/>
                  </a:lnTo>
                  <a:lnTo>
                    <a:pt x="49522" y="70"/>
                  </a:lnTo>
                  <a:lnTo>
                    <a:pt x="381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1">
              <a:extLst>
                <a:ext uri="{FF2B5EF4-FFF2-40B4-BE49-F238E27FC236}">
                  <a16:creationId xmlns:a16="http://schemas.microsoft.com/office/drawing/2014/main" id="{9C3BAE12-3C47-755E-7875-4CB3F942688B}"/>
                </a:ext>
              </a:extLst>
            </p:cNvPr>
            <p:cNvSpPr/>
            <p:nvPr/>
          </p:nvSpPr>
          <p:spPr>
            <a:xfrm>
              <a:off x="4035352" y="4397744"/>
              <a:ext cx="3064936" cy="69905"/>
            </a:xfrm>
            <a:custGeom>
              <a:avLst/>
              <a:gdLst/>
              <a:ahLst/>
              <a:cxnLst/>
              <a:rect l="l" t="t" r="r" b="b"/>
              <a:pathLst>
                <a:path w="44809" h="1022" extrusionOk="0">
                  <a:moveTo>
                    <a:pt x="0" y="0"/>
                  </a:moveTo>
                  <a:lnTo>
                    <a:pt x="442" y="418"/>
                  </a:lnTo>
                  <a:lnTo>
                    <a:pt x="813" y="743"/>
                  </a:lnTo>
                  <a:lnTo>
                    <a:pt x="1138" y="1022"/>
                  </a:lnTo>
                  <a:lnTo>
                    <a:pt x="44809" y="1022"/>
                  </a:lnTo>
                  <a:lnTo>
                    <a:pt x="44623" y="743"/>
                  </a:lnTo>
                  <a:lnTo>
                    <a:pt x="44483" y="488"/>
                  </a:lnTo>
                  <a:lnTo>
                    <a:pt x="44367" y="256"/>
                  </a:lnTo>
                  <a:lnTo>
                    <a:pt x="442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F8CD4C43-B768-CDC5-431A-8A8D6710D2D3}"/>
              </a:ext>
            </a:extLst>
          </p:cNvPr>
          <p:cNvSpPr txBox="1"/>
          <p:nvPr/>
        </p:nvSpPr>
        <p:spPr>
          <a:xfrm>
            <a:off x="47553" y="4487207"/>
            <a:ext cx="6093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Elaboró:</a:t>
            </a:r>
            <a:r>
              <a:rPr lang="es-MX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Erlendy Ibarbo Perlaza</a:t>
            </a:r>
          </a:p>
          <a:p>
            <a:r>
              <a:rPr lang="es-MX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Profesional en Comercio Exterior</a:t>
            </a:r>
          </a:p>
          <a:p>
            <a:r>
              <a:rPr lang="es-MX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Esp. Marketing Estratégico</a:t>
            </a:r>
          </a:p>
          <a:p>
            <a:r>
              <a:rPr lang="es-MX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Mg. En creación de Empresas</a:t>
            </a:r>
            <a:endParaRPr lang="es-CO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82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2" name="Google Shape;3472;p34"/>
          <p:cNvSpPr/>
          <p:nvPr/>
        </p:nvSpPr>
        <p:spPr>
          <a:xfrm>
            <a:off x="100" y="4147400"/>
            <a:ext cx="9144000" cy="456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3" name="Google Shape;3473;p34"/>
          <p:cNvSpPr/>
          <p:nvPr/>
        </p:nvSpPr>
        <p:spPr>
          <a:xfrm flipH="1">
            <a:off x="4622596" y="3276813"/>
            <a:ext cx="4622473" cy="870579"/>
          </a:xfrm>
          <a:custGeom>
            <a:avLst/>
            <a:gdLst/>
            <a:ahLst/>
            <a:cxnLst/>
            <a:rect l="l" t="t" r="r" b="b"/>
            <a:pathLst>
              <a:path w="46968" h="8846" extrusionOk="0">
                <a:moveTo>
                  <a:pt x="24680" y="0"/>
                </a:moveTo>
                <a:lnTo>
                  <a:pt x="24680" y="2554"/>
                </a:lnTo>
                <a:lnTo>
                  <a:pt x="23147" y="2554"/>
                </a:lnTo>
                <a:lnTo>
                  <a:pt x="23147" y="6060"/>
                </a:lnTo>
                <a:lnTo>
                  <a:pt x="21801" y="6060"/>
                </a:lnTo>
                <a:lnTo>
                  <a:pt x="21801" y="2066"/>
                </a:lnTo>
                <a:lnTo>
                  <a:pt x="20059" y="2066"/>
                </a:lnTo>
                <a:lnTo>
                  <a:pt x="20059" y="929"/>
                </a:lnTo>
                <a:lnTo>
                  <a:pt x="17854" y="929"/>
                </a:lnTo>
                <a:lnTo>
                  <a:pt x="17854" y="3065"/>
                </a:lnTo>
                <a:lnTo>
                  <a:pt x="16577" y="3065"/>
                </a:lnTo>
                <a:lnTo>
                  <a:pt x="16577" y="2345"/>
                </a:lnTo>
                <a:lnTo>
                  <a:pt x="15346" y="2345"/>
                </a:lnTo>
                <a:lnTo>
                  <a:pt x="15346" y="5224"/>
                </a:lnTo>
                <a:lnTo>
                  <a:pt x="13907" y="5224"/>
                </a:lnTo>
                <a:lnTo>
                  <a:pt x="13048" y="3738"/>
                </a:lnTo>
                <a:lnTo>
                  <a:pt x="12050" y="3738"/>
                </a:lnTo>
                <a:lnTo>
                  <a:pt x="12050" y="2066"/>
                </a:lnTo>
                <a:lnTo>
                  <a:pt x="10285" y="2066"/>
                </a:lnTo>
                <a:lnTo>
                  <a:pt x="10285" y="6710"/>
                </a:lnTo>
                <a:lnTo>
                  <a:pt x="8498" y="6710"/>
                </a:lnTo>
                <a:lnTo>
                  <a:pt x="8498" y="5038"/>
                </a:lnTo>
                <a:lnTo>
                  <a:pt x="6988" y="5038"/>
                </a:lnTo>
                <a:lnTo>
                  <a:pt x="6988" y="2740"/>
                </a:lnTo>
                <a:lnTo>
                  <a:pt x="4644" y="2740"/>
                </a:lnTo>
                <a:lnTo>
                  <a:pt x="4644" y="3854"/>
                </a:lnTo>
                <a:lnTo>
                  <a:pt x="1811" y="3854"/>
                </a:lnTo>
                <a:lnTo>
                  <a:pt x="1811" y="5247"/>
                </a:lnTo>
                <a:lnTo>
                  <a:pt x="0" y="5247"/>
                </a:lnTo>
                <a:lnTo>
                  <a:pt x="0" y="8845"/>
                </a:lnTo>
                <a:lnTo>
                  <a:pt x="46967" y="8845"/>
                </a:lnTo>
                <a:lnTo>
                  <a:pt x="46967" y="6385"/>
                </a:lnTo>
                <a:lnTo>
                  <a:pt x="43462" y="6385"/>
                </a:lnTo>
                <a:lnTo>
                  <a:pt x="43462" y="4411"/>
                </a:lnTo>
                <a:lnTo>
                  <a:pt x="42022" y="4411"/>
                </a:lnTo>
                <a:lnTo>
                  <a:pt x="42022" y="209"/>
                </a:lnTo>
                <a:lnTo>
                  <a:pt x="39608" y="209"/>
                </a:lnTo>
                <a:lnTo>
                  <a:pt x="39608" y="2925"/>
                </a:lnTo>
                <a:lnTo>
                  <a:pt x="38261" y="2925"/>
                </a:lnTo>
                <a:lnTo>
                  <a:pt x="38261" y="6268"/>
                </a:lnTo>
                <a:lnTo>
                  <a:pt x="36149" y="6268"/>
                </a:lnTo>
                <a:lnTo>
                  <a:pt x="36149" y="5108"/>
                </a:lnTo>
                <a:lnTo>
                  <a:pt x="34082" y="5108"/>
                </a:lnTo>
                <a:lnTo>
                  <a:pt x="32504" y="3552"/>
                </a:lnTo>
                <a:lnTo>
                  <a:pt x="30344" y="3552"/>
                </a:lnTo>
                <a:lnTo>
                  <a:pt x="30344" y="1068"/>
                </a:lnTo>
                <a:lnTo>
                  <a:pt x="27117" y="1068"/>
                </a:lnTo>
                <a:lnTo>
                  <a:pt x="27117" y="0"/>
                </a:lnTo>
                <a:close/>
              </a:path>
            </a:pathLst>
          </a:custGeom>
          <a:solidFill>
            <a:srgbClr val="1A1F20">
              <a:alpha val="131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4" name="Google Shape;3474;p34"/>
          <p:cNvSpPr/>
          <p:nvPr/>
        </p:nvSpPr>
        <p:spPr>
          <a:xfrm flipH="1">
            <a:off x="124" y="3276813"/>
            <a:ext cx="4622473" cy="870579"/>
          </a:xfrm>
          <a:custGeom>
            <a:avLst/>
            <a:gdLst/>
            <a:ahLst/>
            <a:cxnLst/>
            <a:rect l="l" t="t" r="r" b="b"/>
            <a:pathLst>
              <a:path w="46968" h="8846" extrusionOk="0">
                <a:moveTo>
                  <a:pt x="24680" y="0"/>
                </a:moveTo>
                <a:lnTo>
                  <a:pt x="24680" y="2554"/>
                </a:lnTo>
                <a:lnTo>
                  <a:pt x="23147" y="2554"/>
                </a:lnTo>
                <a:lnTo>
                  <a:pt x="23147" y="6060"/>
                </a:lnTo>
                <a:lnTo>
                  <a:pt x="21801" y="6060"/>
                </a:lnTo>
                <a:lnTo>
                  <a:pt x="21801" y="2066"/>
                </a:lnTo>
                <a:lnTo>
                  <a:pt x="20059" y="2066"/>
                </a:lnTo>
                <a:lnTo>
                  <a:pt x="20059" y="929"/>
                </a:lnTo>
                <a:lnTo>
                  <a:pt x="17854" y="929"/>
                </a:lnTo>
                <a:lnTo>
                  <a:pt x="17854" y="3065"/>
                </a:lnTo>
                <a:lnTo>
                  <a:pt x="16577" y="3065"/>
                </a:lnTo>
                <a:lnTo>
                  <a:pt x="16577" y="2345"/>
                </a:lnTo>
                <a:lnTo>
                  <a:pt x="15346" y="2345"/>
                </a:lnTo>
                <a:lnTo>
                  <a:pt x="15346" y="5224"/>
                </a:lnTo>
                <a:lnTo>
                  <a:pt x="13907" y="5224"/>
                </a:lnTo>
                <a:lnTo>
                  <a:pt x="13048" y="3738"/>
                </a:lnTo>
                <a:lnTo>
                  <a:pt x="12050" y="3738"/>
                </a:lnTo>
                <a:lnTo>
                  <a:pt x="12050" y="2066"/>
                </a:lnTo>
                <a:lnTo>
                  <a:pt x="10285" y="2066"/>
                </a:lnTo>
                <a:lnTo>
                  <a:pt x="10285" y="6710"/>
                </a:lnTo>
                <a:lnTo>
                  <a:pt x="8498" y="6710"/>
                </a:lnTo>
                <a:lnTo>
                  <a:pt x="8498" y="5038"/>
                </a:lnTo>
                <a:lnTo>
                  <a:pt x="6988" y="5038"/>
                </a:lnTo>
                <a:lnTo>
                  <a:pt x="6988" y="2740"/>
                </a:lnTo>
                <a:lnTo>
                  <a:pt x="4644" y="2740"/>
                </a:lnTo>
                <a:lnTo>
                  <a:pt x="4644" y="3854"/>
                </a:lnTo>
                <a:lnTo>
                  <a:pt x="1811" y="3854"/>
                </a:lnTo>
                <a:lnTo>
                  <a:pt x="1811" y="5247"/>
                </a:lnTo>
                <a:lnTo>
                  <a:pt x="0" y="5247"/>
                </a:lnTo>
                <a:lnTo>
                  <a:pt x="0" y="8845"/>
                </a:lnTo>
                <a:lnTo>
                  <a:pt x="46967" y="8845"/>
                </a:lnTo>
                <a:lnTo>
                  <a:pt x="46967" y="6385"/>
                </a:lnTo>
                <a:lnTo>
                  <a:pt x="43462" y="6385"/>
                </a:lnTo>
                <a:lnTo>
                  <a:pt x="43462" y="4411"/>
                </a:lnTo>
                <a:lnTo>
                  <a:pt x="42022" y="4411"/>
                </a:lnTo>
                <a:lnTo>
                  <a:pt x="42022" y="209"/>
                </a:lnTo>
                <a:lnTo>
                  <a:pt x="39608" y="209"/>
                </a:lnTo>
                <a:lnTo>
                  <a:pt x="39608" y="2925"/>
                </a:lnTo>
                <a:lnTo>
                  <a:pt x="38261" y="2925"/>
                </a:lnTo>
                <a:lnTo>
                  <a:pt x="38261" y="6268"/>
                </a:lnTo>
                <a:lnTo>
                  <a:pt x="36149" y="6268"/>
                </a:lnTo>
                <a:lnTo>
                  <a:pt x="36149" y="5108"/>
                </a:lnTo>
                <a:lnTo>
                  <a:pt x="34082" y="5108"/>
                </a:lnTo>
                <a:lnTo>
                  <a:pt x="32504" y="3552"/>
                </a:lnTo>
                <a:lnTo>
                  <a:pt x="30344" y="3552"/>
                </a:lnTo>
                <a:lnTo>
                  <a:pt x="30344" y="1068"/>
                </a:lnTo>
                <a:lnTo>
                  <a:pt x="27117" y="1068"/>
                </a:lnTo>
                <a:lnTo>
                  <a:pt x="27117" y="0"/>
                </a:lnTo>
                <a:close/>
              </a:path>
            </a:pathLst>
          </a:custGeom>
          <a:solidFill>
            <a:srgbClr val="1A1F20">
              <a:alpha val="131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6" name="Google Shape;3476;p34"/>
          <p:cNvSpPr txBox="1">
            <a:spLocks noGrp="1"/>
          </p:cNvSpPr>
          <p:nvPr>
            <p:ph type="subTitle" idx="1"/>
          </p:nvPr>
        </p:nvSpPr>
        <p:spPr>
          <a:xfrm>
            <a:off x="249626" y="655839"/>
            <a:ext cx="5787177" cy="41737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MX" b="1" dirty="0"/>
              <a:t>Clasificación arancelaria</a:t>
            </a:r>
          </a:p>
          <a:p>
            <a:pPr marL="152400" indent="0">
              <a:buNone/>
            </a:pPr>
            <a:r>
              <a:rPr lang="es-MX" dirty="0"/>
              <a:t>Proceso mediante el cual se determina el código numérico que identifica una mercancía en el Sistema Armonizado, con el fin de establecer tributos, requisitos y controles aplicables.</a:t>
            </a:r>
          </a:p>
          <a:p>
            <a:endParaRPr lang="es-MX" b="1" dirty="0"/>
          </a:p>
          <a:p>
            <a:pPr marL="152400" indent="0">
              <a:buNone/>
            </a:pPr>
            <a:r>
              <a:rPr lang="es-MX" b="1" dirty="0"/>
              <a:t>Subpartida:</a:t>
            </a:r>
          </a:p>
          <a:p>
            <a:pPr marL="152400" indent="0">
              <a:buNone/>
            </a:pPr>
            <a:r>
              <a:rPr lang="es-MX" dirty="0"/>
              <a:t>Código numérico de 10 dígitos en Colombia que identifica de manera específica una mercancía para efectos aduaneros.</a:t>
            </a:r>
          </a:p>
          <a:p>
            <a:pPr marL="152400" indent="0">
              <a:buNone/>
            </a:pPr>
            <a:endParaRPr lang="es-MX" dirty="0"/>
          </a:p>
          <a:p>
            <a:pPr marL="152400" indent="0">
              <a:buNone/>
            </a:pPr>
            <a:r>
              <a:rPr lang="es-MX" b="1" dirty="0"/>
              <a:t>Arancel en destino:</a:t>
            </a:r>
          </a:p>
          <a:p>
            <a:pPr marL="152400" indent="0">
              <a:buNone/>
            </a:pPr>
            <a:r>
              <a:rPr lang="es-MX" dirty="0"/>
              <a:t>Impuesto o derecho de aduana que el país importador cobra a la mercancía al momento de su ingreso.</a:t>
            </a:r>
          </a:p>
          <a:p>
            <a:pPr marL="152400" indent="0">
              <a:buNone/>
            </a:pPr>
            <a:endParaRPr lang="es-MX" b="1" dirty="0"/>
          </a:p>
          <a:p>
            <a:pPr marL="152400" indent="0">
              <a:buNone/>
            </a:pPr>
            <a:r>
              <a:rPr lang="es-MX" b="1" dirty="0"/>
              <a:t>Acuerdo comercial aplicable:</a:t>
            </a:r>
          </a:p>
          <a:p>
            <a:pPr marL="152400" indent="0">
              <a:buNone/>
            </a:pPr>
            <a:r>
              <a:rPr lang="es-MX" dirty="0"/>
              <a:t>Tratado o acuerdo internacional suscrito por Colombia que otorga beneficios arancelarios o preferencias comerciales al país de destino.</a:t>
            </a:r>
          </a:p>
          <a:p>
            <a:pPr marL="152400" indent="0">
              <a:buNone/>
            </a:pPr>
            <a:endParaRPr lang="es-MX" dirty="0"/>
          </a:p>
          <a:p>
            <a:pPr marL="152400" indent="0">
              <a:buNone/>
            </a:pPr>
            <a:r>
              <a:rPr lang="es-MX" b="1" dirty="0"/>
              <a:t>Certificado de origen (si aplica):</a:t>
            </a:r>
            <a:br>
              <a:rPr lang="es-MX" dirty="0"/>
            </a:br>
            <a:r>
              <a:rPr lang="es-MX" dirty="0"/>
              <a:t>Documento que acredita que la mercancía cumple las reglas de origen establecidas en un acuerdo comercial, permitiendo acceder a preferencias arancelarias.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77" name="Google Shape;3477;p34"/>
          <p:cNvGrpSpPr/>
          <p:nvPr/>
        </p:nvGrpSpPr>
        <p:grpSpPr>
          <a:xfrm>
            <a:off x="6322344" y="4143961"/>
            <a:ext cx="3497622" cy="1279261"/>
            <a:chOff x="127" y="3525732"/>
            <a:chExt cx="2948097" cy="1078271"/>
          </a:xfrm>
        </p:grpSpPr>
        <p:grpSp>
          <p:nvGrpSpPr>
            <p:cNvPr id="3478" name="Google Shape;3478;p34"/>
            <p:cNvGrpSpPr/>
            <p:nvPr/>
          </p:nvGrpSpPr>
          <p:grpSpPr>
            <a:xfrm flipH="1">
              <a:off x="2185002" y="4244582"/>
              <a:ext cx="763222" cy="359421"/>
              <a:chOff x="811985" y="3296192"/>
              <a:chExt cx="1330582" cy="626605"/>
            </a:xfrm>
          </p:grpSpPr>
          <p:sp>
            <p:nvSpPr>
              <p:cNvPr id="3479" name="Google Shape;3479;p34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34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34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34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34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34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34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34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34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8" name="Google Shape;3488;p34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9" name="Google Shape;3489;p34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90" name="Google Shape;3490;p34"/>
            <p:cNvGrpSpPr/>
            <p:nvPr/>
          </p:nvGrpSpPr>
          <p:grpSpPr>
            <a:xfrm flipH="1">
              <a:off x="1712302" y="4244582"/>
              <a:ext cx="763222" cy="359421"/>
              <a:chOff x="811985" y="3296192"/>
              <a:chExt cx="1330582" cy="626605"/>
            </a:xfrm>
          </p:grpSpPr>
          <p:sp>
            <p:nvSpPr>
              <p:cNvPr id="3491" name="Google Shape;3491;p34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34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34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34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34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34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34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34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34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34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34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02" name="Google Shape;3502;p34"/>
            <p:cNvGrpSpPr/>
            <p:nvPr/>
          </p:nvGrpSpPr>
          <p:grpSpPr>
            <a:xfrm flipH="1">
              <a:off x="1712302" y="3885157"/>
              <a:ext cx="763222" cy="359421"/>
              <a:chOff x="811985" y="3296192"/>
              <a:chExt cx="1330582" cy="626605"/>
            </a:xfrm>
          </p:grpSpPr>
          <p:sp>
            <p:nvSpPr>
              <p:cNvPr id="3503" name="Google Shape;3503;p34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34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34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34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34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34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34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34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34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34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34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14" name="Google Shape;3514;p34"/>
            <p:cNvGrpSpPr/>
            <p:nvPr/>
          </p:nvGrpSpPr>
          <p:grpSpPr>
            <a:xfrm flipH="1">
              <a:off x="1236052" y="4244582"/>
              <a:ext cx="763222" cy="359421"/>
              <a:chOff x="811985" y="3296192"/>
              <a:chExt cx="1330582" cy="626605"/>
            </a:xfrm>
          </p:grpSpPr>
          <p:sp>
            <p:nvSpPr>
              <p:cNvPr id="3515" name="Google Shape;3515;p34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34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34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34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34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34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1" name="Google Shape;3521;p34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2" name="Google Shape;3522;p34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3523;p34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34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34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26" name="Google Shape;3526;p34"/>
            <p:cNvGrpSpPr/>
            <p:nvPr/>
          </p:nvGrpSpPr>
          <p:grpSpPr>
            <a:xfrm flipH="1">
              <a:off x="1236052" y="3885157"/>
              <a:ext cx="763222" cy="359421"/>
              <a:chOff x="811985" y="3296192"/>
              <a:chExt cx="1330582" cy="626605"/>
            </a:xfrm>
          </p:grpSpPr>
          <p:sp>
            <p:nvSpPr>
              <p:cNvPr id="3527" name="Google Shape;3527;p34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8" name="Google Shape;3528;p34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34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34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1" name="Google Shape;3531;p34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34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34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4" name="Google Shape;3534;p34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5" name="Google Shape;3535;p34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34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34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38" name="Google Shape;3538;p34"/>
            <p:cNvGrpSpPr/>
            <p:nvPr/>
          </p:nvGrpSpPr>
          <p:grpSpPr>
            <a:xfrm flipH="1">
              <a:off x="472827" y="4244582"/>
              <a:ext cx="763222" cy="359421"/>
              <a:chOff x="811985" y="3296192"/>
              <a:chExt cx="1330582" cy="626605"/>
            </a:xfrm>
          </p:grpSpPr>
          <p:sp>
            <p:nvSpPr>
              <p:cNvPr id="3539" name="Google Shape;3539;p34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0" name="Google Shape;3540;p34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1" name="Google Shape;3541;p34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34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34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34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34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34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34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34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34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50" name="Google Shape;3550;p34"/>
            <p:cNvGrpSpPr/>
            <p:nvPr/>
          </p:nvGrpSpPr>
          <p:grpSpPr>
            <a:xfrm flipH="1">
              <a:off x="472827" y="3885157"/>
              <a:ext cx="763222" cy="359421"/>
              <a:chOff x="811985" y="3296192"/>
              <a:chExt cx="1330582" cy="626605"/>
            </a:xfrm>
          </p:grpSpPr>
          <p:sp>
            <p:nvSpPr>
              <p:cNvPr id="3551" name="Google Shape;3551;p34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34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3" name="Google Shape;3553;p34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4" name="Google Shape;3554;p34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34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34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34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34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34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34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34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62" name="Google Shape;3562;p34"/>
            <p:cNvGrpSpPr/>
            <p:nvPr/>
          </p:nvGrpSpPr>
          <p:grpSpPr>
            <a:xfrm flipH="1">
              <a:off x="127" y="4244582"/>
              <a:ext cx="763222" cy="359421"/>
              <a:chOff x="811985" y="3296192"/>
              <a:chExt cx="1330582" cy="626605"/>
            </a:xfrm>
          </p:grpSpPr>
          <p:sp>
            <p:nvSpPr>
              <p:cNvPr id="3563" name="Google Shape;3563;p34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34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34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6" name="Google Shape;3566;p34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7" name="Google Shape;3567;p34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34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34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34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3571;p34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34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34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74" name="Google Shape;3574;p34"/>
            <p:cNvGrpSpPr/>
            <p:nvPr/>
          </p:nvGrpSpPr>
          <p:grpSpPr>
            <a:xfrm flipH="1">
              <a:off x="1236052" y="3525732"/>
              <a:ext cx="763222" cy="359421"/>
              <a:chOff x="811985" y="3296192"/>
              <a:chExt cx="1330582" cy="626605"/>
            </a:xfrm>
          </p:grpSpPr>
          <p:sp>
            <p:nvSpPr>
              <p:cNvPr id="3575" name="Google Shape;3575;p34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34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34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34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9" name="Google Shape;3579;p34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0" name="Google Shape;3580;p34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34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34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34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34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34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86" name="Google Shape;3586;p34"/>
            <p:cNvGrpSpPr/>
            <p:nvPr/>
          </p:nvGrpSpPr>
          <p:grpSpPr>
            <a:xfrm flipH="1">
              <a:off x="472827" y="3525732"/>
              <a:ext cx="763222" cy="359421"/>
              <a:chOff x="811985" y="3296192"/>
              <a:chExt cx="1330582" cy="626605"/>
            </a:xfrm>
          </p:grpSpPr>
          <p:sp>
            <p:nvSpPr>
              <p:cNvPr id="3587" name="Google Shape;3587;p34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34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34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34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34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2" name="Google Shape;3592;p34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3" name="Google Shape;3593;p34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34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34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34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34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98" name="Google Shape;3598;p34"/>
            <p:cNvGrpSpPr/>
            <p:nvPr/>
          </p:nvGrpSpPr>
          <p:grpSpPr>
            <a:xfrm flipH="1">
              <a:off x="127" y="3885157"/>
              <a:ext cx="763222" cy="359421"/>
              <a:chOff x="811985" y="3296192"/>
              <a:chExt cx="1330582" cy="626605"/>
            </a:xfrm>
          </p:grpSpPr>
          <p:sp>
            <p:nvSpPr>
              <p:cNvPr id="3599" name="Google Shape;3599;p34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34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34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34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34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34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5" name="Google Shape;3605;p34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6" name="Google Shape;3606;p34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34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34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34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10" name="Google Shape;3610;p34"/>
          <p:cNvSpPr/>
          <p:nvPr/>
        </p:nvSpPr>
        <p:spPr>
          <a:xfrm>
            <a:off x="4980763" y="1813746"/>
            <a:ext cx="156499" cy="108701"/>
          </a:xfrm>
          <a:custGeom>
            <a:avLst/>
            <a:gdLst/>
            <a:ahLst/>
            <a:cxnLst/>
            <a:rect l="l" t="t" r="r" b="b"/>
            <a:pathLst>
              <a:path w="2508" h="1742" extrusionOk="0">
                <a:moveTo>
                  <a:pt x="2507" y="0"/>
                </a:moveTo>
                <a:lnTo>
                  <a:pt x="2299" y="93"/>
                </a:lnTo>
                <a:lnTo>
                  <a:pt x="2113" y="232"/>
                </a:lnTo>
                <a:lnTo>
                  <a:pt x="1950" y="372"/>
                </a:lnTo>
                <a:lnTo>
                  <a:pt x="1788" y="534"/>
                </a:lnTo>
                <a:lnTo>
                  <a:pt x="1625" y="697"/>
                </a:lnTo>
                <a:lnTo>
                  <a:pt x="1486" y="906"/>
                </a:lnTo>
                <a:lnTo>
                  <a:pt x="1393" y="1091"/>
                </a:lnTo>
                <a:lnTo>
                  <a:pt x="1254" y="929"/>
                </a:lnTo>
                <a:lnTo>
                  <a:pt x="1091" y="766"/>
                </a:lnTo>
                <a:lnTo>
                  <a:pt x="882" y="627"/>
                </a:lnTo>
                <a:lnTo>
                  <a:pt x="673" y="511"/>
                </a:lnTo>
                <a:lnTo>
                  <a:pt x="464" y="441"/>
                </a:lnTo>
                <a:lnTo>
                  <a:pt x="232" y="395"/>
                </a:lnTo>
                <a:lnTo>
                  <a:pt x="0" y="395"/>
                </a:lnTo>
                <a:lnTo>
                  <a:pt x="209" y="465"/>
                </a:lnTo>
                <a:lnTo>
                  <a:pt x="418" y="558"/>
                </a:lnTo>
                <a:lnTo>
                  <a:pt x="604" y="674"/>
                </a:lnTo>
                <a:lnTo>
                  <a:pt x="766" y="790"/>
                </a:lnTo>
                <a:lnTo>
                  <a:pt x="929" y="929"/>
                </a:lnTo>
                <a:lnTo>
                  <a:pt x="1068" y="1091"/>
                </a:lnTo>
                <a:lnTo>
                  <a:pt x="1207" y="1254"/>
                </a:lnTo>
                <a:lnTo>
                  <a:pt x="1323" y="1440"/>
                </a:lnTo>
                <a:lnTo>
                  <a:pt x="1486" y="1742"/>
                </a:lnTo>
                <a:lnTo>
                  <a:pt x="1556" y="1393"/>
                </a:lnTo>
                <a:lnTo>
                  <a:pt x="1625" y="1208"/>
                </a:lnTo>
                <a:lnTo>
                  <a:pt x="1718" y="1022"/>
                </a:lnTo>
                <a:lnTo>
                  <a:pt x="1811" y="836"/>
                </a:lnTo>
                <a:lnTo>
                  <a:pt x="1950" y="674"/>
                </a:lnTo>
                <a:lnTo>
                  <a:pt x="2206" y="325"/>
                </a:lnTo>
                <a:lnTo>
                  <a:pt x="2507" y="0"/>
                </a:lnTo>
                <a:close/>
              </a:path>
            </a:pathLst>
          </a:custGeom>
          <a:solidFill>
            <a:srgbClr val="1A1F20">
              <a:alpha val="131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1" name="Google Shape;3611;p34"/>
          <p:cNvSpPr/>
          <p:nvPr/>
        </p:nvSpPr>
        <p:spPr>
          <a:xfrm rot="1159801">
            <a:off x="5156612" y="1922447"/>
            <a:ext cx="156500" cy="108701"/>
          </a:xfrm>
          <a:custGeom>
            <a:avLst/>
            <a:gdLst/>
            <a:ahLst/>
            <a:cxnLst/>
            <a:rect l="l" t="t" r="r" b="b"/>
            <a:pathLst>
              <a:path w="2508" h="1742" extrusionOk="0">
                <a:moveTo>
                  <a:pt x="2507" y="0"/>
                </a:moveTo>
                <a:lnTo>
                  <a:pt x="2299" y="93"/>
                </a:lnTo>
                <a:lnTo>
                  <a:pt x="2113" y="232"/>
                </a:lnTo>
                <a:lnTo>
                  <a:pt x="1950" y="372"/>
                </a:lnTo>
                <a:lnTo>
                  <a:pt x="1788" y="534"/>
                </a:lnTo>
                <a:lnTo>
                  <a:pt x="1625" y="697"/>
                </a:lnTo>
                <a:lnTo>
                  <a:pt x="1486" y="906"/>
                </a:lnTo>
                <a:lnTo>
                  <a:pt x="1393" y="1091"/>
                </a:lnTo>
                <a:lnTo>
                  <a:pt x="1254" y="929"/>
                </a:lnTo>
                <a:lnTo>
                  <a:pt x="1091" y="766"/>
                </a:lnTo>
                <a:lnTo>
                  <a:pt x="882" y="627"/>
                </a:lnTo>
                <a:lnTo>
                  <a:pt x="673" y="511"/>
                </a:lnTo>
                <a:lnTo>
                  <a:pt x="464" y="441"/>
                </a:lnTo>
                <a:lnTo>
                  <a:pt x="232" y="395"/>
                </a:lnTo>
                <a:lnTo>
                  <a:pt x="0" y="395"/>
                </a:lnTo>
                <a:lnTo>
                  <a:pt x="209" y="465"/>
                </a:lnTo>
                <a:lnTo>
                  <a:pt x="418" y="558"/>
                </a:lnTo>
                <a:lnTo>
                  <a:pt x="604" y="674"/>
                </a:lnTo>
                <a:lnTo>
                  <a:pt x="766" y="790"/>
                </a:lnTo>
                <a:lnTo>
                  <a:pt x="929" y="929"/>
                </a:lnTo>
                <a:lnTo>
                  <a:pt x="1068" y="1091"/>
                </a:lnTo>
                <a:lnTo>
                  <a:pt x="1207" y="1254"/>
                </a:lnTo>
                <a:lnTo>
                  <a:pt x="1323" y="1440"/>
                </a:lnTo>
                <a:lnTo>
                  <a:pt x="1486" y="1742"/>
                </a:lnTo>
                <a:lnTo>
                  <a:pt x="1556" y="1393"/>
                </a:lnTo>
                <a:lnTo>
                  <a:pt x="1625" y="1208"/>
                </a:lnTo>
                <a:lnTo>
                  <a:pt x="1718" y="1022"/>
                </a:lnTo>
                <a:lnTo>
                  <a:pt x="1811" y="836"/>
                </a:lnTo>
                <a:lnTo>
                  <a:pt x="1950" y="674"/>
                </a:lnTo>
                <a:lnTo>
                  <a:pt x="2206" y="325"/>
                </a:lnTo>
                <a:lnTo>
                  <a:pt x="2507" y="0"/>
                </a:lnTo>
                <a:close/>
              </a:path>
            </a:pathLst>
          </a:custGeom>
          <a:solidFill>
            <a:srgbClr val="1A1F20">
              <a:alpha val="131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12" name="Google Shape;3612;p3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6724" r="16724"/>
          <a:stretch/>
        </p:blipFill>
        <p:spPr>
          <a:xfrm rot="378680">
            <a:off x="6384401" y="999484"/>
            <a:ext cx="2499750" cy="2499750"/>
          </a:xfrm>
          <a:prstGeom prst="rect">
            <a:avLst/>
          </a:prstGeom>
        </p:spPr>
      </p:pic>
      <p:grpSp>
        <p:nvGrpSpPr>
          <p:cNvPr id="3613" name="Google Shape;3613;p34"/>
          <p:cNvGrpSpPr/>
          <p:nvPr/>
        </p:nvGrpSpPr>
        <p:grpSpPr>
          <a:xfrm flipH="1">
            <a:off x="5545802" y="3958982"/>
            <a:ext cx="1427011" cy="870656"/>
            <a:chOff x="1170428" y="5511318"/>
            <a:chExt cx="3696921" cy="2255586"/>
          </a:xfrm>
        </p:grpSpPr>
        <p:sp>
          <p:nvSpPr>
            <p:cNvPr id="3614" name="Google Shape;3614;p34"/>
            <p:cNvSpPr/>
            <p:nvPr/>
          </p:nvSpPr>
          <p:spPr>
            <a:xfrm>
              <a:off x="2849500" y="6896249"/>
              <a:ext cx="363300" cy="3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34"/>
            <p:cNvSpPr/>
            <p:nvPr/>
          </p:nvSpPr>
          <p:spPr>
            <a:xfrm>
              <a:off x="1215517" y="7094120"/>
              <a:ext cx="2008500" cy="421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34"/>
            <p:cNvSpPr/>
            <p:nvPr/>
          </p:nvSpPr>
          <p:spPr>
            <a:xfrm>
              <a:off x="2888038" y="6878266"/>
              <a:ext cx="392448" cy="32765"/>
            </a:xfrm>
            <a:custGeom>
              <a:avLst/>
              <a:gdLst/>
              <a:ahLst/>
              <a:cxnLst/>
              <a:rect l="l" t="t" r="r" b="b"/>
              <a:pathLst>
                <a:path w="3066" h="256" extrusionOk="0">
                  <a:moveTo>
                    <a:pt x="1" y="0"/>
                  </a:moveTo>
                  <a:lnTo>
                    <a:pt x="94" y="256"/>
                  </a:lnTo>
                  <a:lnTo>
                    <a:pt x="3065" y="256"/>
                  </a:lnTo>
                  <a:lnTo>
                    <a:pt x="3065" y="0"/>
                  </a:lnTo>
                  <a:close/>
                </a:path>
              </a:pathLst>
            </a:custGeom>
            <a:solidFill>
              <a:srgbClr val="9097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34"/>
            <p:cNvSpPr/>
            <p:nvPr/>
          </p:nvSpPr>
          <p:spPr>
            <a:xfrm>
              <a:off x="2671081" y="7104043"/>
              <a:ext cx="529152" cy="23934"/>
            </a:xfrm>
            <a:custGeom>
              <a:avLst/>
              <a:gdLst/>
              <a:ahLst/>
              <a:cxnLst/>
              <a:rect l="l" t="t" r="r" b="b"/>
              <a:pathLst>
                <a:path w="4134" h="187" extrusionOk="0">
                  <a:moveTo>
                    <a:pt x="326" y="1"/>
                  </a:moveTo>
                  <a:lnTo>
                    <a:pt x="1" y="187"/>
                  </a:lnTo>
                  <a:lnTo>
                    <a:pt x="4133" y="187"/>
                  </a:lnTo>
                  <a:lnTo>
                    <a:pt x="40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34"/>
            <p:cNvSpPr/>
            <p:nvPr/>
          </p:nvSpPr>
          <p:spPr>
            <a:xfrm>
              <a:off x="3128803" y="6910904"/>
              <a:ext cx="113024" cy="422111"/>
            </a:xfrm>
            <a:custGeom>
              <a:avLst/>
              <a:gdLst/>
              <a:ahLst/>
              <a:cxnLst/>
              <a:rect l="l" t="t" r="r" b="b"/>
              <a:pathLst>
                <a:path w="883" h="3298" extrusionOk="0">
                  <a:moveTo>
                    <a:pt x="0" y="1"/>
                  </a:moveTo>
                  <a:lnTo>
                    <a:pt x="0" y="1510"/>
                  </a:lnTo>
                  <a:lnTo>
                    <a:pt x="441" y="1510"/>
                  </a:lnTo>
                  <a:lnTo>
                    <a:pt x="557" y="1696"/>
                  </a:lnTo>
                  <a:lnTo>
                    <a:pt x="0" y="1696"/>
                  </a:lnTo>
                  <a:lnTo>
                    <a:pt x="0" y="2137"/>
                  </a:lnTo>
                  <a:lnTo>
                    <a:pt x="232" y="2392"/>
                  </a:lnTo>
                  <a:lnTo>
                    <a:pt x="441" y="2671"/>
                  </a:lnTo>
                  <a:lnTo>
                    <a:pt x="627" y="2973"/>
                  </a:lnTo>
                  <a:lnTo>
                    <a:pt x="743" y="3298"/>
                  </a:lnTo>
                  <a:lnTo>
                    <a:pt x="743" y="233"/>
                  </a:lnTo>
                  <a:lnTo>
                    <a:pt x="882" y="233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34"/>
            <p:cNvSpPr/>
            <p:nvPr/>
          </p:nvSpPr>
          <p:spPr>
            <a:xfrm>
              <a:off x="3128800" y="5633182"/>
              <a:ext cx="130792" cy="1245215"/>
            </a:xfrm>
            <a:custGeom>
              <a:avLst/>
              <a:gdLst/>
              <a:ahLst/>
              <a:cxnLst/>
              <a:rect l="l" t="t" r="r" b="b"/>
              <a:pathLst>
                <a:path w="883" h="9729" extrusionOk="0">
                  <a:moveTo>
                    <a:pt x="0" y="1"/>
                  </a:moveTo>
                  <a:lnTo>
                    <a:pt x="0" y="9728"/>
                  </a:lnTo>
                  <a:lnTo>
                    <a:pt x="882" y="9728"/>
                  </a:lnTo>
                  <a:lnTo>
                    <a:pt x="882" y="8777"/>
                  </a:lnTo>
                  <a:lnTo>
                    <a:pt x="743" y="8777"/>
                  </a:lnTo>
                  <a:lnTo>
                    <a:pt x="743" y="7871"/>
                  </a:lnTo>
                  <a:lnTo>
                    <a:pt x="882" y="7871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34"/>
            <p:cNvSpPr/>
            <p:nvPr/>
          </p:nvSpPr>
          <p:spPr>
            <a:xfrm>
              <a:off x="3241698" y="5511318"/>
              <a:ext cx="110080" cy="1429520"/>
            </a:xfrm>
            <a:custGeom>
              <a:avLst/>
              <a:gdLst/>
              <a:ahLst/>
              <a:cxnLst/>
              <a:rect l="l" t="t" r="r" b="b"/>
              <a:pathLst>
                <a:path w="860" h="11169" extrusionOk="0">
                  <a:moveTo>
                    <a:pt x="0" y="1"/>
                  </a:moveTo>
                  <a:lnTo>
                    <a:pt x="0" y="605"/>
                  </a:lnTo>
                  <a:lnTo>
                    <a:pt x="0" y="953"/>
                  </a:lnTo>
                  <a:lnTo>
                    <a:pt x="0" y="8823"/>
                  </a:lnTo>
                  <a:lnTo>
                    <a:pt x="627" y="8823"/>
                  </a:lnTo>
                  <a:lnTo>
                    <a:pt x="627" y="9729"/>
                  </a:lnTo>
                  <a:lnTo>
                    <a:pt x="0" y="9729"/>
                  </a:lnTo>
                  <a:lnTo>
                    <a:pt x="0" y="10680"/>
                  </a:lnTo>
                  <a:lnTo>
                    <a:pt x="302" y="10680"/>
                  </a:lnTo>
                  <a:lnTo>
                    <a:pt x="302" y="10936"/>
                  </a:lnTo>
                  <a:lnTo>
                    <a:pt x="0" y="10936"/>
                  </a:lnTo>
                  <a:lnTo>
                    <a:pt x="0" y="11168"/>
                  </a:lnTo>
                  <a:lnTo>
                    <a:pt x="859" y="11168"/>
                  </a:lnTo>
                  <a:lnTo>
                    <a:pt x="859" y="8823"/>
                  </a:lnTo>
                  <a:lnTo>
                    <a:pt x="859" y="8707"/>
                  </a:lnTo>
                  <a:lnTo>
                    <a:pt x="8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34"/>
            <p:cNvSpPr/>
            <p:nvPr/>
          </p:nvSpPr>
          <p:spPr>
            <a:xfrm>
              <a:off x="3223906" y="6940726"/>
              <a:ext cx="127872" cy="597329"/>
            </a:xfrm>
            <a:custGeom>
              <a:avLst/>
              <a:gdLst/>
              <a:ahLst/>
              <a:cxnLst/>
              <a:rect l="l" t="t" r="r" b="b"/>
              <a:pathLst>
                <a:path w="999" h="4667" extrusionOk="0">
                  <a:moveTo>
                    <a:pt x="0" y="0"/>
                  </a:moveTo>
                  <a:lnTo>
                    <a:pt x="0" y="3065"/>
                  </a:lnTo>
                  <a:lnTo>
                    <a:pt x="70" y="3250"/>
                  </a:lnTo>
                  <a:lnTo>
                    <a:pt x="116" y="3459"/>
                  </a:lnTo>
                  <a:lnTo>
                    <a:pt x="139" y="3668"/>
                  </a:lnTo>
                  <a:lnTo>
                    <a:pt x="139" y="3877"/>
                  </a:lnTo>
                  <a:lnTo>
                    <a:pt x="139" y="4086"/>
                  </a:lnTo>
                  <a:lnTo>
                    <a:pt x="116" y="4272"/>
                  </a:lnTo>
                  <a:lnTo>
                    <a:pt x="70" y="4481"/>
                  </a:lnTo>
                  <a:lnTo>
                    <a:pt x="0" y="4667"/>
                  </a:lnTo>
                  <a:lnTo>
                    <a:pt x="998" y="4667"/>
                  </a:lnTo>
                  <a:lnTo>
                    <a:pt x="9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34"/>
            <p:cNvSpPr/>
            <p:nvPr/>
          </p:nvSpPr>
          <p:spPr>
            <a:xfrm>
              <a:off x="3339797" y="6625739"/>
              <a:ext cx="124928" cy="956853"/>
            </a:xfrm>
            <a:custGeom>
              <a:avLst/>
              <a:gdLst/>
              <a:ahLst/>
              <a:cxnLst/>
              <a:rect l="l" t="t" r="r" b="b"/>
              <a:pathLst>
                <a:path w="976" h="7476" extrusionOk="0">
                  <a:moveTo>
                    <a:pt x="0" y="0"/>
                  </a:moveTo>
                  <a:lnTo>
                    <a:pt x="0" y="116"/>
                  </a:lnTo>
                  <a:lnTo>
                    <a:pt x="0" y="2461"/>
                  </a:lnTo>
                  <a:lnTo>
                    <a:pt x="0" y="7128"/>
                  </a:lnTo>
                  <a:lnTo>
                    <a:pt x="0" y="7220"/>
                  </a:lnTo>
                  <a:lnTo>
                    <a:pt x="24" y="7313"/>
                  </a:lnTo>
                  <a:lnTo>
                    <a:pt x="70" y="7406"/>
                  </a:lnTo>
                  <a:lnTo>
                    <a:pt x="140" y="7453"/>
                  </a:lnTo>
                  <a:lnTo>
                    <a:pt x="256" y="7476"/>
                  </a:lnTo>
                  <a:lnTo>
                    <a:pt x="976" y="7476"/>
                  </a:lnTo>
                  <a:lnTo>
                    <a:pt x="976" y="7081"/>
                  </a:lnTo>
                  <a:lnTo>
                    <a:pt x="976" y="6361"/>
                  </a:lnTo>
                  <a:lnTo>
                    <a:pt x="976" y="998"/>
                  </a:lnTo>
                  <a:lnTo>
                    <a:pt x="952" y="813"/>
                  </a:lnTo>
                  <a:lnTo>
                    <a:pt x="859" y="627"/>
                  </a:lnTo>
                  <a:lnTo>
                    <a:pt x="743" y="488"/>
                  </a:lnTo>
                  <a:lnTo>
                    <a:pt x="604" y="3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34"/>
            <p:cNvSpPr/>
            <p:nvPr/>
          </p:nvSpPr>
          <p:spPr>
            <a:xfrm>
              <a:off x="3464596" y="7439892"/>
              <a:ext cx="1328512" cy="139765"/>
            </a:xfrm>
            <a:custGeom>
              <a:avLst/>
              <a:gdLst/>
              <a:ahLst/>
              <a:cxnLst/>
              <a:rect l="l" t="t" r="r" b="b"/>
              <a:pathLst>
                <a:path w="10379" h="1092" extrusionOk="0">
                  <a:moveTo>
                    <a:pt x="1" y="0"/>
                  </a:moveTo>
                  <a:lnTo>
                    <a:pt x="1" y="720"/>
                  </a:lnTo>
                  <a:lnTo>
                    <a:pt x="10378" y="1092"/>
                  </a:lnTo>
                  <a:lnTo>
                    <a:pt x="10378" y="8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34"/>
            <p:cNvSpPr/>
            <p:nvPr/>
          </p:nvSpPr>
          <p:spPr>
            <a:xfrm>
              <a:off x="3402132" y="7582475"/>
              <a:ext cx="1465216" cy="98168"/>
            </a:xfrm>
            <a:custGeom>
              <a:avLst/>
              <a:gdLst/>
              <a:ahLst/>
              <a:cxnLst/>
              <a:rect l="l" t="t" r="r" b="b"/>
              <a:pathLst>
                <a:path w="11447" h="767" extrusionOk="0">
                  <a:moveTo>
                    <a:pt x="1" y="1"/>
                  </a:moveTo>
                  <a:lnTo>
                    <a:pt x="489" y="767"/>
                  </a:lnTo>
                  <a:lnTo>
                    <a:pt x="11447" y="767"/>
                  </a:lnTo>
                  <a:lnTo>
                    <a:pt x="11447" y="488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34"/>
            <p:cNvSpPr/>
            <p:nvPr/>
          </p:nvSpPr>
          <p:spPr>
            <a:xfrm>
              <a:off x="2520691" y="6166266"/>
              <a:ext cx="157706" cy="95943"/>
            </a:xfrm>
            <a:custGeom>
              <a:avLst/>
              <a:gdLst/>
              <a:ahLst/>
              <a:cxnLst/>
              <a:rect l="l" t="t" r="r" b="b"/>
              <a:pathLst>
                <a:path w="1185" h="721" extrusionOk="0">
                  <a:moveTo>
                    <a:pt x="0" y="1"/>
                  </a:moveTo>
                  <a:lnTo>
                    <a:pt x="279" y="535"/>
                  </a:lnTo>
                  <a:lnTo>
                    <a:pt x="418" y="581"/>
                  </a:lnTo>
                  <a:lnTo>
                    <a:pt x="929" y="674"/>
                  </a:lnTo>
                  <a:lnTo>
                    <a:pt x="1184" y="720"/>
                  </a:lnTo>
                  <a:lnTo>
                    <a:pt x="8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34"/>
            <p:cNvSpPr/>
            <p:nvPr/>
          </p:nvSpPr>
          <p:spPr>
            <a:xfrm>
              <a:off x="2507881" y="6453328"/>
              <a:ext cx="130816" cy="246765"/>
            </a:xfrm>
            <a:custGeom>
              <a:avLst/>
              <a:gdLst/>
              <a:ahLst/>
              <a:cxnLst/>
              <a:rect l="l" t="t" r="r" b="b"/>
              <a:pathLst>
                <a:path w="1022" h="1928" extrusionOk="0">
                  <a:moveTo>
                    <a:pt x="232" y="1"/>
                  </a:moveTo>
                  <a:lnTo>
                    <a:pt x="0" y="117"/>
                  </a:lnTo>
                  <a:lnTo>
                    <a:pt x="789" y="1928"/>
                  </a:lnTo>
                  <a:lnTo>
                    <a:pt x="813" y="1928"/>
                  </a:lnTo>
                  <a:lnTo>
                    <a:pt x="929" y="1858"/>
                  </a:lnTo>
                  <a:lnTo>
                    <a:pt x="1022" y="1835"/>
                  </a:lnTo>
                  <a:lnTo>
                    <a:pt x="2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34"/>
            <p:cNvSpPr/>
            <p:nvPr/>
          </p:nvSpPr>
          <p:spPr>
            <a:xfrm>
              <a:off x="2582120" y="6665850"/>
              <a:ext cx="154624" cy="306152"/>
            </a:xfrm>
            <a:custGeom>
              <a:avLst/>
              <a:gdLst/>
              <a:ahLst/>
              <a:cxnLst/>
              <a:rect l="l" t="t" r="r" b="b"/>
              <a:pathLst>
                <a:path w="1208" h="2392" extrusionOk="0">
                  <a:moveTo>
                    <a:pt x="581" y="0"/>
                  </a:moveTo>
                  <a:lnTo>
                    <a:pt x="442" y="24"/>
                  </a:lnTo>
                  <a:lnTo>
                    <a:pt x="349" y="47"/>
                  </a:lnTo>
                  <a:lnTo>
                    <a:pt x="233" y="117"/>
                  </a:lnTo>
                  <a:lnTo>
                    <a:pt x="209" y="117"/>
                  </a:lnTo>
                  <a:lnTo>
                    <a:pt x="140" y="186"/>
                  </a:lnTo>
                  <a:lnTo>
                    <a:pt x="93" y="256"/>
                  </a:lnTo>
                  <a:lnTo>
                    <a:pt x="47" y="349"/>
                  </a:lnTo>
                  <a:lnTo>
                    <a:pt x="24" y="442"/>
                  </a:lnTo>
                  <a:lnTo>
                    <a:pt x="0" y="534"/>
                  </a:lnTo>
                  <a:lnTo>
                    <a:pt x="0" y="651"/>
                  </a:lnTo>
                  <a:lnTo>
                    <a:pt x="47" y="929"/>
                  </a:lnTo>
                  <a:lnTo>
                    <a:pt x="140" y="1231"/>
                  </a:lnTo>
                  <a:lnTo>
                    <a:pt x="256" y="1579"/>
                  </a:lnTo>
                  <a:lnTo>
                    <a:pt x="442" y="1974"/>
                  </a:lnTo>
                  <a:lnTo>
                    <a:pt x="627" y="2392"/>
                  </a:lnTo>
                  <a:lnTo>
                    <a:pt x="790" y="2229"/>
                  </a:lnTo>
                  <a:lnTo>
                    <a:pt x="906" y="2067"/>
                  </a:lnTo>
                  <a:lnTo>
                    <a:pt x="1022" y="1881"/>
                  </a:lnTo>
                  <a:lnTo>
                    <a:pt x="1092" y="1695"/>
                  </a:lnTo>
                  <a:lnTo>
                    <a:pt x="1138" y="1510"/>
                  </a:lnTo>
                  <a:lnTo>
                    <a:pt x="1185" y="1324"/>
                  </a:lnTo>
                  <a:lnTo>
                    <a:pt x="1208" y="976"/>
                  </a:lnTo>
                  <a:lnTo>
                    <a:pt x="1208" y="674"/>
                  </a:lnTo>
                  <a:lnTo>
                    <a:pt x="1161" y="442"/>
                  </a:lnTo>
                  <a:lnTo>
                    <a:pt x="1115" y="209"/>
                  </a:lnTo>
                  <a:lnTo>
                    <a:pt x="1045" y="186"/>
                  </a:lnTo>
                  <a:lnTo>
                    <a:pt x="906" y="93"/>
                  </a:lnTo>
                  <a:lnTo>
                    <a:pt x="813" y="47"/>
                  </a:lnTo>
                  <a:lnTo>
                    <a:pt x="697" y="24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34"/>
            <p:cNvSpPr/>
            <p:nvPr/>
          </p:nvSpPr>
          <p:spPr>
            <a:xfrm>
              <a:off x="2650345" y="6685127"/>
              <a:ext cx="282368" cy="315111"/>
            </a:xfrm>
            <a:custGeom>
              <a:avLst/>
              <a:gdLst/>
              <a:ahLst/>
              <a:cxnLst/>
              <a:rect l="l" t="t" r="r" b="b"/>
              <a:pathLst>
                <a:path w="2206" h="2462" extrusionOk="0">
                  <a:moveTo>
                    <a:pt x="488" y="0"/>
                  </a:moveTo>
                  <a:lnTo>
                    <a:pt x="534" y="233"/>
                  </a:lnTo>
                  <a:lnTo>
                    <a:pt x="581" y="465"/>
                  </a:lnTo>
                  <a:lnTo>
                    <a:pt x="581" y="767"/>
                  </a:lnTo>
                  <a:lnTo>
                    <a:pt x="558" y="1115"/>
                  </a:lnTo>
                  <a:lnTo>
                    <a:pt x="511" y="1301"/>
                  </a:lnTo>
                  <a:lnTo>
                    <a:pt x="465" y="1486"/>
                  </a:lnTo>
                  <a:lnTo>
                    <a:pt x="395" y="1672"/>
                  </a:lnTo>
                  <a:lnTo>
                    <a:pt x="279" y="1858"/>
                  </a:lnTo>
                  <a:lnTo>
                    <a:pt x="163" y="2020"/>
                  </a:lnTo>
                  <a:lnTo>
                    <a:pt x="0" y="2183"/>
                  </a:lnTo>
                  <a:lnTo>
                    <a:pt x="2206" y="2461"/>
                  </a:lnTo>
                  <a:lnTo>
                    <a:pt x="1951" y="1765"/>
                  </a:lnTo>
                  <a:lnTo>
                    <a:pt x="1858" y="1509"/>
                  </a:lnTo>
                  <a:lnTo>
                    <a:pt x="1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34"/>
            <p:cNvSpPr/>
            <p:nvPr/>
          </p:nvSpPr>
          <p:spPr>
            <a:xfrm>
              <a:off x="1987698" y="6765378"/>
              <a:ext cx="422016" cy="74362"/>
            </a:xfrm>
            <a:custGeom>
              <a:avLst/>
              <a:gdLst/>
              <a:ahLst/>
              <a:cxnLst/>
              <a:rect l="l" t="t" r="r" b="b"/>
              <a:pathLst>
                <a:path w="3297" h="581" extrusionOk="0">
                  <a:moveTo>
                    <a:pt x="0" y="0"/>
                  </a:moveTo>
                  <a:lnTo>
                    <a:pt x="23" y="581"/>
                  </a:lnTo>
                  <a:lnTo>
                    <a:pt x="3297" y="581"/>
                  </a:lnTo>
                  <a:lnTo>
                    <a:pt x="3134" y="348"/>
                  </a:lnTo>
                  <a:lnTo>
                    <a:pt x="3018" y="163"/>
                  </a:lnTo>
                  <a:lnTo>
                    <a:pt x="2902" y="0"/>
                  </a:lnTo>
                  <a:close/>
                </a:path>
              </a:pathLst>
            </a:custGeom>
            <a:solidFill>
              <a:srgbClr val="4754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34"/>
            <p:cNvSpPr/>
            <p:nvPr/>
          </p:nvSpPr>
          <p:spPr>
            <a:xfrm>
              <a:off x="1987698" y="6765378"/>
              <a:ext cx="422016" cy="74362"/>
            </a:xfrm>
            <a:custGeom>
              <a:avLst/>
              <a:gdLst/>
              <a:ahLst/>
              <a:cxnLst/>
              <a:rect l="l" t="t" r="r" b="b"/>
              <a:pathLst>
                <a:path w="3297" h="581" extrusionOk="0">
                  <a:moveTo>
                    <a:pt x="0" y="0"/>
                  </a:moveTo>
                  <a:lnTo>
                    <a:pt x="23" y="581"/>
                  </a:lnTo>
                  <a:lnTo>
                    <a:pt x="3297" y="581"/>
                  </a:lnTo>
                  <a:lnTo>
                    <a:pt x="3134" y="348"/>
                  </a:lnTo>
                  <a:lnTo>
                    <a:pt x="3018" y="163"/>
                  </a:lnTo>
                  <a:lnTo>
                    <a:pt x="29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34"/>
            <p:cNvSpPr/>
            <p:nvPr/>
          </p:nvSpPr>
          <p:spPr>
            <a:xfrm>
              <a:off x="1990642" y="6839613"/>
              <a:ext cx="448768" cy="240877"/>
            </a:xfrm>
            <a:custGeom>
              <a:avLst/>
              <a:gdLst/>
              <a:ahLst/>
              <a:cxnLst/>
              <a:rect l="l" t="t" r="r" b="b"/>
              <a:pathLst>
                <a:path w="3506" h="1882" extrusionOk="0">
                  <a:moveTo>
                    <a:pt x="0" y="1"/>
                  </a:moveTo>
                  <a:lnTo>
                    <a:pt x="70" y="1881"/>
                  </a:lnTo>
                  <a:lnTo>
                    <a:pt x="3506" y="1881"/>
                  </a:lnTo>
                  <a:lnTo>
                    <a:pt x="3506" y="604"/>
                  </a:lnTo>
                  <a:lnTo>
                    <a:pt x="3390" y="279"/>
                  </a:lnTo>
                  <a:lnTo>
                    <a:pt x="32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34"/>
            <p:cNvSpPr/>
            <p:nvPr/>
          </p:nvSpPr>
          <p:spPr>
            <a:xfrm>
              <a:off x="2198639" y="7080364"/>
              <a:ext cx="344832" cy="127862"/>
            </a:xfrm>
            <a:custGeom>
              <a:avLst/>
              <a:gdLst/>
              <a:ahLst/>
              <a:cxnLst/>
              <a:rect l="l" t="t" r="r" b="b"/>
              <a:pathLst>
                <a:path w="2694" h="999" extrusionOk="0">
                  <a:moveTo>
                    <a:pt x="0" y="0"/>
                  </a:moveTo>
                  <a:lnTo>
                    <a:pt x="1324" y="998"/>
                  </a:lnTo>
                  <a:lnTo>
                    <a:pt x="2206" y="998"/>
                  </a:lnTo>
                  <a:lnTo>
                    <a:pt x="2276" y="743"/>
                  </a:lnTo>
                  <a:lnTo>
                    <a:pt x="2368" y="511"/>
                  </a:lnTo>
                  <a:lnTo>
                    <a:pt x="2508" y="256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34"/>
            <p:cNvSpPr/>
            <p:nvPr/>
          </p:nvSpPr>
          <p:spPr>
            <a:xfrm>
              <a:off x="1170428" y="7113002"/>
              <a:ext cx="246784" cy="454748"/>
            </a:xfrm>
            <a:custGeom>
              <a:avLst/>
              <a:gdLst/>
              <a:ahLst/>
              <a:cxnLst/>
              <a:rect l="l" t="t" r="r" b="b"/>
              <a:pathLst>
                <a:path w="1928" h="3553" extrusionOk="0">
                  <a:moveTo>
                    <a:pt x="233" y="1"/>
                  </a:moveTo>
                  <a:lnTo>
                    <a:pt x="233" y="418"/>
                  </a:lnTo>
                  <a:lnTo>
                    <a:pt x="24" y="418"/>
                  </a:lnTo>
                  <a:lnTo>
                    <a:pt x="24" y="674"/>
                  </a:lnTo>
                  <a:lnTo>
                    <a:pt x="0" y="1324"/>
                  </a:lnTo>
                  <a:lnTo>
                    <a:pt x="0" y="1788"/>
                  </a:lnTo>
                  <a:lnTo>
                    <a:pt x="24" y="2322"/>
                  </a:lnTo>
                  <a:lnTo>
                    <a:pt x="70" y="2903"/>
                  </a:lnTo>
                  <a:lnTo>
                    <a:pt x="140" y="3553"/>
                  </a:lnTo>
                  <a:lnTo>
                    <a:pt x="627" y="3553"/>
                  </a:lnTo>
                  <a:lnTo>
                    <a:pt x="581" y="3297"/>
                  </a:lnTo>
                  <a:lnTo>
                    <a:pt x="511" y="3019"/>
                  </a:lnTo>
                  <a:lnTo>
                    <a:pt x="488" y="2647"/>
                  </a:lnTo>
                  <a:lnTo>
                    <a:pt x="488" y="2229"/>
                  </a:lnTo>
                  <a:lnTo>
                    <a:pt x="511" y="2020"/>
                  </a:lnTo>
                  <a:lnTo>
                    <a:pt x="558" y="1788"/>
                  </a:lnTo>
                  <a:lnTo>
                    <a:pt x="627" y="1533"/>
                  </a:lnTo>
                  <a:lnTo>
                    <a:pt x="720" y="1301"/>
                  </a:lnTo>
                  <a:lnTo>
                    <a:pt x="836" y="1069"/>
                  </a:lnTo>
                  <a:lnTo>
                    <a:pt x="999" y="836"/>
                  </a:lnTo>
                  <a:lnTo>
                    <a:pt x="1161" y="604"/>
                  </a:lnTo>
                  <a:lnTo>
                    <a:pt x="1393" y="395"/>
                  </a:lnTo>
                  <a:lnTo>
                    <a:pt x="1649" y="186"/>
                  </a:lnTo>
                  <a:lnTo>
                    <a:pt x="1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34"/>
            <p:cNvSpPr/>
            <p:nvPr/>
          </p:nvSpPr>
          <p:spPr>
            <a:xfrm>
              <a:off x="2644384" y="7172559"/>
              <a:ext cx="529147" cy="525833"/>
            </a:xfrm>
            <a:custGeom>
              <a:avLst/>
              <a:gdLst/>
              <a:ahLst/>
              <a:cxnLst/>
              <a:rect l="l" t="t" r="r" b="b"/>
              <a:pathLst>
                <a:path w="3855" h="3831" extrusionOk="0">
                  <a:moveTo>
                    <a:pt x="1741" y="0"/>
                  </a:moveTo>
                  <a:lnTo>
                    <a:pt x="1532" y="23"/>
                  </a:lnTo>
                  <a:lnTo>
                    <a:pt x="1347" y="70"/>
                  </a:lnTo>
                  <a:lnTo>
                    <a:pt x="1184" y="139"/>
                  </a:lnTo>
                  <a:lnTo>
                    <a:pt x="1022" y="232"/>
                  </a:lnTo>
                  <a:lnTo>
                    <a:pt x="859" y="325"/>
                  </a:lnTo>
                  <a:lnTo>
                    <a:pt x="697" y="441"/>
                  </a:lnTo>
                  <a:lnTo>
                    <a:pt x="581" y="557"/>
                  </a:lnTo>
                  <a:lnTo>
                    <a:pt x="441" y="697"/>
                  </a:lnTo>
                  <a:lnTo>
                    <a:pt x="325" y="836"/>
                  </a:lnTo>
                  <a:lnTo>
                    <a:pt x="232" y="999"/>
                  </a:lnTo>
                  <a:lnTo>
                    <a:pt x="163" y="1161"/>
                  </a:lnTo>
                  <a:lnTo>
                    <a:pt x="93" y="1347"/>
                  </a:lnTo>
                  <a:lnTo>
                    <a:pt x="47" y="1532"/>
                  </a:lnTo>
                  <a:lnTo>
                    <a:pt x="23" y="1718"/>
                  </a:lnTo>
                  <a:lnTo>
                    <a:pt x="0" y="1927"/>
                  </a:lnTo>
                  <a:lnTo>
                    <a:pt x="23" y="2113"/>
                  </a:lnTo>
                  <a:lnTo>
                    <a:pt x="47" y="2299"/>
                  </a:lnTo>
                  <a:lnTo>
                    <a:pt x="93" y="2484"/>
                  </a:lnTo>
                  <a:lnTo>
                    <a:pt x="163" y="2670"/>
                  </a:lnTo>
                  <a:lnTo>
                    <a:pt x="232" y="2833"/>
                  </a:lnTo>
                  <a:lnTo>
                    <a:pt x="325" y="2995"/>
                  </a:lnTo>
                  <a:lnTo>
                    <a:pt x="441" y="3134"/>
                  </a:lnTo>
                  <a:lnTo>
                    <a:pt x="581" y="3274"/>
                  </a:lnTo>
                  <a:lnTo>
                    <a:pt x="697" y="3390"/>
                  </a:lnTo>
                  <a:lnTo>
                    <a:pt x="859" y="3506"/>
                  </a:lnTo>
                  <a:lnTo>
                    <a:pt x="1022" y="3599"/>
                  </a:lnTo>
                  <a:lnTo>
                    <a:pt x="1184" y="3692"/>
                  </a:lnTo>
                  <a:lnTo>
                    <a:pt x="1347" y="3761"/>
                  </a:lnTo>
                  <a:lnTo>
                    <a:pt x="1532" y="3808"/>
                  </a:lnTo>
                  <a:lnTo>
                    <a:pt x="1741" y="3831"/>
                  </a:lnTo>
                  <a:lnTo>
                    <a:pt x="2136" y="3831"/>
                  </a:lnTo>
                  <a:lnTo>
                    <a:pt x="2322" y="3808"/>
                  </a:lnTo>
                  <a:lnTo>
                    <a:pt x="2508" y="3761"/>
                  </a:lnTo>
                  <a:lnTo>
                    <a:pt x="2670" y="3692"/>
                  </a:lnTo>
                  <a:lnTo>
                    <a:pt x="2856" y="3599"/>
                  </a:lnTo>
                  <a:lnTo>
                    <a:pt x="2995" y="3506"/>
                  </a:lnTo>
                  <a:lnTo>
                    <a:pt x="3158" y="3390"/>
                  </a:lnTo>
                  <a:lnTo>
                    <a:pt x="3297" y="3274"/>
                  </a:lnTo>
                  <a:lnTo>
                    <a:pt x="3413" y="3134"/>
                  </a:lnTo>
                  <a:lnTo>
                    <a:pt x="3529" y="2995"/>
                  </a:lnTo>
                  <a:lnTo>
                    <a:pt x="3622" y="2833"/>
                  </a:lnTo>
                  <a:lnTo>
                    <a:pt x="3692" y="2670"/>
                  </a:lnTo>
                  <a:lnTo>
                    <a:pt x="3761" y="2484"/>
                  </a:lnTo>
                  <a:lnTo>
                    <a:pt x="3808" y="2299"/>
                  </a:lnTo>
                  <a:lnTo>
                    <a:pt x="3854" y="2113"/>
                  </a:lnTo>
                  <a:lnTo>
                    <a:pt x="3854" y="1927"/>
                  </a:lnTo>
                  <a:lnTo>
                    <a:pt x="3854" y="1718"/>
                  </a:lnTo>
                  <a:lnTo>
                    <a:pt x="3808" y="1532"/>
                  </a:lnTo>
                  <a:lnTo>
                    <a:pt x="3761" y="1347"/>
                  </a:lnTo>
                  <a:lnTo>
                    <a:pt x="3692" y="1161"/>
                  </a:lnTo>
                  <a:lnTo>
                    <a:pt x="3622" y="999"/>
                  </a:lnTo>
                  <a:lnTo>
                    <a:pt x="3529" y="836"/>
                  </a:lnTo>
                  <a:lnTo>
                    <a:pt x="3413" y="697"/>
                  </a:lnTo>
                  <a:lnTo>
                    <a:pt x="3297" y="557"/>
                  </a:lnTo>
                  <a:lnTo>
                    <a:pt x="3158" y="441"/>
                  </a:lnTo>
                  <a:lnTo>
                    <a:pt x="2995" y="325"/>
                  </a:lnTo>
                  <a:lnTo>
                    <a:pt x="2856" y="232"/>
                  </a:lnTo>
                  <a:lnTo>
                    <a:pt x="2670" y="139"/>
                  </a:lnTo>
                  <a:lnTo>
                    <a:pt x="2508" y="70"/>
                  </a:lnTo>
                  <a:lnTo>
                    <a:pt x="2322" y="23"/>
                  </a:lnTo>
                  <a:lnTo>
                    <a:pt x="21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34"/>
            <p:cNvSpPr/>
            <p:nvPr/>
          </p:nvSpPr>
          <p:spPr>
            <a:xfrm>
              <a:off x="1341292" y="7170995"/>
              <a:ext cx="529161" cy="528956"/>
            </a:xfrm>
            <a:custGeom>
              <a:avLst/>
              <a:gdLst/>
              <a:ahLst/>
              <a:cxnLst/>
              <a:rect l="l" t="t" r="r" b="b"/>
              <a:pathLst>
                <a:path w="3832" h="3831" extrusionOk="0">
                  <a:moveTo>
                    <a:pt x="1718" y="0"/>
                  </a:moveTo>
                  <a:lnTo>
                    <a:pt x="1533" y="23"/>
                  </a:lnTo>
                  <a:lnTo>
                    <a:pt x="1347" y="70"/>
                  </a:lnTo>
                  <a:lnTo>
                    <a:pt x="1161" y="139"/>
                  </a:lnTo>
                  <a:lnTo>
                    <a:pt x="999" y="232"/>
                  </a:lnTo>
                  <a:lnTo>
                    <a:pt x="836" y="325"/>
                  </a:lnTo>
                  <a:lnTo>
                    <a:pt x="697" y="441"/>
                  </a:lnTo>
                  <a:lnTo>
                    <a:pt x="558" y="557"/>
                  </a:lnTo>
                  <a:lnTo>
                    <a:pt x="418" y="697"/>
                  </a:lnTo>
                  <a:lnTo>
                    <a:pt x="325" y="836"/>
                  </a:lnTo>
                  <a:lnTo>
                    <a:pt x="232" y="999"/>
                  </a:lnTo>
                  <a:lnTo>
                    <a:pt x="140" y="1161"/>
                  </a:lnTo>
                  <a:lnTo>
                    <a:pt x="70" y="1347"/>
                  </a:lnTo>
                  <a:lnTo>
                    <a:pt x="24" y="1532"/>
                  </a:lnTo>
                  <a:lnTo>
                    <a:pt x="0" y="1718"/>
                  </a:lnTo>
                  <a:lnTo>
                    <a:pt x="0" y="1927"/>
                  </a:lnTo>
                  <a:lnTo>
                    <a:pt x="0" y="2113"/>
                  </a:lnTo>
                  <a:lnTo>
                    <a:pt x="24" y="2299"/>
                  </a:lnTo>
                  <a:lnTo>
                    <a:pt x="70" y="2484"/>
                  </a:lnTo>
                  <a:lnTo>
                    <a:pt x="140" y="2670"/>
                  </a:lnTo>
                  <a:lnTo>
                    <a:pt x="232" y="2833"/>
                  </a:lnTo>
                  <a:lnTo>
                    <a:pt x="325" y="2995"/>
                  </a:lnTo>
                  <a:lnTo>
                    <a:pt x="418" y="3134"/>
                  </a:lnTo>
                  <a:lnTo>
                    <a:pt x="558" y="3274"/>
                  </a:lnTo>
                  <a:lnTo>
                    <a:pt x="697" y="3390"/>
                  </a:lnTo>
                  <a:lnTo>
                    <a:pt x="836" y="3506"/>
                  </a:lnTo>
                  <a:lnTo>
                    <a:pt x="999" y="3599"/>
                  </a:lnTo>
                  <a:lnTo>
                    <a:pt x="1161" y="3692"/>
                  </a:lnTo>
                  <a:lnTo>
                    <a:pt x="1347" y="3761"/>
                  </a:lnTo>
                  <a:lnTo>
                    <a:pt x="1533" y="3808"/>
                  </a:lnTo>
                  <a:lnTo>
                    <a:pt x="1718" y="3831"/>
                  </a:lnTo>
                  <a:lnTo>
                    <a:pt x="2113" y="3831"/>
                  </a:lnTo>
                  <a:lnTo>
                    <a:pt x="2299" y="3808"/>
                  </a:lnTo>
                  <a:lnTo>
                    <a:pt x="2484" y="3761"/>
                  </a:lnTo>
                  <a:lnTo>
                    <a:pt x="2670" y="3692"/>
                  </a:lnTo>
                  <a:lnTo>
                    <a:pt x="2833" y="3599"/>
                  </a:lnTo>
                  <a:lnTo>
                    <a:pt x="2995" y="3506"/>
                  </a:lnTo>
                  <a:lnTo>
                    <a:pt x="3135" y="3390"/>
                  </a:lnTo>
                  <a:lnTo>
                    <a:pt x="3274" y="3274"/>
                  </a:lnTo>
                  <a:lnTo>
                    <a:pt x="3390" y="3134"/>
                  </a:lnTo>
                  <a:lnTo>
                    <a:pt x="3506" y="2995"/>
                  </a:lnTo>
                  <a:lnTo>
                    <a:pt x="3599" y="2833"/>
                  </a:lnTo>
                  <a:lnTo>
                    <a:pt x="3692" y="2670"/>
                  </a:lnTo>
                  <a:lnTo>
                    <a:pt x="3761" y="2484"/>
                  </a:lnTo>
                  <a:lnTo>
                    <a:pt x="3808" y="2299"/>
                  </a:lnTo>
                  <a:lnTo>
                    <a:pt x="3831" y="2113"/>
                  </a:lnTo>
                  <a:lnTo>
                    <a:pt x="3831" y="1927"/>
                  </a:lnTo>
                  <a:lnTo>
                    <a:pt x="3831" y="1718"/>
                  </a:lnTo>
                  <a:lnTo>
                    <a:pt x="3808" y="1532"/>
                  </a:lnTo>
                  <a:lnTo>
                    <a:pt x="3761" y="1347"/>
                  </a:lnTo>
                  <a:lnTo>
                    <a:pt x="3692" y="1161"/>
                  </a:lnTo>
                  <a:lnTo>
                    <a:pt x="3599" y="999"/>
                  </a:lnTo>
                  <a:lnTo>
                    <a:pt x="3506" y="836"/>
                  </a:lnTo>
                  <a:lnTo>
                    <a:pt x="3390" y="697"/>
                  </a:lnTo>
                  <a:lnTo>
                    <a:pt x="3274" y="557"/>
                  </a:lnTo>
                  <a:lnTo>
                    <a:pt x="3135" y="441"/>
                  </a:lnTo>
                  <a:lnTo>
                    <a:pt x="2995" y="325"/>
                  </a:lnTo>
                  <a:lnTo>
                    <a:pt x="2833" y="232"/>
                  </a:lnTo>
                  <a:lnTo>
                    <a:pt x="2670" y="139"/>
                  </a:lnTo>
                  <a:lnTo>
                    <a:pt x="2484" y="70"/>
                  </a:lnTo>
                  <a:lnTo>
                    <a:pt x="2299" y="23"/>
                  </a:lnTo>
                  <a:lnTo>
                    <a:pt x="21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34"/>
            <p:cNvSpPr/>
            <p:nvPr/>
          </p:nvSpPr>
          <p:spPr>
            <a:xfrm>
              <a:off x="2575978" y="7127849"/>
              <a:ext cx="665856" cy="639054"/>
            </a:xfrm>
            <a:custGeom>
              <a:avLst/>
              <a:gdLst/>
              <a:ahLst/>
              <a:cxnLst/>
              <a:rect l="l" t="t" r="r" b="b"/>
              <a:pathLst>
                <a:path w="5202" h="4993" extrusionOk="0">
                  <a:moveTo>
                    <a:pt x="2810" y="488"/>
                  </a:moveTo>
                  <a:lnTo>
                    <a:pt x="2996" y="511"/>
                  </a:lnTo>
                  <a:lnTo>
                    <a:pt x="3182" y="558"/>
                  </a:lnTo>
                  <a:lnTo>
                    <a:pt x="3344" y="627"/>
                  </a:lnTo>
                  <a:lnTo>
                    <a:pt x="3530" y="720"/>
                  </a:lnTo>
                  <a:lnTo>
                    <a:pt x="3669" y="813"/>
                  </a:lnTo>
                  <a:lnTo>
                    <a:pt x="3832" y="929"/>
                  </a:lnTo>
                  <a:lnTo>
                    <a:pt x="3971" y="1045"/>
                  </a:lnTo>
                  <a:lnTo>
                    <a:pt x="4087" y="1185"/>
                  </a:lnTo>
                  <a:lnTo>
                    <a:pt x="4203" y="1324"/>
                  </a:lnTo>
                  <a:lnTo>
                    <a:pt x="4296" y="1487"/>
                  </a:lnTo>
                  <a:lnTo>
                    <a:pt x="4366" y="1649"/>
                  </a:lnTo>
                  <a:lnTo>
                    <a:pt x="4435" y="1835"/>
                  </a:lnTo>
                  <a:lnTo>
                    <a:pt x="4482" y="2020"/>
                  </a:lnTo>
                  <a:lnTo>
                    <a:pt x="4528" y="2206"/>
                  </a:lnTo>
                  <a:lnTo>
                    <a:pt x="4528" y="2415"/>
                  </a:lnTo>
                  <a:lnTo>
                    <a:pt x="4528" y="2601"/>
                  </a:lnTo>
                  <a:lnTo>
                    <a:pt x="4482" y="2787"/>
                  </a:lnTo>
                  <a:lnTo>
                    <a:pt x="4435" y="2972"/>
                  </a:lnTo>
                  <a:lnTo>
                    <a:pt x="4366" y="3158"/>
                  </a:lnTo>
                  <a:lnTo>
                    <a:pt x="4296" y="3321"/>
                  </a:lnTo>
                  <a:lnTo>
                    <a:pt x="4203" y="3483"/>
                  </a:lnTo>
                  <a:lnTo>
                    <a:pt x="4087" y="3622"/>
                  </a:lnTo>
                  <a:lnTo>
                    <a:pt x="3971" y="3762"/>
                  </a:lnTo>
                  <a:lnTo>
                    <a:pt x="3832" y="3878"/>
                  </a:lnTo>
                  <a:lnTo>
                    <a:pt x="3669" y="3994"/>
                  </a:lnTo>
                  <a:lnTo>
                    <a:pt x="3530" y="4087"/>
                  </a:lnTo>
                  <a:lnTo>
                    <a:pt x="3344" y="4180"/>
                  </a:lnTo>
                  <a:lnTo>
                    <a:pt x="3182" y="4249"/>
                  </a:lnTo>
                  <a:lnTo>
                    <a:pt x="2996" y="4296"/>
                  </a:lnTo>
                  <a:lnTo>
                    <a:pt x="2810" y="4319"/>
                  </a:lnTo>
                  <a:lnTo>
                    <a:pt x="2415" y="4319"/>
                  </a:lnTo>
                  <a:lnTo>
                    <a:pt x="2206" y="4296"/>
                  </a:lnTo>
                  <a:lnTo>
                    <a:pt x="2021" y="4249"/>
                  </a:lnTo>
                  <a:lnTo>
                    <a:pt x="1858" y="4180"/>
                  </a:lnTo>
                  <a:lnTo>
                    <a:pt x="1696" y="4087"/>
                  </a:lnTo>
                  <a:lnTo>
                    <a:pt x="1533" y="3994"/>
                  </a:lnTo>
                  <a:lnTo>
                    <a:pt x="1371" y="3878"/>
                  </a:lnTo>
                  <a:lnTo>
                    <a:pt x="1255" y="3762"/>
                  </a:lnTo>
                  <a:lnTo>
                    <a:pt x="1115" y="3622"/>
                  </a:lnTo>
                  <a:lnTo>
                    <a:pt x="999" y="3483"/>
                  </a:lnTo>
                  <a:lnTo>
                    <a:pt x="906" y="3321"/>
                  </a:lnTo>
                  <a:lnTo>
                    <a:pt x="837" y="3158"/>
                  </a:lnTo>
                  <a:lnTo>
                    <a:pt x="767" y="2972"/>
                  </a:lnTo>
                  <a:lnTo>
                    <a:pt x="721" y="2787"/>
                  </a:lnTo>
                  <a:lnTo>
                    <a:pt x="697" y="2601"/>
                  </a:lnTo>
                  <a:lnTo>
                    <a:pt x="674" y="2415"/>
                  </a:lnTo>
                  <a:lnTo>
                    <a:pt x="697" y="2206"/>
                  </a:lnTo>
                  <a:lnTo>
                    <a:pt x="721" y="2020"/>
                  </a:lnTo>
                  <a:lnTo>
                    <a:pt x="767" y="1835"/>
                  </a:lnTo>
                  <a:lnTo>
                    <a:pt x="837" y="1649"/>
                  </a:lnTo>
                  <a:lnTo>
                    <a:pt x="906" y="1487"/>
                  </a:lnTo>
                  <a:lnTo>
                    <a:pt x="999" y="1324"/>
                  </a:lnTo>
                  <a:lnTo>
                    <a:pt x="1115" y="1185"/>
                  </a:lnTo>
                  <a:lnTo>
                    <a:pt x="1255" y="1045"/>
                  </a:lnTo>
                  <a:lnTo>
                    <a:pt x="1371" y="929"/>
                  </a:lnTo>
                  <a:lnTo>
                    <a:pt x="1533" y="813"/>
                  </a:lnTo>
                  <a:lnTo>
                    <a:pt x="1696" y="720"/>
                  </a:lnTo>
                  <a:lnTo>
                    <a:pt x="1858" y="627"/>
                  </a:lnTo>
                  <a:lnTo>
                    <a:pt x="2021" y="558"/>
                  </a:lnTo>
                  <a:lnTo>
                    <a:pt x="2206" y="511"/>
                  </a:lnTo>
                  <a:lnTo>
                    <a:pt x="2415" y="488"/>
                  </a:lnTo>
                  <a:close/>
                  <a:moveTo>
                    <a:pt x="1603" y="1"/>
                  </a:moveTo>
                  <a:lnTo>
                    <a:pt x="1255" y="186"/>
                  </a:lnTo>
                  <a:lnTo>
                    <a:pt x="953" y="395"/>
                  </a:lnTo>
                  <a:lnTo>
                    <a:pt x="674" y="651"/>
                  </a:lnTo>
                  <a:lnTo>
                    <a:pt x="442" y="953"/>
                  </a:lnTo>
                  <a:lnTo>
                    <a:pt x="256" y="1278"/>
                  </a:lnTo>
                  <a:lnTo>
                    <a:pt x="187" y="1463"/>
                  </a:lnTo>
                  <a:lnTo>
                    <a:pt x="117" y="1626"/>
                  </a:lnTo>
                  <a:lnTo>
                    <a:pt x="71" y="1812"/>
                  </a:lnTo>
                  <a:lnTo>
                    <a:pt x="47" y="2020"/>
                  </a:lnTo>
                  <a:lnTo>
                    <a:pt x="24" y="2206"/>
                  </a:lnTo>
                  <a:lnTo>
                    <a:pt x="1" y="2415"/>
                  </a:lnTo>
                  <a:lnTo>
                    <a:pt x="24" y="2601"/>
                  </a:lnTo>
                  <a:lnTo>
                    <a:pt x="47" y="2810"/>
                  </a:lnTo>
                  <a:lnTo>
                    <a:pt x="71" y="2996"/>
                  </a:lnTo>
                  <a:lnTo>
                    <a:pt x="117" y="3181"/>
                  </a:lnTo>
                  <a:lnTo>
                    <a:pt x="187" y="3390"/>
                  </a:lnTo>
                  <a:lnTo>
                    <a:pt x="280" y="3576"/>
                  </a:lnTo>
                  <a:lnTo>
                    <a:pt x="372" y="3739"/>
                  </a:lnTo>
                  <a:lnTo>
                    <a:pt x="488" y="3924"/>
                  </a:lnTo>
                  <a:lnTo>
                    <a:pt x="605" y="4087"/>
                  </a:lnTo>
                  <a:lnTo>
                    <a:pt x="744" y="4226"/>
                  </a:lnTo>
                  <a:lnTo>
                    <a:pt x="906" y="4365"/>
                  </a:lnTo>
                  <a:lnTo>
                    <a:pt x="1046" y="4481"/>
                  </a:lnTo>
                  <a:lnTo>
                    <a:pt x="1231" y="4598"/>
                  </a:lnTo>
                  <a:lnTo>
                    <a:pt x="1394" y="4714"/>
                  </a:lnTo>
                  <a:lnTo>
                    <a:pt x="1580" y="4783"/>
                  </a:lnTo>
                  <a:lnTo>
                    <a:pt x="1765" y="4876"/>
                  </a:lnTo>
                  <a:lnTo>
                    <a:pt x="1974" y="4923"/>
                  </a:lnTo>
                  <a:lnTo>
                    <a:pt x="2183" y="4969"/>
                  </a:lnTo>
                  <a:lnTo>
                    <a:pt x="2392" y="4992"/>
                  </a:lnTo>
                  <a:lnTo>
                    <a:pt x="2810" y="4992"/>
                  </a:lnTo>
                  <a:lnTo>
                    <a:pt x="3019" y="4969"/>
                  </a:lnTo>
                  <a:lnTo>
                    <a:pt x="3228" y="4923"/>
                  </a:lnTo>
                  <a:lnTo>
                    <a:pt x="3437" y="4876"/>
                  </a:lnTo>
                  <a:lnTo>
                    <a:pt x="3623" y="4806"/>
                  </a:lnTo>
                  <a:lnTo>
                    <a:pt x="3808" y="4714"/>
                  </a:lnTo>
                  <a:lnTo>
                    <a:pt x="3971" y="4621"/>
                  </a:lnTo>
                  <a:lnTo>
                    <a:pt x="4133" y="4505"/>
                  </a:lnTo>
                  <a:lnTo>
                    <a:pt x="4296" y="4365"/>
                  </a:lnTo>
                  <a:lnTo>
                    <a:pt x="4435" y="4226"/>
                  </a:lnTo>
                  <a:lnTo>
                    <a:pt x="4575" y="4087"/>
                  </a:lnTo>
                  <a:lnTo>
                    <a:pt x="4714" y="3924"/>
                  </a:lnTo>
                  <a:lnTo>
                    <a:pt x="4807" y="3762"/>
                  </a:lnTo>
                  <a:lnTo>
                    <a:pt x="4923" y="3576"/>
                  </a:lnTo>
                  <a:lnTo>
                    <a:pt x="4992" y="3413"/>
                  </a:lnTo>
                  <a:lnTo>
                    <a:pt x="5062" y="3205"/>
                  </a:lnTo>
                  <a:lnTo>
                    <a:pt x="5132" y="3019"/>
                  </a:lnTo>
                  <a:lnTo>
                    <a:pt x="5178" y="2810"/>
                  </a:lnTo>
                  <a:lnTo>
                    <a:pt x="5201" y="2624"/>
                  </a:lnTo>
                  <a:lnTo>
                    <a:pt x="5201" y="2415"/>
                  </a:lnTo>
                  <a:lnTo>
                    <a:pt x="5201" y="2206"/>
                  </a:lnTo>
                  <a:lnTo>
                    <a:pt x="5178" y="1997"/>
                  </a:lnTo>
                  <a:lnTo>
                    <a:pt x="5132" y="1788"/>
                  </a:lnTo>
                  <a:lnTo>
                    <a:pt x="5062" y="1603"/>
                  </a:lnTo>
                  <a:lnTo>
                    <a:pt x="4946" y="1278"/>
                  </a:lnTo>
                  <a:lnTo>
                    <a:pt x="4760" y="976"/>
                  </a:lnTo>
                  <a:lnTo>
                    <a:pt x="4551" y="697"/>
                  </a:lnTo>
                  <a:lnTo>
                    <a:pt x="4319" y="442"/>
                  </a:lnTo>
                  <a:lnTo>
                    <a:pt x="4157" y="326"/>
                  </a:lnTo>
                  <a:lnTo>
                    <a:pt x="3971" y="210"/>
                  </a:lnTo>
                  <a:lnTo>
                    <a:pt x="3785" y="94"/>
                  </a:lnTo>
                  <a:lnTo>
                    <a:pt x="35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34"/>
            <p:cNvSpPr/>
            <p:nvPr/>
          </p:nvSpPr>
          <p:spPr>
            <a:xfrm>
              <a:off x="1274490" y="7113002"/>
              <a:ext cx="662784" cy="653901"/>
            </a:xfrm>
            <a:custGeom>
              <a:avLst/>
              <a:gdLst/>
              <a:ahLst/>
              <a:cxnLst/>
              <a:rect l="l" t="t" r="r" b="b"/>
              <a:pathLst>
                <a:path w="5178" h="5109" extrusionOk="0">
                  <a:moveTo>
                    <a:pt x="2786" y="604"/>
                  </a:moveTo>
                  <a:lnTo>
                    <a:pt x="2972" y="627"/>
                  </a:lnTo>
                  <a:lnTo>
                    <a:pt x="3157" y="674"/>
                  </a:lnTo>
                  <a:lnTo>
                    <a:pt x="3343" y="743"/>
                  </a:lnTo>
                  <a:lnTo>
                    <a:pt x="3506" y="836"/>
                  </a:lnTo>
                  <a:lnTo>
                    <a:pt x="3668" y="929"/>
                  </a:lnTo>
                  <a:lnTo>
                    <a:pt x="3808" y="1045"/>
                  </a:lnTo>
                  <a:lnTo>
                    <a:pt x="3947" y="1161"/>
                  </a:lnTo>
                  <a:lnTo>
                    <a:pt x="4063" y="1301"/>
                  </a:lnTo>
                  <a:lnTo>
                    <a:pt x="4179" y="1440"/>
                  </a:lnTo>
                  <a:lnTo>
                    <a:pt x="4272" y="1603"/>
                  </a:lnTo>
                  <a:lnTo>
                    <a:pt x="4365" y="1765"/>
                  </a:lnTo>
                  <a:lnTo>
                    <a:pt x="4434" y="1951"/>
                  </a:lnTo>
                  <a:lnTo>
                    <a:pt x="4481" y="2136"/>
                  </a:lnTo>
                  <a:lnTo>
                    <a:pt x="4504" y="2322"/>
                  </a:lnTo>
                  <a:lnTo>
                    <a:pt x="4504" y="2531"/>
                  </a:lnTo>
                  <a:lnTo>
                    <a:pt x="4504" y="2717"/>
                  </a:lnTo>
                  <a:lnTo>
                    <a:pt x="4481" y="2903"/>
                  </a:lnTo>
                  <a:lnTo>
                    <a:pt x="4434" y="3088"/>
                  </a:lnTo>
                  <a:lnTo>
                    <a:pt x="4365" y="3274"/>
                  </a:lnTo>
                  <a:lnTo>
                    <a:pt x="4272" y="3437"/>
                  </a:lnTo>
                  <a:lnTo>
                    <a:pt x="4179" y="3599"/>
                  </a:lnTo>
                  <a:lnTo>
                    <a:pt x="4063" y="3738"/>
                  </a:lnTo>
                  <a:lnTo>
                    <a:pt x="3947" y="3878"/>
                  </a:lnTo>
                  <a:lnTo>
                    <a:pt x="3808" y="3994"/>
                  </a:lnTo>
                  <a:lnTo>
                    <a:pt x="3668" y="4110"/>
                  </a:lnTo>
                  <a:lnTo>
                    <a:pt x="3506" y="4203"/>
                  </a:lnTo>
                  <a:lnTo>
                    <a:pt x="3343" y="4296"/>
                  </a:lnTo>
                  <a:lnTo>
                    <a:pt x="3157" y="4365"/>
                  </a:lnTo>
                  <a:lnTo>
                    <a:pt x="2972" y="4412"/>
                  </a:lnTo>
                  <a:lnTo>
                    <a:pt x="2786" y="4435"/>
                  </a:lnTo>
                  <a:lnTo>
                    <a:pt x="2391" y="4435"/>
                  </a:lnTo>
                  <a:lnTo>
                    <a:pt x="2206" y="4412"/>
                  </a:lnTo>
                  <a:lnTo>
                    <a:pt x="2020" y="4365"/>
                  </a:lnTo>
                  <a:lnTo>
                    <a:pt x="1834" y="4296"/>
                  </a:lnTo>
                  <a:lnTo>
                    <a:pt x="1672" y="4203"/>
                  </a:lnTo>
                  <a:lnTo>
                    <a:pt x="1509" y="4110"/>
                  </a:lnTo>
                  <a:lnTo>
                    <a:pt x="1370" y="3994"/>
                  </a:lnTo>
                  <a:lnTo>
                    <a:pt x="1231" y="3878"/>
                  </a:lnTo>
                  <a:lnTo>
                    <a:pt x="1091" y="3738"/>
                  </a:lnTo>
                  <a:lnTo>
                    <a:pt x="998" y="3599"/>
                  </a:lnTo>
                  <a:lnTo>
                    <a:pt x="905" y="3437"/>
                  </a:lnTo>
                  <a:lnTo>
                    <a:pt x="813" y="3274"/>
                  </a:lnTo>
                  <a:lnTo>
                    <a:pt x="743" y="3088"/>
                  </a:lnTo>
                  <a:lnTo>
                    <a:pt x="697" y="2903"/>
                  </a:lnTo>
                  <a:lnTo>
                    <a:pt x="673" y="2717"/>
                  </a:lnTo>
                  <a:lnTo>
                    <a:pt x="673" y="2531"/>
                  </a:lnTo>
                  <a:lnTo>
                    <a:pt x="673" y="2322"/>
                  </a:lnTo>
                  <a:lnTo>
                    <a:pt x="697" y="2136"/>
                  </a:lnTo>
                  <a:lnTo>
                    <a:pt x="743" y="1951"/>
                  </a:lnTo>
                  <a:lnTo>
                    <a:pt x="813" y="1765"/>
                  </a:lnTo>
                  <a:lnTo>
                    <a:pt x="905" y="1603"/>
                  </a:lnTo>
                  <a:lnTo>
                    <a:pt x="998" y="1440"/>
                  </a:lnTo>
                  <a:lnTo>
                    <a:pt x="1091" y="1301"/>
                  </a:lnTo>
                  <a:lnTo>
                    <a:pt x="1231" y="1161"/>
                  </a:lnTo>
                  <a:lnTo>
                    <a:pt x="1370" y="1045"/>
                  </a:lnTo>
                  <a:lnTo>
                    <a:pt x="1509" y="929"/>
                  </a:lnTo>
                  <a:lnTo>
                    <a:pt x="1672" y="836"/>
                  </a:lnTo>
                  <a:lnTo>
                    <a:pt x="1834" y="743"/>
                  </a:lnTo>
                  <a:lnTo>
                    <a:pt x="2020" y="674"/>
                  </a:lnTo>
                  <a:lnTo>
                    <a:pt x="2206" y="627"/>
                  </a:lnTo>
                  <a:lnTo>
                    <a:pt x="2391" y="604"/>
                  </a:lnTo>
                  <a:close/>
                  <a:moveTo>
                    <a:pt x="1927" y="1"/>
                  </a:moveTo>
                  <a:lnTo>
                    <a:pt x="1718" y="70"/>
                  </a:lnTo>
                  <a:lnTo>
                    <a:pt x="1532" y="140"/>
                  </a:lnTo>
                  <a:lnTo>
                    <a:pt x="1323" y="256"/>
                  </a:lnTo>
                  <a:lnTo>
                    <a:pt x="1161" y="349"/>
                  </a:lnTo>
                  <a:lnTo>
                    <a:pt x="975" y="488"/>
                  </a:lnTo>
                  <a:lnTo>
                    <a:pt x="813" y="604"/>
                  </a:lnTo>
                  <a:lnTo>
                    <a:pt x="673" y="767"/>
                  </a:lnTo>
                  <a:lnTo>
                    <a:pt x="534" y="929"/>
                  </a:lnTo>
                  <a:lnTo>
                    <a:pt x="418" y="1092"/>
                  </a:lnTo>
                  <a:lnTo>
                    <a:pt x="302" y="1277"/>
                  </a:lnTo>
                  <a:lnTo>
                    <a:pt x="209" y="1463"/>
                  </a:lnTo>
                  <a:lnTo>
                    <a:pt x="139" y="1649"/>
                  </a:lnTo>
                  <a:lnTo>
                    <a:pt x="70" y="1858"/>
                  </a:lnTo>
                  <a:lnTo>
                    <a:pt x="23" y="2067"/>
                  </a:lnTo>
                  <a:lnTo>
                    <a:pt x="0" y="2299"/>
                  </a:lnTo>
                  <a:lnTo>
                    <a:pt x="0" y="2531"/>
                  </a:lnTo>
                  <a:lnTo>
                    <a:pt x="0" y="2717"/>
                  </a:lnTo>
                  <a:lnTo>
                    <a:pt x="23" y="2926"/>
                  </a:lnTo>
                  <a:lnTo>
                    <a:pt x="46" y="3112"/>
                  </a:lnTo>
                  <a:lnTo>
                    <a:pt x="116" y="3297"/>
                  </a:lnTo>
                  <a:lnTo>
                    <a:pt x="186" y="3506"/>
                  </a:lnTo>
                  <a:lnTo>
                    <a:pt x="255" y="3692"/>
                  </a:lnTo>
                  <a:lnTo>
                    <a:pt x="372" y="3855"/>
                  </a:lnTo>
                  <a:lnTo>
                    <a:pt x="464" y="4040"/>
                  </a:lnTo>
                  <a:lnTo>
                    <a:pt x="604" y="4203"/>
                  </a:lnTo>
                  <a:lnTo>
                    <a:pt x="743" y="4342"/>
                  </a:lnTo>
                  <a:lnTo>
                    <a:pt x="882" y="4481"/>
                  </a:lnTo>
                  <a:lnTo>
                    <a:pt x="1045" y="4597"/>
                  </a:lnTo>
                  <a:lnTo>
                    <a:pt x="1207" y="4714"/>
                  </a:lnTo>
                  <a:lnTo>
                    <a:pt x="1370" y="4830"/>
                  </a:lnTo>
                  <a:lnTo>
                    <a:pt x="1556" y="4899"/>
                  </a:lnTo>
                  <a:lnTo>
                    <a:pt x="1765" y="4992"/>
                  </a:lnTo>
                  <a:lnTo>
                    <a:pt x="1950" y="5039"/>
                  </a:lnTo>
                  <a:lnTo>
                    <a:pt x="2159" y="5085"/>
                  </a:lnTo>
                  <a:lnTo>
                    <a:pt x="2368" y="5108"/>
                  </a:lnTo>
                  <a:lnTo>
                    <a:pt x="2809" y="5108"/>
                  </a:lnTo>
                  <a:lnTo>
                    <a:pt x="3018" y="5085"/>
                  </a:lnTo>
                  <a:lnTo>
                    <a:pt x="3227" y="5039"/>
                  </a:lnTo>
                  <a:lnTo>
                    <a:pt x="3413" y="4992"/>
                  </a:lnTo>
                  <a:lnTo>
                    <a:pt x="3599" y="4899"/>
                  </a:lnTo>
                  <a:lnTo>
                    <a:pt x="3784" y="4830"/>
                  </a:lnTo>
                  <a:lnTo>
                    <a:pt x="3970" y="4714"/>
                  </a:lnTo>
                  <a:lnTo>
                    <a:pt x="4133" y="4597"/>
                  </a:lnTo>
                  <a:lnTo>
                    <a:pt x="4295" y="4481"/>
                  </a:lnTo>
                  <a:lnTo>
                    <a:pt x="4434" y="4342"/>
                  </a:lnTo>
                  <a:lnTo>
                    <a:pt x="4574" y="4203"/>
                  </a:lnTo>
                  <a:lnTo>
                    <a:pt x="4690" y="4040"/>
                  </a:lnTo>
                  <a:lnTo>
                    <a:pt x="4806" y="3855"/>
                  </a:lnTo>
                  <a:lnTo>
                    <a:pt x="4899" y="3692"/>
                  </a:lnTo>
                  <a:lnTo>
                    <a:pt x="4992" y="3506"/>
                  </a:lnTo>
                  <a:lnTo>
                    <a:pt x="5061" y="3297"/>
                  </a:lnTo>
                  <a:lnTo>
                    <a:pt x="5108" y="3112"/>
                  </a:lnTo>
                  <a:lnTo>
                    <a:pt x="5154" y="2926"/>
                  </a:lnTo>
                  <a:lnTo>
                    <a:pt x="5177" y="2717"/>
                  </a:lnTo>
                  <a:lnTo>
                    <a:pt x="5177" y="2531"/>
                  </a:lnTo>
                  <a:lnTo>
                    <a:pt x="5177" y="2299"/>
                  </a:lnTo>
                  <a:lnTo>
                    <a:pt x="5154" y="2067"/>
                  </a:lnTo>
                  <a:lnTo>
                    <a:pt x="5108" y="1858"/>
                  </a:lnTo>
                  <a:lnTo>
                    <a:pt x="5038" y="1649"/>
                  </a:lnTo>
                  <a:lnTo>
                    <a:pt x="4968" y="1463"/>
                  </a:lnTo>
                  <a:lnTo>
                    <a:pt x="4876" y="1277"/>
                  </a:lnTo>
                  <a:lnTo>
                    <a:pt x="4759" y="1092"/>
                  </a:lnTo>
                  <a:lnTo>
                    <a:pt x="4643" y="929"/>
                  </a:lnTo>
                  <a:lnTo>
                    <a:pt x="4504" y="767"/>
                  </a:lnTo>
                  <a:lnTo>
                    <a:pt x="4342" y="604"/>
                  </a:lnTo>
                  <a:lnTo>
                    <a:pt x="4179" y="465"/>
                  </a:lnTo>
                  <a:lnTo>
                    <a:pt x="4017" y="349"/>
                  </a:lnTo>
                  <a:lnTo>
                    <a:pt x="3831" y="233"/>
                  </a:lnTo>
                  <a:lnTo>
                    <a:pt x="3645" y="140"/>
                  </a:lnTo>
                  <a:lnTo>
                    <a:pt x="3459" y="70"/>
                  </a:lnTo>
                  <a:lnTo>
                    <a:pt x="32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34"/>
            <p:cNvSpPr/>
            <p:nvPr/>
          </p:nvSpPr>
          <p:spPr>
            <a:xfrm>
              <a:off x="2579050" y="6242405"/>
              <a:ext cx="214016" cy="442845"/>
            </a:xfrm>
            <a:custGeom>
              <a:avLst/>
              <a:gdLst/>
              <a:ahLst/>
              <a:cxnLst/>
              <a:rect l="l" t="t" r="r" b="b"/>
              <a:pathLst>
                <a:path w="1672" h="3460" extrusionOk="0">
                  <a:moveTo>
                    <a:pt x="0" y="0"/>
                  </a:moveTo>
                  <a:lnTo>
                    <a:pt x="372" y="929"/>
                  </a:lnTo>
                  <a:lnTo>
                    <a:pt x="813" y="2113"/>
                  </a:lnTo>
                  <a:lnTo>
                    <a:pt x="1022" y="2763"/>
                  </a:lnTo>
                  <a:lnTo>
                    <a:pt x="1231" y="3459"/>
                  </a:lnTo>
                  <a:lnTo>
                    <a:pt x="1672" y="3459"/>
                  </a:lnTo>
                  <a:lnTo>
                    <a:pt x="1370" y="2484"/>
                  </a:lnTo>
                  <a:lnTo>
                    <a:pt x="1068" y="1602"/>
                  </a:lnTo>
                  <a:lnTo>
                    <a:pt x="789" y="789"/>
                  </a:lnTo>
                  <a:lnTo>
                    <a:pt x="511" y="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34"/>
            <p:cNvSpPr/>
            <p:nvPr/>
          </p:nvSpPr>
          <p:spPr>
            <a:xfrm>
              <a:off x="1743993" y="5998559"/>
              <a:ext cx="861952" cy="169608"/>
            </a:xfrm>
            <a:custGeom>
              <a:avLst/>
              <a:gdLst/>
              <a:ahLst/>
              <a:cxnLst/>
              <a:rect l="l" t="t" r="r" b="b"/>
              <a:pathLst>
                <a:path w="6734" h="1394" extrusionOk="0">
                  <a:moveTo>
                    <a:pt x="209" y="1"/>
                  </a:moveTo>
                  <a:lnTo>
                    <a:pt x="140" y="24"/>
                  </a:lnTo>
                  <a:lnTo>
                    <a:pt x="70" y="70"/>
                  </a:lnTo>
                  <a:lnTo>
                    <a:pt x="23" y="140"/>
                  </a:lnTo>
                  <a:lnTo>
                    <a:pt x="0" y="210"/>
                  </a:lnTo>
                  <a:lnTo>
                    <a:pt x="23" y="303"/>
                  </a:lnTo>
                  <a:lnTo>
                    <a:pt x="70" y="372"/>
                  </a:lnTo>
                  <a:lnTo>
                    <a:pt x="140" y="419"/>
                  </a:lnTo>
                  <a:lnTo>
                    <a:pt x="5085" y="419"/>
                  </a:lnTo>
                  <a:lnTo>
                    <a:pt x="5224" y="442"/>
                  </a:lnTo>
                  <a:lnTo>
                    <a:pt x="5387" y="488"/>
                  </a:lnTo>
                  <a:lnTo>
                    <a:pt x="5526" y="535"/>
                  </a:lnTo>
                  <a:lnTo>
                    <a:pt x="5688" y="628"/>
                  </a:lnTo>
                  <a:lnTo>
                    <a:pt x="5828" y="720"/>
                  </a:lnTo>
                  <a:lnTo>
                    <a:pt x="5944" y="813"/>
                  </a:lnTo>
                  <a:lnTo>
                    <a:pt x="6037" y="929"/>
                  </a:lnTo>
                  <a:lnTo>
                    <a:pt x="6106" y="1069"/>
                  </a:lnTo>
                  <a:lnTo>
                    <a:pt x="6269" y="1394"/>
                  </a:lnTo>
                  <a:lnTo>
                    <a:pt x="6733" y="1394"/>
                  </a:lnTo>
                  <a:lnTo>
                    <a:pt x="6501" y="883"/>
                  </a:lnTo>
                  <a:lnTo>
                    <a:pt x="6385" y="697"/>
                  </a:lnTo>
                  <a:lnTo>
                    <a:pt x="6246" y="535"/>
                  </a:lnTo>
                  <a:lnTo>
                    <a:pt x="6083" y="395"/>
                  </a:lnTo>
                  <a:lnTo>
                    <a:pt x="5897" y="256"/>
                  </a:lnTo>
                  <a:lnTo>
                    <a:pt x="5712" y="163"/>
                  </a:lnTo>
                  <a:lnTo>
                    <a:pt x="5503" y="70"/>
                  </a:lnTo>
                  <a:lnTo>
                    <a:pt x="5294" y="24"/>
                  </a:lnTo>
                  <a:lnTo>
                    <a:pt x="5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34"/>
            <p:cNvSpPr/>
            <p:nvPr/>
          </p:nvSpPr>
          <p:spPr>
            <a:xfrm>
              <a:off x="1972722" y="6379100"/>
              <a:ext cx="448896" cy="386402"/>
            </a:xfrm>
            <a:custGeom>
              <a:avLst/>
              <a:gdLst/>
              <a:ahLst/>
              <a:cxnLst/>
              <a:rect l="l" t="t" r="r" b="b"/>
              <a:pathLst>
                <a:path w="3507" h="3019" extrusionOk="0">
                  <a:moveTo>
                    <a:pt x="1" y="0"/>
                  </a:moveTo>
                  <a:lnTo>
                    <a:pt x="47" y="1300"/>
                  </a:lnTo>
                  <a:lnTo>
                    <a:pt x="94" y="1440"/>
                  </a:lnTo>
                  <a:lnTo>
                    <a:pt x="210" y="1834"/>
                  </a:lnTo>
                  <a:lnTo>
                    <a:pt x="442" y="2391"/>
                  </a:lnTo>
                  <a:lnTo>
                    <a:pt x="605" y="2693"/>
                  </a:lnTo>
                  <a:lnTo>
                    <a:pt x="790" y="3018"/>
                  </a:lnTo>
                  <a:lnTo>
                    <a:pt x="3019" y="3018"/>
                  </a:lnTo>
                  <a:lnTo>
                    <a:pt x="3274" y="2833"/>
                  </a:lnTo>
                  <a:lnTo>
                    <a:pt x="3414" y="2670"/>
                  </a:lnTo>
                  <a:lnTo>
                    <a:pt x="3460" y="2600"/>
                  </a:lnTo>
                  <a:lnTo>
                    <a:pt x="3507" y="2531"/>
                  </a:lnTo>
                  <a:lnTo>
                    <a:pt x="3507" y="2461"/>
                  </a:lnTo>
                  <a:lnTo>
                    <a:pt x="3507" y="2391"/>
                  </a:lnTo>
                  <a:lnTo>
                    <a:pt x="3437" y="2229"/>
                  </a:lnTo>
                  <a:lnTo>
                    <a:pt x="3367" y="2113"/>
                  </a:lnTo>
                  <a:lnTo>
                    <a:pt x="3251" y="1997"/>
                  </a:lnTo>
                  <a:lnTo>
                    <a:pt x="3112" y="1927"/>
                  </a:lnTo>
                  <a:lnTo>
                    <a:pt x="2949" y="1881"/>
                  </a:lnTo>
                  <a:lnTo>
                    <a:pt x="2787" y="1857"/>
                  </a:lnTo>
                  <a:lnTo>
                    <a:pt x="2415" y="1857"/>
                  </a:lnTo>
                  <a:lnTo>
                    <a:pt x="2067" y="1904"/>
                  </a:lnTo>
                  <a:lnTo>
                    <a:pt x="1765" y="1973"/>
                  </a:lnTo>
                  <a:lnTo>
                    <a:pt x="1487" y="2043"/>
                  </a:lnTo>
                  <a:lnTo>
                    <a:pt x="1440" y="1625"/>
                  </a:lnTo>
                  <a:lnTo>
                    <a:pt x="1371" y="1231"/>
                  </a:lnTo>
                  <a:lnTo>
                    <a:pt x="1301" y="906"/>
                  </a:lnTo>
                  <a:lnTo>
                    <a:pt x="1208" y="604"/>
                  </a:lnTo>
                  <a:lnTo>
                    <a:pt x="1092" y="395"/>
                  </a:lnTo>
                  <a:lnTo>
                    <a:pt x="976" y="209"/>
                  </a:lnTo>
                  <a:lnTo>
                    <a:pt x="906" y="163"/>
                  </a:lnTo>
                  <a:lnTo>
                    <a:pt x="837" y="93"/>
                  </a:lnTo>
                  <a:lnTo>
                    <a:pt x="767" y="70"/>
                  </a:lnTo>
                  <a:lnTo>
                    <a:pt x="697" y="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34"/>
            <p:cNvSpPr/>
            <p:nvPr/>
          </p:nvSpPr>
          <p:spPr>
            <a:xfrm>
              <a:off x="2127344" y="6616780"/>
              <a:ext cx="285312" cy="74362"/>
            </a:xfrm>
            <a:custGeom>
              <a:avLst/>
              <a:gdLst/>
              <a:ahLst/>
              <a:cxnLst/>
              <a:rect l="l" t="t" r="r" b="b"/>
              <a:pathLst>
                <a:path w="2229" h="581" extrusionOk="0">
                  <a:moveTo>
                    <a:pt x="1115" y="0"/>
                  </a:moveTo>
                  <a:lnTo>
                    <a:pt x="790" y="47"/>
                  </a:lnTo>
                  <a:lnTo>
                    <a:pt x="534" y="116"/>
                  </a:lnTo>
                  <a:lnTo>
                    <a:pt x="279" y="186"/>
                  </a:lnTo>
                  <a:lnTo>
                    <a:pt x="0" y="581"/>
                  </a:lnTo>
                  <a:lnTo>
                    <a:pt x="557" y="465"/>
                  </a:lnTo>
                  <a:lnTo>
                    <a:pt x="1091" y="395"/>
                  </a:lnTo>
                  <a:lnTo>
                    <a:pt x="1672" y="349"/>
                  </a:lnTo>
                  <a:lnTo>
                    <a:pt x="2229" y="349"/>
                  </a:lnTo>
                  <a:lnTo>
                    <a:pt x="2136" y="233"/>
                  </a:lnTo>
                  <a:lnTo>
                    <a:pt x="2043" y="140"/>
                  </a:lnTo>
                  <a:lnTo>
                    <a:pt x="1904" y="70"/>
                  </a:lnTo>
                  <a:lnTo>
                    <a:pt x="1765" y="2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34"/>
            <p:cNvSpPr/>
            <p:nvPr/>
          </p:nvSpPr>
          <p:spPr>
            <a:xfrm>
              <a:off x="1235835" y="6673224"/>
              <a:ext cx="636032" cy="166515"/>
            </a:xfrm>
            <a:custGeom>
              <a:avLst/>
              <a:gdLst/>
              <a:ahLst/>
              <a:cxnLst/>
              <a:rect l="l" t="t" r="r" b="b"/>
              <a:pathLst>
                <a:path w="4969" h="1301" extrusionOk="0">
                  <a:moveTo>
                    <a:pt x="604" y="1"/>
                  </a:moveTo>
                  <a:lnTo>
                    <a:pt x="0" y="1301"/>
                  </a:lnTo>
                  <a:lnTo>
                    <a:pt x="4945" y="1301"/>
                  </a:lnTo>
                  <a:lnTo>
                    <a:pt x="4969" y="1"/>
                  </a:lnTo>
                  <a:close/>
                </a:path>
              </a:pathLst>
            </a:custGeom>
            <a:solidFill>
              <a:srgbClr val="E57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34"/>
            <p:cNvSpPr/>
            <p:nvPr/>
          </p:nvSpPr>
          <p:spPr>
            <a:xfrm>
              <a:off x="1235835" y="6673224"/>
              <a:ext cx="636032" cy="166515"/>
            </a:xfrm>
            <a:custGeom>
              <a:avLst/>
              <a:gdLst/>
              <a:ahLst/>
              <a:cxnLst/>
              <a:rect l="l" t="t" r="r" b="b"/>
              <a:pathLst>
                <a:path w="4969" h="1301" extrusionOk="0">
                  <a:moveTo>
                    <a:pt x="604" y="1"/>
                  </a:moveTo>
                  <a:lnTo>
                    <a:pt x="0" y="1301"/>
                  </a:lnTo>
                  <a:lnTo>
                    <a:pt x="4945" y="1301"/>
                  </a:lnTo>
                  <a:lnTo>
                    <a:pt x="49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34"/>
            <p:cNvSpPr/>
            <p:nvPr/>
          </p:nvSpPr>
          <p:spPr>
            <a:xfrm>
              <a:off x="1176316" y="6839613"/>
              <a:ext cx="692608" cy="273515"/>
            </a:xfrm>
            <a:custGeom>
              <a:avLst/>
              <a:gdLst/>
              <a:ahLst/>
              <a:cxnLst/>
              <a:rect l="l" t="t" r="r" b="b"/>
              <a:pathLst>
                <a:path w="5411" h="2137" extrusionOk="0">
                  <a:moveTo>
                    <a:pt x="605" y="1"/>
                  </a:moveTo>
                  <a:lnTo>
                    <a:pt x="1" y="2137"/>
                  </a:lnTo>
                  <a:lnTo>
                    <a:pt x="5364" y="2137"/>
                  </a:lnTo>
                  <a:lnTo>
                    <a:pt x="54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34"/>
            <p:cNvSpPr/>
            <p:nvPr/>
          </p:nvSpPr>
          <p:spPr>
            <a:xfrm>
              <a:off x="1868787" y="6043250"/>
              <a:ext cx="121984" cy="802497"/>
            </a:xfrm>
            <a:custGeom>
              <a:avLst/>
              <a:gdLst/>
              <a:ahLst/>
              <a:cxnLst/>
              <a:rect l="l" t="t" r="r" b="b"/>
              <a:pathLst>
                <a:path w="953" h="6270" extrusionOk="0">
                  <a:moveTo>
                    <a:pt x="116" y="1"/>
                  </a:moveTo>
                  <a:lnTo>
                    <a:pt x="24" y="4923"/>
                  </a:lnTo>
                  <a:lnTo>
                    <a:pt x="0" y="6223"/>
                  </a:lnTo>
                  <a:lnTo>
                    <a:pt x="0" y="6269"/>
                  </a:lnTo>
                  <a:lnTo>
                    <a:pt x="952" y="6269"/>
                  </a:lnTo>
                  <a:lnTo>
                    <a:pt x="952" y="6223"/>
                  </a:lnTo>
                  <a:lnTo>
                    <a:pt x="929" y="5642"/>
                  </a:lnTo>
                  <a:lnTo>
                    <a:pt x="859" y="3924"/>
                  </a:lnTo>
                  <a:lnTo>
                    <a:pt x="813" y="2624"/>
                  </a:lnTo>
                  <a:lnTo>
                    <a:pt x="7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34"/>
            <p:cNvSpPr/>
            <p:nvPr/>
          </p:nvSpPr>
          <p:spPr>
            <a:xfrm>
              <a:off x="1862771" y="6845628"/>
              <a:ext cx="1236480" cy="722120"/>
            </a:xfrm>
            <a:custGeom>
              <a:avLst/>
              <a:gdLst/>
              <a:ahLst/>
              <a:cxnLst/>
              <a:rect l="l" t="t" r="r" b="b"/>
              <a:pathLst>
                <a:path w="9660" h="5642" extrusionOk="0">
                  <a:moveTo>
                    <a:pt x="47" y="0"/>
                  </a:moveTo>
                  <a:lnTo>
                    <a:pt x="1" y="2090"/>
                  </a:lnTo>
                  <a:lnTo>
                    <a:pt x="47" y="2136"/>
                  </a:lnTo>
                  <a:lnTo>
                    <a:pt x="187" y="2299"/>
                  </a:lnTo>
                  <a:lnTo>
                    <a:pt x="396" y="2531"/>
                  </a:lnTo>
                  <a:lnTo>
                    <a:pt x="628" y="2902"/>
                  </a:lnTo>
                  <a:lnTo>
                    <a:pt x="744" y="3111"/>
                  </a:lnTo>
                  <a:lnTo>
                    <a:pt x="837" y="3343"/>
                  </a:lnTo>
                  <a:lnTo>
                    <a:pt x="953" y="3622"/>
                  </a:lnTo>
                  <a:lnTo>
                    <a:pt x="1022" y="3924"/>
                  </a:lnTo>
                  <a:lnTo>
                    <a:pt x="1092" y="4249"/>
                  </a:lnTo>
                  <a:lnTo>
                    <a:pt x="1162" y="4597"/>
                  </a:lnTo>
                  <a:lnTo>
                    <a:pt x="1185" y="4992"/>
                  </a:lnTo>
                  <a:lnTo>
                    <a:pt x="1185" y="5386"/>
                  </a:lnTo>
                  <a:lnTo>
                    <a:pt x="1185" y="5642"/>
                  </a:lnTo>
                  <a:lnTo>
                    <a:pt x="5178" y="5642"/>
                  </a:lnTo>
                  <a:lnTo>
                    <a:pt x="5178" y="5386"/>
                  </a:lnTo>
                  <a:lnTo>
                    <a:pt x="5155" y="5131"/>
                  </a:lnTo>
                  <a:lnTo>
                    <a:pt x="5178" y="4783"/>
                  </a:lnTo>
                  <a:lnTo>
                    <a:pt x="5225" y="4388"/>
                  </a:lnTo>
                  <a:lnTo>
                    <a:pt x="5294" y="3947"/>
                  </a:lnTo>
                  <a:lnTo>
                    <a:pt x="5364" y="3715"/>
                  </a:lnTo>
                  <a:lnTo>
                    <a:pt x="5434" y="3483"/>
                  </a:lnTo>
                  <a:lnTo>
                    <a:pt x="5526" y="3250"/>
                  </a:lnTo>
                  <a:lnTo>
                    <a:pt x="5643" y="3041"/>
                  </a:lnTo>
                  <a:lnTo>
                    <a:pt x="5782" y="2809"/>
                  </a:lnTo>
                  <a:lnTo>
                    <a:pt x="5944" y="2600"/>
                  </a:lnTo>
                  <a:lnTo>
                    <a:pt x="6130" y="2391"/>
                  </a:lnTo>
                  <a:lnTo>
                    <a:pt x="6316" y="2206"/>
                  </a:lnTo>
                  <a:lnTo>
                    <a:pt x="6641" y="2020"/>
                  </a:lnTo>
                  <a:lnTo>
                    <a:pt x="9659" y="2020"/>
                  </a:lnTo>
                  <a:lnTo>
                    <a:pt x="9566" y="1347"/>
                  </a:lnTo>
                  <a:lnTo>
                    <a:pt x="8359" y="1207"/>
                  </a:lnTo>
                  <a:lnTo>
                    <a:pt x="6153" y="929"/>
                  </a:lnTo>
                  <a:lnTo>
                    <a:pt x="5666" y="1416"/>
                  </a:lnTo>
                  <a:lnTo>
                    <a:pt x="5457" y="1625"/>
                  </a:lnTo>
                  <a:lnTo>
                    <a:pt x="5318" y="1834"/>
                  </a:lnTo>
                  <a:lnTo>
                    <a:pt x="5132" y="2090"/>
                  </a:lnTo>
                  <a:lnTo>
                    <a:pt x="4992" y="2345"/>
                  </a:lnTo>
                  <a:lnTo>
                    <a:pt x="4900" y="2577"/>
                  </a:lnTo>
                  <a:lnTo>
                    <a:pt x="4830" y="2832"/>
                  </a:lnTo>
                  <a:lnTo>
                    <a:pt x="3948" y="2832"/>
                  </a:lnTo>
                  <a:lnTo>
                    <a:pt x="2624" y="1834"/>
                  </a:lnTo>
                  <a:lnTo>
                    <a:pt x="1069" y="1834"/>
                  </a:lnTo>
                  <a:lnTo>
                    <a:pt x="9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34"/>
            <p:cNvSpPr/>
            <p:nvPr/>
          </p:nvSpPr>
          <p:spPr>
            <a:xfrm>
              <a:off x="1862771" y="6845628"/>
              <a:ext cx="1236480" cy="621135"/>
            </a:xfrm>
            <a:custGeom>
              <a:avLst/>
              <a:gdLst/>
              <a:ahLst/>
              <a:cxnLst/>
              <a:rect l="l" t="t" r="r" b="b"/>
              <a:pathLst>
                <a:path w="9660" h="4853" extrusionOk="0">
                  <a:moveTo>
                    <a:pt x="47" y="0"/>
                  </a:moveTo>
                  <a:lnTo>
                    <a:pt x="1" y="2090"/>
                  </a:lnTo>
                  <a:lnTo>
                    <a:pt x="163" y="2252"/>
                  </a:lnTo>
                  <a:lnTo>
                    <a:pt x="349" y="2461"/>
                  </a:lnTo>
                  <a:lnTo>
                    <a:pt x="535" y="2763"/>
                  </a:lnTo>
                  <a:lnTo>
                    <a:pt x="744" y="3158"/>
                  </a:lnTo>
                  <a:lnTo>
                    <a:pt x="860" y="3390"/>
                  </a:lnTo>
                  <a:lnTo>
                    <a:pt x="930" y="3622"/>
                  </a:lnTo>
                  <a:lnTo>
                    <a:pt x="1022" y="3900"/>
                  </a:lnTo>
                  <a:lnTo>
                    <a:pt x="1092" y="4202"/>
                  </a:lnTo>
                  <a:lnTo>
                    <a:pt x="1139" y="4527"/>
                  </a:lnTo>
                  <a:lnTo>
                    <a:pt x="1185" y="4852"/>
                  </a:lnTo>
                  <a:lnTo>
                    <a:pt x="5178" y="4829"/>
                  </a:lnTo>
                  <a:lnTo>
                    <a:pt x="5201" y="4551"/>
                  </a:lnTo>
                  <a:lnTo>
                    <a:pt x="5248" y="4225"/>
                  </a:lnTo>
                  <a:lnTo>
                    <a:pt x="5318" y="3877"/>
                  </a:lnTo>
                  <a:lnTo>
                    <a:pt x="5434" y="3529"/>
                  </a:lnTo>
                  <a:lnTo>
                    <a:pt x="5573" y="3181"/>
                  </a:lnTo>
                  <a:lnTo>
                    <a:pt x="5782" y="2832"/>
                  </a:lnTo>
                  <a:lnTo>
                    <a:pt x="5898" y="2670"/>
                  </a:lnTo>
                  <a:lnTo>
                    <a:pt x="6014" y="2507"/>
                  </a:lnTo>
                  <a:lnTo>
                    <a:pt x="6153" y="2345"/>
                  </a:lnTo>
                  <a:lnTo>
                    <a:pt x="6316" y="2206"/>
                  </a:lnTo>
                  <a:lnTo>
                    <a:pt x="6641" y="2020"/>
                  </a:lnTo>
                  <a:lnTo>
                    <a:pt x="9659" y="2020"/>
                  </a:lnTo>
                  <a:lnTo>
                    <a:pt x="9566" y="1347"/>
                  </a:lnTo>
                  <a:lnTo>
                    <a:pt x="8359" y="1207"/>
                  </a:lnTo>
                  <a:lnTo>
                    <a:pt x="6153" y="929"/>
                  </a:lnTo>
                  <a:lnTo>
                    <a:pt x="5666" y="1416"/>
                  </a:lnTo>
                  <a:lnTo>
                    <a:pt x="5457" y="1625"/>
                  </a:lnTo>
                  <a:lnTo>
                    <a:pt x="5318" y="1834"/>
                  </a:lnTo>
                  <a:lnTo>
                    <a:pt x="5132" y="2090"/>
                  </a:lnTo>
                  <a:lnTo>
                    <a:pt x="4992" y="2345"/>
                  </a:lnTo>
                  <a:lnTo>
                    <a:pt x="4900" y="2577"/>
                  </a:lnTo>
                  <a:lnTo>
                    <a:pt x="4830" y="2832"/>
                  </a:lnTo>
                  <a:lnTo>
                    <a:pt x="3948" y="2832"/>
                  </a:lnTo>
                  <a:lnTo>
                    <a:pt x="2624" y="1834"/>
                  </a:lnTo>
                  <a:lnTo>
                    <a:pt x="1069" y="1834"/>
                  </a:lnTo>
                  <a:lnTo>
                    <a:pt x="9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34"/>
            <p:cNvSpPr/>
            <p:nvPr/>
          </p:nvSpPr>
          <p:spPr>
            <a:xfrm>
              <a:off x="1987698" y="6382043"/>
              <a:ext cx="175360" cy="318055"/>
            </a:xfrm>
            <a:custGeom>
              <a:avLst/>
              <a:gdLst/>
              <a:ahLst/>
              <a:cxnLst/>
              <a:rect l="l" t="t" r="r" b="b"/>
              <a:pathLst>
                <a:path w="1370" h="2485" extrusionOk="0">
                  <a:moveTo>
                    <a:pt x="0" y="0"/>
                  </a:moveTo>
                  <a:lnTo>
                    <a:pt x="139" y="93"/>
                  </a:lnTo>
                  <a:lnTo>
                    <a:pt x="255" y="232"/>
                  </a:lnTo>
                  <a:lnTo>
                    <a:pt x="395" y="488"/>
                  </a:lnTo>
                  <a:lnTo>
                    <a:pt x="511" y="743"/>
                  </a:lnTo>
                  <a:lnTo>
                    <a:pt x="627" y="1022"/>
                  </a:lnTo>
                  <a:lnTo>
                    <a:pt x="720" y="1300"/>
                  </a:lnTo>
                  <a:lnTo>
                    <a:pt x="1068" y="2484"/>
                  </a:lnTo>
                  <a:lnTo>
                    <a:pt x="1207" y="2252"/>
                  </a:lnTo>
                  <a:lnTo>
                    <a:pt x="1370" y="2020"/>
                  </a:lnTo>
                  <a:lnTo>
                    <a:pt x="1323" y="1579"/>
                  </a:lnTo>
                  <a:lnTo>
                    <a:pt x="1254" y="1208"/>
                  </a:lnTo>
                  <a:lnTo>
                    <a:pt x="1184" y="859"/>
                  </a:lnTo>
                  <a:lnTo>
                    <a:pt x="1091" y="581"/>
                  </a:lnTo>
                  <a:lnTo>
                    <a:pt x="975" y="372"/>
                  </a:lnTo>
                  <a:lnTo>
                    <a:pt x="859" y="186"/>
                  </a:lnTo>
                  <a:lnTo>
                    <a:pt x="789" y="140"/>
                  </a:lnTo>
                  <a:lnTo>
                    <a:pt x="720" y="70"/>
                  </a:lnTo>
                  <a:lnTo>
                    <a:pt x="650" y="47"/>
                  </a:lnTo>
                  <a:lnTo>
                    <a:pt x="58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34"/>
            <p:cNvSpPr/>
            <p:nvPr/>
          </p:nvSpPr>
          <p:spPr>
            <a:xfrm>
              <a:off x="3375509" y="7208100"/>
              <a:ext cx="56576" cy="59515"/>
            </a:xfrm>
            <a:custGeom>
              <a:avLst/>
              <a:gdLst/>
              <a:ahLst/>
              <a:cxnLst/>
              <a:rect l="l" t="t" r="r" b="b"/>
              <a:pathLst>
                <a:path w="442" h="465" extrusionOk="0">
                  <a:moveTo>
                    <a:pt x="209" y="0"/>
                  </a:moveTo>
                  <a:lnTo>
                    <a:pt x="139" y="24"/>
                  </a:lnTo>
                  <a:lnTo>
                    <a:pt x="70" y="70"/>
                  </a:lnTo>
                  <a:lnTo>
                    <a:pt x="23" y="140"/>
                  </a:lnTo>
                  <a:lnTo>
                    <a:pt x="0" y="233"/>
                  </a:lnTo>
                  <a:lnTo>
                    <a:pt x="23" y="326"/>
                  </a:lnTo>
                  <a:lnTo>
                    <a:pt x="70" y="395"/>
                  </a:lnTo>
                  <a:lnTo>
                    <a:pt x="139" y="442"/>
                  </a:lnTo>
                  <a:lnTo>
                    <a:pt x="209" y="465"/>
                  </a:lnTo>
                  <a:lnTo>
                    <a:pt x="302" y="442"/>
                  </a:lnTo>
                  <a:lnTo>
                    <a:pt x="372" y="395"/>
                  </a:lnTo>
                  <a:lnTo>
                    <a:pt x="418" y="326"/>
                  </a:lnTo>
                  <a:lnTo>
                    <a:pt x="441" y="233"/>
                  </a:lnTo>
                  <a:lnTo>
                    <a:pt x="418" y="140"/>
                  </a:lnTo>
                  <a:lnTo>
                    <a:pt x="372" y="70"/>
                  </a:lnTo>
                  <a:lnTo>
                    <a:pt x="302" y="24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34"/>
            <p:cNvSpPr/>
            <p:nvPr/>
          </p:nvSpPr>
          <p:spPr>
            <a:xfrm>
              <a:off x="3375509" y="7478546"/>
              <a:ext cx="56576" cy="56572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09" y="0"/>
                  </a:moveTo>
                  <a:lnTo>
                    <a:pt x="139" y="23"/>
                  </a:lnTo>
                  <a:lnTo>
                    <a:pt x="70" y="70"/>
                  </a:lnTo>
                  <a:lnTo>
                    <a:pt x="23" y="139"/>
                  </a:lnTo>
                  <a:lnTo>
                    <a:pt x="0" y="232"/>
                  </a:lnTo>
                  <a:lnTo>
                    <a:pt x="23" y="302"/>
                  </a:lnTo>
                  <a:lnTo>
                    <a:pt x="70" y="372"/>
                  </a:lnTo>
                  <a:lnTo>
                    <a:pt x="139" y="441"/>
                  </a:lnTo>
                  <a:lnTo>
                    <a:pt x="302" y="441"/>
                  </a:lnTo>
                  <a:lnTo>
                    <a:pt x="372" y="372"/>
                  </a:lnTo>
                  <a:lnTo>
                    <a:pt x="418" y="302"/>
                  </a:lnTo>
                  <a:lnTo>
                    <a:pt x="441" y="232"/>
                  </a:lnTo>
                  <a:lnTo>
                    <a:pt x="418" y="139"/>
                  </a:lnTo>
                  <a:lnTo>
                    <a:pt x="372" y="70"/>
                  </a:lnTo>
                  <a:lnTo>
                    <a:pt x="302" y="23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34"/>
            <p:cNvSpPr/>
            <p:nvPr/>
          </p:nvSpPr>
          <p:spPr>
            <a:xfrm>
              <a:off x="2825703" y="7350682"/>
              <a:ext cx="169472" cy="169587"/>
            </a:xfrm>
            <a:custGeom>
              <a:avLst/>
              <a:gdLst/>
              <a:ahLst/>
              <a:cxnLst/>
              <a:rect l="l" t="t" r="r" b="b"/>
              <a:pathLst>
                <a:path w="1324" h="1325" extrusionOk="0">
                  <a:moveTo>
                    <a:pt x="650" y="1"/>
                  </a:moveTo>
                  <a:lnTo>
                    <a:pt x="511" y="24"/>
                  </a:lnTo>
                  <a:lnTo>
                    <a:pt x="395" y="47"/>
                  </a:lnTo>
                  <a:lnTo>
                    <a:pt x="279" y="117"/>
                  </a:lnTo>
                  <a:lnTo>
                    <a:pt x="186" y="187"/>
                  </a:lnTo>
                  <a:lnTo>
                    <a:pt x="93" y="303"/>
                  </a:lnTo>
                  <a:lnTo>
                    <a:pt x="47" y="396"/>
                  </a:lnTo>
                  <a:lnTo>
                    <a:pt x="0" y="535"/>
                  </a:lnTo>
                  <a:lnTo>
                    <a:pt x="0" y="674"/>
                  </a:lnTo>
                  <a:lnTo>
                    <a:pt x="0" y="790"/>
                  </a:lnTo>
                  <a:lnTo>
                    <a:pt x="47" y="930"/>
                  </a:lnTo>
                  <a:lnTo>
                    <a:pt x="93" y="1022"/>
                  </a:lnTo>
                  <a:lnTo>
                    <a:pt x="186" y="1138"/>
                  </a:lnTo>
                  <a:lnTo>
                    <a:pt x="279" y="1208"/>
                  </a:lnTo>
                  <a:lnTo>
                    <a:pt x="395" y="1278"/>
                  </a:lnTo>
                  <a:lnTo>
                    <a:pt x="511" y="1301"/>
                  </a:lnTo>
                  <a:lnTo>
                    <a:pt x="650" y="1324"/>
                  </a:lnTo>
                  <a:lnTo>
                    <a:pt x="789" y="1301"/>
                  </a:lnTo>
                  <a:lnTo>
                    <a:pt x="906" y="1278"/>
                  </a:lnTo>
                  <a:lnTo>
                    <a:pt x="1022" y="1208"/>
                  </a:lnTo>
                  <a:lnTo>
                    <a:pt x="1115" y="1138"/>
                  </a:lnTo>
                  <a:lnTo>
                    <a:pt x="1207" y="1022"/>
                  </a:lnTo>
                  <a:lnTo>
                    <a:pt x="1254" y="930"/>
                  </a:lnTo>
                  <a:lnTo>
                    <a:pt x="1300" y="790"/>
                  </a:lnTo>
                  <a:lnTo>
                    <a:pt x="1323" y="674"/>
                  </a:lnTo>
                  <a:lnTo>
                    <a:pt x="1300" y="535"/>
                  </a:lnTo>
                  <a:lnTo>
                    <a:pt x="1254" y="396"/>
                  </a:lnTo>
                  <a:lnTo>
                    <a:pt x="1207" y="303"/>
                  </a:lnTo>
                  <a:lnTo>
                    <a:pt x="1115" y="187"/>
                  </a:lnTo>
                  <a:lnTo>
                    <a:pt x="1022" y="117"/>
                  </a:lnTo>
                  <a:lnTo>
                    <a:pt x="906" y="47"/>
                  </a:lnTo>
                  <a:lnTo>
                    <a:pt x="789" y="24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34"/>
            <p:cNvSpPr/>
            <p:nvPr/>
          </p:nvSpPr>
          <p:spPr>
            <a:xfrm>
              <a:off x="1521143" y="7350682"/>
              <a:ext cx="169472" cy="169587"/>
            </a:xfrm>
            <a:custGeom>
              <a:avLst/>
              <a:gdLst/>
              <a:ahLst/>
              <a:cxnLst/>
              <a:rect l="l" t="t" r="r" b="b"/>
              <a:pathLst>
                <a:path w="1324" h="1325" extrusionOk="0">
                  <a:moveTo>
                    <a:pt x="650" y="1"/>
                  </a:moveTo>
                  <a:lnTo>
                    <a:pt x="534" y="24"/>
                  </a:lnTo>
                  <a:lnTo>
                    <a:pt x="395" y="47"/>
                  </a:lnTo>
                  <a:lnTo>
                    <a:pt x="279" y="117"/>
                  </a:lnTo>
                  <a:lnTo>
                    <a:pt x="186" y="187"/>
                  </a:lnTo>
                  <a:lnTo>
                    <a:pt x="116" y="303"/>
                  </a:lnTo>
                  <a:lnTo>
                    <a:pt x="46" y="396"/>
                  </a:lnTo>
                  <a:lnTo>
                    <a:pt x="23" y="535"/>
                  </a:lnTo>
                  <a:lnTo>
                    <a:pt x="0" y="674"/>
                  </a:lnTo>
                  <a:lnTo>
                    <a:pt x="23" y="790"/>
                  </a:lnTo>
                  <a:lnTo>
                    <a:pt x="46" y="930"/>
                  </a:lnTo>
                  <a:lnTo>
                    <a:pt x="116" y="1022"/>
                  </a:lnTo>
                  <a:lnTo>
                    <a:pt x="186" y="1138"/>
                  </a:lnTo>
                  <a:lnTo>
                    <a:pt x="279" y="1208"/>
                  </a:lnTo>
                  <a:lnTo>
                    <a:pt x="395" y="1278"/>
                  </a:lnTo>
                  <a:lnTo>
                    <a:pt x="534" y="1301"/>
                  </a:lnTo>
                  <a:lnTo>
                    <a:pt x="650" y="1324"/>
                  </a:lnTo>
                  <a:lnTo>
                    <a:pt x="789" y="1301"/>
                  </a:lnTo>
                  <a:lnTo>
                    <a:pt x="905" y="1278"/>
                  </a:lnTo>
                  <a:lnTo>
                    <a:pt x="1022" y="1208"/>
                  </a:lnTo>
                  <a:lnTo>
                    <a:pt x="1138" y="1138"/>
                  </a:lnTo>
                  <a:lnTo>
                    <a:pt x="1207" y="1022"/>
                  </a:lnTo>
                  <a:lnTo>
                    <a:pt x="1277" y="930"/>
                  </a:lnTo>
                  <a:lnTo>
                    <a:pt x="1300" y="790"/>
                  </a:lnTo>
                  <a:lnTo>
                    <a:pt x="1323" y="674"/>
                  </a:lnTo>
                  <a:lnTo>
                    <a:pt x="1300" y="535"/>
                  </a:lnTo>
                  <a:lnTo>
                    <a:pt x="1277" y="396"/>
                  </a:lnTo>
                  <a:lnTo>
                    <a:pt x="1207" y="303"/>
                  </a:lnTo>
                  <a:lnTo>
                    <a:pt x="1138" y="187"/>
                  </a:lnTo>
                  <a:lnTo>
                    <a:pt x="1022" y="117"/>
                  </a:lnTo>
                  <a:lnTo>
                    <a:pt x="905" y="47"/>
                  </a:lnTo>
                  <a:lnTo>
                    <a:pt x="789" y="24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34"/>
            <p:cNvSpPr/>
            <p:nvPr/>
          </p:nvSpPr>
          <p:spPr>
            <a:xfrm>
              <a:off x="2202137" y="7080364"/>
              <a:ext cx="344832" cy="127862"/>
            </a:xfrm>
            <a:custGeom>
              <a:avLst/>
              <a:gdLst/>
              <a:ahLst/>
              <a:cxnLst/>
              <a:rect l="l" t="t" r="r" b="b"/>
              <a:pathLst>
                <a:path w="2694" h="999" extrusionOk="0">
                  <a:moveTo>
                    <a:pt x="0" y="0"/>
                  </a:moveTo>
                  <a:lnTo>
                    <a:pt x="1324" y="998"/>
                  </a:lnTo>
                  <a:lnTo>
                    <a:pt x="2206" y="998"/>
                  </a:lnTo>
                  <a:lnTo>
                    <a:pt x="2276" y="743"/>
                  </a:lnTo>
                  <a:lnTo>
                    <a:pt x="2368" y="511"/>
                  </a:lnTo>
                  <a:lnTo>
                    <a:pt x="2508" y="256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34"/>
            <p:cNvSpPr/>
            <p:nvPr/>
          </p:nvSpPr>
          <p:spPr>
            <a:xfrm>
              <a:off x="1175986" y="6839613"/>
              <a:ext cx="692608" cy="273515"/>
            </a:xfrm>
            <a:custGeom>
              <a:avLst/>
              <a:gdLst/>
              <a:ahLst/>
              <a:cxnLst/>
              <a:rect l="l" t="t" r="r" b="b"/>
              <a:pathLst>
                <a:path w="5411" h="2137" extrusionOk="0">
                  <a:moveTo>
                    <a:pt x="605" y="1"/>
                  </a:moveTo>
                  <a:lnTo>
                    <a:pt x="1" y="2137"/>
                  </a:lnTo>
                  <a:lnTo>
                    <a:pt x="5364" y="2137"/>
                  </a:lnTo>
                  <a:lnTo>
                    <a:pt x="5410" y="1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34"/>
            <p:cNvSpPr/>
            <p:nvPr/>
          </p:nvSpPr>
          <p:spPr>
            <a:xfrm>
              <a:off x="2995053" y="5588627"/>
              <a:ext cx="282370" cy="59502"/>
            </a:xfrm>
            <a:custGeom>
              <a:avLst/>
              <a:gdLst/>
              <a:ahLst/>
              <a:cxnLst/>
              <a:rect l="l" t="t" r="r" b="b"/>
              <a:pathLst>
                <a:path w="1928" h="349" extrusionOk="0">
                  <a:moveTo>
                    <a:pt x="163" y="1"/>
                  </a:moveTo>
                  <a:lnTo>
                    <a:pt x="93" y="24"/>
                  </a:lnTo>
                  <a:lnTo>
                    <a:pt x="47" y="47"/>
                  </a:lnTo>
                  <a:lnTo>
                    <a:pt x="24" y="117"/>
                  </a:lnTo>
                  <a:lnTo>
                    <a:pt x="0" y="186"/>
                  </a:lnTo>
                  <a:lnTo>
                    <a:pt x="24" y="233"/>
                  </a:lnTo>
                  <a:lnTo>
                    <a:pt x="47" y="302"/>
                  </a:lnTo>
                  <a:lnTo>
                    <a:pt x="93" y="326"/>
                  </a:lnTo>
                  <a:lnTo>
                    <a:pt x="163" y="349"/>
                  </a:lnTo>
                  <a:lnTo>
                    <a:pt x="1927" y="349"/>
                  </a:lnTo>
                  <a:lnTo>
                    <a:pt x="19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34"/>
            <p:cNvSpPr/>
            <p:nvPr/>
          </p:nvSpPr>
          <p:spPr>
            <a:xfrm>
              <a:off x="2412660" y="6396893"/>
              <a:ext cx="217088" cy="113143"/>
            </a:xfrm>
            <a:custGeom>
              <a:avLst/>
              <a:gdLst/>
              <a:ahLst/>
              <a:cxnLst/>
              <a:rect l="l" t="t" r="r" b="b"/>
              <a:pathLst>
                <a:path w="1696" h="884" extrusionOk="0">
                  <a:moveTo>
                    <a:pt x="1603" y="1"/>
                  </a:moveTo>
                  <a:lnTo>
                    <a:pt x="1510" y="24"/>
                  </a:lnTo>
                  <a:lnTo>
                    <a:pt x="71" y="651"/>
                  </a:lnTo>
                  <a:lnTo>
                    <a:pt x="24" y="674"/>
                  </a:lnTo>
                  <a:lnTo>
                    <a:pt x="1" y="721"/>
                  </a:lnTo>
                  <a:lnTo>
                    <a:pt x="1" y="767"/>
                  </a:lnTo>
                  <a:lnTo>
                    <a:pt x="1" y="813"/>
                  </a:lnTo>
                  <a:lnTo>
                    <a:pt x="47" y="860"/>
                  </a:lnTo>
                  <a:lnTo>
                    <a:pt x="117" y="883"/>
                  </a:lnTo>
                  <a:lnTo>
                    <a:pt x="187" y="883"/>
                  </a:lnTo>
                  <a:lnTo>
                    <a:pt x="767" y="628"/>
                  </a:lnTo>
                  <a:lnTo>
                    <a:pt x="999" y="512"/>
                  </a:lnTo>
                  <a:lnTo>
                    <a:pt x="1626" y="256"/>
                  </a:lnTo>
                  <a:lnTo>
                    <a:pt x="1673" y="233"/>
                  </a:lnTo>
                  <a:lnTo>
                    <a:pt x="1696" y="187"/>
                  </a:lnTo>
                  <a:lnTo>
                    <a:pt x="1696" y="140"/>
                  </a:lnTo>
                  <a:lnTo>
                    <a:pt x="1696" y="94"/>
                  </a:lnTo>
                  <a:lnTo>
                    <a:pt x="1673" y="47"/>
                  </a:lnTo>
                  <a:lnTo>
                    <a:pt x="16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34"/>
            <p:cNvSpPr/>
            <p:nvPr/>
          </p:nvSpPr>
          <p:spPr>
            <a:xfrm>
              <a:off x="2730849" y="6070589"/>
              <a:ext cx="43386" cy="284238"/>
            </a:xfrm>
            <a:custGeom>
              <a:avLst/>
              <a:gdLst/>
              <a:ahLst/>
              <a:cxnLst/>
              <a:rect l="l" t="t" r="r" b="b"/>
              <a:pathLst>
                <a:path w="326" h="2136" extrusionOk="0">
                  <a:moveTo>
                    <a:pt x="0" y="0"/>
                  </a:moveTo>
                  <a:lnTo>
                    <a:pt x="24" y="325"/>
                  </a:lnTo>
                  <a:lnTo>
                    <a:pt x="140" y="1927"/>
                  </a:lnTo>
                  <a:lnTo>
                    <a:pt x="163" y="2136"/>
                  </a:lnTo>
                  <a:lnTo>
                    <a:pt x="325" y="2136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34"/>
            <p:cNvSpPr/>
            <p:nvPr/>
          </p:nvSpPr>
          <p:spPr>
            <a:xfrm>
              <a:off x="2625845" y="6113837"/>
              <a:ext cx="123636" cy="213178"/>
            </a:xfrm>
            <a:custGeom>
              <a:avLst/>
              <a:gdLst/>
              <a:ahLst/>
              <a:cxnLst/>
              <a:rect l="l" t="t" r="r" b="b"/>
              <a:pathLst>
                <a:path w="929" h="1602" extrusionOk="0">
                  <a:moveTo>
                    <a:pt x="279" y="0"/>
                  </a:moveTo>
                  <a:lnTo>
                    <a:pt x="209" y="23"/>
                  </a:lnTo>
                  <a:lnTo>
                    <a:pt x="139" y="46"/>
                  </a:lnTo>
                  <a:lnTo>
                    <a:pt x="70" y="70"/>
                  </a:lnTo>
                  <a:lnTo>
                    <a:pt x="23" y="116"/>
                  </a:lnTo>
                  <a:lnTo>
                    <a:pt x="0" y="186"/>
                  </a:lnTo>
                  <a:lnTo>
                    <a:pt x="0" y="255"/>
                  </a:lnTo>
                  <a:lnTo>
                    <a:pt x="0" y="325"/>
                  </a:lnTo>
                  <a:lnTo>
                    <a:pt x="23" y="395"/>
                  </a:lnTo>
                  <a:lnTo>
                    <a:pt x="348" y="1114"/>
                  </a:lnTo>
                  <a:lnTo>
                    <a:pt x="371" y="1231"/>
                  </a:lnTo>
                  <a:lnTo>
                    <a:pt x="464" y="1370"/>
                  </a:lnTo>
                  <a:lnTo>
                    <a:pt x="557" y="1509"/>
                  </a:lnTo>
                  <a:lnTo>
                    <a:pt x="650" y="1579"/>
                  </a:lnTo>
                  <a:lnTo>
                    <a:pt x="743" y="1602"/>
                  </a:lnTo>
                  <a:lnTo>
                    <a:pt x="929" y="1602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9" name="Google Shape;3659;p34"/>
          <p:cNvGrpSpPr/>
          <p:nvPr/>
        </p:nvGrpSpPr>
        <p:grpSpPr>
          <a:xfrm flipH="1">
            <a:off x="8430852" y="3958982"/>
            <a:ext cx="712929" cy="368469"/>
            <a:chOff x="4788538" y="2017249"/>
            <a:chExt cx="1752099" cy="905551"/>
          </a:xfrm>
        </p:grpSpPr>
        <p:sp>
          <p:nvSpPr>
            <p:cNvPr id="3660" name="Google Shape;3660;p34"/>
            <p:cNvSpPr/>
            <p:nvPr/>
          </p:nvSpPr>
          <p:spPr>
            <a:xfrm>
              <a:off x="4788538" y="2017249"/>
              <a:ext cx="1134977" cy="905550"/>
            </a:xfrm>
            <a:custGeom>
              <a:avLst/>
              <a:gdLst/>
              <a:ahLst/>
              <a:cxnLst/>
              <a:rect l="l" t="t" r="r" b="b"/>
              <a:pathLst>
                <a:path w="4482" h="3576" extrusionOk="0">
                  <a:moveTo>
                    <a:pt x="0" y="0"/>
                  </a:moveTo>
                  <a:lnTo>
                    <a:pt x="0" y="3576"/>
                  </a:lnTo>
                  <a:lnTo>
                    <a:pt x="4481" y="3576"/>
                  </a:lnTo>
                  <a:lnTo>
                    <a:pt x="44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34"/>
            <p:cNvSpPr/>
            <p:nvPr/>
          </p:nvSpPr>
          <p:spPr>
            <a:xfrm>
              <a:off x="5305887" y="2017249"/>
              <a:ext cx="1234749" cy="905550"/>
            </a:xfrm>
            <a:custGeom>
              <a:avLst/>
              <a:gdLst/>
              <a:ahLst/>
              <a:cxnLst/>
              <a:rect l="l" t="t" r="r" b="b"/>
              <a:pathLst>
                <a:path w="4876" h="3576" extrusionOk="0">
                  <a:moveTo>
                    <a:pt x="2438" y="0"/>
                  </a:moveTo>
                  <a:lnTo>
                    <a:pt x="2183" y="23"/>
                  </a:lnTo>
                  <a:lnTo>
                    <a:pt x="1927" y="47"/>
                  </a:lnTo>
                  <a:lnTo>
                    <a:pt x="1695" y="93"/>
                  </a:lnTo>
                  <a:lnTo>
                    <a:pt x="1486" y="139"/>
                  </a:lnTo>
                  <a:lnTo>
                    <a:pt x="1277" y="232"/>
                  </a:lnTo>
                  <a:lnTo>
                    <a:pt x="1068" y="325"/>
                  </a:lnTo>
                  <a:lnTo>
                    <a:pt x="883" y="418"/>
                  </a:lnTo>
                  <a:lnTo>
                    <a:pt x="697" y="534"/>
                  </a:lnTo>
                  <a:lnTo>
                    <a:pt x="558" y="673"/>
                  </a:lnTo>
                  <a:lnTo>
                    <a:pt x="418" y="813"/>
                  </a:lnTo>
                  <a:lnTo>
                    <a:pt x="279" y="975"/>
                  </a:lnTo>
                  <a:lnTo>
                    <a:pt x="186" y="1138"/>
                  </a:lnTo>
                  <a:lnTo>
                    <a:pt x="93" y="1300"/>
                  </a:lnTo>
                  <a:lnTo>
                    <a:pt x="47" y="1486"/>
                  </a:lnTo>
                  <a:lnTo>
                    <a:pt x="0" y="1672"/>
                  </a:lnTo>
                  <a:lnTo>
                    <a:pt x="0" y="1857"/>
                  </a:lnTo>
                  <a:lnTo>
                    <a:pt x="0" y="3576"/>
                  </a:lnTo>
                  <a:lnTo>
                    <a:pt x="4876" y="3576"/>
                  </a:lnTo>
                  <a:lnTo>
                    <a:pt x="4876" y="1857"/>
                  </a:lnTo>
                  <a:lnTo>
                    <a:pt x="4853" y="1672"/>
                  </a:lnTo>
                  <a:lnTo>
                    <a:pt x="4829" y="1486"/>
                  </a:lnTo>
                  <a:lnTo>
                    <a:pt x="4760" y="1300"/>
                  </a:lnTo>
                  <a:lnTo>
                    <a:pt x="4667" y="1138"/>
                  </a:lnTo>
                  <a:lnTo>
                    <a:pt x="4574" y="975"/>
                  </a:lnTo>
                  <a:lnTo>
                    <a:pt x="4458" y="813"/>
                  </a:lnTo>
                  <a:lnTo>
                    <a:pt x="4319" y="673"/>
                  </a:lnTo>
                  <a:lnTo>
                    <a:pt x="4156" y="534"/>
                  </a:lnTo>
                  <a:lnTo>
                    <a:pt x="3970" y="418"/>
                  </a:lnTo>
                  <a:lnTo>
                    <a:pt x="3785" y="325"/>
                  </a:lnTo>
                  <a:lnTo>
                    <a:pt x="3599" y="232"/>
                  </a:lnTo>
                  <a:lnTo>
                    <a:pt x="3390" y="139"/>
                  </a:lnTo>
                  <a:lnTo>
                    <a:pt x="3158" y="93"/>
                  </a:lnTo>
                  <a:lnTo>
                    <a:pt x="2926" y="47"/>
                  </a:lnTo>
                  <a:lnTo>
                    <a:pt x="2670" y="23"/>
                  </a:lnTo>
                  <a:lnTo>
                    <a:pt x="24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34"/>
            <p:cNvSpPr/>
            <p:nvPr/>
          </p:nvSpPr>
          <p:spPr>
            <a:xfrm>
              <a:off x="5305887" y="2070174"/>
              <a:ext cx="1234749" cy="793876"/>
            </a:xfrm>
            <a:custGeom>
              <a:avLst/>
              <a:gdLst/>
              <a:ahLst/>
              <a:cxnLst/>
              <a:rect l="l" t="t" r="r" b="b"/>
              <a:pathLst>
                <a:path w="4876" h="3135" extrusionOk="0">
                  <a:moveTo>
                    <a:pt x="1301" y="0"/>
                  </a:moveTo>
                  <a:lnTo>
                    <a:pt x="1068" y="116"/>
                  </a:lnTo>
                  <a:lnTo>
                    <a:pt x="3785" y="116"/>
                  </a:lnTo>
                  <a:lnTo>
                    <a:pt x="3576" y="0"/>
                  </a:lnTo>
                  <a:close/>
                  <a:moveTo>
                    <a:pt x="651" y="395"/>
                  </a:moveTo>
                  <a:lnTo>
                    <a:pt x="534" y="488"/>
                  </a:lnTo>
                  <a:lnTo>
                    <a:pt x="4342" y="488"/>
                  </a:lnTo>
                  <a:lnTo>
                    <a:pt x="4226" y="395"/>
                  </a:lnTo>
                  <a:close/>
                  <a:moveTo>
                    <a:pt x="279" y="766"/>
                  </a:moveTo>
                  <a:lnTo>
                    <a:pt x="209" y="859"/>
                  </a:lnTo>
                  <a:lnTo>
                    <a:pt x="4644" y="859"/>
                  </a:lnTo>
                  <a:lnTo>
                    <a:pt x="4574" y="766"/>
                  </a:lnTo>
                  <a:close/>
                  <a:moveTo>
                    <a:pt x="93" y="1138"/>
                  </a:moveTo>
                  <a:lnTo>
                    <a:pt x="47" y="1254"/>
                  </a:lnTo>
                  <a:lnTo>
                    <a:pt x="4806" y="1254"/>
                  </a:lnTo>
                  <a:lnTo>
                    <a:pt x="4783" y="1138"/>
                  </a:lnTo>
                  <a:close/>
                  <a:moveTo>
                    <a:pt x="0" y="1532"/>
                  </a:moveTo>
                  <a:lnTo>
                    <a:pt x="0" y="1625"/>
                  </a:lnTo>
                  <a:lnTo>
                    <a:pt x="4876" y="1625"/>
                  </a:lnTo>
                  <a:lnTo>
                    <a:pt x="4853" y="1532"/>
                  </a:lnTo>
                  <a:close/>
                  <a:moveTo>
                    <a:pt x="0" y="1904"/>
                  </a:moveTo>
                  <a:lnTo>
                    <a:pt x="0" y="1997"/>
                  </a:lnTo>
                  <a:lnTo>
                    <a:pt x="4876" y="1997"/>
                  </a:lnTo>
                  <a:lnTo>
                    <a:pt x="4876" y="1904"/>
                  </a:lnTo>
                  <a:close/>
                  <a:moveTo>
                    <a:pt x="0" y="2275"/>
                  </a:moveTo>
                  <a:lnTo>
                    <a:pt x="0" y="2391"/>
                  </a:lnTo>
                  <a:lnTo>
                    <a:pt x="4876" y="2391"/>
                  </a:lnTo>
                  <a:lnTo>
                    <a:pt x="4876" y="2275"/>
                  </a:lnTo>
                  <a:close/>
                  <a:moveTo>
                    <a:pt x="0" y="2670"/>
                  </a:moveTo>
                  <a:lnTo>
                    <a:pt x="0" y="2763"/>
                  </a:lnTo>
                  <a:lnTo>
                    <a:pt x="4876" y="2763"/>
                  </a:lnTo>
                  <a:lnTo>
                    <a:pt x="4876" y="2670"/>
                  </a:lnTo>
                  <a:close/>
                  <a:moveTo>
                    <a:pt x="0" y="3041"/>
                  </a:moveTo>
                  <a:lnTo>
                    <a:pt x="0" y="3134"/>
                  </a:lnTo>
                  <a:lnTo>
                    <a:pt x="4876" y="3134"/>
                  </a:lnTo>
                  <a:lnTo>
                    <a:pt x="4876" y="3041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34"/>
            <p:cNvSpPr/>
            <p:nvPr/>
          </p:nvSpPr>
          <p:spPr>
            <a:xfrm>
              <a:off x="5535060" y="2434572"/>
              <a:ext cx="776403" cy="488227"/>
            </a:xfrm>
            <a:custGeom>
              <a:avLst/>
              <a:gdLst/>
              <a:ahLst/>
              <a:cxnLst/>
              <a:rect l="l" t="t" r="r" b="b"/>
              <a:pathLst>
                <a:path w="3066" h="1928" extrusionOk="0">
                  <a:moveTo>
                    <a:pt x="1" y="1"/>
                  </a:moveTo>
                  <a:lnTo>
                    <a:pt x="1" y="1928"/>
                  </a:lnTo>
                  <a:lnTo>
                    <a:pt x="3065" y="1928"/>
                  </a:lnTo>
                  <a:lnTo>
                    <a:pt x="30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5430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4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4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47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0">
          <a:extLst>
            <a:ext uri="{FF2B5EF4-FFF2-40B4-BE49-F238E27FC236}">
              <a16:creationId xmlns:a16="http://schemas.microsoft.com/office/drawing/2014/main" id="{7D5FC9B3-43F0-76DF-0945-175CA64C4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1" name="Google Shape;3211;p31">
            <a:extLst>
              <a:ext uri="{FF2B5EF4-FFF2-40B4-BE49-F238E27FC236}">
                <a16:creationId xmlns:a16="http://schemas.microsoft.com/office/drawing/2014/main" id="{612B18B1-7E03-9076-326D-2405D0EDB6CB}"/>
              </a:ext>
            </a:extLst>
          </p:cNvPr>
          <p:cNvSpPr/>
          <p:nvPr/>
        </p:nvSpPr>
        <p:spPr>
          <a:xfrm>
            <a:off x="100" y="4057650"/>
            <a:ext cx="9144000" cy="456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2" name="Google Shape;3212;p31">
            <a:extLst>
              <a:ext uri="{FF2B5EF4-FFF2-40B4-BE49-F238E27FC236}">
                <a16:creationId xmlns:a16="http://schemas.microsoft.com/office/drawing/2014/main" id="{DD7003D1-ABF9-BBBB-9157-200E09247A47}"/>
              </a:ext>
            </a:extLst>
          </p:cNvPr>
          <p:cNvSpPr/>
          <p:nvPr/>
        </p:nvSpPr>
        <p:spPr>
          <a:xfrm>
            <a:off x="124" y="3191663"/>
            <a:ext cx="4622473" cy="870579"/>
          </a:xfrm>
          <a:custGeom>
            <a:avLst/>
            <a:gdLst/>
            <a:ahLst/>
            <a:cxnLst/>
            <a:rect l="l" t="t" r="r" b="b"/>
            <a:pathLst>
              <a:path w="46968" h="8846" extrusionOk="0">
                <a:moveTo>
                  <a:pt x="24680" y="0"/>
                </a:moveTo>
                <a:lnTo>
                  <a:pt x="24680" y="2554"/>
                </a:lnTo>
                <a:lnTo>
                  <a:pt x="23147" y="2554"/>
                </a:lnTo>
                <a:lnTo>
                  <a:pt x="23147" y="6060"/>
                </a:lnTo>
                <a:lnTo>
                  <a:pt x="21801" y="6060"/>
                </a:lnTo>
                <a:lnTo>
                  <a:pt x="21801" y="2066"/>
                </a:lnTo>
                <a:lnTo>
                  <a:pt x="20059" y="2066"/>
                </a:lnTo>
                <a:lnTo>
                  <a:pt x="20059" y="929"/>
                </a:lnTo>
                <a:lnTo>
                  <a:pt x="17854" y="929"/>
                </a:lnTo>
                <a:lnTo>
                  <a:pt x="17854" y="3065"/>
                </a:lnTo>
                <a:lnTo>
                  <a:pt x="16577" y="3065"/>
                </a:lnTo>
                <a:lnTo>
                  <a:pt x="16577" y="2345"/>
                </a:lnTo>
                <a:lnTo>
                  <a:pt x="15346" y="2345"/>
                </a:lnTo>
                <a:lnTo>
                  <a:pt x="15346" y="5224"/>
                </a:lnTo>
                <a:lnTo>
                  <a:pt x="13907" y="5224"/>
                </a:lnTo>
                <a:lnTo>
                  <a:pt x="13048" y="3738"/>
                </a:lnTo>
                <a:lnTo>
                  <a:pt x="12050" y="3738"/>
                </a:lnTo>
                <a:lnTo>
                  <a:pt x="12050" y="2066"/>
                </a:lnTo>
                <a:lnTo>
                  <a:pt x="10285" y="2066"/>
                </a:lnTo>
                <a:lnTo>
                  <a:pt x="10285" y="6710"/>
                </a:lnTo>
                <a:lnTo>
                  <a:pt x="8498" y="6710"/>
                </a:lnTo>
                <a:lnTo>
                  <a:pt x="8498" y="5038"/>
                </a:lnTo>
                <a:lnTo>
                  <a:pt x="6988" y="5038"/>
                </a:lnTo>
                <a:lnTo>
                  <a:pt x="6988" y="2740"/>
                </a:lnTo>
                <a:lnTo>
                  <a:pt x="4644" y="2740"/>
                </a:lnTo>
                <a:lnTo>
                  <a:pt x="4644" y="3854"/>
                </a:lnTo>
                <a:lnTo>
                  <a:pt x="1811" y="3854"/>
                </a:lnTo>
                <a:lnTo>
                  <a:pt x="1811" y="5247"/>
                </a:lnTo>
                <a:lnTo>
                  <a:pt x="0" y="5247"/>
                </a:lnTo>
                <a:lnTo>
                  <a:pt x="0" y="8845"/>
                </a:lnTo>
                <a:lnTo>
                  <a:pt x="46967" y="8845"/>
                </a:lnTo>
                <a:lnTo>
                  <a:pt x="46967" y="6385"/>
                </a:lnTo>
                <a:lnTo>
                  <a:pt x="43462" y="6385"/>
                </a:lnTo>
                <a:lnTo>
                  <a:pt x="43462" y="4411"/>
                </a:lnTo>
                <a:lnTo>
                  <a:pt x="42022" y="4411"/>
                </a:lnTo>
                <a:lnTo>
                  <a:pt x="42022" y="209"/>
                </a:lnTo>
                <a:lnTo>
                  <a:pt x="39608" y="209"/>
                </a:lnTo>
                <a:lnTo>
                  <a:pt x="39608" y="2925"/>
                </a:lnTo>
                <a:lnTo>
                  <a:pt x="38261" y="2925"/>
                </a:lnTo>
                <a:lnTo>
                  <a:pt x="38261" y="6268"/>
                </a:lnTo>
                <a:lnTo>
                  <a:pt x="36149" y="6268"/>
                </a:lnTo>
                <a:lnTo>
                  <a:pt x="36149" y="5108"/>
                </a:lnTo>
                <a:lnTo>
                  <a:pt x="34082" y="5108"/>
                </a:lnTo>
                <a:lnTo>
                  <a:pt x="32504" y="3552"/>
                </a:lnTo>
                <a:lnTo>
                  <a:pt x="30344" y="3552"/>
                </a:lnTo>
                <a:lnTo>
                  <a:pt x="30344" y="1068"/>
                </a:lnTo>
                <a:lnTo>
                  <a:pt x="27117" y="1068"/>
                </a:lnTo>
                <a:lnTo>
                  <a:pt x="27117" y="0"/>
                </a:lnTo>
                <a:close/>
              </a:path>
            </a:pathLst>
          </a:custGeom>
          <a:solidFill>
            <a:srgbClr val="1A1F20">
              <a:alpha val="131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3" name="Google Shape;3213;p31">
            <a:extLst>
              <a:ext uri="{FF2B5EF4-FFF2-40B4-BE49-F238E27FC236}">
                <a16:creationId xmlns:a16="http://schemas.microsoft.com/office/drawing/2014/main" id="{B2F8E7B7-95EC-5066-389F-A1317E5652A5}"/>
              </a:ext>
            </a:extLst>
          </p:cNvPr>
          <p:cNvSpPr/>
          <p:nvPr/>
        </p:nvSpPr>
        <p:spPr>
          <a:xfrm>
            <a:off x="4622596" y="3191663"/>
            <a:ext cx="4622473" cy="870579"/>
          </a:xfrm>
          <a:custGeom>
            <a:avLst/>
            <a:gdLst/>
            <a:ahLst/>
            <a:cxnLst/>
            <a:rect l="l" t="t" r="r" b="b"/>
            <a:pathLst>
              <a:path w="46968" h="8846" extrusionOk="0">
                <a:moveTo>
                  <a:pt x="24680" y="0"/>
                </a:moveTo>
                <a:lnTo>
                  <a:pt x="24680" y="2554"/>
                </a:lnTo>
                <a:lnTo>
                  <a:pt x="23147" y="2554"/>
                </a:lnTo>
                <a:lnTo>
                  <a:pt x="23147" y="6060"/>
                </a:lnTo>
                <a:lnTo>
                  <a:pt x="21801" y="6060"/>
                </a:lnTo>
                <a:lnTo>
                  <a:pt x="21801" y="2066"/>
                </a:lnTo>
                <a:lnTo>
                  <a:pt x="20059" y="2066"/>
                </a:lnTo>
                <a:lnTo>
                  <a:pt x="20059" y="929"/>
                </a:lnTo>
                <a:lnTo>
                  <a:pt x="17854" y="929"/>
                </a:lnTo>
                <a:lnTo>
                  <a:pt x="17854" y="3065"/>
                </a:lnTo>
                <a:lnTo>
                  <a:pt x="16577" y="3065"/>
                </a:lnTo>
                <a:lnTo>
                  <a:pt x="16577" y="2345"/>
                </a:lnTo>
                <a:lnTo>
                  <a:pt x="15346" y="2345"/>
                </a:lnTo>
                <a:lnTo>
                  <a:pt x="15346" y="5224"/>
                </a:lnTo>
                <a:lnTo>
                  <a:pt x="13907" y="5224"/>
                </a:lnTo>
                <a:lnTo>
                  <a:pt x="13048" y="3738"/>
                </a:lnTo>
                <a:lnTo>
                  <a:pt x="12050" y="3738"/>
                </a:lnTo>
                <a:lnTo>
                  <a:pt x="12050" y="2066"/>
                </a:lnTo>
                <a:lnTo>
                  <a:pt x="10285" y="2066"/>
                </a:lnTo>
                <a:lnTo>
                  <a:pt x="10285" y="6710"/>
                </a:lnTo>
                <a:lnTo>
                  <a:pt x="8498" y="6710"/>
                </a:lnTo>
                <a:lnTo>
                  <a:pt x="8498" y="5038"/>
                </a:lnTo>
                <a:lnTo>
                  <a:pt x="6988" y="5038"/>
                </a:lnTo>
                <a:lnTo>
                  <a:pt x="6988" y="2740"/>
                </a:lnTo>
                <a:lnTo>
                  <a:pt x="4644" y="2740"/>
                </a:lnTo>
                <a:lnTo>
                  <a:pt x="4644" y="3854"/>
                </a:lnTo>
                <a:lnTo>
                  <a:pt x="1811" y="3854"/>
                </a:lnTo>
                <a:lnTo>
                  <a:pt x="1811" y="5247"/>
                </a:lnTo>
                <a:lnTo>
                  <a:pt x="0" y="5247"/>
                </a:lnTo>
                <a:lnTo>
                  <a:pt x="0" y="8845"/>
                </a:lnTo>
                <a:lnTo>
                  <a:pt x="46967" y="8845"/>
                </a:lnTo>
                <a:lnTo>
                  <a:pt x="46967" y="6385"/>
                </a:lnTo>
                <a:lnTo>
                  <a:pt x="43462" y="6385"/>
                </a:lnTo>
                <a:lnTo>
                  <a:pt x="43462" y="4411"/>
                </a:lnTo>
                <a:lnTo>
                  <a:pt x="42022" y="4411"/>
                </a:lnTo>
                <a:lnTo>
                  <a:pt x="42022" y="209"/>
                </a:lnTo>
                <a:lnTo>
                  <a:pt x="39608" y="209"/>
                </a:lnTo>
                <a:lnTo>
                  <a:pt x="39608" y="2925"/>
                </a:lnTo>
                <a:lnTo>
                  <a:pt x="38261" y="2925"/>
                </a:lnTo>
                <a:lnTo>
                  <a:pt x="38261" y="6268"/>
                </a:lnTo>
                <a:lnTo>
                  <a:pt x="36149" y="6268"/>
                </a:lnTo>
                <a:lnTo>
                  <a:pt x="36149" y="5108"/>
                </a:lnTo>
                <a:lnTo>
                  <a:pt x="34082" y="5108"/>
                </a:lnTo>
                <a:lnTo>
                  <a:pt x="32504" y="3552"/>
                </a:lnTo>
                <a:lnTo>
                  <a:pt x="30344" y="3552"/>
                </a:lnTo>
                <a:lnTo>
                  <a:pt x="30344" y="1068"/>
                </a:lnTo>
                <a:lnTo>
                  <a:pt x="27117" y="1068"/>
                </a:lnTo>
                <a:lnTo>
                  <a:pt x="27117" y="0"/>
                </a:lnTo>
                <a:close/>
              </a:path>
            </a:pathLst>
          </a:custGeom>
          <a:solidFill>
            <a:srgbClr val="1A1F20">
              <a:alpha val="131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4" name="Google Shape;3214;p31">
            <a:extLst>
              <a:ext uri="{FF2B5EF4-FFF2-40B4-BE49-F238E27FC236}">
                <a16:creationId xmlns:a16="http://schemas.microsoft.com/office/drawing/2014/main" id="{1EB290C0-ECE9-C07C-6847-BD7A6E47258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870855" y="1845498"/>
            <a:ext cx="7301100" cy="16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comercio Internacional y su importancia para Colombia: razones para exportar</a:t>
            </a:r>
            <a:endParaRPr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16" name="Google Shape;3216;p31">
            <a:extLst>
              <a:ext uri="{FF2B5EF4-FFF2-40B4-BE49-F238E27FC236}">
                <a16:creationId xmlns:a16="http://schemas.microsoft.com/office/drawing/2014/main" id="{81B45C53-DB60-B884-ABFF-45A60F4BD209}"/>
              </a:ext>
            </a:extLst>
          </p:cNvPr>
          <p:cNvSpPr/>
          <p:nvPr/>
        </p:nvSpPr>
        <p:spPr>
          <a:xfrm>
            <a:off x="763050" y="1836241"/>
            <a:ext cx="763222" cy="221288"/>
          </a:xfrm>
          <a:custGeom>
            <a:avLst/>
            <a:gdLst/>
            <a:ahLst/>
            <a:cxnLst/>
            <a:rect l="l" t="t" r="r" b="b"/>
            <a:pathLst>
              <a:path w="7291" h="2114" extrusionOk="0">
                <a:moveTo>
                  <a:pt x="2252" y="0"/>
                </a:moveTo>
                <a:lnTo>
                  <a:pt x="2113" y="24"/>
                </a:lnTo>
                <a:lnTo>
                  <a:pt x="1997" y="47"/>
                </a:lnTo>
                <a:lnTo>
                  <a:pt x="1857" y="116"/>
                </a:lnTo>
                <a:lnTo>
                  <a:pt x="1741" y="186"/>
                </a:lnTo>
                <a:lnTo>
                  <a:pt x="1648" y="279"/>
                </a:lnTo>
                <a:lnTo>
                  <a:pt x="1579" y="418"/>
                </a:lnTo>
                <a:lnTo>
                  <a:pt x="1556" y="534"/>
                </a:lnTo>
                <a:lnTo>
                  <a:pt x="1648" y="650"/>
                </a:lnTo>
                <a:lnTo>
                  <a:pt x="1556" y="558"/>
                </a:lnTo>
                <a:lnTo>
                  <a:pt x="1439" y="488"/>
                </a:lnTo>
                <a:lnTo>
                  <a:pt x="1323" y="465"/>
                </a:lnTo>
                <a:lnTo>
                  <a:pt x="1184" y="441"/>
                </a:lnTo>
                <a:lnTo>
                  <a:pt x="1068" y="441"/>
                </a:lnTo>
                <a:lnTo>
                  <a:pt x="952" y="465"/>
                </a:lnTo>
                <a:lnTo>
                  <a:pt x="813" y="488"/>
                </a:lnTo>
                <a:lnTo>
                  <a:pt x="720" y="558"/>
                </a:lnTo>
                <a:lnTo>
                  <a:pt x="604" y="627"/>
                </a:lnTo>
                <a:lnTo>
                  <a:pt x="511" y="720"/>
                </a:lnTo>
                <a:lnTo>
                  <a:pt x="441" y="813"/>
                </a:lnTo>
                <a:lnTo>
                  <a:pt x="395" y="906"/>
                </a:lnTo>
                <a:lnTo>
                  <a:pt x="348" y="1022"/>
                </a:lnTo>
                <a:lnTo>
                  <a:pt x="348" y="1161"/>
                </a:lnTo>
                <a:lnTo>
                  <a:pt x="348" y="1277"/>
                </a:lnTo>
                <a:lnTo>
                  <a:pt x="371" y="1393"/>
                </a:lnTo>
                <a:lnTo>
                  <a:pt x="395" y="1393"/>
                </a:lnTo>
                <a:lnTo>
                  <a:pt x="464" y="1417"/>
                </a:lnTo>
                <a:lnTo>
                  <a:pt x="534" y="1463"/>
                </a:lnTo>
                <a:lnTo>
                  <a:pt x="604" y="1533"/>
                </a:lnTo>
                <a:lnTo>
                  <a:pt x="534" y="1486"/>
                </a:lnTo>
                <a:lnTo>
                  <a:pt x="464" y="1440"/>
                </a:lnTo>
                <a:lnTo>
                  <a:pt x="395" y="1417"/>
                </a:lnTo>
                <a:lnTo>
                  <a:pt x="302" y="1417"/>
                </a:lnTo>
                <a:lnTo>
                  <a:pt x="232" y="1440"/>
                </a:lnTo>
                <a:lnTo>
                  <a:pt x="163" y="1463"/>
                </a:lnTo>
                <a:lnTo>
                  <a:pt x="93" y="1533"/>
                </a:lnTo>
                <a:lnTo>
                  <a:pt x="46" y="1579"/>
                </a:lnTo>
                <a:lnTo>
                  <a:pt x="23" y="1649"/>
                </a:lnTo>
                <a:lnTo>
                  <a:pt x="0" y="1718"/>
                </a:lnTo>
                <a:lnTo>
                  <a:pt x="23" y="1811"/>
                </a:lnTo>
                <a:lnTo>
                  <a:pt x="23" y="1881"/>
                </a:lnTo>
                <a:lnTo>
                  <a:pt x="70" y="1927"/>
                </a:lnTo>
                <a:lnTo>
                  <a:pt x="116" y="1997"/>
                </a:lnTo>
                <a:lnTo>
                  <a:pt x="186" y="2043"/>
                </a:lnTo>
                <a:lnTo>
                  <a:pt x="325" y="2090"/>
                </a:lnTo>
                <a:lnTo>
                  <a:pt x="5409" y="2090"/>
                </a:lnTo>
                <a:lnTo>
                  <a:pt x="6710" y="2113"/>
                </a:lnTo>
                <a:lnTo>
                  <a:pt x="7035" y="2113"/>
                </a:lnTo>
                <a:lnTo>
                  <a:pt x="7104" y="2090"/>
                </a:lnTo>
                <a:lnTo>
                  <a:pt x="7174" y="2067"/>
                </a:lnTo>
                <a:lnTo>
                  <a:pt x="7220" y="2020"/>
                </a:lnTo>
                <a:lnTo>
                  <a:pt x="7244" y="1974"/>
                </a:lnTo>
                <a:lnTo>
                  <a:pt x="7290" y="1904"/>
                </a:lnTo>
                <a:lnTo>
                  <a:pt x="7290" y="1834"/>
                </a:lnTo>
                <a:lnTo>
                  <a:pt x="7290" y="1672"/>
                </a:lnTo>
                <a:lnTo>
                  <a:pt x="7244" y="1509"/>
                </a:lnTo>
                <a:lnTo>
                  <a:pt x="7197" y="1370"/>
                </a:lnTo>
                <a:lnTo>
                  <a:pt x="7081" y="1277"/>
                </a:lnTo>
                <a:lnTo>
                  <a:pt x="6942" y="1184"/>
                </a:lnTo>
                <a:lnTo>
                  <a:pt x="6802" y="1138"/>
                </a:lnTo>
                <a:lnTo>
                  <a:pt x="6640" y="1138"/>
                </a:lnTo>
                <a:lnTo>
                  <a:pt x="6477" y="1161"/>
                </a:lnTo>
                <a:lnTo>
                  <a:pt x="6338" y="1231"/>
                </a:lnTo>
                <a:lnTo>
                  <a:pt x="6268" y="1277"/>
                </a:lnTo>
                <a:lnTo>
                  <a:pt x="6222" y="1347"/>
                </a:lnTo>
                <a:lnTo>
                  <a:pt x="6187" y="1399"/>
                </a:lnTo>
                <a:lnTo>
                  <a:pt x="6199" y="1370"/>
                </a:lnTo>
                <a:lnTo>
                  <a:pt x="6199" y="1347"/>
                </a:lnTo>
                <a:lnTo>
                  <a:pt x="6152" y="1138"/>
                </a:lnTo>
                <a:lnTo>
                  <a:pt x="6083" y="952"/>
                </a:lnTo>
                <a:lnTo>
                  <a:pt x="5967" y="766"/>
                </a:lnTo>
                <a:lnTo>
                  <a:pt x="5804" y="604"/>
                </a:lnTo>
                <a:lnTo>
                  <a:pt x="5642" y="465"/>
                </a:lnTo>
                <a:lnTo>
                  <a:pt x="5433" y="372"/>
                </a:lnTo>
                <a:lnTo>
                  <a:pt x="5224" y="302"/>
                </a:lnTo>
                <a:lnTo>
                  <a:pt x="5015" y="256"/>
                </a:lnTo>
                <a:lnTo>
                  <a:pt x="4806" y="232"/>
                </a:lnTo>
                <a:lnTo>
                  <a:pt x="4597" y="232"/>
                </a:lnTo>
                <a:lnTo>
                  <a:pt x="4365" y="279"/>
                </a:lnTo>
                <a:lnTo>
                  <a:pt x="4156" y="325"/>
                </a:lnTo>
                <a:lnTo>
                  <a:pt x="3970" y="395"/>
                </a:lnTo>
                <a:lnTo>
                  <a:pt x="3784" y="511"/>
                </a:lnTo>
                <a:lnTo>
                  <a:pt x="3645" y="627"/>
                </a:lnTo>
                <a:lnTo>
                  <a:pt x="3599" y="697"/>
                </a:lnTo>
                <a:lnTo>
                  <a:pt x="3575" y="790"/>
                </a:lnTo>
                <a:lnTo>
                  <a:pt x="3599" y="813"/>
                </a:lnTo>
                <a:lnTo>
                  <a:pt x="3691" y="929"/>
                </a:lnTo>
                <a:lnTo>
                  <a:pt x="3761" y="1068"/>
                </a:lnTo>
                <a:lnTo>
                  <a:pt x="3784" y="1208"/>
                </a:lnTo>
                <a:lnTo>
                  <a:pt x="3761" y="1347"/>
                </a:lnTo>
                <a:lnTo>
                  <a:pt x="3761" y="1208"/>
                </a:lnTo>
                <a:lnTo>
                  <a:pt x="3715" y="1092"/>
                </a:lnTo>
                <a:lnTo>
                  <a:pt x="3645" y="975"/>
                </a:lnTo>
                <a:lnTo>
                  <a:pt x="3529" y="883"/>
                </a:lnTo>
                <a:lnTo>
                  <a:pt x="3413" y="813"/>
                </a:lnTo>
                <a:lnTo>
                  <a:pt x="3297" y="766"/>
                </a:lnTo>
                <a:lnTo>
                  <a:pt x="3157" y="743"/>
                </a:lnTo>
                <a:lnTo>
                  <a:pt x="3018" y="743"/>
                </a:lnTo>
                <a:lnTo>
                  <a:pt x="2902" y="766"/>
                </a:lnTo>
                <a:lnTo>
                  <a:pt x="2763" y="790"/>
                </a:lnTo>
                <a:lnTo>
                  <a:pt x="2647" y="836"/>
                </a:lnTo>
                <a:lnTo>
                  <a:pt x="2531" y="906"/>
                </a:lnTo>
                <a:lnTo>
                  <a:pt x="2438" y="999"/>
                </a:lnTo>
                <a:lnTo>
                  <a:pt x="2368" y="1138"/>
                </a:lnTo>
                <a:lnTo>
                  <a:pt x="2345" y="1254"/>
                </a:lnTo>
                <a:lnTo>
                  <a:pt x="2345" y="1417"/>
                </a:lnTo>
                <a:lnTo>
                  <a:pt x="2298" y="1254"/>
                </a:lnTo>
                <a:lnTo>
                  <a:pt x="2322" y="1115"/>
                </a:lnTo>
                <a:lnTo>
                  <a:pt x="2368" y="975"/>
                </a:lnTo>
                <a:lnTo>
                  <a:pt x="2461" y="836"/>
                </a:lnTo>
                <a:lnTo>
                  <a:pt x="2577" y="743"/>
                </a:lnTo>
                <a:lnTo>
                  <a:pt x="2716" y="674"/>
                </a:lnTo>
                <a:lnTo>
                  <a:pt x="2879" y="627"/>
                </a:lnTo>
                <a:lnTo>
                  <a:pt x="3065" y="627"/>
                </a:lnTo>
                <a:lnTo>
                  <a:pt x="3041" y="511"/>
                </a:lnTo>
                <a:lnTo>
                  <a:pt x="3018" y="418"/>
                </a:lnTo>
                <a:lnTo>
                  <a:pt x="2949" y="325"/>
                </a:lnTo>
                <a:lnTo>
                  <a:pt x="2879" y="232"/>
                </a:lnTo>
                <a:lnTo>
                  <a:pt x="2786" y="163"/>
                </a:lnTo>
                <a:lnTo>
                  <a:pt x="2647" y="93"/>
                </a:lnTo>
                <a:lnTo>
                  <a:pt x="2531" y="47"/>
                </a:lnTo>
                <a:lnTo>
                  <a:pt x="2391" y="24"/>
                </a:lnTo>
                <a:lnTo>
                  <a:pt x="2252" y="0"/>
                </a:lnTo>
                <a:close/>
              </a:path>
            </a:pathLst>
          </a:custGeom>
          <a:solidFill>
            <a:srgbClr val="FFFFFF">
              <a:alpha val="23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7" name="Google Shape;3217;p31">
            <a:extLst>
              <a:ext uri="{FF2B5EF4-FFF2-40B4-BE49-F238E27FC236}">
                <a16:creationId xmlns:a16="http://schemas.microsoft.com/office/drawing/2014/main" id="{F82E786F-C130-78E4-7864-87AE45E41068}"/>
              </a:ext>
            </a:extLst>
          </p:cNvPr>
          <p:cNvSpPr/>
          <p:nvPr/>
        </p:nvSpPr>
        <p:spPr>
          <a:xfrm>
            <a:off x="7616575" y="2358001"/>
            <a:ext cx="768370" cy="221274"/>
          </a:xfrm>
          <a:custGeom>
            <a:avLst/>
            <a:gdLst/>
            <a:ahLst/>
            <a:cxnLst/>
            <a:rect l="l" t="t" r="r" b="b"/>
            <a:pathLst>
              <a:path w="9033" h="2601" extrusionOk="0">
                <a:moveTo>
                  <a:pt x="6084" y="1"/>
                </a:moveTo>
                <a:lnTo>
                  <a:pt x="5921" y="47"/>
                </a:lnTo>
                <a:lnTo>
                  <a:pt x="5759" y="93"/>
                </a:lnTo>
                <a:lnTo>
                  <a:pt x="5596" y="186"/>
                </a:lnTo>
                <a:lnTo>
                  <a:pt x="5480" y="279"/>
                </a:lnTo>
                <a:lnTo>
                  <a:pt x="5387" y="372"/>
                </a:lnTo>
                <a:lnTo>
                  <a:pt x="5318" y="488"/>
                </a:lnTo>
                <a:lnTo>
                  <a:pt x="5271" y="627"/>
                </a:lnTo>
                <a:lnTo>
                  <a:pt x="5248" y="767"/>
                </a:lnTo>
                <a:lnTo>
                  <a:pt x="5480" y="767"/>
                </a:lnTo>
                <a:lnTo>
                  <a:pt x="5666" y="836"/>
                </a:lnTo>
                <a:lnTo>
                  <a:pt x="5852" y="906"/>
                </a:lnTo>
                <a:lnTo>
                  <a:pt x="5991" y="1022"/>
                </a:lnTo>
                <a:lnTo>
                  <a:pt x="6060" y="1115"/>
                </a:lnTo>
                <a:lnTo>
                  <a:pt x="6107" y="1185"/>
                </a:lnTo>
                <a:lnTo>
                  <a:pt x="6153" y="1277"/>
                </a:lnTo>
                <a:lnTo>
                  <a:pt x="6177" y="1370"/>
                </a:lnTo>
                <a:lnTo>
                  <a:pt x="6177" y="1556"/>
                </a:lnTo>
                <a:lnTo>
                  <a:pt x="6153" y="1742"/>
                </a:lnTo>
                <a:lnTo>
                  <a:pt x="6153" y="1556"/>
                </a:lnTo>
                <a:lnTo>
                  <a:pt x="6107" y="1394"/>
                </a:lnTo>
                <a:lnTo>
                  <a:pt x="6037" y="1231"/>
                </a:lnTo>
                <a:lnTo>
                  <a:pt x="5921" y="1115"/>
                </a:lnTo>
                <a:lnTo>
                  <a:pt x="5782" y="1022"/>
                </a:lnTo>
                <a:lnTo>
                  <a:pt x="5619" y="952"/>
                </a:lnTo>
                <a:lnTo>
                  <a:pt x="5457" y="929"/>
                </a:lnTo>
                <a:lnTo>
                  <a:pt x="5294" y="906"/>
                </a:lnTo>
                <a:lnTo>
                  <a:pt x="5271" y="906"/>
                </a:lnTo>
                <a:lnTo>
                  <a:pt x="5109" y="929"/>
                </a:lnTo>
                <a:lnTo>
                  <a:pt x="4946" y="952"/>
                </a:lnTo>
                <a:lnTo>
                  <a:pt x="4807" y="999"/>
                </a:lnTo>
                <a:lnTo>
                  <a:pt x="4667" y="1068"/>
                </a:lnTo>
                <a:lnTo>
                  <a:pt x="4528" y="1185"/>
                </a:lnTo>
                <a:lnTo>
                  <a:pt x="4435" y="1324"/>
                </a:lnTo>
                <a:lnTo>
                  <a:pt x="4389" y="1486"/>
                </a:lnTo>
                <a:lnTo>
                  <a:pt x="4389" y="1672"/>
                </a:lnTo>
                <a:lnTo>
                  <a:pt x="4342" y="1486"/>
                </a:lnTo>
                <a:lnTo>
                  <a:pt x="4366" y="1394"/>
                </a:lnTo>
                <a:lnTo>
                  <a:pt x="4366" y="1301"/>
                </a:lnTo>
                <a:lnTo>
                  <a:pt x="4412" y="1208"/>
                </a:lnTo>
                <a:lnTo>
                  <a:pt x="4459" y="1138"/>
                </a:lnTo>
                <a:lnTo>
                  <a:pt x="4598" y="976"/>
                </a:lnTo>
                <a:lnTo>
                  <a:pt x="4621" y="952"/>
                </a:lnTo>
                <a:lnTo>
                  <a:pt x="4575" y="860"/>
                </a:lnTo>
                <a:lnTo>
                  <a:pt x="4505" y="767"/>
                </a:lnTo>
                <a:lnTo>
                  <a:pt x="4435" y="674"/>
                </a:lnTo>
                <a:lnTo>
                  <a:pt x="4342" y="604"/>
                </a:lnTo>
                <a:lnTo>
                  <a:pt x="4133" y="465"/>
                </a:lnTo>
                <a:lnTo>
                  <a:pt x="3878" y="372"/>
                </a:lnTo>
                <a:lnTo>
                  <a:pt x="3553" y="302"/>
                </a:lnTo>
                <a:lnTo>
                  <a:pt x="3205" y="279"/>
                </a:lnTo>
                <a:lnTo>
                  <a:pt x="3019" y="279"/>
                </a:lnTo>
                <a:lnTo>
                  <a:pt x="2810" y="302"/>
                </a:lnTo>
                <a:lnTo>
                  <a:pt x="2555" y="372"/>
                </a:lnTo>
                <a:lnTo>
                  <a:pt x="2299" y="465"/>
                </a:lnTo>
                <a:lnTo>
                  <a:pt x="2067" y="581"/>
                </a:lnTo>
                <a:lnTo>
                  <a:pt x="1835" y="743"/>
                </a:lnTo>
                <a:lnTo>
                  <a:pt x="1649" y="929"/>
                </a:lnTo>
                <a:lnTo>
                  <a:pt x="1510" y="1161"/>
                </a:lnTo>
                <a:lnTo>
                  <a:pt x="1417" y="1417"/>
                </a:lnTo>
                <a:lnTo>
                  <a:pt x="1371" y="1672"/>
                </a:lnTo>
                <a:lnTo>
                  <a:pt x="1417" y="1835"/>
                </a:lnTo>
                <a:lnTo>
                  <a:pt x="1371" y="1742"/>
                </a:lnTo>
                <a:lnTo>
                  <a:pt x="1324" y="1649"/>
                </a:lnTo>
                <a:lnTo>
                  <a:pt x="1255" y="1579"/>
                </a:lnTo>
                <a:lnTo>
                  <a:pt x="1185" y="1510"/>
                </a:lnTo>
                <a:lnTo>
                  <a:pt x="1092" y="1463"/>
                </a:lnTo>
                <a:lnTo>
                  <a:pt x="999" y="1440"/>
                </a:lnTo>
                <a:lnTo>
                  <a:pt x="814" y="1394"/>
                </a:lnTo>
                <a:lnTo>
                  <a:pt x="767" y="1394"/>
                </a:lnTo>
                <a:lnTo>
                  <a:pt x="581" y="1417"/>
                </a:lnTo>
                <a:lnTo>
                  <a:pt x="419" y="1486"/>
                </a:lnTo>
                <a:lnTo>
                  <a:pt x="256" y="1579"/>
                </a:lnTo>
                <a:lnTo>
                  <a:pt x="117" y="1695"/>
                </a:lnTo>
                <a:lnTo>
                  <a:pt x="71" y="1788"/>
                </a:lnTo>
                <a:lnTo>
                  <a:pt x="47" y="1858"/>
                </a:lnTo>
                <a:lnTo>
                  <a:pt x="1" y="2067"/>
                </a:lnTo>
                <a:lnTo>
                  <a:pt x="1" y="2253"/>
                </a:lnTo>
                <a:lnTo>
                  <a:pt x="24" y="2345"/>
                </a:lnTo>
                <a:lnTo>
                  <a:pt x="47" y="2415"/>
                </a:lnTo>
                <a:lnTo>
                  <a:pt x="94" y="2485"/>
                </a:lnTo>
                <a:lnTo>
                  <a:pt x="163" y="2554"/>
                </a:lnTo>
                <a:lnTo>
                  <a:pt x="233" y="2578"/>
                </a:lnTo>
                <a:lnTo>
                  <a:pt x="326" y="2601"/>
                </a:lnTo>
                <a:lnTo>
                  <a:pt x="721" y="2601"/>
                </a:lnTo>
                <a:lnTo>
                  <a:pt x="2346" y="2578"/>
                </a:lnTo>
                <a:lnTo>
                  <a:pt x="8057" y="2578"/>
                </a:lnTo>
                <a:lnTo>
                  <a:pt x="8452" y="2601"/>
                </a:lnTo>
                <a:lnTo>
                  <a:pt x="8568" y="2601"/>
                </a:lnTo>
                <a:lnTo>
                  <a:pt x="8661" y="2578"/>
                </a:lnTo>
                <a:lnTo>
                  <a:pt x="8754" y="2554"/>
                </a:lnTo>
                <a:lnTo>
                  <a:pt x="8823" y="2508"/>
                </a:lnTo>
                <a:lnTo>
                  <a:pt x="8916" y="2461"/>
                </a:lnTo>
                <a:lnTo>
                  <a:pt x="8963" y="2392"/>
                </a:lnTo>
                <a:lnTo>
                  <a:pt x="9009" y="2322"/>
                </a:lnTo>
                <a:lnTo>
                  <a:pt x="9032" y="2229"/>
                </a:lnTo>
                <a:lnTo>
                  <a:pt x="9032" y="2136"/>
                </a:lnTo>
                <a:lnTo>
                  <a:pt x="9032" y="2044"/>
                </a:lnTo>
                <a:lnTo>
                  <a:pt x="8986" y="1951"/>
                </a:lnTo>
                <a:lnTo>
                  <a:pt x="8916" y="1881"/>
                </a:lnTo>
                <a:lnTo>
                  <a:pt x="8870" y="1811"/>
                </a:lnTo>
                <a:lnTo>
                  <a:pt x="8800" y="1788"/>
                </a:lnTo>
                <a:lnTo>
                  <a:pt x="8730" y="1765"/>
                </a:lnTo>
                <a:lnTo>
                  <a:pt x="8638" y="1742"/>
                </a:lnTo>
                <a:lnTo>
                  <a:pt x="8568" y="1742"/>
                </a:lnTo>
                <a:lnTo>
                  <a:pt x="8475" y="1765"/>
                </a:lnTo>
                <a:lnTo>
                  <a:pt x="8568" y="1719"/>
                </a:lnTo>
                <a:lnTo>
                  <a:pt x="8591" y="1719"/>
                </a:lnTo>
                <a:lnTo>
                  <a:pt x="8614" y="1556"/>
                </a:lnTo>
                <a:lnTo>
                  <a:pt x="8638" y="1417"/>
                </a:lnTo>
                <a:lnTo>
                  <a:pt x="8614" y="1277"/>
                </a:lnTo>
                <a:lnTo>
                  <a:pt x="8568" y="1115"/>
                </a:lnTo>
                <a:lnTo>
                  <a:pt x="8498" y="999"/>
                </a:lnTo>
                <a:lnTo>
                  <a:pt x="8405" y="860"/>
                </a:lnTo>
                <a:lnTo>
                  <a:pt x="8289" y="767"/>
                </a:lnTo>
                <a:lnTo>
                  <a:pt x="8173" y="674"/>
                </a:lnTo>
                <a:lnTo>
                  <a:pt x="8057" y="604"/>
                </a:lnTo>
                <a:lnTo>
                  <a:pt x="7918" y="558"/>
                </a:lnTo>
                <a:lnTo>
                  <a:pt x="7778" y="535"/>
                </a:lnTo>
                <a:lnTo>
                  <a:pt x="7570" y="535"/>
                </a:lnTo>
                <a:lnTo>
                  <a:pt x="7407" y="558"/>
                </a:lnTo>
                <a:lnTo>
                  <a:pt x="7268" y="604"/>
                </a:lnTo>
                <a:lnTo>
                  <a:pt x="7128" y="674"/>
                </a:lnTo>
                <a:lnTo>
                  <a:pt x="6989" y="790"/>
                </a:lnTo>
                <a:lnTo>
                  <a:pt x="7128" y="651"/>
                </a:lnTo>
                <a:lnTo>
                  <a:pt x="7082" y="488"/>
                </a:lnTo>
                <a:lnTo>
                  <a:pt x="7012" y="349"/>
                </a:lnTo>
                <a:lnTo>
                  <a:pt x="6896" y="209"/>
                </a:lnTo>
                <a:lnTo>
                  <a:pt x="6757" y="117"/>
                </a:lnTo>
                <a:lnTo>
                  <a:pt x="6618" y="70"/>
                </a:lnTo>
                <a:lnTo>
                  <a:pt x="6502" y="24"/>
                </a:lnTo>
                <a:lnTo>
                  <a:pt x="6385" y="1"/>
                </a:lnTo>
                <a:close/>
              </a:path>
            </a:pathLst>
          </a:custGeom>
          <a:solidFill>
            <a:srgbClr val="FFFFFF">
              <a:alpha val="23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8" name="Google Shape;3218;p31">
            <a:extLst>
              <a:ext uri="{FF2B5EF4-FFF2-40B4-BE49-F238E27FC236}">
                <a16:creationId xmlns:a16="http://schemas.microsoft.com/office/drawing/2014/main" id="{22181592-EDBC-E9FB-4AA8-4D65214E7E65}"/>
              </a:ext>
            </a:extLst>
          </p:cNvPr>
          <p:cNvSpPr/>
          <p:nvPr/>
        </p:nvSpPr>
        <p:spPr>
          <a:xfrm>
            <a:off x="4747451" y="2968805"/>
            <a:ext cx="156499" cy="108714"/>
          </a:xfrm>
          <a:custGeom>
            <a:avLst/>
            <a:gdLst/>
            <a:ahLst/>
            <a:cxnLst/>
            <a:rect l="l" t="t" r="r" b="b"/>
            <a:pathLst>
              <a:path w="2508" h="1742" extrusionOk="0">
                <a:moveTo>
                  <a:pt x="2507" y="0"/>
                </a:moveTo>
                <a:lnTo>
                  <a:pt x="2299" y="93"/>
                </a:lnTo>
                <a:lnTo>
                  <a:pt x="2113" y="232"/>
                </a:lnTo>
                <a:lnTo>
                  <a:pt x="1950" y="372"/>
                </a:lnTo>
                <a:lnTo>
                  <a:pt x="1788" y="534"/>
                </a:lnTo>
                <a:lnTo>
                  <a:pt x="1625" y="697"/>
                </a:lnTo>
                <a:lnTo>
                  <a:pt x="1486" y="906"/>
                </a:lnTo>
                <a:lnTo>
                  <a:pt x="1393" y="1091"/>
                </a:lnTo>
                <a:lnTo>
                  <a:pt x="1254" y="929"/>
                </a:lnTo>
                <a:lnTo>
                  <a:pt x="1091" y="766"/>
                </a:lnTo>
                <a:lnTo>
                  <a:pt x="882" y="627"/>
                </a:lnTo>
                <a:lnTo>
                  <a:pt x="673" y="511"/>
                </a:lnTo>
                <a:lnTo>
                  <a:pt x="464" y="441"/>
                </a:lnTo>
                <a:lnTo>
                  <a:pt x="232" y="395"/>
                </a:lnTo>
                <a:lnTo>
                  <a:pt x="0" y="395"/>
                </a:lnTo>
                <a:lnTo>
                  <a:pt x="209" y="465"/>
                </a:lnTo>
                <a:lnTo>
                  <a:pt x="418" y="558"/>
                </a:lnTo>
                <a:lnTo>
                  <a:pt x="604" y="674"/>
                </a:lnTo>
                <a:lnTo>
                  <a:pt x="766" y="790"/>
                </a:lnTo>
                <a:lnTo>
                  <a:pt x="929" y="929"/>
                </a:lnTo>
                <a:lnTo>
                  <a:pt x="1068" y="1091"/>
                </a:lnTo>
                <a:lnTo>
                  <a:pt x="1207" y="1254"/>
                </a:lnTo>
                <a:lnTo>
                  <a:pt x="1323" y="1440"/>
                </a:lnTo>
                <a:lnTo>
                  <a:pt x="1486" y="1742"/>
                </a:lnTo>
                <a:lnTo>
                  <a:pt x="1556" y="1393"/>
                </a:lnTo>
                <a:lnTo>
                  <a:pt x="1625" y="1208"/>
                </a:lnTo>
                <a:lnTo>
                  <a:pt x="1718" y="1022"/>
                </a:lnTo>
                <a:lnTo>
                  <a:pt x="1811" y="836"/>
                </a:lnTo>
                <a:lnTo>
                  <a:pt x="1950" y="674"/>
                </a:lnTo>
                <a:lnTo>
                  <a:pt x="2206" y="325"/>
                </a:lnTo>
                <a:lnTo>
                  <a:pt x="2507" y="0"/>
                </a:lnTo>
                <a:close/>
              </a:path>
            </a:pathLst>
          </a:custGeom>
          <a:solidFill>
            <a:srgbClr val="1A1F20">
              <a:alpha val="131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19" name="Google Shape;3219;p31">
            <a:extLst>
              <a:ext uri="{FF2B5EF4-FFF2-40B4-BE49-F238E27FC236}">
                <a16:creationId xmlns:a16="http://schemas.microsoft.com/office/drawing/2014/main" id="{F62FF077-8EA8-0100-A8F7-AD3D67DD60DF}"/>
              </a:ext>
            </a:extLst>
          </p:cNvPr>
          <p:cNvGrpSpPr/>
          <p:nvPr/>
        </p:nvGrpSpPr>
        <p:grpSpPr>
          <a:xfrm>
            <a:off x="-173" y="2539595"/>
            <a:ext cx="3229114" cy="1774493"/>
            <a:chOff x="-173" y="2539595"/>
            <a:chExt cx="3229114" cy="1774493"/>
          </a:xfrm>
        </p:grpSpPr>
        <p:sp>
          <p:nvSpPr>
            <p:cNvPr id="3220" name="Google Shape;3220;p31">
              <a:extLst>
                <a:ext uri="{FF2B5EF4-FFF2-40B4-BE49-F238E27FC236}">
                  <a16:creationId xmlns:a16="http://schemas.microsoft.com/office/drawing/2014/main" id="{8E9DB682-0BED-2A1E-87C7-1A7F524A2F57}"/>
                </a:ext>
              </a:extLst>
            </p:cNvPr>
            <p:cNvSpPr/>
            <p:nvPr/>
          </p:nvSpPr>
          <p:spPr>
            <a:xfrm>
              <a:off x="360570" y="2539595"/>
              <a:ext cx="1391342" cy="668756"/>
            </a:xfrm>
            <a:custGeom>
              <a:avLst/>
              <a:gdLst/>
              <a:ahLst/>
              <a:cxnLst/>
              <a:rect l="l" t="t" r="r" b="b"/>
              <a:pathLst>
                <a:path w="17343" h="8336" extrusionOk="0">
                  <a:moveTo>
                    <a:pt x="1532" y="325"/>
                  </a:moveTo>
                  <a:lnTo>
                    <a:pt x="2531" y="720"/>
                  </a:lnTo>
                  <a:lnTo>
                    <a:pt x="1788" y="1045"/>
                  </a:lnTo>
                  <a:lnTo>
                    <a:pt x="1532" y="325"/>
                  </a:lnTo>
                  <a:close/>
                  <a:moveTo>
                    <a:pt x="1463" y="372"/>
                  </a:moveTo>
                  <a:lnTo>
                    <a:pt x="1718" y="1068"/>
                  </a:lnTo>
                  <a:lnTo>
                    <a:pt x="1068" y="1347"/>
                  </a:lnTo>
                  <a:lnTo>
                    <a:pt x="1463" y="372"/>
                  </a:lnTo>
                  <a:close/>
                  <a:moveTo>
                    <a:pt x="441" y="70"/>
                  </a:moveTo>
                  <a:lnTo>
                    <a:pt x="1416" y="302"/>
                  </a:lnTo>
                  <a:lnTo>
                    <a:pt x="998" y="1370"/>
                  </a:lnTo>
                  <a:lnTo>
                    <a:pt x="279" y="1185"/>
                  </a:lnTo>
                  <a:lnTo>
                    <a:pt x="186" y="1161"/>
                  </a:lnTo>
                  <a:lnTo>
                    <a:pt x="93" y="1138"/>
                  </a:lnTo>
                  <a:lnTo>
                    <a:pt x="441" y="70"/>
                  </a:lnTo>
                  <a:close/>
                  <a:moveTo>
                    <a:pt x="2670" y="767"/>
                  </a:moveTo>
                  <a:lnTo>
                    <a:pt x="3784" y="1208"/>
                  </a:lnTo>
                  <a:lnTo>
                    <a:pt x="2949" y="1533"/>
                  </a:lnTo>
                  <a:lnTo>
                    <a:pt x="2670" y="767"/>
                  </a:lnTo>
                  <a:close/>
                  <a:moveTo>
                    <a:pt x="1741" y="1138"/>
                  </a:moveTo>
                  <a:lnTo>
                    <a:pt x="1997" y="1858"/>
                  </a:lnTo>
                  <a:lnTo>
                    <a:pt x="1997" y="1858"/>
                  </a:lnTo>
                  <a:lnTo>
                    <a:pt x="1091" y="1417"/>
                  </a:lnTo>
                  <a:lnTo>
                    <a:pt x="1741" y="1138"/>
                  </a:lnTo>
                  <a:close/>
                  <a:moveTo>
                    <a:pt x="2600" y="767"/>
                  </a:moveTo>
                  <a:lnTo>
                    <a:pt x="2879" y="1556"/>
                  </a:lnTo>
                  <a:lnTo>
                    <a:pt x="2089" y="1881"/>
                  </a:lnTo>
                  <a:lnTo>
                    <a:pt x="1811" y="1115"/>
                  </a:lnTo>
                  <a:lnTo>
                    <a:pt x="2600" y="767"/>
                  </a:lnTo>
                  <a:close/>
                  <a:moveTo>
                    <a:pt x="3924" y="1254"/>
                  </a:moveTo>
                  <a:lnTo>
                    <a:pt x="5061" y="1695"/>
                  </a:lnTo>
                  <a:lnTo>
                    <a:pt x="4202" y="2067"/>
                  </a:lnTo>
                  <a:lnTo>
                    <a:pt x="3924" y="1254"/>
                  </a:lnTo>
                  <a:close/>
                  <a:moveTo>
                    <a:pt x="2902" y="1626"/>
                  </a:moveTo>
                  <a:lnTo>
                    <a:pt x="3181" y="2438"/>
                  </a:lnTo>
                  <a:lnTo>
                    <a:pt x="2159" y="1927"/>
                  </a:lnTo>
                  <a:lnTo>
                    <a:pt x="2902" y="1626"/>
                  </a:lnTo>
                  <a:close/>
                  <a:moveTo>
                    <a:pt x="3854" y="1254"/>
                  </a:moveTo>
                  <a:lnTo>
                    <a:pt x="4133" y="2090"/>
                  </a:lnTo>
                  <a:lnTo>
                    <a:pt x="3274" y="2461"/>
                  </a:lnTo>
                  <a:lnTo>
                    <a:pt x="2972" y="1602"/>
                  </a:lnTo>
                  <a:lnTo>
                    <a:pt x="3854" y="1254"/>
                  </a:lnTo>
                  <a:close/>
                  <a:moveTo>
                    <a:pt x="5201" y="1742"/>
                  </a:moveTo>
                  <a:lnTo>
                    <a:pt x="6454" y="2229"/>
                  </a:lnTo>
                  <a:lnTo>
                    <a:pt x="5502" y="2647"/>
                  </a:lnTo>
                  <a:lnTo>
                    <a:pt x="5201" y="1742"/>
                  </a:lnTo>
                  <a:close/>
                  <a:moveTo>
                    <a:pt x="4156" y="2160"/>
                  </a:moveTo>
                  <a:lnTo>
                    <a:pt x="4481" y="3065"/>
                  </a:lnTo>
                  <a:lnTo>
                    <a:pt x="3320" y="2508"/>
                  </a:lnTo>
                  <a:lnTo>
                    <a:pt x="4156" y="2160"/>
                  </a:lnTo>
                  <a:close/>
                  <a:moveTo>
                    <a:pt x="5131" y="1742"/>
                  </a:moveTo>
                  <a:lnTo>
                    <a:pt x="5433" y="2694"/>
                  </a:lnTo>
                  <a:lnTo>
                    <a:pt x="4550" y="3088"/>
                  </a:lnTo>
                  <a:lnTo>
                    <a:pt x="4225" y="2113"/>
                  </a:lnTo>
                  <a:lnTo>
                    <a:pt x="5131" y="1742"/>
                  </a:lnTo>
                  <a:close/>
                  <a:moveTo>
                    <a:pt x="6594" y="2299"/>
                  </a:moveTo>
                  <a:lnTo>
                    <a:pt x="8079" y="2856"/>
                  </a:lnTo>
                  <a:lnTo>
                    <a:pt x="7011" y="3297"/>
                  </a:lnTo>
                  <a:lnTo>
                    <a:pt x="6594" y="2299"/>
                  </a:lnTo>
                  <a:close/>
                  <a:moveTo>
                    <a:pt x="5456" y="2740"/>
                  </a:moveTo>
                  <a:lnTo>
                    <a:pt x="5688" y="3390"/>
                  </a:lnTo>
                  <a:lnTo>
                    <a:pt x="5804" y="3692"/>
                  </a:lnTo>
                  <a:lnTo>
                    <a:pt x="4620" y="3135"/>
                  </a:lnTo>
                  <a:lnTo>
                    <a:pt x="5456" y="2740"/>
                  </a:lnTo>
                  <a:close/>
                  <a:moveTo>
                    <a:pt x="6524" y="2276"/>
                  </a:moveTo>
                  <a:lnTo>
                    <a:pt x="6942" y="3320"/>
                  </a:lnTo>
                  <a:lnTo>
                    <a:pt x="6245" y="3599"/>
                  </a:lnTo>
                  <a:lnTo>
                    <a:pt x="5874" y="3738"/>
                  </a:lnTo>
                  <a:lnTo>
                    <a:pt x="5758" y="3390"/>
                  </a:lnTo>
                  <a:lnTo>
                    <a:pt x="5526" y="2717"/>
                  </a:lnTo>
                  <a:lnTo>
                    <a:pt x="6524" y="2276"/>
                  </a:lnTo>
                  <a:close/>
                  <a:moveTo>
                    <a:pt x="8219" y="2926"/>
                  </a:moveTo>
                  <a:lnTo>
                    <a:pt x="9867" y="3553"/>
                  </a:lnTo>
                  <a:lnTo>
                    <a:pt x="8660" y="4040"/>
                  </a:lnTo>
                  <a:lnTo>
                    <a:pt x="8219" y="2926"/>
                  </a:lnTo>
                  <a:close/>
                  <a:moveTo>
                    <a:pt x="6965" y="3390"/>
                  </a:moveTo>
                  <a:lnTo>
                    <a:pt x="7429" y="4504"/>
                  </a:lnTo>
                  <a:lnTo>
                    <a:pt x="7429" y="4504"/>
                  </a:lnTo>
                  <a:lnTo>
                    <a:pt x="5967" y="3785"/>
                  </a:lnTo>
                  <a:lnTo>
                    <a:pt x="6292" y="3669"/>
                  </a:lnTo>
                  <a:lnTo>
                    <a:pt x="6965" y="3390"/>
                  </a:lnTo>
                  <a:close/>
                  <a:moveTo>
                    <a:pt x="8149" y="2903"/>
                  </a:moveTo>
                  <a:lnTo>
                    <a:pt x="8590" y="4063"/>
                  </a:lnTo>
                  <a:lnTo>
                    <a:pt x="7499" y="4528"/>
                  </a:lnTo>
                  <a:lnTo>
                    <a:pt x="7035" y="3367"/>
                  </a:lnTo>
                  <a:lnTo>
                    <a:pt x="8149" y="2903"/>
                  </a:lnTo>
                  <a:close/>
                  <a:moveTo>
                    <a:pt x="10006" y="3599"/>
                  </a:moveTo>
                  <a:lnTo>
                    <a:pt x="12026" y="4388"/>
                  </a:lnTo>
                  <a:lnTo>
                    <a:pt x="10564" y="4853"/>
                  </a:lnTo>
                  <a:lnTo>
                    <a:pt x="10006" y="3599"/>
                  </a:lnTo>
                  <a:close/>
                  <a:moveTo>
                    <a:pt x="8613" y="4133"/>
                  </a:moveTo>
                  <a:lnTo>
                    <a:pt x="9054" y="5294"/>
                  </a:lnTo>
                  <a:lnTo>
                    <a:pt x="9054" y="5294"/>
                  </a:lnTo>
                  <a:lnTo>
                    <a:pt x="7569" y="4574"/>
                  </a:lnTo>
                  <a:lnTo>
                    <a:pt x="8613" y="4133"/>
                  </a:lnTo>
                  <a:close/>
                  <a:moveTo>
                    <a:pt x="9937" y="3599"/>
                  </a:moveTo>
                  <a:lnTo>
                    <a:pt x="10494" y="4876"/>
                  </a:lnTo>
                  <a:lnTo>
                    <a:pt x="9147" y="5317"/>
                  </a:lnTo>
                  <a:lnTo>
                    <a:pt x="8683" y="4110"/>
                  </a:lnTo>
                  <a:lnTo>
                    <a:pt x="9937" y="3599"/>
                  </a:lnTo>
                  <a:close/>
                  <a:moveTo>
                    <a:pt x="12189" y="4435"/>
                  </a:moveTo>
                  <a:lnTo>
                    <a:pt x="14046" y="5155"/>
                  </a:lnTo>
                  <a:lnTo>
                    <a:pt x="12723" y="5712"/>
                  </a:lnTo>
                  <a:lnTo>
                    <a:pt x="12189" y="4435"/>
                  </a:lnTo>
                  <a:close/>
                  <a:moveTo>
                    <a:pt x="10540" y="4946"/>
                  </a:moveTo>
                  <a:lnTo>
                    <a:pt x="11144" y="6315"/>
                  </a:lnTo>
                  <a:lnTo>
                    <a:pt x="9217" y="5363"/>
                  </a:lnTo>
                  <a:lnTo>
                    <a:pt x="10540" y="4946"/>
                  </a:lnTo>
                  <a:close/>
                  <a:moveTo>
                    <a:pt x="12096" y="4412"/>
                  </a:moveTo>
                  <a:lnTo>
                    <a:pt x="12653" y="5735"/>
                  </a:lnTo>
                  <a:lnTo>
                    <a:pt x="11237" y="6339"/>
                  </a:lnTo>
                  <a:lnTo>
                    <a:pt x="10587" y="4922"/>
                  </a:lnTo>
                  <a:lnTo>
                    <a:pt x="12096" y="4412"/>
                  </a:lnTo>
                  <a:close/>
                  <a:moveTo>
                    <a:pt x="302" y="1254"/>
                  </a:moveTo>
                  <a:lnTo>
                    <a:pt x="998" y="1440"/>
                  </a:lnTo>
                  <a:lnTo>
                    <a:pt x="1347" y="1626"/>
                  </a:lnTo>
                  <a:lnTo>
                    <a:pt x="998" y="6594"/>
                  </a:lnTo>
                  <a:lnTo>
                    <a:pt x="650" y="6594"/>
                  </a:lnTo>
                  <a:lnTo>
                    <a:pt x="302" y="1254"/>
                  </a:lnTo>
                  <a:close/>
                  <a:moveTo>
                    <a:pt x="14185" y="5201"/>
                  </a:moveTo>
                  <a:lnTo>
                    <a:pt x="16298" y="6014"/>
                  </a:lnTo>
                  <a:lnTo>
                    <a:pt x="14696" y="6803"/>
                  </a:lnTo>
                  <a:lnTo>
                    <a:pt x="14185" y="5201"/>
                  </a:lnTo>
                  <a:close/>
                  <a:moveTo>
                    <a:pt x="12676" y="5805"/>
                  </a:moveTo>
                  <a:lnTo>
                    <a:pt x="13350" y="7383"/>
                  </a:lnTo>
                  <a:lnTo>
                    <a:pt x="11283" y="6385"/>
                  </a:lnTo>
                  <a:lnTo>
                    <a:pt x="12676" y="5805"/>
                  </a:lnTo>
                  <a:close/>
                  <a:moveTo>
                    <a:pt x="14116" y="5201"/>
                  </a:moveTo>
                  <a:lnTo>
                    <a:pt x="14650" y="6826"/>
                  </a:lnTo>
                  <a:lnTo>
                    <a:pt x="13442" y="7407"/>
                  </a:lnTo>
                  <a:lnTo>
                    <a:pt x="12746" y="5758"/>
                  </a:lnTo>
                  <a:lnTo>
                    <a:pt x="14116" y="5201"/>
                  </a:lnTo>
                  <a:close/>
                  <a:moveTo>
                    <a:pt x="14673" y="6896"/>
                  </a:moveTo>
                  <a:lnTo>
                    <a:pt x="15114" y="8242"/>
                  </a:lnTo>
                  <a:lnTo>
                    <a:pt x="13512" y="7453"/>
                  </a:lnTo>
                  <a:lnTo>
                    <a:pt x="14673" y="6896"/>
                  </a:lnTo>
                  <a:close/>
                  <a:moveTo>
                    <a:pt x="16368" y="6060"/>
                  </a:moveTo>
                  <a:lnTo>
                    <a:pt x="17273" y="7082"/>
                  </a:lnTo>
                  <a:lnTo>
                    <a:pt x="16530" y="8219"/>
                  </a:lnTo>
                  <a:lnTo>
                    <a:pt x="15184" y="8266"/>
                  </a:lnTo>
                  <a:lnTo>
                    <a:pt x="14719" y="6849"/>
                  </a:lnTo>
                  <a:lnTo>
                    <a:pt x="16368" y="6060"/>
                  </a:lnTo>
                  <a:close/>
                  <a:moveTo>
                    <a:pt x="395" y="0"/>
                  </a:moveTo>
                  <a:lnTo>
                    <a:pt x="395" y="24"/>
                  </a:lnTo>
                  <a:lnTo>
                    <a:pt x="0" y="1161"/>
                  </a:lnTo>
                  <a:lnTo>
                    <a:pt x="0" y="1185"/>
                  </a:lnTo>
                  <a:lnTo>
                    <a:pt x="23" y="1185"/>
                  </a:lnTo>
                  <a:lnTo>
                    <a:pt x="186" y="1231"/>
                  </a:lnTo>
                  <a:lnTo>
                    <a:pt x="557" y="6640"/>
                  </a:lnTo>
                  <a:lnTo>
                    <a:pt x="580" y="6687"/>
                  </a:lnTo>
                  <a:lnTo>
                    <a:pt x="1091" y="6687"/>
                  </a:lnTo>
                  <a:lnTo>
                    <a:pt x="1091" y="6640"/>
                  </a:lnTo>
                  <a:lnTo>
                    <a:pt x="1439" y="1672"/>
                  </a:lnTo>
                  <a:lnTo>
                    <a:pt x="2043" y="1951"/>
                  </a:lnTo>
                  <a:lnTo>
                    <a:pt x="5851" y="3808"/>
                  </a:lnTo>
                  <a:lnTo>
                    <a:pt x="7476" y="4597"/>
                  </a:lnTo>
                  <a:lnTo>
                    <a:pt x="9101" y="5387"/>
                  </a:lnTo>
                  <a:lnTo>
                    <a:pt x="15137" y="8335"/>
                  </a:lnTo>
                  <a:lnTo>
                    <a:pt x="15160" y="8335"/>
                  </a:lnTo>
                  <a:lnTo>
                    <a:pt x="16553" y="8289"/>
                  </a:lnTo>
                  <a:lnTo>
                    <a:pt x="16577" y="8266"/>
                  </a:lnTo>
                  <a:lnTo>
                    <a:pt x="17343" y="7105"/>
                  </a:lnTo>
                  <a:lnTo>
                    <a:pt x="17343" y="7082"/>
                  </a:lnTo>
                  <a:lnTo>
                    <a:pt x="17343" y="7058"/>
                  </a:lnTo>
                  <a:lnTo>
                    <a:pt x="16391" y="5990"/>
                  </a:lnTo>
                  <a:lnTo>
                    <a:pt x="9960" y="3506"/>
                  </a:lnTo>
                  <a:lnTo>
                    <a:pt x="8172" y="2833"/>
                  </a:lnTo>
                  <a:lnTo>
                    <a:pt x="6547" y="2183"/>
                  </a:lnTo>
                  <a:lnTo>
                    <a:pt x="5177" y="1672"/>
                  </a:lnTo>
                  <a:lnTo>
                    <a:pt x="3877" y="1161"/>
                  </a:lnTo>
                  <a:lnTo>
                    <a:pt x="2623" y="697"/>
                  </a:lnTo>
                  <a:lnTo>
                    <a:pt x="1486" y="233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31">
              <a:extLst>
                <a:ext uri="{FF2B5EF4-FFF2-40B4-BE49-F238E27FC236}">
                  <a16:creationId xmlns:a16="http://schemas.microsoft.com/office/drawing/2014/main" id="{6A7A80E9-CAD6-EB33-7B85-8288A6E90EA5}"/>
                </a:ext>
              </a:extLst>
            </p:cNvPr>
            <p:cNvSpPr/>
            <p:nvPr/>
          </p:nvSpPr>
          <p:spPr>
            <a:xfrm>
              <a:off x="384717" y="3163505"/>
              <a:ext cx="85761" cy="121220"/>
            </a:xfrm>
            <a:custGeom>
              <a:avLst/>
              <a:gdLst/>
              <a:ahLst/>
              <a:cxnLst/>
              <a:rect l="l" t="t" r="r" b="b"/>
              <a:pathLst>
                <a:path w="1069" h="1511" extrusionOk="0">
                  <a:moveTo>
                    <a:pt x="303" y="1"/>
                  </a:moveTo>
                  <a:lnTo>
                    <a:pt x="326" y="117"/>
                  </a:lnTo>
                  <a:lnTo>
                    <a:pt x="326" y="233"/>
                  </a:lnTo>
                  <a:lnTo>
                    <a:pt x="303" y="349"/>
                  </a:lnTo>
                  <a:lnTo>
                    <a:pt x="279" y="419"/>
                  </a:lnTo>
                  <a:lnTo>
                    <a:pt x="256" y="465"/>
                  </a:lnTo>
                  <a:lnTo>
                    <a:pt x="140" y="581"/>
                  </a:lnTo>
                  <a:lnTo>
                    <a:pt x="47" y="721"/>
                  </a:lnTo>
                  <a:lnTo>
                    <a:pt x="24" y="790"/>
                  </a:lnTo>
                  <a:lnTo>
                    <a:pt x="1" y="883"/>
                  </a:lnTo>
                  <a:lnTo>
                    <a:pt x="1" y="999"/>
                  </a:lnTo>
                  <a:lnTo>
                    <a:pt x="24" y="1092"/>
                  </a:lnTo>
                  <a:lnTo>
                    <a:pt x="47" y="1162"/>
                  </a:lnTo>
                  <a:lnTo>
                    <a:pt x="94" y="1255"/>
                  </a:lnTo>
                  <a:lnTo>
                    <a:pt x="187" y="1394"/>
                  </a:lnTo>
                  <a:lnTo>
                    <a:pt x="349" y="1487"/>
                  </a:lnTo>
                  <a:lnTo>
                    <a:pt x="442" y="1510"/>
                  </a:lnTo>
                  <a:lnTo>
                    <a:pt x="651" y="1510"/>
                  </a:lnTo>
                  <a:lnTo>
                    <a:pt x="767" y="1464"/>
                  </a:lnTo>
                  <a:lnTo>
                    <a:pt x="860" y="1417"/>
                  </a:lnTo>
                  <a:lnTo>
                    <a:pt x="953" y="1348"/>
                  </a:lnTo>
                  <a:lnTo>
                    <a:pt x="1022" y="1255"/>
                  </a:lnTo>
                  <a:lnTo>
                    <a:pt x="1046" y="1139"/>
                  </a:lnTo>
                  <a:lnTo>
                    <a:pt x="1069" y="1046"/>
                  </a:lnTo>
                  <a:lnTo>
                    <a:pt x="1046" y="953"/>
                  </a:lnTo>
                  <a:lnTo>
                    <a:pt x="1022" y="837"/>
                  </a:lnTo>
                  <a:lnTo>
                    <a:pt x="976" y="767"/>
                  </a:lnTo>
                  <a:lnTo>
                    <a:pt x="953" y="744"/>
                  </a:lnTo>
                  <a:lnTo>
                    <a:pt x="929" y="814"/>
                  </a:lnTo>
                  <a:lnTo>
                    <a:pt x="860" y="976"/>
                  </a:lnTo>
                  <a:lnTo>
                    <a:pt x="813" y="1046"/>
                  </a:lnTo>
                  <a:lnTo>
                    <a:pt x="767" y="1115"/>
                  </a:lnTo>
                  <a:lnTo>
                    <a:pt x="697" y="1162"/>
                  </a:lnTo>
                  <a:lnTo>
                    <a:pt x="604" y="1162"/>
                  </a:lnTo>
                  <a:lnTo>
                    <a:pt x="512" y="1139"/>
                  </a:lnTo>
                  <a:lnTo>
                    <a:pt x="442" y="1115"/>
                  </a:lnTo>
                  <a:lnTo>
                    <a:pt x="372" y="1046"/>
                  </a:lnTo>
                  <a:lnTo>
                    <a:pt x="349" y="976"/>
                  </a:lnTo>
                  <a:lnTo>
                    <a:pt x="326" y="906"/>
                  </a:lnTo>
                  <a:lnTo>
                    <a:pt x="326" y="837"/>
                  </a:lnTo>
                  <a:lnTo>
                    <a:pt x="349" y="767"/>
                  </a:lnTo>
                  <a:lnTo>
                    <a:pt x="419" y="697"/>
                  </a:lnTo>
                  <a:lnTo>
                    <a:pt x="535" y="581"/>
                  </a:lnTo>
                  <a:lnTo>
                    <a:pt x="628" y="419"/>
                  </a:lnTo>
                  <a:lnTo>
                    <a:pt x="697" y="233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31">
              <a:extLst>
                <a:ext uri="{FF2B5EF4-FFF2-40B4-BE49-F238E27FC236}">
                  <a16:creationId xmlns:a16="http://schemas.microsoft.com/office/drawing/2014/main" id="{58051A5F-C2AB-1546-D3CF-F7193D3D9655}"/>
                </a:ext>
              </a:extLst>
            </p:cNvPr>
            <p:cNvSpPr/>
            <p:nvPr/>
          </p:nvSpPr>
          <p:spPr>
            <a:xfrm>
              <a:off x="386643" y="3038755"/>
              <a:ext cx="80145" cy="130446"/>
            </a:xfrm>
            <a:custGeom>
              <a:avLst/>
              <a:gdLst/>
              <a:ahLst/>
              <a:cxnLst/>
              <a:rect l="l" t="t" r="r" b="b"/>
              <a:pathLst>
                <a:path w="999" h="1626" extrusionOk="0">
                  <a:moveTo>
                    <a:pt x="0" y="0"/>
                  </a:moveTo>
                  <a:lnTo>
                    <a:pt x="93" y="1626"/>
                  </a:lnTo>
                  <a:lnTo>
                    <a:pt x="905" y="1626"/>
                  </a:lnTo>
                  <a:lnTo>
                    <a:pt x="9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31">
              <a:extLst>
                <a:ext uri="{FF2B5EF4-FFF2-40B4-BE49-F238E27FC236}">
                  <a16:creationId xmlns:a16="http://schemas.microsoft.com/office/drawing/2014/main" id="{0E584BF0-A394-1968-0BCB-7A0AEB881243}"/>
                </a:ext>
              </a:extLst>
            </p:cNvPr>
            <p:cNvSpPr/>
            <p:nvPr/>
          </p:nvSpPr>
          <p:spPr>
            <a:xfrm>
              <a:off x="388488" y="3044371"/>
              <a:ext cx="78300" cy="117369"/>
            </a:xfrm>
            <a:custGeom>
              <a:avLst/>
              <a:gdLst/>
              <a:ahLst/>
              <a:cxnLst/>
              <a:rect l="l" t="t" r="r" b="b"/>
              <a:pathLst>
                <a:path w="976" h="1463" extrusionOk="0">
                  <a:moveTo>
                    <a:pt x="975" y="0"/>
                  </a:moveTo>
                  <a:lnTo>
                    <a:pt x="0" y="348"/>
                  </a:lnTo>
                  <a:lnTo>
                    <a:pt x="23" y="720"/>
                  </a:lnTo>
                  <a:lnTo>
                    <a:pt x="952" y="418"/>
                  </a:lnTo>
                  <a:lnTo>
                    <a:pt x="975" y="0"/>
                  </a:lnTo>
                  <a:close/>
                  <a:moveTo>
                    <a:pt x="929" y="766"/>
                  </a:moveTo>
                  <a:lnTo>
                    <a:pt x="47" y="1091"/>
                  </a:lnTo>
                  <a:lnTo>
                    <a:pt x="70" y="1463"/>
                  </a:lnTo>
                  <a:lnTo>
                    <a:pt x="906" y="1184"/>
                  </a:lnTo>
                  <a:lnTo>
                    <a:pt x="929" y="76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31">
              <a:extLst>
                <a:ext uri="{FF2B5EF4-FFF2-40B4-BE49-F238E27FC236}">
                  <a16:creationId xmlns:a16="http://schemas.microsoft.com/office/drawing/2014/main" id="{9EFB970F-5508-F4EF-0DD2-F27264D28B5C}"/>
                </a:ext>
              </a:extLst>
            </p:cNvPr>
            <p:cNvSpPr/>
            <p:nvPr/>
          </p:nvSpPr>
          <p:spPr>
            <a:xfrm>
              <a:off x="397794" y="3044371"/>
              <a:ext cx="29844" cy="119214"/>
            </a:xfrm>
            <a:custGeom>
              <a:avLst/>
              <a:gdLst/>
              <a:ahLst/>
              <a:cxnLst/>
              <a:rect l="l" t="t" r="r" b="b"/>
              <a:pathLst>
                <a:path w="372" h="1486" extrusionOk="0">
                  <a:moveTo>
                    <a:pt x="0" y="0"/>
                  </a:moveTo>
                  <a:lnTo>
                    <a:pt x="93" y="1486"/>
                  </a:lnTo>
                  <a:lnTo>
                    <a:pt x="302" y="1486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31">
              <a:extLst>
                <a:ext uri="{FF2B5EF4-FFF2-40B4-BE49-F238E27FC236}">
                  <a16:creationId xmlns:a16="http://schemas.microsoft.com/office/drawing/2014/main" id="{C83DB75E-8495-310F-5E96-9F1B32FE6760}"/>
                </a:ext>
              </a:extLst>
            </p:cNvPr>
            <p:cNvSpPr/>
            <p:nvPr/>
          </p:nvSpPr>
          <p:spPr>
            <a:xfrm>
              <a:off x="1619625" y="3096517"/>
              <a:ext cx="193743" cy="139752"/>
            </a:xfrm>
            <a:custGeom>
              <a:avLst/>
              <a:gdLst/>
              <a:ahLst/>
              <a:cxnLst/>
              <a:rect l="l" t="t" r="r" b="b"/>
              <a:pathLst>
                <a:path w="2415" h="1742" extrusionOk="0">
                  <a:moveTo>
                    <a:pt x="1231" y="0"/>
                  </a:moveTo>
                  <a:lnTo>
                    <a:pt x="1045" y="23"/>
                  </a:lnTo>
                  <a:lnTo>
                    <a:pt x="883" y="47"/>
                  </a:lnTo>
                  <a:lnTo>
                    <a:pt x="743" y="116"/>
                  </a:lnTo>
                  <a:lnTo>
                    <a:pt x="604" y="209"/>
                  </a:lnTo>
                  <a:lnTo>
                    <a:pt x="488" y="325"/>
                  </a:lnTo>
                  <a:lnTo>
                    <a:pt x="395" y="441"/>
                  </a:lnTo>
                  <a:lnTo>
                    <a:pt x="302" y="581"/>
                  </a:lnTo>
                  <a:lnTo>
                    <a:pt x="186" y="882"/>
                  </a:lnTo>
                  <a:lnTo>
                    <a:pt x="93" y="1161"/>
                  </a:lnTo>
                  <a:lnTo>
                    <a:pt x="47" y="1416"/>
                  </a:lnTo>
                  <a:lnTo>
                    <a:pt x="0" y="1649"/>
                  </a:lnTo>
                  <a:lnTo>
                    <a:pt x="790" y="1695"/>
                  </a:lnTo>
                  <a:lnTo>
                    <a:pt x="1556" y="1741"/>
                  </a:lnTo>
                  <a:lnTo>
                    <a:pt x="2415" y="1741"/>
                  </a:lnTo>
                  <a:lnTo>
                    <a:pt x="2369" y="1440"/>
                  </a:lnTo>
                  <a:lnTo>
                    <a:pt x="2299" y="1115"/>
                  </a:lnTo>
                  <a:lnTo>
                    <a:pt x="2206" y="790"/>
                  </a:lnTo>
                  <a:lnTo>
                    <a:pt x="2067" y="534"/>
                  </a:lnTo>
                  <a:lnTo>
                    <a:pt x="1974" y="395"/>
                  </a:lnTo>
                  <a:lnTo>
                    <a:pt x="1881" y="302"/>
                  </a:lnTo>
                  <a:lnTo>
                    <a:pt x="1765" y="209"/>
                  </a:lnTo>
                  <a:lnTo>
                    <a:pt x="1649" y="116"/>
                  </a:lnTo>
                  <a:lnTo>
                    <a:pt x="1510" y="70"/>
                  </a:lnTo>
                  <a:lnTo>
                    <a:pt x="1370" y="23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31">
              <a:extLst>
                <a:ext uri="{FF2B5EF4-FFF2-40B4-BE49-F238E27FC236}">
                  <a16:creationId xmlns:a16="http://schemas.microsoft.com/office/drawing/2014/main" id="{D824D2F2-23A8-66CB-E3EE-3D870A286C6E}"/>
                </a:ext>
              </a:extLst>
            </p:cNvPr>
            <p:cNvSpPr/>
            <p:nvPr/>
          </p:nvSpPr>
          <p:spPr>
            <a:xfrm>
              <a:off x="1537635" y="3208270"/>
              <a:ext cx="363339" cy="320419"/>
            </a:xfrm>
            <a:custGeom>
              <a:avLst/>
              <a:gdLst/>
              <a:ahLst/>
              <a:cxnLst/>
              <a:rect l="l" t="t" r="r" b="b"/>
              <a:pathLst>
                <a:path w="4529" h="3994" extrusionOk="0">
                  <a:moveTo>
                    <a:pt x="1" y="0"/>
                  </a:moveTo>
                  <a:lnTo>
                    <a:pt x="1" y="3993"/>
                  </a:lnTo>
                  <a:lnTo>
                    <a:pt x="4528" y="3993"/>
                  </a:lnTo>
                  <a:lnTo>
                    <a:pt x="45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31">
              <a:extLst>
                <a:ext uri="{FF2B5EF4-FFF2-40B4-BE49-F238E27FC236}">
                  <a16:creationId xmlns:a16="http://schemas.microsoft.com/office/drawing/2014/main" id="{DD4EDF05-82FA-6BC6-80E4-7A6C71E4E4F8}"/>
                </a:ext>
              </a:extLst>
            </p:cNvPr>
            <p:cNvSpPr/>
            <p:nvPr/>
          </p:nvSpPr>
          <p:spPr>
            <a:xfrm>
              <a:off x="1275057" y="3518736"/>
              <a:ext cx="802812" cy="249660"/>
            </a:xfrm>
            <a:custGeom>
              <a:avLst/>
              <a:gdLst/>
              <a:ahLst/>
              <a:cxnLst/>
              <a:rect l="l" t="t" r="r" b="b"/>
              <a:pathLst>
                <a:path w="10007" h="3112" extrusionOk="0">
                  <a:moveTo>
                    <a:pt x="0" y="0"/>
                  </a:moveTo>
                  <a:lnTo>
                    <a:pt x="0" y="3111"/>
                  </a:lnTo>
                  <a:lnTo>
                    <a:pt x="10007" y="3111"/>
                  </a:lnTo>
                  <a:lnTo>
                    <a:pt x="100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31">
              <a:extLst>
                <a:ext uri="{FF2B5EF4-FFF2-40B4-BE49-F238E27FC236}">
                  <a16:creationId xmlns:a16="http://schemas.microsoft.com/office/drawing/2014/main" id="{71E9B6F2-2441-F1F9-71EB-89FD0C5D1E41}"/>
                </a:ext>
              </a:extLst>
            </p:cNvPr>
            <p:cNvSpPr/>
            <p:nvPr/>
          </p:nvSpPr>
          <p:spPr>
            <a:xfrm>
              <a:off x="1718300" y="3208275"/>
              <a:ext cx="182672" cy="310454"/>
            </a:xfrm>
            <a:custGeom>
              <a:avLst/>
              <a:gdLst/>
              <a:ahLst/>
              <a:cxnLst/>
              <a:rect l="l" t="t" r="r" b="b"/>
              <a:pathLst>
                <a:path w="2277" h="3994" extrusionOk="0">
                  <a:moveTo>
                    <a:pt x="1" y="0"/>
                  </a:moveTo>
                  <a:lnTo>
                    <a:pt x="1" y="3993"/>
                  </a:lnTo>
                  <a:lnTo>
                    <a:pt x="2276" y="3993"/>
                  </a:lnTo>
                  <a:lnTo>
                    <a:pt x="2276" y="0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31">
              <a:extLst>
                <a:ext uri="{FF2B5EF4-FFF2-40B4-BE49-F238E27FC236}">
                  <a16:creationId xmlns:a16="http://schemas.microsoft.com/office/drawing/2014/main" id="{FD2F04CA-0DFC-D203-3D05-D87590E7C0A5}"/>
                </a:ext>
              </a:extLst>
            </p:cNvPr>
            <p:cNvSpPr/>
            <p:nvPr/>
          </p:nvSpPr>
          <p:spPr>
            <a:xfrm>
              <a:off x="1595397" y="3310718"/>
              <a:ext cx="247815" cy="147213"/>
            </a:xfrm>
            <a:custGeom>
              <a:avLst/>
              <a:gdLst/>
              <a:ahLst/>
              <a:cxnLst/>
              <a:rect l="l" t="t" r="r" b="b"/>
              <a:pathLst>
                <a:path w="3089" h="1835" extrusionOk="0">
                  <a:moveTo>
                    <a:pt x="1" y="0"/>
                  </a:moveTo>
                  <a:lnTo>
                    <a:pt x="1" y="1834"/>
                  </a:lnTo>
                  <a:lnTo>
                    <a:pt x="3088" y="1834"/>
                  </a:lnTo>
                  <a:lnTo>
                    <a:pt x="30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31">
              <a:extLst>
                <a:ext uri="{FF2B5EF4-FFF2-40B4-BE49-F238E27FC236}">
                  <a16:creationId xmlns:a16="http://schemas.microsoft.com/office/drawing/2014/main" id="{B5FD08B8-64F7-E64D-B184-B194F7F18972}"/>
                </a:ext>
              </a:extLst>
            </p:cNvPr>
            <p:cNvSpPr/>
            <p:nvPr/>
          </p:nvSpPr>
          <p:spPr>
            <a:xfrm>
              <a:off x="1718302" y="3310718"/>
              <a:ext cx="124910" cy="147213"/>
            </a:xfrm>
            <a:custGeom>
              <a:avLst/>
              <a:gdLst/>
              <a:ahLst/>
              <a:cxnLst/>
              <a:rect l="l" t="t" r="r" b="b"/>
              <a:pathLst>
                <a:path w="1557" h="1835" extrusionOk="0">
                  <a:moveTo>
                    <a:pt x="1" y="0"/>
                  </a:moveTo>
                  <a:lnTo>
                    <a:pt x="1" y="1834"/>
                  </a:lnTo>
                  <a:lnTo>
                    <a:pt x="1556" y="1834"/>
                  </a:lnTo>
                  <a:lnTo>
                    <a:pt x="1556" y="0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31">
              <a:extLst>
                <a:ext uri="{FF2B5EF4-FFF2-40B4-BE49-F238E27FC236}">
                  <a16:creationId xmlns:a16="http://schemas.microsoft.com/office/drawing/2014/main" id="{76C53C04-F2B1-7AC6-BE52-27377D08F177}"/>
                </a:ext>
              </a:extLst>
            </p:cNvPr>
            <p:cNvSpPr/>
            <p:nvPr/>
          </p:nvSpPr>
          <p:spPr>
            <a:xfrm>
              <a:off x="1614009" y="3518736"/>
              <a:ext cx="463861" cy="249660"/>
            </a:xfrm>
            <a:custGeom>
              <a:avLst/>
              <a:gdLst/>
              <a:ahLst/>
              <a:cxnLst/>
              <a:rect l="l" t="t" r="r" b="b"/>
              <a:pathLst>
                <a:path w="5782" h="3112" extrusionOk="0">
                  <a:moveTo>
                    <a:pt x="1" y="0"/>
                  </a:moveTo>
                  <a:lnTo>
                    <a:pt x="1" y="3111"/>
                  </a:lnTo>
                  <a:lnTo>
                    <a:pt x="5782" y="3111"/>
                  </a:lnTo>
                  <a:lnTo>
                    <a:pt x="5782" y="0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31">
              <a:extLst>
                <a:ext uri="{FF2B5EF4-FFF2-40B4-BE49-F238E27FC236}">
                  <a16:creationId xmlns:a16="http://schemas.microsoft.com/office/drawing/2014/main" id="{E885A6C1-1580-AE44-E68F-F3666D109FB3}"/>
                </a:ext>
              </a:extLst>
            </p:cNvPr>
            <p:cNvSpPr/>
            <p:nvPr/>
          </p:nvSpPr>
          <p:spPr>
            <a:xfrm>
              <a:off x="2470815" y="3755240"/>
              <a:ext cx="758126" cy="558847"/>
            </a:xfrm>
            <a:custGeom>
              <a:avLst/>
              <a:gdLst/>
              <a:ahLst/>
              <a:cxnLst/>
              <a:rect l="l" t="t" r="r" b="b"/>
              <a:pathLst>
                <a:path w="9450" h="6966" extrusionOk="0">
                  <a:moveTo>
                    <a:pt x="4713" y="1"/>
                  </a:moveTo>
                  <a:lnTo>
                    <a:pt x="0" y="2323"/>
                  </a:lnTo>
                  <a:lnTo>
                    <a:pt x="0" y="6966"/>
                  </a:lnTo>
                  <a:lnTo>
                    <a:pt x="9450" y="6966"/>
                  </a:lnTo>
                  <a:lnTo>
                    <a:pt x="9450" y="2323"/>
                  </a:lnTo>
                  <a:lnTo>
                    <a:pt x="47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31">
              <a:extLst>
                <a:ext uri="{FF2B5EF4-FFF2-40B4-BE49-F238E27FC236}">
                  <a16:creationId xmlns:a16="http://schemas.microsoft.com/office/drawing/2014/main" id="{2C2D7AFD-9387-C1C4-59D2-BB2F2474ECA7}"/>
                </a:ext>
              </a:extLst>
            </p:cNvPr>
            <p:cNvSpPr/>
            <p:nvPr/>
          </p:nvSpPr>
          <p:spPr>
            <a:xfrm>
              <a:off x="2586259" y="4014206"/>
              <a:ext cx="525313" cy="299881"/>
            </a:xfrm>
            <a:custGeom>
              <a:avLst/>
              <a:gdLst/>
              <a:ahLst/>
              <a:cxnLst/>
              <a:rect l="l" t="t" r="r" b="b"/>
              <a:pathLst>
                <a:path w="6548" h="3738" extrusionOk="0">
                  <a:moveTo>
                    <a:pt x="1" y="0"/>
                  </a:moveTo>
                  <a:lnTo>
                    <a:pt x="1" y="3738"/>
                  </a:lnTo>
                  <a:lnTo>
                    <a:pt x="6548" y="3738"/>
                  </a:lnTo>
                  <a:lnTo>
                    <a:pt x="65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31">
              <a:extLst>
                <a:ext uri="{FF2B5EF4-FFF2-40B4-BE49-F238E27FC236}">
                  <a16:creationId xmlns:a16="http://schemas.microsoft.com/office/drawing/2014/main" id="{9910B503-A453-F2FB-89A7-E973AD83D8D7}"/>
                </a:ext>
              </a:extLst>
            </p:cNvPr>
            <p:cNvSpPr/>
            <p:nvPr/>
          </p:nvSpPr>
          <p:spPr>
            <a:xfrm>
              <a:off x="2586259" y="4014206"/>
              <a:ext cx="525313" cy="24228"/>
            </a:xfrm>
            <a:custGeom>
              <a:avLst/>
              <a:gdLst/>
              <a:ahLst/>
              <a:cxnLst/>
              <a:rect l="l" t="t" r="r" b="b"/>
              <a:pathLst>
                <a:path w="6548" h="302" extrusionOk="0">
                  <a:moveTo>
                    <a:pt x="1" y="0"/>
                  </a:moveTo>
                  <a:lnTo>
                    <a:pt x="1" y="302"/>
                  </a:lnTo>
                  <a:lnTo>
                    <a:pt x="6548" y="302"/>
                  </a:lnTo>
                  <a:lnTo>
                    <a:pt x="6548" y="0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31">
              <a:extLst>
                <a:ext uri="{FF2B5EF4-FFF2-40B4-BE49-F238E27FC236}">
                  <a16:creationId xmlns:a16="http://schemas.microsoft.com/office/drawing/2014/main" id="{7DFDD981-2DCA-BFAE-5BD8-F327130CC1D1}"/>
                </a:ext>
              </a:extLst>
            </p:cNvPr>
            <p:cNvSpPr/>
            <p:nvPr/>
          </p:nvSpPr>
          <p:spPr>
            <a:xfrm>
              <a:off x="1437112" y="3755240"/>
              <a:ext cx="1411880" cy="186363"/>
            </a:xfrm>
            <a:custGeom>
              <a:avLst/>
              <a:gdLst/>
              <a:ahLst/>
              <a:cxnLst/>
              <a:rect l="l" t="t" r="r" b="b"/>
              <a:pathLst>
                <a:path w="17599" h="2323" extrusionOk="0">
                  <a:moveTo>
                    <a:pt x="4736" y="1"/>
                  </a:moveTo>
                  <a:lnTo>
                    <a:pt x="0" y="2323"/>
                  </a:lnTo>
                  <a:lnTo>
                    <a:pt x="12885" y="2323"/>
                  </a:lnTo>
                  <a:lnTo>
                    <a:pt x="175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31">
              <a:extLst>
                <a:ext uri="{FF2B5EF4-FFF2-40B4-BE49-F238E27FC236}">
                  <a16:creationId xmlns:a16="http://schemas.microsoft.com/office/drawing/2014/main" id="{D096F339-8763-65A2-D443-50B36268BA61}"/>
                </a:ext>
              </a:extLst>
            </p:cNvPr>
            <p:cNvSpPr/>
            <p:nvPr/>
          </p:nvSpPr>
          <p:spPr>
            <a:xfrm>
              <a:off x="677125" y="3941519"/>
              <a:ext cx="1041189" cy="372565"/>
            </a:xfrm>
            <a:custGeom>
              <a:avLst/>
              <a:gdLst/>
              <a:ahLst/>
              <a:cxnLst/>
              <a:rect l="l" t="t" r="r" b="b"/>
              <a:pathLst>
                <a:path w="12886" h="4644" extrusionOk="0">
                  <a:moveTo>
                    <a:pt x="0" y="1"/>
                  </a:moveTo>
                  <a:lnTo>
                    <a:pt x="0" y="4644"/>
                  </a:lnTo>
                  <a:lnTo>
                    <a:pt x="12885" y="4644"/>
                  </a:lnTo>
                  <a:lnTo>
                    <a:pt x="128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31">
              <a:extLst>
                <a:ext uri="{FF2B5EF4-FFF2-40B4-BE49-F238E27FC236}">
                  <a16:creationId xmlns:a16="http://schemas.microsoft.com/office/drawing/2014/main" id="{AC527F85-22C1-8260-688A-2AF0FBDC97C6}"/>
                </a:ext>
              </a:extLst>
            </p:cNvPr>
            <p:cNvSpPr/>
            <p:nvPr/>
          </p:nvSpPr>
          <p:spPr>
            <a:xfrm>
              <a:off x="2586259" y="4138956"/>
              <a:ext cx="314883" cy="175131"/>
            </a:xfrm>
            <a:custGeom>
              <a:avLst/>
              <a:gdLst/>
              <a:ahLst/>
              <a:cxnLst/>
              <a:rect l="l" t="t" r="r" b="b"/>
              <a:pathLst>
                <a:path w="3925" h="2183" extrusionOk="0">
                  <a:moveTo>
                    <a:pt x="1" y="1"/>
                  </a:moveTo>
                  <a:lnTo>
                    <a:pt x="1" y="2183"/>
                  </a:lnTo>
                  <a:lnTo>
                    <a:pt x="3924" y="2183"/>
                  </a:lnTo>
                  <a:lnTo>
                    <a:pt x="39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31">
              <a:extLst>
                <a:ext uri="{FF2B5EF4-FFF2-40B4-BE49-F238E27FC236}">
                  <a16:creationId xmlns:a16="http://schemas.microsoft.com/office/drawing/2014/main" id="{9C6D3C70-A2CA-1333-1FFA-52DDC18BA736}"/>
                </a:ext>
              </a:extLst>
            </p:cNvPr>
            <p:cNvSpPr/>
            <p:nvPr/>
          </p:nvSpPr>
          <p:spPr>
            <a:xfrm>
              <a:off x="1710921" y="3755240"/>
              <a:ext cx="759971" cy="558847"/>
            </a:xfrm>
            <a:custGeom>
              <a:avLst/>
              <a:gdLst/>
              <a:ahLst/>
              <a:cxnLst/>
              <a:rect l="l" t="t" r="r" b="b"/>
              <a:pathLst>
                <a:path w="9473" h="6966" extrusionOk="0">
                  <a:moveTo>
                    <a:pt x="4736" y="1"/>
                  </a:moveTo>
                  <a:lnTo>
                    <a:pt x="0" y="2323"/>
                  </a:lnTo>
                  <a:lnTo>
                    <a:pt x="0" y="6966"/>
                  </a:lnTo>
                  <a:lnTo>
                    <a:pt x="9472" y="6966"/>
                  </a:lnTo>
                  <a:lnTo>
                    <a:pt x="9472" y="2323"/>
                  </a:lnTo>
                  <a:lnTo>
                    <a:pt x="47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31">
              <a:extLst>
                <a:ext uri="{FF2B5EF4-FFF2-40B4-BE49-F238E27FC236}">
                  <a16:creationId xmlns:a16="http://schemas.microsoft.com/office/drawing/2014/main" id="{BB3F45BF-DB3E-1AFF-72F2-68DA05F97F3E}"/>
                </a:ext>
              </a:extLst>
            </p:cNvPr>
            <p:cNvSpPr/>
            <p:nvPr/>
          </p:nvSpPr>
          <p:spPr>
            <a:xfrm>
              <a:off x="1828211" y="4014206"/>
              <a:ext cx="525313" cy="299881"/>
            </a:xfrm>
            <a:custGeom>
              <a:avLst/>
              <a:gdLst/>
              <a:ahLst/>
              <a:cxnLst/>
              <a:rect l="l" t="t" r="r" b="b"/>
              <a:pathLst>
                <a:path w="6548" h="3738" extrusionOk="0">
                  <a:moveTo>
                    <a:pt x="1" y="0"/>
                  </a:moveTo>
                  <a:lnTo>
                    <a:pt x="1" y="3738"/>
                  </a:lnTo>
                  <a:lnTo>
                    <a:pt x="6548" y="3738"/>
                  </a:lnTo>
                  <a:lnTo>
                    <a:pt x="65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31">
              <a:extLst>
                <a:ext uri="{FF2B5EF4-FFF2-40B4-BE49-F238E27FC236}">
                  <a16:creationId xmlns:a16="http://schemas.microsoft.com/office/drawing/2014/main" id="{2868C447-5EF0-E440-ED91-3059E7CE3DD7}"/>
                </a:ext>
              </a:extLst>
            </p:cNvPr>
            <p:cNvSpPr/>
            <p:nvPr/>
          </p:nvSpPr>
          <p:spPr>
            <a:xfrm>
              <a:off x="1828211" y="4014206"/>
              <a:ext cx="525313" cy="24228"/>
            </a:xfrm>
            <a:custGeom>
              <a:avLst/>
              <a:gdLst/>
              <a:ahLst/>
              <a:cxnLst/>
              <a:rect l="l" t="t" r="r" b="b"/>
              <a:pathLst>
                <a:path w="6548" h="302" extrusionOk="0">
                  <a:moveTo>
                    <a:pt x="1" y="0"/>
                  </a:moveTo>
                  <a:lnTo>
                    <a:pt x="1" y="302"/>
                  </a:lnTo>
                  <a:lnTo>
                    <a:pt x="6548" y="302"/>
                  </a:lnTo>
                  <a:lnTo>
                    <a:pt x="6548" y="0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31">
              <a:extLst>
                <a:ext uri="{FF2B5EF4-FFF2-40B4-BE49-F238E27FC236}">
                  <a16:creationId xmlns:a16="http://schemas.microsoft.com/office/drawing/2014/main" id="{734B5434-8156-60B6-01BF-10CEF1DD3435}"/>
                </a:ext>
              </a:extLst>
            </p:cNvPr>
            <p:cNvSpPr/>
            <p:nvPr/>
          </p:nvSpPr>
          <p:spPr>
            <a:xfrm>
              <a:off x="679064" y="3755240"/>
              <a:ext cx="1411880" cy="186363"/>
            </a:xfrm>
            <a:custGeom>
              <a:avLst/>
              <a:gdLst/>
              <a:ahLst/>
              <a:cxnLst/>
              <a:rect l="l" t="t" r="r" b="b"/>
              <a:pathLst>
                <a:path w="17599" h="2323" extrusionOk="0">
                  <a:moveTo>
                    <a:pt x="4713" y="1"/>
                  </a:moveTo>
                  <a:lnTo>
                    <a:pt x="0" y="2323"/>
                  </a:lnTo>
                  <a:lnTo>
                    <a:pt x="12862" y="2323"/>
                  </a:lnTo>
                  <a:lnTo>
                    <a:pt x="175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31">
              <a:extLst>
                <a:ext uri="{FF2B5EF4-FFF2-40B4-BE49-F238E27FC236}">
                  <a16:creationId xmlns:a16="http://schemas.microsoft.com/office/drawing/2014/main" id="{4FEC17A8-CBD5-3FB3-8EED-FFC102E790FB}"/>
                </a:ext>
              </a:extLst>
            </p:cNvPr>
            <p:cNvSpPr/>
            <p:nvPr/>
          </p:nvSpPr>
          <p:spPr>
            <a:xfrm>
              <a:off x="1828211" y="4138956"/>
              <a:ext cx="314883" cy="175131"/>
            </a:xfrm>
            <a:custGeom>
              <a:avLst/>
              <a:gdLst/>
              <a:ahLst/>
              <a:cxnLst/>
              <a:rect l="l" t="t" r="r" b="b"/>
              <a:pathLst>
                <a:path w="3925" h="2183" extrusionOk="0">
                  <a:moveTo>
                    <a:pt x="1" y="1"/>
                  </a:moveTo>
                  <a:lnTo>
                    <a:pt x="1" y="2183"/>
                  </a:lnTo>
                  <a:lnTo>
                    <a:pt x="3924" y="2183"/>
                  </a:lnTo>
                  <a:lnTo>
                    <a:pt x="39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31">
              <a:extLst>
                <a:ext uri="{FF2B5EF4-FFF2-40B4-BE49-F238E27FC236}">
                  <a16:creationId xmlns:a16="http://schemas.microsoft.com/office/drawing/2014/main" id="{2C0A8E10-98EA-C7C6-C5C2-C4C85EB0DB61}"/>
                </a:ext>
              </a:extLst>
            </p:cNvPr>
            <p:cNvSpPr/>
            <p:nvPr/>
          </p:nvSpPr>
          <p:spPr>
            <a:xfrm>
              <a:off x="677125" y="3941519"/>
              <a:ext cx="1041189" cy="372565"/>
            </a:xfrm>
            <a:custGeom>
              <a:avLst/>
              <a:gdLst/>
              <a:ahLst/>
              <a:cxnLst/>
              <a:rect l="l" t="t" r="r" b="b"/>
              <a:pathLst>
                <a:path w="12886" h="4644" extrusionOk="0">
                  <a:moveTo>
                    <a:pt x="0" y="1"/>
                  </a:moveTo>
                  <a:lnTo>
                    <a:pt x="0" y="4644"/>
                  </a:lnTo>
                  <a:lnTo>
                    <a:pt x="12885" y="4644"/>
                  </a:lnTo>
                  <a:lnTo>
                    <a:pt x="12885" y="1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44" name="Google Shape;3244;p31">
              <a:extLst>
                <a:ext uri="{FF2B5EF4-FFF2-40B4-BE49-F238E27FC236}">
                  <a16:creationId xmlns:a16="http://schemas.microsoft.com/office/drawing/2014/main" id="{1A12076B-74B8-57F6-82F6-56FD2CBB1A08}"/>
                </a:ext>
              </a:extLst>
            </p:cNvPr>
            <p:cNvGrpSpPr/>
            <p:nvPr/>
          </p:nvGrpSpPr>
          <p:grpSpPr>
            <a:xfrm>
              <a:off x="-173" y="3919629"/>
              <a:ext cx="763214" cy="394458"/>
              <a:chOff x="4788538" y="2017249"/>
              <a:chExt cx="1752099" cy="905551"/>
            </a:xfrm>
          </p:grpSpPr>
          <p:sp>
            <p:nvSpPr>
              <p:cNvPr id="3245" name="Google Shape;3245;p31">
                <a:extLst>
                  <a:ext uri="{FF2B5EF4-FFF2-40B4-BE49-F238E27FC236}">
                    <a16:creationId xmlns:a16="http://schemas.microsoft.com/office/drawing/2014/main" id="{4CBBCC47-6FB5-7B2F-C044-F8B69FC4F96F}"/>
                  </a:ext>
                </a:extLst>
              </p:cNvPr>
              <p:cNvSpPr/>
              <p:nvPr/>
            </p:nvSpPr>
            <p:spPr>
              <a:xfrm>
                <a:off x="4788538" y="2017249"/>
                <a:ext cx="1134977" cy="905550"/>
              </a:xfrm>
              <a:custGeom>
                <a:avLst/>
                <a:gdLst/>
                <a:ahLst/>
                <a:cxnLst/>
                <a:rect l="l" t="t" r="r" b="b"/>
                <a:pathLst>
                  <a:path w="4482" h="3576" extrusionOk="0">
                    <a:moveTo>
                      <a:pt x="0" y="0"/>
                    </a:moveTo>
                    <a:lnTo>
                      <a:pt x="0" y="3576"/>
                    </a:lnTo>
                    <a:lnTo>
                      <a:pt x="4481" y="3576"/>
                    </a:lnTo>
                    <a:lnTo>
                      <a:pt x="448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6" name="Google Shape;3246;p31">
                <a:extLst>
                  <a:ext uri="{FF2B5EF4-FFF2-40B4-BE49-F238E27FC236}">
                    <a16:creationId xmlns:a16="http://schemas.microsoft.com/office/drawing/2014/main" id="{49A9D0FE-3B32-EFBA-CFBD-EE7469E1B30F}"/>
                  </a:ext>
                </a:extLst>
              </p:cNvPr>
              <p:cNvSpPr/>
              <p:nvPr/>
            </p:nvSpPr>
            <p:spPr>
              <a:xfrm>
                <a:off x="5305887" y="2017249"/>
                <a:ext cx="1234749" cy="905550"/>
              </a:xfrm>
              <a:custGeom>
                <a:avLst/>
                <a:gdLst/>
                <a:ahLst/>
                <a:cxnLst/>
                <a:rect l="l" t="t" r="r" b="b"/>
                <a:pathLst>
                  <a:path w="4876" h="3576" extrusionOk="0">
                    <a:moveTo>
                      <a:pt x="2438" y="0"/>
                    </a:moveTo>
                    <a:lnTo>
                      <a:pt x="2183" y="23"/>
                    </a:lnTo>
                    <a:lnTo>
                      <a:pt x="1927" y="47"/>
                    </a:lnTo>
                    <a:lnTo>
                      <a:pt x="1695" y="93"/>
                    </a:lnTo>
                    <a:lnTo>
                      <a:pt x="1486" y="139"/>
                    </a:lnTo>
                    <a:lnTo>
                      <a:pt x="1277" y="232"/>
                    </a:lnTo>
                    <a:lnTo>
                      <a:pt x="1068" y="325"/>
                    </a:lnTo>
                    <a:lnTo>
                      <a:pt x="883" y="418"/>
                    </a:lnTo>
                    <a:lnTo>
                      <a:pt x="697" y="534"/>
                    </a:lnTo>
                    <a:lnTo>
                      <a:pt x="558" y="673"/>
                    </a:lnTo>
                    <a:lnTo>
                      <a:pt x="418" y="813"/>
                    </a:lnTo>
                    <a:lnTo>
                      <a:pt x="279" y="975"/>
                    </a:lnTo>
                    <a:lnTo>
                      <a:pt x="186" y="1138"/>
                    </a:lnTo>
                    <a:lnTo>
                      <a:pt x="93" y="1300"/>
                    </a:lnTo>
                    <a:lnTo>
                      <a:pt x="47" y="1486"/>
                    </a:lnTo>
                    <a:lnTo>
                      <a:pt x="0" y="1672"/>
                    </a:lnTo>
                    <a:lnTo>
                      <a:pt x="0" y="1857"/>
                    </a:lnTo>
                    <a:lnTo>
                      <a:pt x="0" y="3576"/>
                    </a:lnTo>
                    <a:lnTo>
                      <a:pt x="4876" y="3576"/>
                    </a:lnTo>
                    <a:lnTo>
                      <a:pt x="4876" y="1857"/>
                    </a:lnTo>
                    <a:lnTo>
                      <a:pt x="4853" y="1672"/>
                    </a:lnTo>
                    <a:lnTo>
                      <a:pt x="4829" y="1486"/>
                    </a:lnTo>
                    <a:lnTo>
                      <a:pt x="4760" y="1300"/>
                    </a:lnTo>
                    <a:lnTo>
                      <a:pt x="4667" y="1138"/>
                    </a:lnTo>
                    <a:lnTo>
                      <a:pt x="4574" y="975"/>
                    </a:lnTo>
                    <a:lnTo>
                      <a:pt x="4458" y="813"/>
                    </a:lnTo>
                    <a:lnTo>
                      <a:pt x="4319" y="673"/>
                    </a:lnTo>
                    <a:lnTo>
                      <a:pt x="4156" y="534"/>
                    </a:lnTo>
                    <a:lnTo>
                      <a:pt x="3970" y="418"/>
                    </a:lnTo>
                    <a:lnTo>
                      <a:pt x="3785" y="325"/>
                    </a:lnTo>
                    <a:lnTo>
                      <a:pt x="3599" y="232"/>
                    </a:lnTo>
                    <a:lnTo>
                      <a:pt x="3390" y="139"/>
                    </a:lnTo>
                    <a:lnTo>
                      <a:pt x="3158" y="93"/>
                    </a:lnTo>
                    <a:lnTo>
                      <a:pt x="2926" y="47"/>
                    </a:lnTo>
                    <a:lnTo>
                      <a:pt x="2670" y="23"/>
                    </a:lnTo>
                    <a:lnTo>
                      <a:pt x="243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7" name="Google Shape;3247;p31">
                <a:extLst>
                  <a:ext uri="{FF2B5EF4-FFF2-40B4-BE49-F238E27FC236}">
                    <a16:creationId xmlns:a16="http://schemas.microsoft.com/office/drawing/2014/main" id="{66590507-B760-FE9D-42C2-1C3473517A17}"/>
                  </a:ext>
                </a:extLst>
              </p:cNvPr>
              <p:cNvSpPr/>
              <p:nvPr/>
            </p:nvSpPr>
            <p:spPr>
              <a:xfrm>
                <a:off x="5305887" y="2070174"/>
                <a:ext cx="1234749" cy="793876"/>
              </a:xfrm>
              <a:custGeom>
                <a:avLst/>
                <a:gdLst/>
                <a:ahLst/>
                <a:cxnLst/>
                <a:rect l="l" t="t" r="r" b="b"/>
                <a:pathLst>
                  <a:path w="4876" h="3135" extrusionOk="0">
                    <a:moveTo>
                      <a:pt x="1301" y="0"/>
                    </a:moveTo>
                    <a:lnTo>
                      <a:pt x="1068" y="116"/>
                    </a:lnTo>
                    <a:lnTo>
                      <a:pt x="3785" y="116"/>
                    </a:lnTo>
                    <a:lnTo>
                      <a:pt x="3576" y="0"/>
                    </a:lnTo>
                    <a:close/>
                    <a:moveTo>
                      <a:pt x="651" y="395"/>
                    </a:moveTo>
                    <a:lnTo>
                      <a:pt x="534" y="488"/>
                    </a:lnTo>
                    <a:lnTo>
                      <a:pt x="4342" y="488"/>
                    </a:lnTo>
                    <a:lnTo>
                      <a:pt x="4226" y="395"/>
                    </a:lnTo>
                    <a:close/>
                    <a:moveTo>
                      <a:pt x="279" y="766"/>
                    </a:moveTo>
                    <a:lnTo>
                      <a:pt x="209" y="859"/>
                    </a:lnTo>
                    <a:lnTo>
                      <a:pt x="4644" y="859"/>
                    </a:lnTo>
                    <a:lnTo>
                      <a:pt x="4574" y="766"/>
                    </a:lnTo>
                    <a:close/>
                    <a:moveTo>
                      <a:pt x="93" y="1138"/>
                    </a:moveTo>
                    <a:lnTo>
                      <a:pt x="47" y="1254"/>
                    </a:lnTo>
                    <a:lnTo>
                      <a:pt x="4806" y="1254"/>
                    </a:lnTo>
                    <a:lnTo>
                      <a:pt x="4783" y="1138"/>
                    </a:lnTo>
                    <a:close/>
                    <a:moveTo>
                      <a:pt x="0" y="1532"/>
                    </a:moveTo>
                    <a:lnTo>
                      <a:pt x="0" y="1625"/>
                    </a:lnTo>
                    <a:lnTo>
                      <a:pt x="4876" y="1625"/>
                    </a:lnTo>
                    <a:lnTo>
                      <a:pt x="4853" y="1532"/>
                    </a:lnTo>
                    <a:close/>
                    <a:moveTo>
                      <a:pt x="0" y="1904"/>
                    </a:moveTo>
                    <a:lnTo>
                      <a:pt x="0" y="1997"/>
                    </a:lnTo>
                    <a:lnTo>
                      <a:pt x="4876" y="1997"/>
                    </a:lnTo>
                    <a:lnTo>
                      <a:pt x="4876" y="1904"/>
                    </a:lnTo>
                    <a:close/>
                    <a:moveTo>
                      <a:pt x="0" y="2275"/>
                    </a:moveTo>
                    <a:lnTo>
                      <a:pt x="0" y="2391"/>
                    </a:lnTo>
                    <a:lnTo>
                      <a:pt x="4876" y="2391"/>
                    </a:lnTo>
                    <a:lnTo>
                      <a:pt x="4876" y="2275"/>
                    </a:lnTo>
                    <a:close/>
                    <a:moveTo>
                      <a:pt x="0" y="2670"/>
                    </a:moveTo>
                    <a:lnTo>
                      <a:pt x="0" y="2763"/>
                    </a:lnTo>
                    <a:lnTo>
                      <a:pt x="4876" y="2763"/>
                    </a:lnTo>
                    <a:lnTo>
                      <a:pt x="4876" y="2670"/>
                    </a:lnTo>
                    <a:close/>
                    <a:moveTo>
                      <a:pt x="0" y="3041"/>
                    </a:moveTo>
                    <a:lnTo>
                      <a:pt x="0" y="3134"/>
                    </a:lnTo>
                    <a:lnTo>
                      <a:pt x="4876" y="3134"/>
                    </a:lnTo>
                    <a:lnTo>
                      <a:pt x="4876" y="304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8" name="Google Shape;3248;p31">
                <a:extLst>
                  <a:ext uri="{FF2B5EF4-FFF2-40B4-BE49-F238E27FC236}">
                    <a16:creationId xmlns:a16="http://schemas.microsoft.com/office/drawing/2014/main" id="{DBDDB76A-3069-3891-3CE0-740D2C434960}"/>
                  </a:ext>
                </a:extLst>
              </p:cNvPr>
              <p:cNvSpPr/>
              <p:nvPr/>
            </p:nvSpPr>
            <p:spPr>
              <a:xfrm>
                <a:off x="5535060" y="2434572"/>
                <a:ext cx="776403" cy="488227"/>
              </a:xfrm>
              <a:custGeom>
                <a:avLst/>
                <a:gdLst/>
                <a:ahLst/>
                <a:cxnLst/>
                <a:rect l="l" t="t" r="r" b="b"/>
                <a:pathLst>
                  <a:path w="3066" h="1928" extrusionOk="0">
                    <a:moveTo>
                      <a:pt x="1" y="1"/>
                    </a:moveTo>
                    <a:lnTo>
                      <a:pt x="1" y="1928"/>
                    </a:lnTo>
                    <a:lnTo>
                      <a:pt x="3065" y="1928"/>
                    </a:lnTo>
                    <a:lnTo>
                      <a:pt x="306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49" name="Google Shape;3249;p31">
              <a:extLst>
                <a:ext uri="{FF2B5EF4-FFF2-40B4-BE49-F238E27FC236}">
                  <a16:creationId xmlns:a16="http://schemas.microsoft.com/office/drawing/2014/main" id="{6AD9F4E8-8666-3AA4-848B-B5FE61144F88}"/>
                </a:ext>
              </a:extLst>
            </p:cNvPr>
            <p:cNvSpPr/>
            <p:nvPr/>
          </p:nvSpPr>
          <p:spPr>
            <a:xfrm>
              <a:off x="181922" y="3259027"/>
              <a:ext cx="555684" cy="188699"/>
            </a:xfrm>
            <a:custGeom>
              <a:avLst/>
              <a:gdLst/>
              <a:ahLst/>
              <a:cxnLst/>
              <a:rect l="l" t="t" r="r" b="b"/>
              <a:pathLst>
                <a:path w="25028" h="8499" extrusionOk="0">
                  <a:moveTo>
                    <a:pt x="11307" y="1"/>
                  </a:moveTo>
                  <a:lnTo>
                    <a:pt x="11237" y="47"/>
                  </a:lnTo>
                  <a:lnTo>
                    <a:pt x="0" y="8243"/>
                  </a:lnTo>
                  <a:lnTo>
                    <a:pt x="163" y="8498"/>
                  </a:lnTo>
                  <a:lnTo>
                    <a:pt x="10866" y="674"/>
                  </a:lnTo>
                  <a:lnTo>
                    <a:pt x="10866" y="674"/>
                  </a:lnTo>
                  <a:lnTo>
                    <a:pt x="6338" y="8266"/>
                  </a:lnTo>
                  <a:lnTo>
                    <a:pt x="6594" y="8428"/>
                  </a:lnTo>
                  <a:lnTo>
                    <a:pt x="11307" y="512"/>
                  </a:lnTo>
                  <a:lnTo>
                    <a:pt x="19015" y="8428"/>
                  </a:lnTo>
                  <a:lnTo>
                    <a:pt x="19247" y="8220"/>
                  </a:lnTo>
                  <a:lnTo>
                    <a:pt x="11910" y="697"/>
                  </a:lnTo>
                  <a:lnTo>
                    <a:pt x="24865" y="8452"/>
                  </a:lnTo>
                  <a:lnTo>
                    <a:pt x="25028" y="8196"/>
                  </a:lnTo>
                  <a:lnTo>
                    <a:pt x="11400" y="24"/>
                  </a:lnTo>
                  <a:lnTo>
                    <a:pt x="113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50" name="Google Shape;3250;p31">
              <a:extLst>
                <a:ext uri="{FF2B5EF4-FFF2-40B4-BE49-F238E27FC236}">
                  <a16:creationId xmlns:a16="http://schemas.microsoft.com/office/drawing/2014/main" id="{C50272D9-5A9C-2315-9B8E-0838F1B9C9F3}"/>
                </a:ext>
              </a:extLst>
            </p:cNvPr>
            <p:cNvGrpSpPr/>
            <p:nvPr/>
          </p:nvGrpSpPr>
          <p:grpSpPr>
            <a:xfrm flipH="1">
              <a:off x="99954" y="3425420"/>
              <a:ext cx="698822" cy="329093"/>
              <a:chOff x="811985" y="3296192"/>
              <a:chExt cx="1330582" cy="626605"/>
            </a:xfrm>
          </p:grpSpPr>
          <p:sp>
            <p:nvSpPr>
              <p:cNvPr id="3251" name="Google Shape;3251;p31">
                <a:extLst>
                  <a:ext uri="{FF2B5EF4-FFF2-40B4-BE49-F238E27FC236}">
                    <a16:creationId xmlns:a16="http://schemas.microsoft.com/office/drawing/2014/main" id="{E7B6C0CD-4FA5-5067-F63D-E1E49E66B97E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2" name="Google Shape;3252;p31">
                <a:extLst>
                  <a:ext uri="{FF2B5EF4-FFF2-40B4-BE49-F238E27FC236}">
                    <a16:creationId xmlns:a16="http://schemas.microsoft.com/office/drawing/2014/main" id="{89D4CE49-93EC-B996-222D-309245F3EDEE}"/>
                  </a:ext>
                </a:extLst>
              </p:cNvPr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3" name="Google Shape;3253;p31">
                <a:extLst>
                  <a:ext uri="{FF2B5EF4-FFF2-40B4-BE49-F238E27FC236}">
                    <a16:creationId xmlns:a16="http://schemas.microsoft.com/office/drawing/2014/main" id="{A6A11793-0832-49DF-183E-6103E7DB1115}"/>
                  </a:ext>
                </a:extLst>
              </p:cNvPr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4" name="Google Shape;3254;p31">
                <a:extLst>
                  <a:ext uri="{FF2B5EF4-FFF2-40B4-BE49-F238E27FC236}">
                    <a16:creationId xmlns:a16="http://schemas.microsoft.com/office/drawing/2014/main" id="{D1025E01-58FE-4E54-8CD4-EF4CC581FD76}"/>
                  </a:ext>
                </a:extLst>
              </p:cNvPr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5" name="Google Shape;3255;p31">
                <a:extLst>
                  <a:ext uri="{FF2B5EF4-FFF2-40B4-BE49-F238E27FC236}">
                    <a16:creationId xmlns:a16="http://schemas.microsoft.com/office/drawing/2014/main" id="{0A9F1064-3DE6-6E68-3C5A-147E6B9CB636}"/>
                  </a:ext>
                </a:extLst>
              </p:cNvPr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6" name="Google Shape;3256;p31">
                <a:extLst>
                  <a:ext uri="{FF2B5EF4-FFF2-40B4-BE49-F238E27FC236}">
                    <a16:creationId xmlns:a16="http://schemas.microsoft.com/office/drawing/2014/main" id="{09E2B15E-8B04-9BB8-8FC3-E72443CBB33E}"/>
                  </a:ext>
                </a:extLst>
              </p:cNvPr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7" name="Google Shape;3257;p31">
                <a:extLst>
                  <a:ext uri="{FF2B5EF4-FFF2-40B4-BE49-F238E27FC236}">
                    <a16:creationId xmlns:a16="http://schemas.microsoft.com/office/drawing/2014/main" id="{DD31C5E4-A173-9680-A61C-F714CD92E521}"/>
                  </a:ext>
                </a:extLst>
              </p:cNvPr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8" name="Google Shape;3258;p31">
                <a:extLst>
                  <a:ext uri="{FF2B5EF4-FFF2-40B4-BE49-F238E27FC236}">
                    <a16:creationId xmlns:a16="http://schemas.microsoft.com/office/drawing/2014/main" id="{76508DD9-DB6A-F9DE-DA8F-E0A469D9B855}"/>
                  </a:ext>
                </a:extLst>
              </p:cNvPr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9" name="Google Shape;3259;p31">
                <a:extLst>
                  <a:ext uri="{FF2B5EF4-FFF2-40B4-BE49-F238E27FC236}">
                    <a16:creationId xmlns:a16="http://schemas.microsoft.com/office/drawing/2014/main" id="{EC1AEE6E-1244-A05A-7E80-5BBD1C9D6186}"/>
                  </a:ext>
                </a:extLst>
              </p:cNvPr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0" name="Google Shape;3260;p31">
                <a:extLst>
                  <a:ext uri="{FF2B5EF4-FFF2-40B4-BE49-F238E27FC236}">
                    <a16:creationId xmlns:a16="http://schemas.microsoft.com/office/drawing/2014/main" id="{74F2D57F-3F0E-266A-EA2A-642317E90025}"/>
                  </a:ext>
                </a:extLst>
              </p:cNvPr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1" name="Google Shape;3261;p31">
                <a:extLst>
                  <a:ext uri="{FF2B5EF4-FFF2-40B4-BE49-F238E27FC236}">
                    <a16:creationId xmlns:a16="http://schemas.microsoft.com/office/drawing/2014/main" id="{88A5A170-2593-6DDB-E78D-722808806B65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62" name="Google Shape;3262;p31">
            <a:extLst>
              <a:ext uri="{FF2B5EF4-FFF2-40B4-BE49-F238E27FC236}">
                <a16:creationId xmlns:a16="http://schemas.microsoft.com/office/drawing/2014/main" id="{467C9F28-262A-10AB-ADCF-8E4625E0901A}"/>
              </a:ext>
            </a:extLst>
          </p:cNvPr>
          <p:cNvGrpSpPr/>
          <p:nvPr/>
        </p:nvGrpSpPr>
        <p:grpSpPr>
          <a:xfrm>
            <a:off x="4919327" y="3555682"/>
            <a:ext cx="2948097" cy="1078271"/>
            <a:chOff x="5331602" y="3459769"/>
            <a:chExt cx="2948097" cy="1078271"/>
          </a:xfrm>
        </p:grpSpPr>
        <p:grpSp>
          <p:nvGrpSpPr>
            <p:cNvPr id="3263" name="Google Shape;3263;p31">
              <a:extLst>
                <a:ext uri="{FF2B5EF4-FFF2-40B4-BE49-F238E27FC236}">
                  <a16:creationId xmlns:a16="http://schemas.microsoft.com/office/drawing/2014/main" id="{56B6F806-C40D-5CA2-3B62-25FF6C20DBD7}"/>
                </a:ext>
              </a:extLst>
            </p:cNvPr>
            <p:cNvGrpSpPr/>
            <p:nvPr/>
          </p:nvGrpSpPr>
          <p:grpSpPr>
            <a:xfrm>
              <a:off x="5331602" y="4178619"/>
              <a:ext cx="763222" cy="359421"/>
              <a:chOff x="811985" y="3296192"/>
              <a:chExt cx="1330582" cy="626605"/>
            </a:xfrm>
          </p:grpSpPr>
          <p:sp>
            <p:nvSpPr>
              <p:cNvPr id="3264" name="Google Shape;3264;p31">
                <a:extLst>
                  <a:ext uri="{FF2B5EF4-FFF2-40B4-BE49-F238E27FC236}">
                    <a16:creationId xmlns:a16="http://schemas.microsoft.com/office/drawing/2014/main" id="{2C35249A-5A9B-E678-7C1D-63FC4E53D3DA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5" name="Google Shape;3265;p31">
                <a:extLst>
                  <a:ext uri="{FF2B5EF4-FFF2-40B4-BE49-F238E27FC236}">
                    <a16:creationId xmlns:a16="http://schemas.microsoft.com/office/drawing/2014/main" id="{954A5BB2-1D10-340A-3814-65EA2EE946A2}"/>
                  </a:ext>
                </a:extLst>
              </p:cNvPr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6" name="Google Shape;3266;p31">
                <a:extLst>
                  <a:ext uri="{FF2B5EF4-FFF2-40B4-BE49-F238E27FC236}">
                    <a16:creationId xmlns:a16="http://schemas.microsoft.com/office/drawing/2014/main" id="{C83B44F8-5CE6-4BD6-20C2-996E9E339463}"/>
                  </a:ext>
                </a:extLst>
              </p:cNvPr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7" name="Google Shape;3267;p31">
                <a:extLst>
                  <a:ext uri="{FF2B5EF4-FFF2-40B4-BE49-F238E27FC236}">
                    <a16:creationId xmlns:a16="http://schemas.microsoft.com/office/drawing/2014/main" id="{7D421C65-1E9E-981B-FF47-9CFFF2889A34}"/>
                  </a:ext>
                </a:extLst>
              </p:cNvPr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8" name="Google Shape;3268;p31">
                <a:extLst>
                  <a:ext uri="{FF2B5EF4-FFF2-40B4-BE49-F238E27FC236}">
                    <a16:creationId xmlns:a16="http://schemas.microsoft.com/office/drawing/2014/main" id="{16B33937-7A3C-C9E2-A077-40B843ECF56B}"/>
                  </a:ext>
                </a:extLst>
              </p:cNvPr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9" name="Google Shape;3269;p31">
                <a:extLst>
                  <a:ext uri="{FF2B5EF4-FFF2-40B4-BE49-F238E27FC236}">
                    <a16:creationId xmlns:a16="http://schemas.microsoft.com/office/drawing/2014/main" id="{730297ED-010E-CC23-2029-2FB03DEE91B7}"/>
                  </a:ext>
                </a:extLst>
              </p:cNvPr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0" name="Google Shape;3270;p31">
                <a:extLst>
                  <a:ext uri="{FF2B5EF4-FFF2-40B4-BE49-F238E27FC236}">
                    <a16:creationId xmlns:a16="http://schemas.microsoft.com/office/drawing/2014/main" id="{69D811DF-087A-DFB5-3A3B-B8142900C908}"/>
                  </a:ext>
                </a:extLst>
              </p:cNvPr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1" name="Google Shape;3271;p31">
                <a:extLst>
                  <a:ext uri="{FF2B5EF4-FFF2-40B4-BE49-F238E27FC236}">
                    <a16:creationId xmlns:a16="http://schemas.microsoft.com/office/drawing/2014/main" id="{38234EDA-6CA7-0ADD-3850-1810460A8633}"/>
                  </a:ext>
                </a:extLst>
              </p:cNvPr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2" name="Google Shape;3272;p31">
                <a:extLst>
                  <a:ext uri="{FF2B5EF4-FFF2-40B4-BE49-F238E27FC236}">
                    <a16:creationId xmlns:a16="http://schemas.microsoft.com/office/drawing/2014/main" id="{3618EE38-5D4C-CA6B-695F-11A3A9DC43D9}"/>
                  </a:ext>
                </a:extLst>
              </p:cNvPr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3" name="Google Shape;3273;p31">
                <a:extLst>
                  <a:ext uri="{FF2B5EF4-FFF2-40B4-BE49-F238E27FC236}">
                    <a16:creationId xmlns:a16="http://schemas.microsoft.com/office/drawing/2014/main" id="{932F0F60-CEFC-75FF-107C-174B5C0E3661}"/>
                  </a:ext>
                </a:extLst>
              </p:cNvPr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4" name="Google Shape;3274;p31">
                <a:extLst>
                  <a:ext uri="{FF2B5EF4-FFF2-40B4-BE49-F238E27FC236}">
                    <a16:creationId xmlns:a16="http://schemas.microsoft.com/office/drawing/2014/main" id="{E7FBCE48-D7D9-36A7-685A-E69A8BAFA5CB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75" name="Google Shape;3275;p31">
              <a:extLst>
                <a:ext uri="{FF2B5EF4-FFF2-40B4-BE49-F238E27FC236}">
                  <a16:creationId xmlns:a16="http://schemas.microsoft.com/office/drawing/2014/main" id="{230A9530-F252-3FE6-8F45-C19F1A21D443}"/>
                </a:ext>
              </a:extLst>
            </p:cNvPr>
            <p:cNvGrpSpPr/>
            <p:nvPr/>
          </p:nvGrpSpPr>
          <p:grpSpPr>
            <a:xfrm>
              <a:off x="5804302" y="4178619"/>
              <a:ext cx="763222" cy="359421"/>
              <a:chOff x="811985" y="3296192"/>
              <a:chExt cx="1330582" cy="626605"/>
            </a:xfrm>
          </p:grpSpPr>
          <p:sp>
            <p:nvSpPr>
              <p:cNvPr id="3276" name="Google Shape;3276;p31">
                <a:extLst>
                  <a:ext uri="{FF2B5EF4-FFF2-40B4-BE49-F238E27FC236}">
                    <a16:creationId xmlns:a16="http://schemas.microsoft.com/office/drawing/2014/main" id="{95CB0121-1D8D-09E0-1058-CEC3FC70E6A0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7" name="Google Shape;3277;p31">
                <a:extLst>
                  <a:ext uri="{FF2B5EF4-FFF2-40B4-BE49-F238E27FC236}">
                    <a16:creationId xmlns:a16="http://schemas.microsoft.com/office/drawing/2014/main" id="{4CB0C3E4-4F6C-0701-D470-A5037DA08EB9}"/>
                  </a:ext>
                </a:extLst>
              </p:cNvPr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8" name="Google Shape;3278;p31">
                <a:extLst>
                  <a:ext uri="{FF2B5EF4-FFF2-40B4-BE49-F238E27FC236}">
                    <a16:creationId xmlns:a16="http://schemas.microsoft.com/office/drawing/2014/main" id="{B8A7ED62-6DFE-5AD8-3639-92060AF10DFA}"/>
                  </a:ext>
                </a:extLst>
              </p:cNvPr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9" name="Google Shape;3279;p31">
                <a:extLst>
                  <a:ext uri="{FF2B5EF4-FFF2-40B4-BE49-F238E27FC236}">
                    <a16:creationId xmlns:a16="http://schemas.microsoft.com/office/drawing/2014/main" id="{AF350E2A-4D1C-A568-B8AE-F185F442B663}"/>
                  </a:ext>
                </a:extLst>
              </p:cNvPr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0" name="Google Shape;3280;p31">
                <a:extLst>
                  <a:ext uri="{FF2B5EF4-FFF2-40B4-BE49-F238E27FC236}">
                    <a16:creationId xmlns:a16="http://schemas.microsoft.com/office/drawing/2014/main" id="{9CF65FF1-96A6-090B-4FA3-1CD24BC9592D}"/>
                  </a:ext>
                </a:extLst>
              </p:cNvPr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1" name="Google Shape;3281;p31">
                <a:extLst>
                  <a:ext uri="{FF2B5EF4-FFF2-40B4-BE49-F238E27FC236}">
                    <a16:creationId xmlns:a16="http://schemas.microsoft.com/office/drawing/2014/main" id="{BC708B47-65B7-30A5-5C96-1572E72BE3A6}"/>
                  </a:ext>
                </a:extLst>
              </p:cNvPr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2" name="Google Shape;3282;p31">
                <a:extLst>
                  <a:ext uri="{FF2B5EF4-FFF2-40B4-BE49-F238E27FC236}">
                    <a16:creationId xmlns:a16="http://schemas.microsoft.com/office/drawing/2014/main" id="{8400FFD8-24C7-FC28-AC73-935C4B9CD10D}"/>
                  </a:ext>
                </a:extLst>
              </p:cNvPr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3" name="Google Shape;3283;p31">
                <a:extLst>
                  <a:ext uri="{FF2B5EF4-FFF2-40B4-BE49-F238E27FC236}">
                    <a16:creationId xmlns:a16="http://schemas.microsoft.com/office/drawing/2014/main" id="{03C3542B-6147-2365-37E2-B4A7C443A09F}"/>
                  </a:ext>
                </a:extLst>
              </p:cNvPr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4" name="Google Shape;3284;p31">
                <a:extLst>
                  <a:ext uri="{FF2B5EF4-FFF2-40B4-BE49-F238E27FC236}">
                    <a16:creationId xmlns:a16="http://schemas.microsoft.com/office/drawing/2014/main" id="{F84AA5AA-F775-8D05-F7D9-1F9C84DBE92C}"/>
                  </a:ext>
                </a:extLst>
              </p:cNvPr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5" name="Google Shape;3285;p31">
                <a:extLst>
                  <a:ext uri="{FF2B5EF4-FFF2-40B4-BE49-F238E27FC236}">
                    <a16:creationId xmlns:a16="http://schemas.microsoft.com/office/drawing/2014/main" id="{8F24EACE-7829-FD8D-AF4A-4B4BA209AAE9}"/>
                  </a:ext>
                </a:extLst>
              </p:cNvPr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6" name="Google Shape;3286;p31">
                <a:extLst>
                  <a:ext uri="{FF2B5EF4-FFF2-40B4-BE49-F238E27FC236}">
                    <a16:creationId xmlns:a16="http://schemas.microsoft.com/office/drawing/2014/main" id="{F9D0B71E-E546-EC0B-4FD5-E2A3AB64610D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87" name="Google Shape;3287;p31">
              <a:extLst>
                <a:ext uri="{FF2B5EF4-FFF2-40B4-BE49-F238E27FC236}">
                  <a16:creationId xmlns:a16="http://schemas.microsoft.com/office/drawing/2014/main" id="{05DF7E32-27C0-9090-C9B7-13555BE22367}"/>
                </a:ext>
              </a:extLst>
            </p:cNvPr>
            <p:cNvGrpSpPr/>
            <p:nvPr/>
          </p:nvGrpSpPr>
          <p:grpSpPr>
            <a:xfrm>
              <a:off x="5331602" y="3819194"/>
              <a:ext cx="763222" cy="359421"/>
              <a:chOff x="811985" y="3296192"/>
              <a:chExt cx="1330582" cy="626605"/>
            </a:xfrm>
          </p:grpSpPr>
          <p:sp>
            <p:nvSpPr>
              <p:cNvPr id="3288" name="Google Shape;3288;p31">
                <a:extLst>
                  <a:ext uri="{FF2B5EF4-FFF2-40B4-BE49-F238E27FC236}">
                    <a16:creationId xmlns:a16="http://schemas.microsoft.com/office/drawing/2014/main" id="{CA86F28F-2751-C048-D2D0-7A9CB088D595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9" name="Google Shape;3289;p31">
                <a:extLst>
                  <a:ext uri="{FF2B5EF4-FFF2-40B4-BE49-F238E27FC236}">
                    <a16:creationId xmlns:a16="http://schemas.microsoft.com/office/drawing/2014/main" id="{B245900C-3970-9F4A-089B-FBB60DA7DA58}"/>
                  </a:ext>
                </a:extLst>
              </p:cNvPr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0" name="Google Shape;3290;p31">
                <a:extLst>
                  <a:ext uri="{FF2B5EF4-FFF2-40B4-BE49-F238E27FC236}">
                    <a16:creationId xmlns:a16="http://schemas.microsoft.com/office/drawing/2014/main" id="{AECE2CE0-2C06-CB68-6936-89B9FF034D5A}"/>
                  </a:ext>
                </a:extLst>
              </p:cNvPr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1" name="Google Shape;3291;p31">
                <a:extLst>
                  <a:ext uri="{FF2B5EF4-FFF2-40B4-BE49-F238E27FC236}">
                    <a16:creationId xmlns:a16="http://schemas.microsoft.com/office/drawing/2014/main" id="{D7BC0C0D-0D32-E9A4-7E87-97D05ECA8995}"/>
                  </a:ext>
                </a:extLst>
              </p:cNvPr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2" name="Google Shape;3292;p31">
                <a:extLst>
                  <a:ext uri="{FF2B5EF4-FFF2-40B4-BE49-F238E27FC236}">
                    <a16:creationId xmlns:a16="http://schemas.microsoft.com/office/drawing/2014/main" id="{34660486-E91F-CD42-D4DC-D7F80E2F908C}"/>
                  </a:ext>
                </a:extLst>
              </p:cNvPr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3" name="Google Shape;3293;p31">
                <a:extLst>
                  <a:ext uri="{FF2B5EF4-FFF2-40B4-BE49-F238E27FC236}">
                    <a16:creationId xmlns:a16="http://schemas.microsoft.com/office/drawing/2014/main" id="{8538B512-C11A-EC70-414F-E81DE34C958A}"/>
                  </a:ext>
                </a:extLst>
              </p:cNvPr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4" name="Google Shape;3294;p31">
                <a:extLst>
                  <a:ext uri="{FF2B5EF4-FFF2-40B4-BE49-F238E27FC236}">
                    <a16:creationId xmlns:a16="http://schemas.microsoft.com/office/drawing/2014/main" id="{3BDE2F4A-EF12-A07B-5B47-BD7562278115}"/>
                  </a:ext>
                </a:extLst>
              </p:cNvPr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5" name="Google Shape;3295;p31">
                <a:extLst>
                  <a:ext uri="{FF2B5EF4-FFF2-40B4-BE49-F238E27FC236}">
                    <a16:creationId xmlns:a16="http://schemas.microsoft.com/office/drawing/2014/main" id="{4969A105-B3BC-C9DD-C770-5D08CC8EF45A}"/>
                  </a:ext>
                </a:extLst>
              </p:cNvPr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6" name="Google Shape;3296;p31">
                <a:extLst>
                  <a:ext uri="{FF2B5EF4-FFF2-40B4-BE49-F238E27FC236}">
                    <a16:creationId xmlns:a16="http://schemas.microsoft.com/office/drawing/2014/main" id="{F72D5D27-C83F-815E-8975-A58490B9C1EF}"/>
                  </a:ext>
                </a:extLst>
              </p:cNvPr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7" name="Google Shape;3297;p31">
                <a:extLst>
                  <a:ext uri="{FF2B5EF4-FFF2-40B4-BE49-F238E27FC236}">
                    <a16:creationId xmlns:a16="http://schemas.microsoft.com/office/drawing/2014/main" id="{73EAAC5C-FD9A-0B16-3C2C-694B304A35D1}"/>
                  </a:ext>
                </a:extLst>
              </p:cNvPr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8" name="Google Shape;3298;p31">
                <a:extLst>
                  <a:ext uri="{FF2B5EF4-FFF2-40B4-BE49-F238E27FC236}">
                    <a16:creationId xmlns:a16="http://schemas.microsoft.com/office/drawing/2014/main" id="{5BCD11B6-81DE-6028-2CF9-44D33A4F16E6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99" name="Google Shape;3299;p31">
              <a:extLst>
                <a:ext uri="{FF2B5EF4-FFF2-40B4-BE49-F238E27FC236}">
                  <a16:creationId xmlns:a16="http://schemas.microsoft.com/office/drawing/2014/main" id="{22804681-2B84-DDDE-1925-FA6C7D349569}"/>
                </a:ext>
              </a:extLst>
            </p:cNvPr>
            <p:cNvGrpSpPr/>
            <p:nvPr/>
          </p:nvGrpSpPr>
          <p:grpSpPr>
            <a:xfrm>
              <a:off x="5804302" y="3819194"/>
              <a:ext cx="763222" cy="359421"/>
              <a:chOff x="811985" y="3296192"/>
              <a:chExt cx="1330582" cy="626605"/>
            </a:xfrm>
          </p:grpSpPr>
          <p:sp>
            <p:nvSpPr>
              <p:cNvPr id="3300" name="Google Shape;3300;p31">
                <a:extLst>
                  <a:ext uri="{FF2B5EF4-FFF2-40B4-BE49-F238E27FC236}">
                    <a16:creationId xmlns:a16="http://schemas.microsoft.com/office/drawing/2014/main" id="{B90C3918-5707-FD24-64E8-6846BC6D82DA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1" name="Google Shape;3301;p31">
                <a:extLst>
                  <a:ext uri="{FF2B5EF4-FFF2-40B4-BE49-F238E27FC236}">
                    <a16:creationId xmlns:a16="http://schemas.microsoft.com/office/drawing/2014/main" id="{6F39993A-FC93-B027-E29D-225FFE8D06DA}"/>
                  </a:ext>
                </a:extLst>
              </p:cNvPr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2" name="Google Shape;3302;p31">
                <a:extLst>
                  <a:ext uri="{FF2B5EF4-FFF2-40B4-BE49-F238E27FC236}">
                    <a16:creationId xmlns:a16="http://schemas.microsoft.com/office/drawing/2014/main" id="{118D99A7-6EA2-E5F7-A2F7-FE019AC016F2}"/>
                  </a:ext>
                </a:extLst>
              </p:cNvPr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3" name="Google Shape;3303;p31">
                <a:extLst>
                  <a:ext uri="{FF2B5EF4-FFF2-40B4-BE49-F238E27FC236}">
                    <a16:creationId xmlns:a16="http://schemas.microsoft.com/office/drawing/2014/main" id="{2A2D43A1-945F-51FD-142A-6A5D4DE908D4}"/>
                  </a:ext>
                </a:extLst>
              </p:cNvPr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4" name="Google Shape;3304;p31">
                <a:extLst>
                  <a:ext uri="{FF2B5EF4-FFF2-40B4-BE49-F238E27FC236}">
                    <a16:creationId xmlns:a16="http://schemas.microsoft.com/office/drawing/2014/main" id="{DC8396F8-DE83-413D-4695-BDB568280665}"/>
                  </a:ext>
                </a:extLst>
              </p:cNvPr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5" name="Google Shape;3305;p31">
                <a:extLst>
                  <a:ext uri="{FF2B5EF4-FFF2-40B4-BE49-F238E27FC236}">
                    <a16:creationId xmlns:a16="http://schemas.microsoft.com/office/drawing/2014/main" id="{F22B2E93-C024-E862-8C7B-05B8B0C1FB02}"/>
                  </a:ext>
                </a:extLst>
              </p:cNvPr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6" name="Google Shape;3306;p31">
                <a:extLst>
                  <a:ext uri="{FF2B5EF4-FFF2-40B4-BE49-F238E27FC236}">
                    <a16:creationId xmlns:a16="http://schemas.microsoft.com/office/drawing/2014/main" id="{E91FFBF5-4924-542B-E9E6-4507D61CA856}"/>
                  </a:ext>
                </a:extLst>
              </p:cNvPr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7" name="Google Shape;3307;p31">
                <a:extLst>
                  <a:ext uri="{FF2B5EF4-FFF2-40B4-BE49-F238E27FC236}">
                    <a16:creationId xmlns:a16="http://schemas.microsoft.com/office/drawing/2014/main" id="{95A4EB5E-9E9D-CBA5-CFE9-CF48732CEF8C}"/>
                  </a:ext>
                </a:extLst>
              </p:cNvPr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8" name="Google Shape;3308;p31">
                <a:extLst>
                  <a:ext uri="{FF2B5EF4-FFF2-40B4-BE49-F238E27FC236}">
                    <a16:creationId xmlns:a16="http://schemas.microsoft.com/office/drawing/2014/main" id="{92381DCD-16D2-7DC4-B83D-A6FB642C7D29}"/>
                  </a:ext>
                </a:extLst>
              </p:cNvPr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9" name="Google Shape;3309;p31">
                <a:extLst>
                  <a:ext uri="{FF2B5EF4-FFF2-40B4-BE49-F238E27FC236}">
                    <a16:creationId xmlns:a16="http://schemas.microsoft.com/office/drawing/2014/main" id="{C8686B6B-73A7-0577-8D17-B363EBCAED45}"/>
                  </a:ext>
                </a:extLst>
              </p:cNvPr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0" name="Google Shape;3310;p31">
                <a:extLst>
                  <a:ext uri="{FF2B5EF4-FFF2-40B4-BE49-F238E27FC236}">
                    <a16:creationId xmlns:a16="http://schemas.microsoft.com/office/drawing/2014/main" id="{01532FAC-F81E-88D5-A75C-80FBF9C04EC3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11" name="Google Shape;3311;p31">
              <a:extLst>
                <a:ext uri="{FF2B5EF4-FFF2-40B4-BE49-F238E27FC236}">
                  <a16:creationId xmlns:a16="http://schemas.microsoft.com/office/drawing/2014/main" id="{3C42EFC5-63F6-AB70-5C7F-FBB66436311B}"/>
                </a:ext>
              </a:extLst>
            </p:cNvPr>
            <p:cNvGrpSpPr/>
            <p:nvPr/>
          </p:nvGrpSpPr>
          <p:grpSpPr>
            <a:xfrm>
              <a:off x="6280552" y="4178619"/>
              <a:ext cx="763222" cy="359421"/>
              <a:chOff x="811985" y="3296192"/>
              <a:chExt cx="1330582" cy="626605"/>
            </a:xfrm>
          </p:grpSpPr>
          <p:sp>
            <p:nvSpPr>
              <p:cNvPr id="3312" name="Google Shape;3312;p31">
                <a:extLst>
                  <a:ext uri="{FF2B5EF4-FFF2-40B4-BE49-F238E27FC236}">
                    <a16:creationId xmlns:a16="http://schemas.microsoft.com/office/drawing/2014/main" id="{626C094B-9C2B-E7AC-9DDE-395E6F1A8DA2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3" name="Google Shape;3313;p31">
                <a:extLst>
                  <a:ext uri="{FF2B5EF4-FFF2-40B4-BE49-F238E27FC236}">
                    <a16:creationId xmlns:a16="http://schemas.microsoft.com/office/drawing/2014/main" id="{C62CF7A5-B14A-723A-9ED9-BED50403C305}"/>
                  </a:ext>
                </a:extLst>
              </p:cNvPr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4" name="Google Shape;3314;p31">
                <a:extLst>
                  <a:ext uri="{FF2B5EF4-FFF2-40B4-BE49-F238E27FC236}">
                    <a16:creationId xmlns:a16="http://schemas.microsoft.com/office/drawing/2014/main" id="{98CC576B-3196-206D-DB49-C64E0CF32A30}"/>
                  </a:ext>
                </a:extLst>
              </p:cNvPr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5" name="Google Shape;3315;p31">
                <a:extLst>
                  <a:ext uri="{FF2B5EF4-FFF2-40B4-BE49-F238E27FC236}">
                    <a16:creationId xmlns:a16="http://schemas.microsoft.com/office/drawing/2014/main" id="{84AA9108-31DE-183D-9F4B-4C038155CFD9}"/>
                  </a:ext>
                </a:extLst>
              </p:cNvPr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6" name="Google Shape;3316;p31">
                <a:extLst>
                  <a:ext uri="{FF2B5EF4-FFF2-40B4-BE49-F238E27FC236}">
                    <a16:creationId xmlns:a16="http://schemas.microsoft.com/office/drawing/2014/main" id="{4642EFD5-E0CF-F519-DBC5-7A73CD6EDEF1}"/>
                  </a:ext>
                </a:extLst>
              </p:cNvPr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7" name="Google Shape;3317;p31">
                <a:extLst>
                  <a:ext uri="{FF2B5EF4-FFF2-40B4-BE49-F238E27FC236}">
                    <a16:creationId xmlns:a16="http://schemas.microsoft.com/office/drawing/2014/main" id="{49210C5A-27A5-8B90-DB00-21D03D975DBE}"/>
                  </a:ext>
                </a:extLst>
              </p:cNvPr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8" name="Google Shape;3318;p31">
                <a:extLst>
                  <a:ext uri="{FF2B5EF4-FFF2-40B4-BE49-F238E27FC236}">
                    <a16:creationId xmlns:a16="http://schemas.microsoft.com/office/drawing/2014/main" id="{52AA3483-0780-6911-11C9-2D0C8C3E77A9}"/>
                  </a:ext>
                </a:extLst>
              </p:cNvPr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9" name="Google Shape;3319;p31">
                <a:extLst>
                  <a:ext uri="{FF2B5EF4-FFF2-40B4-BE49-F238E27FC236}">
                    <a16:creationId xmlns:a16="http://schemas.microsoft.com/office/drawing/2014/main" id="{07E3BE89-C7C9-3586-AD27-6972E2E7DC1B}"/>
                  </a:ext>
                </a:extLst>
              </p:cNvPr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0" name="Google Shape;3320;p31">
                <a:extLst>
                  <a:ext uri="{FF2B5EF4-FFF2-40B4-BE49-F238E27FC236}">
                    <a16:creationId xmlns:a16="http://schemas.microsoft.com/office/drawing/2014/main" id="{6FF0188A-FC08-66AD-55FA-B401E476FE75}"/>
                  </a:ext>
                </a:extLst>
              </p:cNvPr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1" name="Google Shape;3321;p31">
                <a:extLst>
                  <a:ext uri="{FF2B5EF4-FFF2-40B4-BE49-F238E27FC236}">
                    <a16:creationId xmlns:a16="http://schemas.microsoft.com/office/drawing/2014/main" id="{2513512B-40F8-E35B-7862-4DC562C6CB50}"/>
                  </a:ext>
                </a:extLst>
              </p:cNvPr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2" name="Google Shape;3322;p31">
                <a:extLst>
                  <a:ext uri="{FF2B5EF4-FFF2-40B4-BE49-F238E27FC236}">
                    <a16:creationId xmlns:a16="http://schemas.microsoft.com/office/drawing/2014/main" id="{FBEF02A6-E80B-FAD2-1BCA-66B44295EFCD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23" name="Google Shape;3323;p31">
              <a:extLst>
                <a:ext uri="{FF2B5EF4-FFF2-40B4-BE49-F238E27FC236}">
                  <a16:creationId xmlns:a16="http://schemas.microsoft.com/office/drawing/2014/main" id="{F68C66C5-985B-DCCF-C419-EB58C996AF17}"/>
                </a:ext>
              </a:extLst>
            </p:cNvPr>
            <p:cNvGrpSpPr/>
            <p:nvPr/>
          </p:nvGrpSpPr>
          <p:grpSpPr>
            <a:xfrm>
              <a:off x="6280552" y="3819194"/>
              <a:ext cx="763222" cy="359421"/>
              <a:chOff x="811985" y="3296192"/>
              <a:chExt cx="1330582" cy="626605"/>
            </a:xfrm>
          </p:grpSpPr>
          <p:sp>
            <p:nvSpPr>
              <p:cNvPr id="3324" name="Google Shape;3324;p31">
                <a:extLst>
                  <a:ext uri="{FF2B5EF4-FFF2-40B4-BE49-F238E27FC236}">
                    <a16:creationId xmlns:a16="http://schemas.microsoft.com/office/drawing/2014/main" id="{42723AEA-933F-D2AB-E226-F6580161344D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5" name="Google Shape;3325;p31">
                <a:extLst>
                  <a:ext uri="{FF2B5EF4-FFF2-40B4-BE49-F238E27FC236}">
                    <a16:creationId xmlns:a16="http://schemas.microsoft.com/office/drawing/2014/main" id="{AA9CE04D-8CBA-6F94-51C1-388DEE082F0E}"/>
                  </a:ext>
                </a:extLst>
              </p:cNvPr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6" name="Google Shape;3326;p31">
                <a:extLst>
                  <a:ext uri="{FF2B5EF4-FFF2-40B4-BE49-F238E27FC236}">
                    <a16:creationId xmlns:a16="http://schemas.microsoft.com/office/drawing/2014/main" id="{DB54E52A-E0FA-FA18-F8E8-3125144AB709}"/>
                  </a:ext>
                </a:extLst>
              </p:cNvPr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7" name="Google Shape;3327;p31">
                <a:extLst>
                  <a:ext uri="{FF2B5EF4-FFF2-40B4-BE49-F238E27FC236}">
                    <a16:creationId xmlns:a16="http://schemas.microsoft.com/office/drawing/2014/main" id="{D6427D74-A0E2-1D40-991F-E71331E3779B}"/>
                  </a:ext>
                </a:extLst>
              </p:cNvPr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8" name="Google Shape;3328;p31">
                <a:extLst>
                  <a:ext uri="{FF2B5EF4-FFF2-40B4-BE49-F238E27FC236}">
                    <a16:creationId xmlns:a16="http://schemas.microsoft.com/office/drawing/2014/main" id="{B1168298-5F2C-6539-681D-1C84BE12AD7E}"/>
                  </a:ext>
                </a:extLst>
              </p:cNvPr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9" name="Google Shape;3329;p31">
                <a:extLst>
                  <a:ext uri="{FF2B5EF4-FFF2-40B4-BE49-F238E27FC236}">
                    <a16:creationId xmlns:a16="http://schemas.microsoft.com/office/drawing/2014/main" id="{B27F4D43-75E0-737D-75E9-CE56939242EF}"/>
                  </a:ext>
                </a:extLst>
              </p:cNvPr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0" name="Google Shape;3330;p31">
                <a:extLst>
                  <a:ext uri="{FF2B5EF4-FFF2-40B4-BE49-F238E27FC236}">
                    <a16:creationId xmlns:a16="http://schemas.microsoft.com/office/drawing/2014/main" id="{AA253461-033C-D363-F1BC-2737E5EAD611}"/>
                  </a:ext>
                </a:extLst>
              </p:cNvPr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1" name="Google Shape;3331;p31">
                <a:extLst>
                  <a:ext uri="{FF2B5EF4-FFF2-40B4-BE49-F238E27FC236}">
                    <a16:creationId xmlns:a16="http://schemas.microsoft.com/office/drawing/2014/main" id="{69AE6FFB-BA6D-E16E-BFD0-1F0AD6A35C92}"/>
                  </a:ext>
                </a:extLst>
              </p:cNvPr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2" name="Google Shape;3332;p31">
                <a:extLst>
                  <a:ext uri="{FF2B5EF4-FFF2-40B4-BE49-F238E27FC236}">
                    <a16:creationId xmlns:a16="http://schemas.microsoft.com/office/drawing/2014/main" id="{CF28F9F9-1582-2E89-0A46-3A947F3C5B83}"/>
                  </a:ext>
                </a:extLst>
              </p:cNvPr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3" name="Google Shape;3333;p31">
                <a:extLst>
                  <a:ext uri="{FF2B5EF4-FFF2-40B4-BE49-F238E27FC236}">
                    <a16:creationId xmlns:a16="http://schemas.microsoft.com/office/drawing/2014/main" id="{108D819C-E9B8-C737-C665-C79F20F0501E}"/>
                  </a:ext>
                </a:extLst>
              </p:cNvPr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4" name="Google Shape;3334;p31">
                <a:extLst>
                  <a:ext uri="{FF2B5EF4-FFF2-40B4-BE49-F238E27FC236}">
                    <a16:creationId xmlns:a16="http://schemas.microsoft.com/office/drawing/2014/main" id="{5CB638CB-9A46-D8C8-0AAD-B31D9A227CEF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35" name="Google Shape;3335;p31">
              <a:extLst>
                <a:ext uri="{FF2B5EF4-FFF2-40B4-BE49-F238E27FC236}">
                  <a16:creationId xmlns:a16="http://schemas.microsoft.com/office/drawing/2014/main" id="{4EAA42B6-D579-D82F-6D09-E98ED71E0F63}"/>
                </a:ext>
              </a:extLst>
            </p:cNvPr>
            <p:cNvGrpSpPr/>
            <p:nvPr/>
          </p:nvGrpSpPr>
          <p:grpSpPr>
            <a:xfrm>
              <a:off x="7043777" y="4178619"/>
              <a:ext cx="763222" cy="359421"/>
              <a:chOff x="811985" y="3296192"/>
              <a:chExt cx="1330582" cy="626605"/>
            </a:xfrm>
          </p:grpSpPr>
          <p:sp>
            <p:nvSpPr>
              <p:cNvPr id="3336" name="Google Shape;3336;p31">
                <a:extLst>
                  <a:ext uri="{FF2B5EF4-FFF2-40B4-BE49-F238E27FC236}">
                    <a16:creationId xmlns:a16="http://schemas.microsoft.com/office/drawing/2014/main" id="{E4D009BF-1D8E-AEAB-6269-E1038631DAD3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7" name="Google Shape;3337;p31">
                <a:extLst>
                  <a:ext uri="{FF2B5EF4-FFF2-40B4-BE49-F238E27FC236}">
                    <a16:creationId xmlns:a16="http://schemas.microsoft.com/office/drawing/2014/main" id="{DFD8390F-FC9B-2797-11D7-C8E49015FA85}"/>
                  </a:ext>
                </a:extLst>
              </p:cNvPr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8" name="Google Shape;3338;p31">
                <a:extLst>
                  <a:ext uri="{FF2B5EF4-FFF2-40B4-BE49-F238E27FC236}">
                    <a16:creationId xmlns:a16="http://schemas.microsoft.com/office/drawing/2014/main" id="{A5607EBE-07F9-A840-B449-D80132AA100A}"/>
                  </a:ext>
                </a:extLst>
              </p:cNvPr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9" name="Google Shape;3339;p31">
                <a:extLst>
                  <a:ext uri="{FF2B5EF4-FFF2-40B4-BE49-F238E27FC236}">
                    <a16:creationId xmlns:a16="http://schemas.microsoft.com/office/drawing/2014/main" id="{6FC3FEE7-9B52-6D95-6E77-1BC7E416EF69}"/>
                  </a:ext>
                </a:extLst>
              </p:cNvPr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0" name="Google Shape;3340;p31">
                <a:extLst>
                  <a:ext uri="{FF2B5EF4-FFF2-40B4-BE49-F238E27FC236}">
                    <a16:creationId xmlns:a16="http://schemas.microsoft.com/office/drawing/2014/main" id="{1B5A1975-28FC-ECC1-8772-19E0542FDBE0}"/>
                  </a:ext>
                </a:extLst>
              </p:cNvPr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1" name="Google Shape;3341;p31">
                <a:extLst>
                  <a:ext uri="{FF2B5EF4-FFF2-40B4-BE49-F238E27FC236}">
                    <a16:creationId xmlns:a16="http://schemas.microsoft.com/office/drawing/2014/main" id="{C6D08214-F42D-8C36-B4F0-1023A39D92FB}"/>
                  </a:ext>
                </a:extLst>
              </p:cNvPr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2" name="Google Shape;3342;p31">
                <a:extLst>
                  <a:ext uri="{FF2B5EF4-FFF2-40B4-BE49-F238E27FC236}">
                    <a16:creationId xmlns:a16="http://schemas.microsoft.com/office/drawing/2014/main" id="{0247DDF7-60C7-ABB2-79E0-8D8F3AD51910}"/>
                  </a:ext>
                </a:extLst>
              </p:cNvPr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3" name="Google Shape;3343;p31">
                <a:extLst>
                  <a:ext uri="{FF2B5EF4-FFF2-40B4-BE49-F238E27FC236}">
                    <a16:creationId xmlns:a16="http://schemas.microsoft.com/office/drawing/2014/main" id="{50FE23F5-E9CD-43C8-E07B-059A89886AAE}"/>
                  </a:ext>
                </a:extLst>
              </p:cNvPr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4" name="Google Shape;3344;p31">
                <a:extLst>
                  <a:ext uri="{FF2B5EF4-FFF2-40B4-BE49-F238E27FC236}">
                    <a16:creationId xmlns:a16="http://schemas.microsoft.com/office/drawing/2014/main" id="{5768EF42-CC24-473C-14C2-B02E41620DD6}"/>
                  </a:ext>
                </a:extLst>
              </p:cNvPr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5" name="Google Shape;3345;p31">
                <a:extLst>
                  <a:ext uri="{FF2B5EF4-FFF2-40B4-BE49-F238E27FC236}">
                    <a16:creationId xmlns:a16="http://schemas.microsoft.com/office/drawing/2014/main" id="{187E5C4A-8CB5-1CD8-A94F-7FA52BC1E508}"/>
                  </a:ext>
                </a:extLst>
              </p:cNvPr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6" name="Google Shape;3346;p31">
                <a:extLst>
                  <a:ext uri="{FF2B5EF4-FFF2-40B4-BE49-F238E27FC236}">
                    <a16:creationId xmlns:a16="http://schemas.microsoft.com/office/drawing/2014/main" id="{62AECB36-0F6F-9323-5424-0F8653A60F46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47" name="Google Shape;3347;p31">
              <a:extLst>
                <a:ext uri="{FF2B5EF4-FFF2-40B4-BE49-F238E27FC236}">
                  <a16:creationId xmlns:a16="http://schemas.microsoft.com/office/drawing/2014/main" id="{E5CD41C9-5ED0-7B27-2706-33500935D05F}"/>
                </a:ext>
              </a:extLst>
            </p:cNvPr>
            <p:cNvGrpSpPr/>
            <p:nvPr/>
          </p:nvGrpSpPr>
          <p:grpSpPr>
            <a:xfrm>
              <a:off x="7516477" y="4178619"/>
              <a:ext cx="763222" cy="359421"/>
              <a:chOff x="811985" y="3296192"/>
              <a:chExt cx="1330582" cy="626605"/>
            </a:xfrm>
          </p:grpSpPr>
          <p:sp>
            <p:nvSpPr>
              <p:cNvPr id="3348" name="Google Shape;3348;p31">
                <a:extLst>
                  <a:ext uri="{FF2B5EF4-FFF2-40B4-BE49-F238E27FC236}">
                    <a16:creationId xmlns:a16="http://schemas.microsoft.com/office/drawing/2014/main" id="{C8228B48-31D7-EE9D-7F16-51DF09B6AFF4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9" name="Google Shape;3349;p31">
                <a:extLst>
                  <a:ext uri="{FF2B5EF4-FFF2-40B4-BE49-F238E27FC236}">
                    <a16:creationId xmlns:a16="http://schemas.microsoft.com/office/drawing/2014/main" id="{56438245-932E-9656-DB6A-121EB16BD54F}"/>
                  </a:ext>
                </a:extLst>
              </p:cNvPr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0" name="Google Shape;3350;p31">
                <a:extLst>
                  <a:ext uri="{FF2B5EF4-FFF2-40B4-BE49-F238E27FC236}">
                    <a16:creationId xmlns:a16="http://schemas.microsoft.com/office/drawing/2014/main" id="{76E3CEF4-192D-0BED-D8D9-2C8AD079F30E}"/>
                  </a:ext>
                </a:extLst>
              </p:cNvPr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1" name="Google Shape;3351;p31">
                <a:extLst>
                  <a:ext uri="{FF2B5EF4-FFF2-40B4-BE49-F238E27FC236}">
                    <a16:creationId xmlns:a16="http://schemas.microsoft.com/office/drawing/2014/main" id="{66ADCD33-DBBA-B02B-A119-5120CFBB662C}"/>
                  </a:ext>
                </a:extLst>
              </p:cNvPr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2" name="Google Shape;3352;p31">
                <a:extLst>
                  <a:ext uri="{FF2B5EF4-FFF2-40B4-BE49-F238E27FC236}">
                    <a16:creationId xmlns:a16="http://schemas.microsoft.com/office/drawing/2014/main" id="{AA6877B5-EC72-D78F-5861-0D60B9D786ED}"/>
                  </a:ext>
                </a:extLst>
              </p:cNvPr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3" name="Google Shape;3353;p31">
                <a:extLst>
                  <a:ext uri="{FF2B5EF4-FFF2-40B4-BE49-F238E27FC236}">
                    <a16:creationId xmlns:a16="http://schemas.microsoft.com/office/drawing/2014/main" id="{583583C8-B479-2DDF-5936-6BE2AAB783B4}"/>
                  </a:ext>
                </a:extLst>
              </p:cNvPr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4" name="Google Shape;3354;p31">
                <a:extLst>
                  <a:ext uri="{FF2B5EF4-FFF2-40B4-BE49-F238E27FC236}">
                    <a16:creationId xmlns:a16="http://schemas.microsoft.com/office/drawing/2014/main" id="{5F012CD6-02C3-A786-AE03-BDDBBA818386}"/>
                  </a:ext>
                </a:extLst>
              </p:cNvPr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5" name="Google Shape;3355;p31">
                <a:extLst>
                  <a:ext uri="{FF2B5EF4-FFF2-40B4-BE49-F238E27FC236}">
                    <a16:creationId xmlns:a16="http://schemas.microsoft.com/office/drawing/2014/main" id="{BD6E010F-19A0-43B5-7A35-F4E84F333DE2}"/>
                  </a:ext>
                </a:extLst>
              </p:cNvPr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6" name="Google Shape;3356;p31">
                <a:extLst>
                  <a:ext uri="{FF2B5EF4-FFF2-40B4-BE49-F238E27FC236}">
                    <a16:creationId xmlns:a16="http://schemas.microsoft.com/office/drawing/2014/main" id="{3BB797FF-593C-CE76-59A3-EDD962C71106}"/>
                  </a:ext>
                </a:extLst>
              </p:cNvPr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7" name="Google Shape;3357;p31">
                <a:extLst>
                  <a:ext uri="{FF2B5EF4-FFF2-40B4-BE49-F238E27FC236}">
                    <a16:creationId xmlns:a16="http://schemas.microsoft.com/office/drawing/2014/main" id="{AB37175D-B4DA-FB22-17E8-793FC579501F}"/>
                  </a:ext>
                </a:extLst>
              </p:cNvPr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8" name="Google Shape;3358;p31">
                <a:extLst>
                  <a:ext uri="{FF2B5EF4-FFF2-40B4-BE49-F238E27FC236}">
                    <a16:creationId xmlns:a16="http://schemas.microsoft.com/office/drawing/2014/main" id="{9EBB9F48-B108-614E-B2E4-2C8D5229A2DD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59" name="Google Shape;3359;p31">
              <a:extLst>
                <a:ext uri="{FF2B5EF4-FFF2-40B4-BE49-F238E27FC236}">
                  <a16:creationId xmlns:a16="http://schemas.microsoft.com/office/drawing/2014/main" id="{7466130F-31B1-753C-D464-84D9BC6F0BFE}"/>
                </a:ext>
              </a:extLst>
            </p:cNvPr>
            <p:cNvGrpSpPr/>
            <p:nvPr/>
          </p:nvGrpSpPr>
          <p:grpSpPr>
            <a:xfrm>
              <a:off x="7043777" y="3819194"/>
              <a:ext cx="763222" cy="359421"/>
              <a:chOff x="811985" y="3296192"/>
              <a:chExt cx="1330582" cy="626605"/>
            </a:xfrm>
          </p:grpSpPr>
          <p:sp>
            <p:nvSpPr>
              <p:cNvPr id="3360" name="Google Shape;3360;p31">
                <a:extLst>
                  <a:ext uri="{FF2B5EF4-FFF2-40B4-BE49-F238E27FC236}">
                    <a16:creationId xmlns:a16="http://schemas.microsoft.com/office/drawing/2014/main" id="{BE0940DF-9CD8-2C66-8830-CCD35425F832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1" name="Google Shape;3361;p31">
                <a:extLst>
                  <a:ext uri="{FF2B5EF4-FFF2-40B4-BE49-F238E27FC236}">
                    <a16:creationId xmlns:a16="http://schemas.microsoft.com/office/drawing/2014/main" id="{320A04D3-4A8F-A594-B063-D754E16034B9}"/>
                  </a:ext>
                </a:extLst>
              </p:cNvPr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2" name="Google Shape;3362;p31">
                <a:extLst>
                  <a:ext uri="{FF2B5EF4-FFF2-40B4-BE49-F238E27FC236}">
                    <a16:creationId xmlns:a16="http://schemas.microsoft.com/office/drawing/2014/main" id="{CC27526C-1877-643A-3ED5-01FAFA379139}"/>
                  </a:ext>
                </a:extLst>
              </p:cNvPr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3" name="Google Shape;3363;p31">
                <a:extLst>
                  <a:ext uri="{FF2B5EF4-FFF2-40B4-BE49-F238E27FC236}">
                    <a16:creationId xmlns:a16="http://schemas.microsoft.com/office/drawing/2014/main" id="{C221EC5E-4BB4-DC0D-8308-717A4C62A44F}"/>
                  </a:ext>
                </a:extLst>
              </p:cNvPr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4" name="Google Shape;3364;p31">
                <a:extLst>
                  <a:ext uri="{FF2B5EF4-FFF2-40B4-BE49-F238E27FC236}">
                    <a16:creationId xmlns:a16="http://schemas.microsoft.com/office/drawing/2014/main" id="{13E7DEE9-013D-3283-A4A2-B00CB6A2F5BD}"/>
                  </a:ext>
                </a:extLst>
              </p:cNvPr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5" name="Google Shape;3365;p31">
                <a:extLst>
                  <a:ext uri="{FF2B5EF4-FFF2-40B4-BE49-F238E27FC236}">
                    <a16:creationId xmlns:a16="http://schemas.microsoft.com/office/drawing/2014/main" id="{764C19B4-47AE-F37D-98B3-CB9B8491D4AC}"/>
                  </a:ext>
                </a:extLst>
              </p:cNvPr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6" name="Google Shape;3366;p31">
                <a:extLst>
                  <a:ext uri="{FF2B5EF4-FFF2-40B4-BE49-F238E27FC236}">
                    <a16:creationId xmlns:a16="http://schemas.microsoft.com/office/drawing/2014/main" id="{11C49004-40D3-6999-1BF4-24BF84E4880E}"/>
                  </a:ext>
                </a:extLst>
              </p:cNvPr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7" name="Google Shape;3367;p31">
                <a:extLst>
                  <a:ext uri="{FF2B5EF4-FFF2-40B4-BE49-F238E27FC236}">
                    <a16:creationId xmlns:a16="http://schemas.microsoft.com/office/drawing/2014/main" id="{81ACDADD-FA0A-D5CD-9D8C-EF67860C8F10}"/>
                  </a:ext>
                </a:extLst>
              </p:cNvPr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8" name="Google Shape;3368;p31">
                <a:extLst>
                  <a:ext uri="{FF2B5EF4-FFF2-40B4-BE49-F238E27FC236}">
                    <a16:creationId xmlns:a16="http://schemas.microsoft.com/office/drawing/2014/main" id="{90F74267-A728-04CE-6815-BE8091A32717}"/>
                  </a:ext>
                </a:extLst>
              </p:cNvPr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9" name="Google Shape;3369;p31">
                <a:extLst>
                  <a:ext uri="{FF2B5EF4-FFF2-40B4-BE49-F238E27FC236}">
                    <a16:creationId xmlns:a16="http://schemas.microsoft.com/office/drawing/2014/main" id="{04D9BBEF-0BE9-6296-8F5B-BA84FC449F3E}"/>
                  </a:ext>
                </a:extLst>
              </p:cNvPr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0" name="Google Shape;3370;p31">
                <a:extLst>
                  <a:ext uri="{FF2B5EF4-FFF2-40B4-BE49-F238E27FC236}">
                    <a16:creationId xmlns:a16="http://schemas.microsoft.com/office/drawing/2014/main" id="{B0A2CC0B-DA7A-A7CC-0987-D78E7EF2484A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71" name="Google Shape;3371;p31">
              <a:extLst>
                <a:ext uri="{FF2B5EF4-FFF2-40B4-BE49-F238E27FC236}">
                  <a16:creationId xmlns:a16="http://schemas.microsoft.com/office/drawing/2014/main" id="{B660A0BE-E1EE-9102-F6F6-1668D2E25695}"/>
                </a:ext>
              </a:extLst>
            </p:cNvPr>
            <p:cNvGrpSpPr/>
            <p:nvPr/>
          </p:nvGrpSpPr>
          <p:grpSpPr>
            <a:xfrm>
              <a:off x="7516477" y="3819194"/>
              <a:ext cx="763222" cy="359421"/>
              <a:chOff x="811985" y="3296192"/>
              <a:chExt cx="1330582" cy="626605"/>
            </a:xfrm>
          </p:grpSpPr>
          <p:sp>
            <p:nvSpPr>
              <p:cNvPr id="3372" name="Google Shape;3372;p31">
                <a:extLst>
                  <a:ext uri="{FF2B5EF4-FFF2-40B4-BE49-F238E27FC236}">
                    <a16:creationId xmlns:a16="http://schemas.microsoft.com/office/drawing/2014/main" id="{D31E73AA-49E6-D0FF-86B6-C838FBCCF63D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3" name="Google Shape;3373;p31">
                <a:extLst>
                  <a:ext uri="{FF2B5EF4-FFF2-40B4-BE49-F238E27FC236}">
                    <a16:creationId xmlns:a16="http://schemas.microsoft.com/office/drawing/2014/main" id="{7546E9EB-D8D3-C8B1-C512-69E167944EAE}"/>
                  </a:ext>
                </a:extLst>
              </p:cNvPr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4" name="Google Shape;3374;p31">
                <a:extLst>
                  <a:ext uri="{FF2B5EF4-FFF2-40B4-BE49-F238E27FC236}">
                    <a16:creationId xmlns:a16="http://schemas.microsoft.com/office/drawing/2014/main" id="{7D81E926-13D3-1FDE-D7E6-264F023309AE}"/>
                  </a:ext>
                </a:extLst>
              </p:cNvPr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5" name="Google Shape;3375;p31">
                <a:extLst>
                  <a:ext uri="{FF2B5EF4-FFF2-40B4-BE49-F238E27FC236}">
                    <a16:creationId xmlns:a16="http://schemas.microsoft.com/office/drawing/2014/main" id="{D1712B5E-8110-A6D3-98F4-D29C01BA0F86}"/>
                  </a:ext>
                </a:extLst>
              </p:cNvPr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6" name="Google Shape;3376;p31">
                <a:extLst>
                  <a:ext uri="{FF2B5EF4-FFF2-40B4-BE49-F238E27FC236}">
                    <a16:creationId xmlns:a16="http://schemas.microsoft.com/office/drawing/2014/main" id="{4062C544-5E5B-864D-742E-93135F958BFE}"/>
                  </a:ext>
                </a:extLst>
              </p:cNvPr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7" name="Google Shape;3377;p31">
                <a:extLst>
                  <a:ext uri="{FF2B5EF4-FFF2-40B4-BE49-F238E27FC236}">
                    <a16:creationId xmlns:a16="http://schemas.microsoft.com/office/drawing/2014/main" id="{98373282-B1AE-D571-EDFF-DB6DC73365CC}"/>
                  </a:ext>
                </a:extLst>
              </p:cNvPr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8" name="Google Shape;3378;p31">
                <a:extLst>
                  <a:ext uri="{FF2B5EF4-FFF2-40B4-BE49-F238E27FC236}">
                    <a16:creationId xmlns:a16="http://schemas.microsoft.com/office/drawing/2014/main" id="{2AA49AEB-9D46-5EFA-D5DE-787B5735FE1F}"/>
                  </a:ext>
                </a:extLst>
              </p:cNvPr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9" name="Google Shape;3379;p31">
                <a:extLst>
                  <a:ext uri="{FF2B5EF4-FFF2-40B4-BE49-F238E27FC236}">
                    <a16:creationId xmlns:a16="http://schemas.microsoft.com/office/drawing/2014/main" id="{ED302D3C-1906-E71A-759F-0E511D9BA648}"/>
                  </a:ext>
                </a:extLst>
              </p:cNvPr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0" name="Google Shape;3380;p31">
                <a:extLst>
                  <a:ext uri="{FF2B5EF4-FFF2-40B4-BE49-F238E27FC236}">
                    <a16:creationId xmlns:a16="http://schemas.microsoft.com/office/drawing/2014/main" id="{8DD03AF8-D6EC-169A-2C96-0AAB875C600C}"/>
                  </a:ext>
                </a:extLst>
              </p:cNvPr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1" name="Google Shape;3381;p31">
                <a:extLst>
                  <a:ext uri="{FF2B5EF4-FFF2-40B4-BE49-F238E27FC236}">
                    <a16:creationId xmlns:a16="http://schemas.microsoft.com/office/drawing/2014/main" id="{773FEF2B-CDD5-AA10-37A1-106AF4E03FD2}"/>
                  </a:ext>
                </a:extLst>
              </p:cNvPr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2" name="Google Shape;3382;p31">
                <a:extLst>
                  <a:ext uri="{FF2B5EF4-FFF2-40B4-BE49-F238E27FC236}">
                    <a16:creationId xmlns:a16="http://schemas.microsoft.com/office/drawing/2014/main" id="{5A9ED4D7-DE95-4CEF-FAB3-572B3764597F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83" name="Google Shape;3383;p31">
              <a:extLst>
                <a:ext uri="{FF2B5EF4-FFF2-40B4-BE49-F238E27FC236}">
                  <a16:creationId xmlns:a16="http://schemas.microsoft.com/office/drawing/2014/main" id="{3D33DE08-761C-0A16-4DB2-9FED2B47FDB7}"/>
                </a:ext>
              </a:extLst>
            </p:cNvPr>
            <p:cNvGrpSpPr/>
            <p:nvPr/>
          </p:nvGrpSpPr>
          <p:grpSpPr>
            <a:xfrm>
              <a:off x="6280552" y="3459769"/>
              <a:ext cx="763222" cy="359421"/>
              <a:chOff x="811985" y="3296192"/>
              <a:chExt cx="1330582" cy="626605"/>
            </a:xfrm>
          </p:grpSpPr>
          <p:sp>
            <p:nvSpPr>
              <p:cNvPr id="3384" name="Google Shape;3384;p31">
                <a:extLst>
                  <a:ext uri="{FF2B5EF4-FFF2-40B4-BE49-F238E27FC236}">
                    <a16:creationId xmlns:a16="http://schemas.microsoft.com/office/drawing/2014/main" id="{0DBB20E3-82B5-B8CF-A729-6C2EA69819A1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5" name="Google Shape;3385;p31">
                <a:extLst>
                  <a:ext uri="{FF2B5EF4-FFF2-40B4-BE49-F238E27FC236}">
                    <a16:creationId xmlns:a16="http://schemas.microsoft.com/office/drawing/2014/main" id="{44F60A4D-ADF6-5A90-7429-39161B987133}"/>
                  </a:ext>
                </a:extLst>
              </p:cNvPr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6" name="Google Shape;3386;p31">
                <a:extLst>
                  <a:ext uri="{FF2B5EF4-FFF2-40B4-BE49-F238E27FC236}">
                    <a16:creationId xmlns:a16="http://schemas.microsoft.com/office/drawing/2014/main" id="{9E707B80-63C9-F756-4C4C-8EB7AC398378}"/>
                  </a:ext>
                </a:extLst>
              </p:cNvPr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7" name="Google Shape;3387;p31">
                <a:extLst>
                  <a:ext uri="{FF2B5EF4-FFF2-40B4-BE49-F238E27FC236}">
                    <a16:creationId xmlns:a16="http://schemas.microsoft.com/office/drawing/2014/main" id="{D1E75A6B-3430-DCAA-8F81-642E9EA1B5CD}"/>
                  </a:ext>
                </a:extLst>
              </p:cNvPr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8" name="Google Shape;3388;p31">
                <a:extLst>
                  <a:ext uri="{FF2B5EF4-FFF2-40B4-BE49-F238E27FC236}">
                    <a16:creationId xmlns:a16="http://schemas.microsoft.com/office/drawing/2014/main" id="{1CD5AE96-CA8D-118B-7FF7-F74C8AE2BE50}"/>
                  </a:ext>
                </a:extLst>
              </p:cNvPr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9" name="Google Shape;3389;p31">
                <a:extLst>
                  <a:ext uri="{FF2B5EF4-FFF2-40B4-BE49-F238E27FC236}">
                    <a16:creationId xmlns:a16="http://schemas.microsoft.com/office/drawing/2014/main" id="{CA7B450F-FB53-8F59-7373-2EF73C3719C7}"/>
                  </a:ext>
                </a:extLst>
              </p:cNvPr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0" name="Google Shape;3390;p31">
                <a:extLst>
                  <a:ext uri="{FF2B5EF4-FFF2-40B4-BE49-F238E27FC236}">
                    <a16:creationId xmlns:a16="http://schemas.microsoft.com/office/drawing/2014/main" id="{1D9C4F5B-3FF8-548E-BE98-00D0A5F4D011}"/>
                  </a:ext>
                </a:extLst>
              </p:cNvPr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1" name="Google Shape;3391;p31">
                <a:extLst>
                  <a:ext uri="{FF2B5EF4-FFF2-40B4-BE49-F238E27FC236}">
                    <a16:creationId xmlns:a16="http://schemas.microsoft.com/office/drawing/2014/main" id="{C88128EB-50CD-9A43-D78F-603E92D0D1C1}"/>
                  </a:ext>
                </a:extLst>
              </p:cNvPr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2" name="Google Shape;3392;p31">
                <a:extLst>
                  <a:ext uri="{FF2B5EF4-FFF2-40B4-BE49-F238E27FC236}">
                    <a16:creationId xmlns:a16="http://schemas.microsoft.com/office/drawing/2014/main" id="{420D4FF9-1111-3A57-D73E-04BF5A2AF304}"/>
                  </a:ext>
                </a:extLst>
              </p:cNvPr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3393;p31">
                <a:extLst>
                  <a:ext uri="{FF2B5EF4-FFF2-40B4-BE49-F238E27FC236}">
                    <a16:creationId xmlns:a16="http://schemas.microsoft.com/office/drawing/2014/main" id="{9D0024C2-2263-9FEC-FA0A-9D15DF1531F7}"/>
                  </a:ext>
                </a:extLst>
              </p:cNvPr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3394;p31">
                <a:extLst>
                  <a:ext uri="{FF2B5EF4-FFF2-40B4-BE49-F238E27FC236}">
                    <a16:creationId xmlns:a16="http://schemas.microsoft.com/office/drawing/2014/main" id="{9096E85D-4924-6485-E2A0-DF466734C765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5" name="Google Shape;3395;p31">
              <a:extLst>
                <a:ext uri="{FF2B5EF4-FFF2-40B4-BE49-F238E27FC236}">
                  <a16:creationId xmlns:a16="http://schemas.microsoft.com/office/drawing/2014/main" id="{8BAF749C-2A40-2562-7D3E-8C72C15ECEE1}"/>
                </a:ext>
              </a:extLst>
            </p:cNvPr>
            <p:cNvGrpSpPr/>
            <p:nvPr/>
          </p:nvGrpSpPr>
          <p:grpSpPr>
            <a:xfrm>
              <a:off x="7043777" y="3459769"/>
              <a:ext cx="763222" cy="359421"/>
              <a:chOff x="811985" y="3296192"/>
              <a:chExt cx="1330582" cy="626605"/>
            </a:xfrm>
          </p:grpSpPr>
          <p:sp>
            <p:nvSpPr>
              <p:cNvPr id="3396" name="Google Shape;3396;p31">
                <a:extLst>
                  <a:ext uri="{FF2B5EF4-FFF2-40B4-BE49-F238E27FC236}">
                    <a16:creationId xmlns:a16="http://schemas.microsoft.com/office/drawing/2014/main" id="{2F4FA4AC-3AA9-CE58-237E-13C069D7A23C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7" name="Google Shape;3397;p31">
                <a:extLst>
                  <a:ext uri="{FF2B5EF4-FFF2-40B4-BE49-F238E27FC236}">
                    <a16:creationId xmlns:a16="http://schemas.microsoft.com/office/drawing/2014/main" id="{E3C7071D-74F8-CF02-9D27-DA97FAEA38F7}"/>
                  </a:ext>
                </a:extLst>
              </p:cNvPr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8" name="Google Shape;3398;p31">
                <a:extLst>
                  <a:ext uri="{FF2B5EF4-FFF2-40B4-BE49-F238E27FC236}">
                    <a16:creationId xmlns:a16="http://schemas.microsoft.com/office/drawing/2014/main" id="{7999ED5F-3D50-48EF-5386-334134A36C76}"/>
                  </a:ext>
                </a:extLst>
              </p:cNvPr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9" name="Google Shape;3399;p31">
                <a:extLst>
                  <a:ext uri="{FF2B5EF4-FFF2-40B4-BE49-F238E27FC236}">
                    <a16:creationId xmlns:a16="http://schemas.microsoft.com/office/drawing/2014/main" id="{F5BBE429-B075-3EC4-4BB8-9CAB4D505161}"/>
                  </a:ext>
                </a:extLst>
              </p:cNvPr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0" name="Google Shape;3400;p31">
                <a:extLst>
                  <a:ext uri="{FF2B5EF4-FFF2-40B4-BE49-F238E27FC236}">
                    <a16:creationId xmlns:a16="http://schemas.microsoft.com/office/drawing/2014/main" id="{5A2A2E00-8044-6220-04C2-C08DC06489EA}"/>
                  </a:ext>
                </a:extLst>
              </p:cNvPr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1" name="Google Shape;3401;p31">
                <a:extLst>
                  <a:ext uri="{FF2B5EF4-FFF2-40B4-BE49-F238E27FC236}">
                    <a16:creationId xmlns:a16="http://schemas.microsoft.com/office/drawing/2014/main" id="{A8228EF7-E8A4-3104-3340-EE82DC67BA89}"/>
                  </a:ext>
                </a:extLst>
              </p:cNvPr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2" name="Google Shape;3402;p31">
                <a:extLst>
                  <a:ext uri="{FF2B5EF4-FFF2-40B4-BE49-F238E27FC236}">
                    <a16:creationId xmlns:a16="http://schemas.microsoft.com/office/drawing/2014/main" id="{EEABB4F4-A62F-E949-0C6D-8A6FE581D361}"/>
                  </a:ext>
                </a:extLst>
              </p:cNvPr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3" name="Google Shape;3403;p31">
                <a:extLst>
                  <a:ext uri="{FF2B5EF4-FFF2-40B4-BE49-F238E27FC236}">
                    <a16:creationId xmlns:a16="http://schemas.microsoft.com/office/drawing/2014/main" id="{743120E2-0D19-202E-B2CF-2246C7CA0E60}"/>
                  </a:ext>
                </a:extLst>
              </p:cNvPr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4" name="Google Shape;3404;p31">
                <a:extLst>
                  <a:ext uri="{FF2B5EF4-FFF2-40B4-BE49-F238E27FC236}">
                    <a16:creationId xmlns:a16="http://schemas.microsoft.com/office/drawing/2014/main" id="{15F53B1E-0364-5C0D-F085-936A77063D85}"/>
                  </a:ext>
                </a:extLst>
              </p:cNvPr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5" name="Google Shape;3405;p31">
                <a:extLst>
                  <a:ext uri="{FF2B5EF4-FFF2-40B4-BE49-F238E27FC236}">
                    <a16:creationId xmlns:a16="http://schemas.microsoft.com/office/drawing/2014/main" id="{05F2EA12-59E8-2A8B-D6E3-A31D103A4188}"/>
                  </a:ext>
                </a:extLst>
              </p:cNvPr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6" name="Google Shape;3406;p31">
                <a:extLst>
                  <a:ext uri="{FF2B5EF4-FFF2-40B4-BE49-F238E27FC236}">
                    <a16:creationId xmlns:a16="http://schemas.microsoft.com/office/drawing/2014/main" id="{F8B4CA0A-E611-F373-55FB-7A5B78FCFD35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07" name="Google Shape;3407;p31">
              <a:extLst>
                <a:ext uri="{FF2B5EF4-FFF2-40B4-BE49-F238E27FC236}">
                  <a16:creationId xmlns:a16="http://schemas.microsoft.com/office/drawing/2014/main" id="{74772AA6-10B1-8CD3-FA19-734BBA9373A8}"/>
                </a:ext>
              </a:extLst>
            </p:cNvPr>
            <p:cNvGrpSpPr/>
            <p:nvPr/>
          </p:nvGrpSpPr>
          <p:grpSpPr>
            <a:xfrm>
              <a:off x="7516477" y="3459769"/>
              <a:ext cx="763222" cy="359421"/>
              <a:chOff x="811985" y="3296192"/>
              <a:chExt cx="1330582" cy="626605"/>
            </a:xfrm>
          </p:grpSpPr>
          <p:sp>
            <p:nvSpPr>
              <p:cNvPr id="3408" name="Google Shape;3408;p31">
                <a:extLst>
                  <a:ext uri="{FF2B5EF4-FFF2-40B4-BE49-F238E27FC236}">
                    <a16:creationId xmlns:a16="http://schemas.microsoft.com/office/drawing/2014/main" id="{849CD8D0-6917-1847-C86F-D6ABE359CDBA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9" name="Google Shape;3409;p31">
                <a:extLst>
                  <a:ext uri="{FF2B5EF4-FFF2-40B4-BE49-F238E27FC236}">
                    <a16:creationId xmlns:a16="http://schemas.microsoft.com/office/drawing/2014/main" id="{5B328021-FD42-89B8-3D10-66CDBC0A47E2}"/>
                  </a:ext>
                </a:extLst>
              </p:cNvPr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0" name="Google Shape;3410;p31">
                <a:extLst>
                  <a:ext uri="{FF2B5EF4-FFF2-40B4-BE49-F238E27FC236}">
                    <a16:creationId xmlns:a16="http://schemas.microsoft.com/office/drawing/2014/main" id="{0D0C9AE6-03F6-D3A3-5EAF-9888C5CEDAFC}"/>
                  </a:ext>
                </a:extLst>
              </p:cNvPr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1" name="Google Shape;3411;p31">
                <a:extLst>
                  <a:ext uri="{FF2B5EF4-FFF2-40B4-BE49-F238E27FC236}">
                    <a16:creationId xmlns:a16="http://schemas.microsoft.com/office/drawing/2014/main" id="{62F7771D-293F-B504-1683-2D86715EA43D}"/>
                  </a:ext>
                </a:extLst>
              </p:cNvPr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2" name="Google Shape;3412;p31">
                <a:extLst>
                  <a:ext uri="{FF2B5EF4-FFF2-40B4-BE49-F238E27FC236}">
                    <a16:creationId xmlns:a16="http://schemas.microsoft.com/office/drawing/2014/main" id="{77FD835B-3189-976C-15AB-44791B57CB2C}"/>
                  </a:ext>
                </a:extLst>
              </p:cNvPr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3" name="Google Shape;3413;p31">
                <a:extLst>
                  <a:ext uri="{FF2B5EF4-FFF2-40B4-BE49-F238E27FC236}">
                    <a16:creationId xmlns:a16="http://schemas.microsoft.com/office/drawing/2014/main" id="{896323D7-DA47-B8C3-2085-4012BBC9FBA5}"/>
                  </a:ext>
                </a:extLst>
              </p:cNvPr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4" name="Google Shape;3414;p31">
                <a:extLst>
                  <a:ext uri="{FF2B5EF4-FFF2-40B4-BE49-F238E27FC236}">
                    <a16:creationId xmlns:a16="http://schemas.microsoft.com/office/drawing/2014/main" id="{BDFE5A8E-0579-0A71-F99D-C2F21866EEB8}"/>
                  </a:ext>
                </a:extLst>
              </p:cNvPr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5" name="Google Shape;3415;p31">
                <a:extLst>
                  <a:ext uri="{FF2B5EF4-FFF2-40B4-BE49-F238E27FC236}">
                    <a16:creationId xmlns:a16="http://schemas.microsoft.com/office/drawing/2014/main" id="{CDBF18C4-FB41-6CAA-8D33-CA26635E1852}"/>
                  </a:ext>
                </a:extLst>
              </p:cNvPr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6" name="Google Shape;3416;p31">
                <a:extLst>
                  <a:ext uri="{FF2B5EF4-FFF2-40B4-BE49-F238E27FC236}">
                    <a16:creationId xmlns:a16="http://schemas.microsoft.com/office/drawing/2014/main" id="{E5D0B3C6-993B-9713-C4F4-016816D728C3}"/>
                  </a:ext>
                </a:extLst>
              </p:cNvPr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7" name="Google Shape;3417;p31">
                <a:extLst>
                  <a:ext uri="{FF2B5EF4-FFF2-40B4-BE49-F238E27FC236}">
                    <a16:creationId xmlns:a16="http://schemas.microsoft.com/office/drawing/2014/main" id="{461BCD55-E384-5B5C-5660-75D8D1A98B6C}"/>
                  </a:ext>
                </a:extLst>
              </p:cNvPr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8" name="Google Shape;3418;p31">
                <a:extLst>
                  <a:ext uri="{FF2B5EF4-FFF2-40B4-BE49-F238E27FC236}">
                    <a16:creationId xmlns:a16="http://schemas.microsoft.com/office/drawing/2014/main" id="{CB0B90F3-A99D-26F6-8AB7-0D135588C8C7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19" name="Google Shape;3419;p31">
            <a:extLst>
              <a:ext uri="{FF2B5EF4-FFF2-40B4-BE49-F238E27FC236}">
                <a16:creationId xmlns:a16="http://schemas.microsoft.com/office/drawing/2014/main" id="{A6739EB7-6BC6-23F1-4FE8-9436AD8929E6}"/>
              </a:ext>
            </a:extLst>
          </p:cNvPr>
          <p:cNvGrpSpPr/>
          <p:nvPr/>
        </p:nvGrpSpPr>
        <p:grpSpPr>
          <a:xfrm>
            <a:off x="3880155" y="3862474"/>
            <a:ext cx="5364933" cy="1073538"/>
            <a:chOff x="3844788" y="3789525"/>
            <a:chExt cx="3388878" cy="678124"/>
          </a:xfrm>
        </p:grpSpPr>
        <p:sp>
          <p:nvSpPr>
            <p:cNvPr id="3420" name="Google Shape;3420;p31">
              <a:extLst>
                <a:ext uri="{FF2B5EF4-FFF2-40B4-BE49-F238E27FC236}">
                  <a16:creationId xmlns:a16="http://schemas.microsoft.com/office/drawing/2014/main" id="{8EF28395-AF09-05DF-D226-8BF898EABC84}"/>
                </a:ext>
              </a:extLst>
            </p:cNvPr>
            <p:cNvSpPr/>
            <p:nvPr/>
          </p:nvSpPr>
          <p:spPr>
            <a:xfrm>
              <a:off x="4219555" y="3789525"/>
              <a:ext cx="39740" cy="66758"/>
            </a:xfrm>
            <a:custGeom>
              <a:avLst/>
              <a:gdLst/>
              <a:ahLst/>
              <a:cxnLst/>
              <a:rect l="l" t="t" r="r" b="b"/>
              <a:pathLst>
                <a:path w="581" h="976" extrusionOk="0">
                  <a:moveTo>
                    <a:pt x="279" y="0"/>
                  </a:moveTo>
                  <a:lnTo>
                    <a:pt x="1" y="24"/>
                  </a:lnTo>
                  <a:lnTo>
                    <a:pt x="1" y="952"/>
                  </a:lnTo>
                  <a:lnTo>
                    <a:pt x="256" y="975"/>
                  </a:lnTo>
                  <a:lnTo>
                    <a:pt x="395" y="952"/>
                  </a:lnTo>
                  <a:lnTo>
                    <a:pt x="511" y="952"/>
                  </a:lnTo>
                  <a:lnTo>
                    <a:pt x="535" y="929"/>
                  </a:lnTo>
                  <a:lnTo>
                    <a:pt x="558" y="883"/>
                  </a:lnTo>
                  <a:lnTo>
                    <a:pt x="581" y="790"/>
                  </a:lnTo>
                  <a:lnTo>
                    <a:pt x="558" y="581"/>
                  </a:lnTo>
                  <a:lnTo>
                    <a:pt x="535" y="302"/>
                  </a:lnTo>
                  <a:lnTo>
                    <a:pt x="535" y="163"/>
                  </a:lnTo>
                  <a:lnTo>
                    <a:pt x="558" y="70"/>
                  </a:lnTo>
                  <a:lnTo>
                    <a:pt x="535" y="24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1">
              <a:extLst>
                <a:ext uri="{FF2B5EF4-FFF2-40B4-BE49-F238E27FC236}">
                  <a16:creationId xmlns:a16="http://schemas.microsoft.com/office/drawing/2014/main" id="{C8C6442D-3CEC-E062-5E24-CFBC1007948B}"/>
                </a:ext>
              </a:extLst>
            </p:cNvPr>
            <p:cNvSpPr/>
            <p:nvPr/>
          </p:nvSpPr>
          <p:spPr>
            <a:xfrm>
              <a:off x="4236997" y="3800606"/>
              <a:ext cx="50890" cy="63612"/>
            </a:xfrm>
            <a:custGeom>
              <a:avLst/>
              <a:gdLst/>
              <a:ahLst/>
              <a:cxnLst/>
              <a:rect l="l" t="t" r="r" b="b"/>
              <a:pathLst>
                <a:path w="744" h="930" extrusionOk="0">
                  <a:moveTo>
                    <a:pt x="280" y="1"/>
                  </a:moveTo>
                  <a:lnTo>
                    <a:pt x="280" y="140"/>
                  </a:lnTo>
                  <a:lnTo>
                    <a:pt x="303" y="419"/>
                  </a:lnTo>
                  <a:lnTo>
                    <a:pt x="326" y="628"/>
                  </a:lnTo>
                  <a:lnTo>
                    <a:pt x="303" y="721"/>
                  </a:lnTo>
                  <a:lnTo>
                    <a:pt x="280" y="767"/>
                  </a:lnTo>
                  <a:lnTo>
                    <a:pt x="256" y="790"/>
                  </a:lnTo>
                  <a:lnTo>
                    <a:pt x="140" y="790"/>
                  </a:lnTo>
                  <a:lnTo>
                    <a:pt x="1" y="813"/>
                  </a:lnTo>
                  <a:lnTo>
                    <a:pt x="1" y="837"/>
                  </a:lnTo>
                  <a:lnTo>
                    <a:pt x="1" y="883"/>
                  </a:lnTo>
                  <a:lnTo>
                    <a:pt x="47" y="906"/>
                  </a:lnTo>
                  <a:lnTo>
                    <a:pt x="349" y="930"/>
                  </a:lnTo>
                  <a:lnTo>
                    <a:pt x="558" y="906"/>
                  </a:lnTo>
                  <a:lnTo>
                    <a:pt x="697" y="883"/>
                  </a:lnTo>
                  <a:lnTo>
                    <a:pt x="744" y="860"/>
                  </a:lnTo>
                  <a:lnTo>
                    <a:pt x="697" y="813"/>
                  </a:lnTo>
                  <a:lnTo>
                    <a:pt x="674" y="744"/>
                  </a:lnTo>
                  <a:lnTo>
                    <a:pt x="651" y="581"/>
                  </a:lnTo>
                  <a:lnTo>
                    <a:pt x="674" y="396"/>
                  </a:lnTo>
                  <a:lnTo>
                    <a:pt x="697" y="233"/>
                  </a:lnTo>
                  <a:lnTo>
                    <a:pt x="744" y="117"/>
                  </a:lnTo>
                  <a:lnTo>
                    <a:pt x="744" y="47"/>
                  </a:lnTo>
                  <a:lnTo>
                    <a:pt x="69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31">
              <a:extLst>
                <a:ext uri="{FF2B5EF4-FFF2-40B4-BE49-F238E27FC236}">
                  <a16:creationId xmlns:a16="http://schemas.microsoft.com/office/drawing/2014/main" id="{11AB1C49-FC53-7F8D-3794-79E762C238D8}"/>
                </a:ext>
              </a:extLst>
            </p:cNvPr>
            <p:cNvSpPr/>
            <p:nvPr/>
          </p:nvSpPr>
          <p:spPr>
            <a:xfrm>
              <a:off x="4221128" y="3789525"/>
              <a:ext cx="9644" cy="406570"/>
            </a:xfrm>
            <a:custGeom>
              <a:avLst/>
              <a:gdLst/>
              <a:ahLst/>
              <a:cxnLst/>
              <a:rect l="l" t="t" r="r" b="b"/>
              <a:pathLst>
                <a:path w="141" h="5944" extrusionOk="0">
                  <a:moveTo>
                    <a:pt x="1" y="0"/>
                  </a:moveTo>
                  <a:lnTo>
                    <a:pt x="1" y="5944"/>
                  </a:lnTo>
                  <a:lnTo>
                    <a:pt x="140" y="5944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31">
              <a:extLst>
                <a:ext uri="{FF2B5EF4-FFF2-40B4-BE49-F238E27FC236}">
                  <a16:creationId xmlns:a16="http://schemas.microsoft.com/office/drawing/2014/main" id="{01340587-CF3D-9FBF-9456-F3448466B2F2}"/>
                </a:ext>
              </a:extLst>
            </p:cNvPr>
            <p:cNvSpPr/>
            <p:nvPr/>
          </p:nvSpPr>
          <p:spPr>
            <a:xfrm>
              <a:off x="3844788" y="4041992"/>
              <a:ext cx="3388878" cy="425653"/>
            </a:xfrm>
            <a:custGeom>
              <a:avLst/>
              <a:gdLst/>
              <a:ahLst/>
              <a:cxnLst/>
              <a:rect l="l" t="t" r="r" b="b"/>
              <a:pathLst>
                <a:path w="49545" h="6223" extrusionOk="0">
                  <a:moveTo>
                    <a:pt x="10935" y="1371"/>
                  </a:moveTo>
                  <a:lnTo>
                    <a:pt x="10935" y="1788"/>
                  </a:lnTo>
                  <a:lnTo>
                    <a:pt x="10541" y="1371"/>
                  </a:lnTo>
                  <a:close/>
                  <a:moveTo>
                    <a:pt x="37379" y="1371"/>
                  </a:moveTo>
                  <a:lnTo>
                    <a:pt x="37217" y="1533"/>
                  </a:lnTo>
                  <a:lnTo>
                    <a:pt x="37031" y="1696"/>
                  </a:lnTo>
                  <a:lnTo>
                    <a:pt x="36845" y="1858"/>
                  </a:lnTo>
                  <a:lnTo>
                    <a:pt x="36613" y="1974"/>
                  </a:lnTo>
                  <a:lnTo>
                    <a:pt x="36613" y="1371"/>
                  </a:lnTo>
                  <a:close/>
                  <a:moveTo>
                    <a:pt x="36358" y="1371"/>
                  </a:moveTo>
                  <a:lnTo>
                    <a:pt x="36358" y="2114"/>
                  </a:lnTo>
                  <a:lnTo>
                    <a:pt x="36195" y="2183"/>
                  </a:lnTo>
                  <a:lnTo>
                    <a:pt x="36009" y="2230"/>
                  </a:lnTo>
                  <a:lnTo>
                    <a:pt x="35824" y="2253"/>
                  </a:lnTo>
                  <a:lnTo>
                    <a:pt x="35824" y="1371"/>
                  </a:lnTo>
                  <a:close/>
                  <a:moveTo>
                    <a:pt x="11748" y="1371"/>
                  </a:moveTo>
                  <a:lnTo>
                    <a:pt x="11748" y="2322"/>
                  </a:lnTo>
                  <a:lnTo>
                    <a:pt x="11655" y="2322"/>
                  </a:lnTo>
                  <a:lnTo>
                    <a:pt x="11562" y="2299"/>
                  </a:lnTo>
                  <a:lnTo>
                    <a:pt x="11446" y="2230"/>
                  </a:lnTo>
                  <a:lnTo>
                    <a:pt x="11191" y="2021"/>
                  </a:lnTo>
                  <a:lnTo>
                    <a:pt x="11191" y="1371"/>
                  </a:lnTo>
                  <a:close/>
                  <a:moveTo>
                    <a:pt x="12537" y="1371"/>
                  </a:moveTo>
                  <a:lnTo>
                    <a:pt x="12537" y="2322"/>
                  </a:lnTo>
                  <a:lnTo>
                    <a:pt x="11980" y="2322"/>
                  </a:lnTo>
                  <a:lnTo>
                    <a:pt x="11980" y="1371"/>
                  </a:lnTo>
                  <a:close/>
                  <a:moveTo>
                    <a:pt x="35568" y="1371"/>
                  </a:moveTo>
                  <a:lnTo>
                    <a:pt x="35568" y="2299"/>
                  </a:lnTo>
                  <a:lnTo>
                    <a:pt x="35034" y="2322"/>
                  </a:lnTo>
                  <a:lnTo>
                    <a:pt x="35034" y="1371"/>
                  </a:lnTo>
                  <a:close/>
                  <a:moveTo>
                    <a:pt x="13327" y="1371"/>
                  </a:moveTo>
                  <a:lnTo>
                    <a:pt x="13327" y="2346"/>
                  </a:lnTo>
                  <a:lnTo>
                    <a:pt x="12770" y="2346"/>
                  </a:lnTo>
                  <a:lnTo>
                    <a:pt x="12770" y="1371"/>
                  </a:lnTo>
                  <a:close/>
                  <a:moveTo>
                    <a:pt x="14116" y="1371"/>
                  </a:moveTo>
                  <a:lnTo>
                    <a:pt x="14116" y="2346"/>
                  </a:lnTo>
                  <a:lnTo>
                    <a:pt x="13582" y="2346"/>
                  </a:lnTo>
                  <a:lnTo>
                    <a:pt x="13582" y="1371"/>
                  </a:lnTo>
                  <a:close/>
                  <a:moveTo>
                    <a:pt x="14906" y="1371"/>
                  </a:moveTo>
                  <a:lnTo>
                    <a:pt x="14906" y="2346"/>
                  </a:lnTo>
                  <a:lnTo>
                    <a:pt x="14372" y="2346"/>
                  </a:lnTo>
                  <a:lnTo>
                    <a:pt x="14372" y="1371"/>
                  </a:lnTo>
                  <a:close/>
                  <a:moveTo>
                    <a:pt x="15718" y="1371"/>
                  </a:moveTo>
                  <a:lnTo>
                    <a:pt x="15718" y="2369"/>
                  </a:lnTo>
                  <a:lnTo>
                    <a:pt x="15161" y="2369"/>
                  </a:lnTo>
                  <a:lnTo>
                    <a:pt x="15161" y="1371"/>
                  </a:lnTo>
                  <a:close/>
                  <a:moveTo>
                    <a:pt x="16507" y="1371"/>
                  </a:moveTo>
                  <a:lnTo>
                    <a:pt x="16507" y="2369"/>
                  </a:lnTo>
                  <a:lnTo>
                    <a:pt x="15950" y="2369"/>
                  </a:lnTo>
                  <a:lnTo>
                    <a:pt x="15950" y="1371"/>
                  </a:lnTo>
                  <a:close/>
                  <a:moveTo>
                    <a:pt x="17297" y="1371"/>
                  </a:moveTo>
                  <a:lnTo>
                    <a:pt x="17297" y="2369"/>
                  </a:lnTo>
                  <a:lnTo>
                    <a:pt x="16740" y="2369"/>
                  </a:lnTo>
                  <a:lnTo>
                    <a:pt x="16740" y="1371"/>
                  </a:lnTo>
                  <a:close/>
                  <a:moveTo>
                    <a:pt x="34779" y="1371"/>
                  </a:moveTo>
                  <a:lnTo>
                    <a:pt x="34779" y="2346"/>
                  </a:lnTo>
                  <a:lnTo>
                    <a:pt x="34222" y="2369"/>
                  </a:lnTo>
                  <a:lnTo>
                    <a:pt x="34222" y="1371"/>
                  </a:lnTo>
                  <a:close/>
                  <a:moveTo>
                    <a:pt x="18086" y="1371"/>
                  </a:moveTo>
                  <a:lnTo>
                    <a:pt x="18086" y="2392"/>
                  </a:lnTo>
                  <a:lnTo>
                    <a:pt x="17552" y="2392"/>
                  </a:lnTo>
                  <a:lnTo>
                    <a:pt x="17552" y="1371"/>
                  </a:lnTo>
                  <a:close/>
                  <a:moveTo>
                    <a:pt x="18899" y="1371"/>
                  </a:moveTo>
                  <a:lnTo>
                    <a:pt x="18899" y="2392"/>
                  </a:lnTo>
                  <a:lnTo>
                    <a:pt x="18342" y="2392"/>
                  </a:lnTo>
                  <a:lnTo>
                    <a:pt x="18342" y="1371"/>
                  </a:lnTo>
                  <a:close/>
                  <a:moveTo>
                    <a:pt x="19688" y="1371"/>
                  </a:moveTo>
                  <a:lnTo>
                    <a:pt x="19688" y="2392"/>
                  </a:lnTo>
                  <a:lnTo>
                    <a:pt x="19131" y="2392"/>
                  </a:lnTo>
                  <a:lnTo>
                    <a:pt x="19131" y="1371"/>
                  </a:lnTo>
                  <a:close/>
                  <a:moveTo>
                    <a:pt x="33200" y="1371"/>
                  </a:moveTo>
                  <a:lnTo>
                    <a:pt x="33200" y="2392"/>
                  </a:lnTo>
                  <a:lnTo>
                    <a:pt x="32643" y="2392"/>
                  </a:lnTo>
                  <a:lnTo>
                    <a:pt x="32643" y="1371"/>
                  </a:lnTo>
                  <a:close/>
                  <a:moveTo>
                    <a:pt x="33990" y="1371"/>
                  </a:moveTo>
                  <a:lnTo>
                    <a:pt x="33990" y="2369"/>
                  </a:lnTo>
                  <a:lnTo>
                    <a:pt x="33432" y="2392"/>
                  </a:lnTo>
                  <a:lnTo>
                    <a:pt x="33432" y="1371"/>
                  </a:lnTo>
                  <a:close/>
                  <a:moveTo>
                    <a:pt x="20478" y="1371"/>
                  </a:moveTo>
                  <a:lnTo>
                    <a:pt x="20478" y="2415"/>
                  </a:lnTo>
                  <a:lnTo>
                    <a:pt x="19920" y="2392"/>
                  </a:lnTo>
                  <a:lnTo>
                    <a:pt x="19920" y="1371"/>
                  </a:lnTo>
                  <a:close/>
                  <a:moveTo>
                    <a:pt x="21267" y="1371"/>
                  </a:moveTo>
                  <a:lnTo>
                    <a:pt x="21267" y="2415"/>
                  </a:lnTo>
                  <a:lnTo>
                    <a:pt x="20733" y="2415"/>
                  </a:lnTo>
                  <a:lnTo>
                    <a:pt x="20733" y="1371"/>
                  </a:lnTo>
                  <a:close/>
                  <a:moveTo>
                    <a:pt x="22056" y="1371"/>
                  </a:moveTo>
                  <a:lnTo>
                    <a:pt x="22056" y="2415"/>
                  </a:lnTo>
                  <a:lnTo>
                    <a:pt x="21522" y="2415"/>
                  </a:lnTo>
                  <a:lnTo>
                    <a:pt x="21522" y="1371"/>
                  </a:lnTo>
                  <a:close/>
                  <a:moveTo>
                    <a:pt x="22869" y="1371"/>
                  </a:moveTo>
                  <a:lnTo>
                    <a:pt x="22869" y="2415"/>
                  </a:lnTo>
                  <a:lnTo>
                    <a:pt x="22312" y="2415"/>
                  </a:lnTo>
                  <a:lnTo>
                    <a:pt x="22312" y="1371"/>
                  </a:lnTo>
                  <a:close/>
                  <a:moveTo>
                    <a:pt x="23658" y="1371"/>
                  </a:moveTo>
                  <a:lnTo>
                    <a:pt x="23658" y="2415"/>
                  </a:lnTo>
                  <a:lnTo>
                    <a:pt x="23101" y="2415"/>
                  </a:lnTo>
                  <a:lnTo>
                    <a:pt x="23101" y="1371"/>
                  </a:lnTo>
                  <a:close/>
                  <a:moveTo>
                    <a:pt x="24448" y="1371"/>
                  </a:moveTo>
                  <a:lnTo>
                    <a:pt x="24448" y="2415"/>
                  </a:lnTo>
                  <a:lnTo>
                    <a:pt x="23890" y="2415"/>
                  </a:lnTo>
                  <a:lnTo>
                    <a:pt x="23890" y="1371"/>
                  </a:lnTo>
                  <a:close/>
                  <a:moveTo>
                    <a:pt x="31598" y="1371"/>
                  </a:moveTo>
                  <a:lnTo>
                    <a:pt x="31598" y="2415"/>
                  </a:lnTo>
                  <a:lnTo>
                    <a:pt x="31041" y="2415"/>
                  </a:lnTo>
                  <a:lnTo>
                    <a:pt x="31041" y="1371"/>
                  </a:lnTo>
                  <a:close/>
                  <a:moveTo>
                    <a:pt x="32388" y="1371"/>
                  </a:moveTo>
                  <a:lnTo>
                    <a:pt x="32388" y="2392"/>
                  </a:lnTo>
                  <a:lnTo>
                    <a:pt x="31854" y="2415"/>
                  </a:lnTo>
                  <a:lnTo>
                    <a:pt x="31854" y="1371"/>
                  </a:lnTo>
                  <a:close/>
                  <a:moveTo>
                    <a:pt x="25237" y="1371"/>
                  </a:moveTo>
                  <a:lnTo>
                    <a:pt x="25237" y="2439"/>
                  </a:lnTo>
                  <a:lnTo>
                    <a:pt x="24703" y="2415"/>
                  </a:lnTo>
                  <a:lnTo>
                    <a:pt x="24703" y="1371"/>
                  </a:lnTo>
                  <a:close/>
                  <a:moveTo>
                    <a:pt x="26050" y="1371"/>
                  </a:moveTo>
                  <a:lnTo>
                    <a:pt x="26050" y="2439"/>
                  </a:lnTo>
                  <a:lnTo>
                    <a:pt x="25492" y="2439"/>
                  </a:lnTo>
                  <a:lnTo>
                    <a:pt x="25492" y="1371"/>
                  </a:lnTo>
                  <a:close/>
                  <a:moveTo>
                    <a:pt x="26839" y="1371"/>
                  </a:moveTo>
                  <a:lnTo>
                    <a:pt x="26839" y="2439"/>
                  </a:lnTo>
                  <a:lnTo>
                    <a:pt x="26282" y="2439"/>
                  </a:lnTo>
                  <a:lnTo>
                    <a:pt x="26282" y="1371"/>
                  </a:lnTo>
                  <a:close/>
                  <a:moveTo>
                    <a:pt x="27628" y="1371"/>
                  </a:moveTo>
                  <a:lnTo>
                    <a:pt x="27628" y="2439"/>
                  </a:lnTo>
                  <a:lnTo>
                    <a:pt x="27071" y="2439"/>
                  </a:lnTo>
                  <a:lnTo>
                    <a:pt x="27071" y="1371"/>
                  </a:lnTo>
                  <a:close/>
                  <a:moveTo>
                    <a:pt x="28418" y="1371"/>
                  </a:moveTo>
                  <a:lnTo>
                    <a:pt x="28418" y="2439"/>
                  </a:lnTo>
                  <a:lnTo>
                    <a:pt x="27884" y="2439"/>
                  </a:lnTo>
                  <a:lnTo>
                    <a:pt x="27884" y="1371"/>
                  </a:lnTo>
                  <a:close/>
                  <a:moveTo>
                    <a:pt x="29207" y="1371"/>
                  </a:moveTo>
                  <a:lnTo>
                    <a:pt x="29207" y="2439"/>
                  </a:lnTo>
                  <a:lnTo>
                    <a:pt x="28673" y="2439"/>
                  </a:lnTo>
                  <a:lnTo>
                    <a:pt x="28673" y="1371"/>
                  </a:lnTo>
                  <a:close/>
                  <a:moveTo>
                    <a:pt x="30020" y="1371"/>
                  </a:moveTo>
                  <a:lnTo>
                    <a:pt x="30020" y="2439"/>
                  </a:lnTo>
                  <a:lnTo>
                    <a:pt x="29462" y="2439"/>
                  </a:lnTo>
                  <a:lnTo>
                    <a:pt x="29462" y="1371"/>
                  </a:lnTo>
                  <a:close/>
                  <a:moveTo>
                    <a:pt x="30809" y="1371"/>
                  </a:moveTo>
                  <a:lnTo>
                    <a:pt x="30809" y="2415"/>
                  </a:lnTo>
                  <a:lnTo>
                    <a:pt x="30252" y="2439"/>
                  </a:lnTo>
                  <a:lnTo>
                    <a:pt x="30252" y="1371"/>
                  </a:lnTo>
                  <a:close/>
                  <a:moveTo>
                    <a:pt x="38122" y="1"/>
                  </a:moveTo>
                  <a:lnTo>
                    <a:pt x="38099" y="94"/>
                  </a:lnTo>
                  <a:lnTo>
                    <a:pt x="38006" y="326"/>
                  </a:lnTo>
                  <a:lnTo>
                    <a:pt x="37867" y="651"/>
                  </a:lnTo>
                  <a:lnTo>
                    <a:pt x="37751" y="860"/>
                  </a:lnTo>
                  <a:lnTo>
                    <a:pt x="37635" y="1046"/>
                  </a:lnTo>
                  <a:lnTo>
                    <a:pt x="10053" y="1046"/>
                  </a:lnTo>
                  <a:lnTo>
                    <a:pt x="4087" y="976"/>
                  </a:lnTo>
                  <a:lnTo>
                    <a:pt x="0" y="953"/>
                  </a:lnTo>
                  <a:lnTo>
                    <a:pt x="24" y="1185"/>
                  </a:lnTo>
                  <a:lnTo>
                    <a:pt x="70" y="1394"/>
                  </a:lnTo>
                  <a:lnTo>
                    <a:pt x="140" y="1626"/>
                  </a:lnTo>
                  <a:lnTo>
                    <a:pt x="233" y="1858"/>
                  </a:lnTo>
                  <a:lnTo>
                    <a:pt x="442" y="2322"/>
                  </a:lnTo>
                  <a:lnTo>
                    <a:pt x="720" y="2764"/>
                  </a:lnTo>
                  <a:lnTo>
                    <a:pt x="1022" y="3205"/>
                  </a:lnTo>
                  <a:lnTo>
                    <a:pt x="1347" y="3646"/>
                  </a:lnTo>
                  <a:lnTo>
                    <a:pt x="1695" y="4064"/>
                  </a:lnTo>
                  <a:lnTo>
                    <a:pt x="2044" y="4458"/>
                  </a:lnTo>
                  <a:lnTo>
                    <a:pt x="2415" y="4830"/>
                  </a:lnTo>
                  <a:lnTo>
                    <a:pt x="2740" y="5178"/>
                  </a:lnTo>
                  <a:lnTo>
                    <a:pt x="3344" y="5712"/>
                  </a:lnTo>
                  <a:lnTo>
                    <a:pt x="3762" y="6084"/>
                  </a:lnTo>
                  <a:lnTo>
                    <a:pt x="3924" y="6223"/>
                  </a:lnTo>
                  <a:lnTo>
                    <a:pt x="47595" y="6223"/>
                  </a:lnTo>
                  <a:lnTo>
                    <a:pt x="47339" y="5805"/>
                  </a:lnTo>
                  <a:lnTo>
                    <a:pt x="47153" y="5433"/>
                  </a:lnTo>
                  <a:lnTo>
                    <a:pt x="47014" y="5062"/>
                  </a:lnTo>
                  <a:lnTo>
                    <a:pt x="46944" y="4714"/>
                  </a:lnTo>
                  <a:lnTo>
                    <a:pt x="46921" y="4389"/>
                  </a:lnTo>
                  <a:lnTo>
                    <a:pt x="46968" y="4087"/>
                  </a:lnTo>
                  <a:lnTo>
                    <a:pt x="47037" y="3785"/>
                  </a:lnTo>
                  <a:lnTo>
                    <a:pt x="47130" y="3530"/>
                  </a:lnTo>
                  <a:lnTo>
                    <a:pt x="47269" y="3298"/>
                  </a:lnTo>
                  <a:lnTo>
                    <a:pt x="47432" y="3089"/>
                  </a:lnTo>
                  <a:lnTo>
                    <a:pt x="47618" y="2880"/>
                  </a:lnTo>
                  <a:lnTo>
                    <a:pt x="47827" y="2717"/>
                  </a:lnTo>
                  <a:lnTo>
                    <a:pt x="48012" y="2578"/>
                  </a:lnTo>
                  <a:lnTo>
                    <a:pt x="48221" y="2439"/>
                  </a:lnTo>
                  <a:lnTo>
                    <a:pt x="48430" y="2346"/>
                  </a:lnTo>
                  <a:lnTo>
                    <a:pt x="48639" y="2276"/>
                  </a:lnTo>
                  <a:lnTo>
                    <a:pt x="48802" y="2183"/>
                  </a:lnTo>
                  <a:lnTo>
                    <a:pt x="48964" y="2090"/>
                  </a:lnTo>
                  <a:lnTo>
                    <a:pt x="49104" y="1951"/>
                  </a:lnTo>
                  <a:lnTo>
                    <a:pt x="49196" y="1788"/>
                  </a:lnTo>
                  <a:lnTo>
                    <a:pt x="49289" y="1626"/>
                  </a:lnTo>
                  <a:lnTo>
                    <a:pt x="49359" y="1440"/>
                  </a:lnTo>
                  <a:lnTo>
                    <a:pt x="49429" y="1231"/>
                  </a:lnTo>
                  <a:lnTo>
                    <a:pt x="49475" y="1046"/>
                  </a:lnTo>
                  <a:lnTo>
                    <a:pt x="49522" y="674"/>
                  </a:lnTo>
                  <a:lnTo>
                    <a:pt x="49545" y="372"/>
                  </a:lnTo>
                  <a:lnTo>
                    <a:pt x="49522" y="70"/>
                  </a:lnTo>
                  <a:lnTo>
                    <a:pt x="381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1">
              <a:extLst>
                <a:ext uri="{FF2B5EF4-FFF2-40B4-BE49-F238E27FC236}">
                  <a16:creationId xmlns:a16="http://schemas.microsoft.com/office/drawing/2014/main" id="{F231CC27-4818-B737-3D6D-B6D55A3AC662}"/>
                </a:ext>
              </a:extLst>
            </p:cNvPr>
            <p:cNvSpPr/>
            <p:nvPr/>
          </p:nvSpPr>
          <p:spPr>
            <a:xfrm>
              <a:off x="4035352" y="4397744"/>
              <a:ext cx="3064936" cy="69905"/>
            </a:xfrm>
            <a:custGeom>
              <a:avLst/>
              <a:gdLst/>
              <a:ahLst/>
              <a:cxnLst/>
              <a:rect l="l" t="t" r="r" b="b"/>
              <a:pathLst>
                <a:path w="44809" h="1022" extrusionOk="0">
                  <a:moveTo>
                    <a:pt x="0" y="0"/>
                  </a:moveTo>
                  <a:lnTo>
                    <a:pt x="442" y="418"/>
                  </a:lnTo>
                  <a:lnTo>
                    <a:pt x="813" y="743"/>
                  </a:lnTo>
                  <a:lnTo>
                    <a:pt x="1138" y="1022"/>
                  </a:lnTo>
                  <a:lnTo>
                    <a:pt x="44809" y="1022"/>
                  </a:lnTo>
                  <a:lnTo>
                    <a:pt x="44623" y="743"/>
                  </a:lnTo>
                  <a:lnTo>
                    <a:pt x="44483" y="488"/>
                  </a:lnTo>
                  <a:lnTo>
                    <a:pt x="44367" y="256"/>
                  </a:lnTo>
                  <a:lnTo>
                    <a:pt x="442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A23846A3-88B3-4414-BDC1-E6C6E7EB6AD4}"/>
              </a:ext>
            </a:extLst>
          </p:cNvPr>
          <p:cNvSpPr txBox="1"/>
          <p:nvPr/>
        </p:nvSpPr>
        <p:spPr>
          <a:xfrm>
            <a:off x="47553" y="4487207"/>
            <a:ext cx="6093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Elaboró:</a:t>
            </a:r>
            <a:r>
              <a:rPr lang="es-MX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Erlendy Ibarbo Perlaza</a:t>
            </a:r>
          </a:p>
          <a:p>
            <a:r>
              <a:rPr lang="es-MX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Profesional en Comercio Exterior</a:t>
            </a:r>
          </a:p>
          <a:p>
            <a:r>
              <a:rPr lang="es-MX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Esp. Marketing Estratégico</a:t>
            </a:r>
          </a:p>
          <a:p>
            <a:r>
              <a:rPr lang="es-MX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Mg. En creación de Empresas</a:t>
            </a:r>
            <a:endParaRPr lang="es-CO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438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1">
          <a:extLst>
            <a:ext uri="{FF2B5EF4-FFF2-40B4-BE49-F238E27FC236}">
              <a16:creationId xmlns:a16="http://schemas.microsoft.com/office/drawing/2014/main" id="{1E809FC2-5EAB-5D5E-56F6-E40B9E6C2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2" name="Google Shape;3472;p34">
            <a:extLst>
              <a:ext uri="{FF2B5EF4-FFF2-40B4-BE49-F238E27FC236}">
                <a16:creationId xmlns:a16="http://schemas.microsoft.com/office/drawing/2014/main" id="{2C18CE77-D6CC-5E4B-5B03-B9BD14A5D3F0}"/>
              </a:ext>
            </a:extLst>
          </p:cNvPr>
          <p:cNvSpPr/>
          <p:nvPr/>
        </p:nvSpPr>
        <p:spPr>
          <a:xfrm>
            <a:off x="100" y="4147400"/>
            <a:ext cx="9144000" cy="456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3" name="Google Shape;3473;p34">
            <a:extLst>
              <a:ext uri="{FF2B5EF4-FFF2-40B4-BE49-F238E27FC236}">
                <a16:creationId xmlns:a16="http://schemas.microsoft.com/office/drawing/2014/main" id="{840210D8-3824-E745-D2F5-3A38B3CC9154}"/>
              </a:ext>
            </a:extLst>
          </p:cNvPr>
          <p:cNvSpPr/>
          <p:nvPr/>
        </p:nvSpPr>
        <p:spPr>
          <a:xfrm flipH="1">
            <a:off x="4622596" y="3276813"/>
            <a:ext cx="4622473" cy="870579"/>
          </a:xfrm>
          <a:custGeom>
            <a:avLst/>
            <a:gdLst/>
            <a:ahLst/>
            <a:cxnLst/>
            <a:rect l="l" t="t" r="r" b="b"/>
            <a:pathLst>
              <a:path w="46968" h="8846" extrusionOk="0">
                <a:moveTo>
                  <a:pt x="24680" y="0"/>
                </a:moveTo>
                <a:lnTo>
                  <a:pt x="24680" y="2554"/>
                </a:lnTo>
                <a:lnTo>
                  <a:pt x="23147" y="2554"/>
                </a:lnTo>
                <a:lnTo>
                  <a:pt x="23147" y="6060"/>
                </a:lnTo>
                <a:lnTo>
                  <a:pt x="21801" y="6060"/>
                </a:lnTo>
                <a:lnTo>
                  <a:pt x="21801" y="2066"/>
                </a:lnTo>
                <a:lnTo>
                  <a:pt x="20059" y="2066"/>
                </a:lnTo>
                <a:lnTo>
                  <a:pt x="20059" y="929"/>
                </a:lnTo>
                <a:lnTo>
                  <a:pt x="17854" y="929"/>
                </a:lnTo>
                <a:lnTo>
                  <a:pt x="17854" y="3065"/>
                </a:lnTo>
                <a:lnTo>
                  <a:pt x="16577" y="3065"/>
                </a:lnTo>
                <a:lnTo>
                  <a:pt x="16577" y="2345"/>
                </a:lnTo>
                <a:lnTo>
                  <a:pt x="15346" y="2345"/>
                </a:lnTo>
                <a:lnTo>
                  <a:pt x="15346" y="5224"/>
                </a:lnTo>
                <a:lnTo>
                  <a:pt x="13907" y="5224"/>
                </a:lnTo>
                <a:lnTo>
                  <a:pt x="13048" y="3738"/>
                </a:lnTo>
                <a:lnTo>
                  <a:pt x="12050" y="3738"/>
                </a:lnTo>
                <a:lnTo>
                  <a:pt x="12050" y="2066"/>
                </a:lnTo>
                <a:lnTo>
                  <a:pt x="10285" y="2066"/>
                </a:lnTo>
                <a:lnTo>
                  <a:pt x="10285" y="6710"/>
                </a:lnTo>
                <a:lnTo>
                  <a:pt x="8498" y="6710"/>
                </a:lnTo>
                <a:lnTo>
                  <a:pt x="8498" y="5038"/>
                </a:lnTo>
                <a:lnTo>
                  <a:pt x="6988" y="5038"/>
                </a:lnTo>
                <a:lnTo>
                  <a:pt x="6988" y="2740"/>
                </a:lnTo>
                <a:lnTo>
                  <a:pt x="4644" y="2740"/>
                </a:lnTo>
                <a:lnTo>
                  <a:pt x="4644" y="3854"/>
                </a:lnTo>
                <a:lnTo>
                  <a:pt x="1811" y="3854"/>
                </a:lnTo>
                <a:lnTo>
                  <a:pt x="1811" y="5247"/>
                </a:lnTo>
                <a:lnTo>
                  <a:pt x="0" y="5247"/>
                </a:lnTo>
                <a:lnTo>
                  <a:pt x="0" y="8845"/>
                </a:lnTo>
                <a:lnTo>
                  <a:pt x="46967" y="8845"/>
                </a:lnTo>
                <a:lnTo>
                  <a:pt x="46967" y="6385"/>
                </a:lnTo>
                <a:lnTo>
                  <a:pt x="43462" y="6385"/>
                </a:lnTo>
                <a:lnTo>
                  <a:pt x="43462" y="4411"/>
                </a:lnTo>
                <a:lnTo>
                  <a:pt x="42022" y="4411"/>
                </a:lnTo>
                <a:lnTo>
                  <a:pt x="42022" y="209"/>
                </a:lnTo>
                <a:lnTo>
                  <a:pt x="39608" y="209"/>
                </a:lnTo>
                <a:lnTo>
                  <a:pt x="39608" y="2925"/>
                </a:lnTo>
                <a:lnTo>
                  <a:pt x="38261" y="2925"/>
                </a:lnTo>
                <a:lnTo>
                  <a:pt x="38261" y="6268"/>
                </a:lnTo>
                <a:lnTo>
                  <a:pt x="36149" y="6268"/>
                </a:lnTo>
                <a:lnTo>
                  <a:pt x="36149" y="5108"/>
                </a:lnTo>
                <a:lnTo>
                  <a:pt x="34082" y="5108"/>
                </a:lnTo>
                <a:lnTo>
                  <a:pt x="32504" y="3552"/>
                </a:lnTo>
                <a:lnTo>
                  <a:pt x="30344" y="3552"/>
                </a:lnTo>
                <a:lnTo>
                  <a:pt x="30344" y="1068"/>
                </a:lnTo>
                <a:lnTo>
                  <a:pt x="27117" y="1068"/>
                </a:lnTo>
                <a:lnTo>
                  <a:pt x="27117" y="0"/>
                </a:lnTo>
                <a:close/>
              </a:path>
            </a:pathLst>
          </a:custGeom>
          <a:solidFill>
            <a:srgbClr val="1A1F20">
              <a:alpha val="131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4" name="Google Shape;3474;p34">
            <a:extLst>
              <a:ext uri="{FF2B5EF4-FFF2-40B4-BE49-F238E27FC236}">
                <a16:creationId xmlns:a16="http://schemas.microsoft.com/office/drawing/2014/main" id="{5E1BB2C9-D706-E41E-B6E2-45BE9982F31D}"/>
              </a:ext>
            </a:extLst>
          </p:cNvPr>
          <p:cNvSpPr/>
          <p:nvPr/>
        </p:nvSpPr>
        <p:spPr>
          <a:xfrm flipH="1">
            <a:off x="124" y="3276813"/>
            <a:ext cx="4622473" cy="870579"/>
          </a:xfrm>
          <a:custGeom>
            <a:avLst/>
            <a:gdLst/>
            <a:ahLst/>
            <a:cxnLst/>
            <a:rect l="l" t="t" r="r" b="b"/>
            <a:pathLst>
              <a:path w="46968" h="8846" extrusionOk="0">
                <a:moveTo>
                  <a:pt x="24680" y="0"/>
                </a:moveTo>
                <a:lnTo>
                  <a:pt x="24680" y="2554"/>
                </a:lnTo>
                <a:lnTo>
                  <a:pt x="23147" y="2554"/>
                </a:lnTo>
                <a:lnTo>
                  <a:pt x="23147" y="6060"/>
                </a:lnTo>
                <a:lnTo>
                  <a:pt x="21801" y="6060"/>
                </a:lnTo>
                <a:lnTo>
                  <a:pt x="21801" y="2066"/>
                </a:lnTo>
                <a:lnTo>
                  <a:pt x="20059" y="2066"/>
                </a:lnTo>
                <a:lnTo>
                  <a:pt x="20059" y="929"/>
                </a:lnTo>
                <a:lnTo>
                  <a:pt x="17854" y="929"/>
                </a:lnTo>
                <a:lnTo>
                  <a:pt x="17854" y="3065"/>
                </a:lnTo>
                <a:lnTo>
                  <a:pt x="16577" y="3065"/>
                </a:lnTo>
                <a:lnTo>
                  <a:pt x="16577" y="2345"/>
                </a:lnTo>
                <a:lnTo>
                  <a:pt x="15346" y="2345"/>
                </a:lnTo>
                <a:lnTo>
                  <a:pt x="15346" y="5224"/>
                </a:lnTo>
                <a:lnTo>
                  <a:pt x="13907" y="5224"/>
                </a:lnTo>
                <a:lnTo>
                  <a:pt x="13048" y="3738"/>
                </a:lnTo>
                <a:lnTo>
                  <a:pt x="12050" y="3738"/>
                </a:lnTo>
                <a:lnTo>
                  <a:pt x="12050" y="2066"/>
                </a:lnTo>
                <a:lnTo>
                  <a:pt x="10285" y="2066"/>
                </a:lnTo>
                <a:lnTo>
                  <a:pt x="10285" y="6710"/>
                </a:lnTo>
                <a:lnTo>
                  <a:pt x="8498" y="6710"/>
                </a:lnTo>
                <a:lnTo>
                  <a:pt x="8498" y="5038"/>
                </a:lnTo>
                <a:lnTo>
                  <a:pt x="6988" y="5038"/>
                </a:lnTo>
                <a:lnTo>
                  <a:pt x="6988" y="2740"/>
                </a:lnTo>
                <a:lnTo>
                  <a:pt x="4644" y="2740"/>
                </a:lnTo>
                <a:lnTo>
                  <a:pt x="4644" y="3854"/>
                </a:lnTo>
                <a:lnTo>
                  <a:pt x="1811" y="3854"/>
                </a:lnTo>
                <a:lnTo>
                  <a:pt x="1811" y="5247"/>
                </a:lnTo>
                <a:lnTo>
                  <a:pt x="0" y="5247"/>
                </a:lnTo>
                <a:lnTo>
                  <a:pt x="0" y="8845"/>
                </a:lnTo>
                <a:lnTo>
                  <a:pt x="46967" y="8845"/>
                </a:lnTo>
                <a:lnTo>
                  <a:pt x="46967" y="6385"/>
                </a:lnTo>
                <a:lnTo>
                  <a:pt x="43462" y="6385"/>
                </a:lnTo>
                <a:lnTo>
                  <a:pt x="43462" y="4411"/>
                </a:lnTo>
                <a:lnTo>
                  <a:pt x="42022" y="4411"/>
                </a:lnTo>
                <a:lnTo>
                  <a:pt x="42022" y="209"/>
                </a:lnTo>
                <a:lnTo>
                  <a:pt x="39608" y="209"/>
                </a:lnTo>
                <a:lnTo>
                  <a:pt x="39608" y="2925"/>
                </a:lnTo>
                <a:lnTo>
                  <a:pt x="38261" y="2925"/>
                </a:lnTo>
                <a:lnTo>
                  <a:pt x="38261" y="6268"/>
                </a:lnTo>
                <a:lnTo>
                  <a:pt x="36149" y="6268"/>
                </a:lnTo>
                <a:lnTo>
                  <a:pt x="36149" y="5108"/>
                </a:lnTo>
                <a:lnTo>
                  <a:pt x="34082" y="5108"/>
                </a:lnTo>
                <a:lnTo>
                  <a:pt x="32504" y="3552"/>
                </a:lnTo>
                <a:lnTo>
                  <a:pt x="30344" y="3552"/>
                </a:lnTo>
                <a:lnTo>
                  <a:pt x="30344" y="1068"/>
                </a:lnTo>
                <a:lnTo>
                  <a:pt x="27117" y="1068"/>
                </a:lnTo>
                <a:lnTo>
                  <a:pt x="27117" y="0"/>
                </a:lnTo>
                <a:close/>
              </a:path>
            </a:pathLst>
          </a:custGeom>
          <a:solidFill>
            <a:srgbClr val="1A1F20">
              <a:alpha val="131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6" name="Google Shape;3476;p34">
            <a:extLst>
              <a:ext uri="{FF2B5EF4-FFF2-40B4-BE49-F238E27FC236}">
                <a16:creationId xmlns:a16="http://schemas.microsoft.com/office/drawing/2014/main" id="{9F4C2F73-3093-1A15-7E2D-AE42A1F5310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49626" y="655839"/>
            <a:ext cx="5787177" cy="41737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BALANZA COMERCIAL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77" name="Google Shape;3477;p34">
            <a:extLst>
              <a:ext uri="{FF2B5EF4-FFF2-40B4-BE49-F238E27FC236}">
                <a16:creationId xmlns:a16="http://schemas.microsoft.com/office/drawing/2014/main" id="{8CFBE0BA-3189-F532-D4C5-F5B8BDBD4BAC}"/>
              </a:ext>
            </a:extLst>
          </p:cNvPr>
          <p:cNvGrpSpPr/>
          <p:nvPr/>
        </p:nvGrpSpPr>
        <p:grpSpPr>
          <a:xfrm>
            <a:off x="6322344" y="4143961"/>
            <a:ext cx="3497622" cy="1279261"/>
            <a:chOff x="127" y="3525732"/>
            <a:chExt cx="2948097" cy="1078271"/>
          </a:xfrm>
        </p:grpSpPr>
        <p:grpSp>
          <p:nvGrpSpPr>
            <p:cNvPr id="3478" name="Google Shape;3478;p34">
              <a:extLst>
                <a:ext uri="{FF2B5EF4-FFF2-40B4-BE49-F238E27FC236}">
                  <a16:creationId xmlns:a16="http://schemas.microsoft.com/office/drawing/2014/main" id="{A3D546BC-5F57-ECEB-058E-3E5360817BA7}"/>
                </a:ext>
              </a:extLst>
            </p:cNvPr>
            <p:cNvGrpSpPr/>
            <p:nvPr/>
          </p:nvGrpSpPr>
          <p:grpSpPr>
            <a:xfrm flipH="1">
              <a:off x="2185002" y="4244582"/>
              <a:ext cx="763222" cy="359421"/>
              <a:chOff x="811985" y="3296192"/>
              <a:chExt cx="1330582" cy="626605"/>
            </a:xfrm>
          </p:grpSpPr>
          <p:sp>
            <p:nvSpPr>
              <p:cNvPr id="3479" name="Google Shape;3479;p34">
                <a:extLst>
                  <a:ext uri="{FF2B5EF4-FFF2-40B4-BE49-F238E27FC236}">
                    <a16:creationId xmlns:a16="http://schemas.microsoft.com/office/drawing/2014/main" id="{DB0A6E42-64AA-00B2-276D-FD8BC86F631C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34">
                <a:extLst>
                  <a:ext uri="{FF2B5EF4-FFF2-40B4-BE49-F238E27FC236}">
                    <a16:creationId xmlns:a16="http://schemas.microsoft.com/office/drawing/2014/main" id="{EEFDE108-C1FD-A03B-3304-604C194FFC4B}"/>
                  </a:ext>
                </a:extLst>
              </p:cNvPr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34">
                <a:extLst>
                  <a:ext uri="{FF2B5EF4-FFF2-40B4-BE49-F238E27FC236}">
                    <a16:creationId xmlns:a16="http://schemas.microsoft.com/office/drawing/2014/main" id="{B8330B60-1E3A-E45C-7130-8ABDF0EA0018}"/>
                  </a:ext>
                </a:extLst>
              </p:cNvPr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34">
                <a:extLst>
                  <a:ext uri="{FF2B5EF4-FFF2-40B4-BE49-F238E27FC236}">
                    <a16:creationId xmlns:a16="http://schemas.microsoft.com/office/drawing/2014/main" id="{767FD015-1F65-5673-CDCB-A7E30145D67C}"/>
                  </a:ext>
                </a:extLst>
              </p:cNvPr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34">
                <a:extLst>
                  <a:ext uri="{FF2B5EF4-FFF2-40B4-BE49-F238E27FC236}">
                    <a16:creationId xmlns:a16="http://schemas.microsoft.com/office/drawing/2014/main" id="{C5864C4A-9C4C-3BD4-92F9-5CF676F82D29}"/>
                  </a:ext>
                </a:extLst>
              </p:cNvPr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34">
                <a:extLst>
                  <a:ext uri="{FF2B5EF4-FFF2-40B4-BE49-F238E27FC236}">
                    <a16:creationId xmlns:a16="http://schemas.microsoft.com/office/drawing/2014/main" id="{56346C69-E224-0AA3-51B0-C83004652455}"/>
                  </a:ext>
                </a:extLst>
              </p:cNvPr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34">
                <a:extLst>
                  <a:ext uri="{FF2B5EF4-FFF2-40B4-BE49-F238E27FC236}">
                    <a16:creationId xmlns:a16="http://schemas.microsoft.com/office/drawing/2014/main" id="{430275A8-CDC3-2B0B-6280-FB42AD685373}"/>
                  </a:ext>
                </a:extLst>
              </p:cNvPr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34">
                <a:extLst>
                  <a:ext uri="{FF2B5EF4-FFF2-40B4-BE49-F238E27FC236}">
                    <a16:creationId xmlns:a16="http://schemas.microsoft.com/office/drawing/2014/main" id="{FE3F2D41-A7B4-3AE5-E9DA-32389E55A546}"/>
                  </a:ext>
                </a:extLst>
              </p:cNvPr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34">
                <a:extLst>
                  <a:ext uri="{FF2B5EF4-FFF2-40B4-BE49-F238E27FC236}">
                    <a16:creationId xmlns:a16="http://schemas.microsoft.com/office/drawing/2014/main" id="{91DAE579-F4A0-15BC-2585-9480CBC09639}"/>
                  </a:ext>
                </a:extLst>
              </p:cNvPr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8" name="Google Shape;3488;p34">
                <a:extLst>
                  <a:ext uri="{FF2B5EF4-FFF2-40B4-BE49-F238E27FC236}">
                    <a16:creationId xmlns:a16="http://schemas.microsoft.com/office/drawing/2014/main" id="{856EED72-3526-901F-D4A9-BCE55685EB54}"/>
                  </a:ext>
                </a:extLst>
              </p:cNvPr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9" name="Google Shape;3489;p34">
                <a:extLst>
                  <a:ext uri="{FF2B5EF4-FFF2-40B4-BE49-F238E27FC236}">
                    <a16:creationId xmlns:a16="http://schemas.microsoft.com/office/drawing/2014/main" id="{9A210E4E-166F-B46A-8998-F85328936D7F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90" name="Google Shape;3490;p34">
              <a:extLst>
                <a:ext uri="{FF2B5EF4-FFF2-40B4-BE49-F238E27FC236}">
                  <a16:creationId xmlns:a16="http://schemas.microsoft.com/office/drawing/2014/main" id="{EB540BCA-6132-34AC-43B2-E76F50292D65}"/>
                </a:ext>
              </a:extLst>
            </p:cNvPr>
            <p:cNvGrpSpPr/>
            <p:nvPr/>
          </p:nvGrpSpPr>
          <p:grpSpPr>
            <a:xfrm flipH="1">
              <a:off x="1712302" y="4244582"/>
              <a:ext cx="763222" cy="359421"/>
              <a:chOff x="811985" y="3296192"/>
              <a:chExt cx="1330582" cy="626605"/>
            </a:xfrm>
          </p:grpSpPr>
          <p:sp>
            <p:nvSpPr>
              <p:cNvPr id="3491" name="Google Shape;3491;p34">
                <a:extLst>
                  <a:ext uri="{FF2B5EF4-FFF2-40B4-BE49-F238E27FC236}">
                    <a16:creationId xmlns:a16="http://schemas.microsoft.com/office/drawing/2014/main" id="{4C40F807-C7CB-4C49-D834-580D6285FE81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34">
                <a:extLst>
                  <a:ext uri="{FF2B5EF4-FFF2-40B4-BE49-F238E27FC236}">
                    <a16:creationId xmlns:a16="http://schemas.microsoft.com/office/drawing/2014/main" id="{394B18D2-4845-2AC3-8DD6-92B449278768}"/>
                  </a:ext>
                </a:extLst>
              </p:cNvPr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34">
                <a:extLst>
                  <a:ext uri="{FF2B5EF4-FFF2-40B4-BE49-F238E27FC236}">
                    <a16:creationId xmlns:a16="http://schemas.microsoft.com/office/drawing/2014/main" id="{2D5721F8-F596-7F32-81DF-26E6BC728C5A}"/>
                  </a:ext>
                </a:extLst>
              </p:cNvPr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34">
                <a:extLst>
                  <a:ext uri="{FF2B5EF4-FFF2-40B4-BE49-F238E27FC236}">
                    <a16:creationId xmlns:a16="http://schemas.microsoft.com/office/drawing/2014/main" id="{0B258AC9-E8F5-35C9-D97B-DAF2A2316730}"/>
                  </a:ext>
                </a:extLst>
              </p:cNvPr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34">
                <a:extLst>
                  <a:ext uri="{FF2B5EF4-FFF2-40B4-BE49-F238E27FC236}">
                    <a16:creationId xmlns:a16="http://schemas.microsoft.com/office/drawing/2014/main" id="{2D3AAACB-AD7E-118A-FE62-8FF9D39E45FD}"/>
                  </a:ext>
                </a:extLst>
              </p:cNvPr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34">
                <a:extLst>
                  <a:ext uri="{FF2B5EF4-FFF2-40B4-BE49-F238E27FC236}">
                    <a16:creationId xmlns:a16="http://schemas.microsoft.com/office/drawing/2014/main" id="{A9A2B94E-1E1B-8ACE-93CB-5CA49FE84A5C}"/>
                  </a:ext>
                </a:extLst>
              </p:cNvPr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34">
                <a:extLst>
                  <a:ext uri="{FF2B5EF4-FFF2-40B4-BE49-F238E27FC236}">
                    <a16:creationId xmlns:a16="http://schemas.microsoft.com/office/drawing/2014/main" id="{7C32FA6E-257B-F937-A7F0-4710405FA45A}"/>
                  </a:ext>
                </a:extLst>
              </p:cNvPr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34">
                <a:extLst>
                  <a:ext uri="{FF2B5EF4-FFF2-40B4-BE49-F238E27FC236}">
                    <a16:creationId xmlns:a16="http://schemas.microsoft.com/office/drawing/2014/main" id="{8F28FA57-4860-888B-1C18-D9B61D48A7D7}"/>
                  </a:ext>
                </a:extLst>
              </p:cNvPr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34">
                <a:extLst>
                  <a:ext uri="{FF2B5EF4-FFF2-40B4-BE49-F238E27FC236}">
                    <a16:creationId xmlns:a16="http://schemas.microsoft.com/office/drawing/2014/main" id="{13E2A96B-C19A-57C6-5A64-C696BB485730}"/>
                  </a:ext>
                </a:extLst>
              </p:cNvPr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34">
                <a:extLst>
                  <a:ext uri="{FF2B5EF4-FFF2-40B4-BE49-F238E27FC236}">
                    <a16:creationId xmlns:a16="http://schemas.microsoft.com/office/drawing/2014/main" id="{0201E834-2C39-2D8D-6725-4B054B82249D}"/>
                  </a:ext>
                </a:extLst>
              </p:cNvPr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34">
                <a:extLst>
                  <a:ext uri="{FF2B5EF4-FFF2-40B4-BE49-F238E27FC236}">
                    <a16:creationId xmlns:a16="http://schemas.microsoft.com/office/drawing/2014/main" id="{91FF55C1-C128-B66C-8824-B687D35B48AB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02" name="Google Shape;3502;p34">
              <a:extLst>
                <a:ext uri="{FF2B5EF4-FFF2-40B4-BE49-F238E27FC236}">
                  <a16:creationId xmlns:a16="http://schemas.microsoft.com/office/drawing/2014/main" id="{3E7521B2-5EF2-6AC2-E399-7322665032C7}"/>
                </a:ext>
              </a:extLst>
            </p:cNvPr>
            <p:cNvGrpSpPr/>
            <p:nvPr/>
          </p:nvGrpSpPr>
          <p:grpSpPr>
            <a:xfrm flipH="1">
              <a:off x="1712302" y="3885157"/>
              <a:ext cx="763222" cy="359421"/>
              <a:chOff x="811985" y="3296192"/>
              <a:chExt cx="1330582" cy="626605"/>
            </a:xfrm>
          </p:grpSpPr>
          <p:sp>
            <p:nvSpPr>
              <p:cNvPr id="3503" name="Google Shape;3503;p34">
                <a:extLst>
                  <a:ext uri="{FF2B5EF4-FFF2-40B4-BE49-F238E27FC236}">
                    <a16:creationId xmlns:a16="http://schemas.microsoft.com/office/drawing/2014/main" id="{1845B5B5-0D53-E561-5E2F-4B7063D76DDB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34">
                <a:extLst>
                  <a:ext uri="{FF2B5EF4-FFF2-40B4-BE49-F238E27FC236}">
                    <a16:creationId xmlns:a16="http://schemas.microsoft.com/office/drawing/2014/main" id="{C6C74A7A-7439-6AE2-3881-0A3A5B822B97}"/>
                  </a:ext>
                </a:extLst>
              </p:cNvPr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34">
                <a:extLst>
                  <a:ext uri="{FF2B5EF4-FFF2-40B4-BE49-F238E27FC236}">
                    <a16:creationId xmlns:a16="http://schemas.microsoft.com/office/drawing/2014/main" id="{83415E20-6015-6E84-3AF1-40D08C130744}"/>
                  </a:ext>
                </a:extLst>
              </p:cNvPr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34">
                <a:extLst>
                  <a:ext uri="{FF2B5EF4-FFF2-40B4-BE49-F238E27FC236}">
                    <a16:creationId xmlns:a16="http://schemas.microsoft.com/office/drawing/2014/main" id="{AB6319DC-94EC-AB1E-624E-7643E7F9788A}"/>
                  </a:ext>
                </a:extLst>
              </p:cNvPr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34">
                <a:extLst>
                  <a:ext uri="{FF2B5EF4-FFF2-40B4-BE49-F238E27FC236}">
                    <a16:creationId xmlns:a16="http://schemas.microsoft.com/office/drawing/2014/main" id="{CA60D186-59F5-2230-A8B3-1688E517089A}"/>
                  </a:ext>
                </a:extLst>
              </p:cNvPr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34">
                <a:extLst>
                  <a:ext uri="{FF2B5EF4-FFF2-40B4-BE49-F238E27FC236}">
                    <a16:creationId xmlns:a16="http://schemas.microsoft.com/office/drawing/2014/main" id="{2F2F9AFA-F84A-0D0B-F818-246FDB781B7B}"/>
                  </a:ext>
                </a:extLst>
              </p:cNvPr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34">
                <a:extLst>
                  <a:ext uri="{FF2B5EF4-FFF2-40B4-BE49-F238E27FC236}">
                    <a16:creationId xmlns:a16="http://schemas.microsoft.com/office/drawing/2014/main" id="{5BA8FF57-BEF4-EABA-F93C-01409ED488BC}"/>
                  </a:ext>
                </a:extLst>
              </p:cNvPr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34">
                <a:extLst>
                  <a:ext uri="{FF2B5EF4-FFF2-40B4-BE49-F238E27FC236}">
                    <a16:creationId xmlns:a16="http://schemas.microsoft.com/office/drawing/2014/main" id="{BE182457-470B-F273-60E7-69C5D43BC0B3}"/>
                  </a:ext>
                </a:extLst>
              </p:cNvPr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34">
                <a:extLst>
                  <a:ext uri="{FF2B5EF4-FFF2-40B4-BE49-F238E27FC236}">
                    <a16:creationId xmlns:a16="http://schemas.microsoft.com/office/drawing/2014/main" id="{C1DD9798-68C3-8C23-A757-71ECBF4E1591}"/>
                  </a:ext>
                </a:extLst>
              </p:cNvPr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34">
                <a:extLst>
                  <a:ext uri="{FF2B5EF4-FFF2-40B4-BE49-F238E27FC236}">
                    <a16:creationId xmlns:a16="http://schemas.microsoft.com/office/drawing/2014/main" id="{9697D090-7C5B-43DB-B25A-2979DAAB468E}"/>
                  </a:ext>
                </a:extLst>
              </p:cNvPr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34">
                <a:extLst>
                  <a:ext uri="{FF2B5EF4-FFF2-40B4-BE49-F238E27FC236}">
                    <a16:creationId xmlns:a16="http://schemas.microsoft.com/office/drawing/2014/main" id="{EE5B68D6-B411-345A-7B78-5FF7EFCADC59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14" name="Google Shape;3514;p34">
              <a:extLst>
                <a:ext uri="{FF2B5EF4-FFF2-40B4-BE49-F238E27FC236}">
                  <a16:creationId xmlns:a16="http://schemas.microsoft.com/office/drawing/2014/main" id="{EF8C9A97-6854-412B-B1CF-27585A0F3F1D}"/>
                </a:ext>
              </a:extLst>
            </p:cNvPr>
            <p:cNvGrpSpPr/>
            <p:nvPr/>
          </p:nvGrpSpPr>
          <p:grpSpPr>
            <a:xfrm flipH="1">
              <a:off x="1236052" y="4244582"/>
              <a:ext cx="763222" cy="359421"/>
              <a:chOff x="811985" y="3296192"/>
              <a:chExt cx="1330582" cy="626605"/>
            </a:xfrm>
          </p:grpSpPr>
          <p:sp>
            <p:nvSpPr>
              <p:cNvPr id="3515" name="Google Shape;3515;p34">
                <a:extLst>
                  <a:ext uri="{FF2B5EF4-FFF2-40B4-BE49-F238E27FC236}">
                    <a16:creationId xmlns:a16="http://schemas.microsoft.com/office/drawing/2014/main" id="{EC9A15CD-539B-A13A-8F19-A014199CC1F5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34">
                <a:extLst>
                  <a:ext uri="{FF2B5EF4-FFF2-40B4-BE49-F238E27FC236}">
                    <a16:creationId xmlns:a16="http://schemas.microsoft.com/office/drawing/2014/main" id="{0C861822-F855-16B3-D038-7AB31042DAFA}"/>
                  </a:ext>
                </a:extLst>
              </p:cNvPr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34">
                <a:extLst>
                  <a:ext uri="{FF2B5EF4-FFF2-40B4-BE49-F238E27FC236}">
                    <a16:creationId xmlns:a16="http://schemas.microsoft.com/office/drawing/2014/main" id="{383A5312-F4E0-2489-D9CF-AE0DBDA8F2FE}"/>
                  </a:ext>
                </a:extLst>
              </p:cNvPr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34">
                <a:extLst>
                  <a:ext uri="{FF2B5EF4-FFF2-40B4-BE49-F238E27FC236}">
                    <a16:creationId xmlns:a16="http://schemas.microsoft.com/office/drawing/2014/main" id="{6EB6C3A5-26A4-5555-9F08-912A7E21DB41}"/>
                  </a:ext>
                </a:extLst>
              </p:cNvPr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34">
                <a:extLst>
                  <a:ext uri="{FF2B5EF4-FFF2-40B4-BE49-F238E27FC236}">
                    <a16:creationId xmlns:a16="http://schemas.microsoft.com/office/drawing/2014/main" id="{2FFAE5BD-AF7C-C51B-A931-642783CE2BAA}"/>
                  </a:ext>
                </a:extLst>
              </p:cNvPr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34">
                <a:extLst>
                  <a:ext uri="{FF2B5EF4-FFF2-40B4-BE49-F238E27FC236}">
                    <a16:creationId xmlns:a16="http://schemas.microsoft.com/office/drawing/2014/main" id="{29589724-B695-5EBF-C37D-2E0FA0B79CC8}"/>
                  </a:ext>
                </a:extLst>
              </p:cNvPr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1" name="Google Shape;3521;p34">
                <a:extLst>
                  <a:ext uri="{FF2B5EF4-FFF2-40B4-BE49-F238E27FC236}">
                    <a16:creationId xmlns:a16="http://schemas.microsoft.com/office/drawing/2014/main" id="{F0129B2E-F23D-2419-C29D-079EA1019A1C}"/>
                  </a:ext>
                </a:extLst>
              </p:cNvPr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2" name="Google Shape;3522;p34">
                <a:extLst>
                  <a:ext uri="{FF2B5EF4-FFF2-40B4-BE49-F238E27FC236}">
                    <a16:creationId xmlns:a16="http://schemas.microsoft.com/office/drawing/2014/main" id="{64173F8E-5144-50E9-8536-5CDDC9C6B1EB}"/>
                  </a:ext>
                </a:extLst>
              </p:cNvPr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3523;p34">
                <a:extLst>
                  <a:ext uri="{FF2B5EF4-FFF2-40B4-BE49-F238E27FC236}">
                    <a16:creationId xmlns:a16="http://schemas.microsoft.com/office/drawing/2014/main" id="{CCD357BD-014E-F231-5E97-929CB093F227}"/>
                  </a:ext>
                </a:extLst>
              </p:cNvPr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34">
                <a:extLst>
                  <a:ext uri="{FF2B5EF4-FFF2-40B4-BE49-F238E27FC236}">
                    <a16:creationId xmlns:a16="http://schemas.microsoft.com/office/drawing/2014/main" id="{A7CA324D-A6F8-A751-8FF9-7EA3BBD20D48}"/>
                  </a:ext>
                </a:extLst>
              </p:cNvPr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34">
                <a:extLst>
                  <a:ext uri="{FF2B5EF4-FFF2-40B4-BE49-F238E27FC236}">
                    <a16:creationId xmlns:a16="http://schemas.microsoft.com/office/drawing/2014/main" id="{A43F96FA-D797-A2BB-FEF2-EA3DD9C80875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26" name="Google Shape;3526;p34">
              <a:extLst>
                <a:ext uri="{FF2B5EF4-FFF2-40B4-BE49-F238E27FC236}">
                  <a16:creationId xmlns:a16="http://schemas.microsoft.com/office/drawing/2014/main" id="{FEA2550F-6BB6-1DDC-9516-7A03A2011B61}"/>
                </a:ext>
              </a:extLst>
            </p:cNvPr>
            <p:cNvGrpSpPr/>
            <p:nvPr/>
          </p:nvGrpSpPr>
          <p:grpSpPr>
            <a:xfrm flipH="1">
              <a:off x="1236052" y="3885157"/>
              <a:ext cx="763222" cy="359421"/>
              <a:chOff x="811985" y="3296192"/>
              <a:chExt cx="1330582" cy="626605"/>
            </a:xfrm>
          </p:grpSpPr>
          <p:sp>
            <p:nvSpPr>
              <p:cNvPr id="3527" name="Google Shape;3527;p34">
                <a:extLst>
                  <a:ext uri="{FF2B5EF4-FFF2-40B4-BE49-F238E27FC236}">
                    <a16:creationId xmlns:a16="http://schemas.microsoft.com/office/drawing/2014/main" id="{73E43B9A-5113-518A-3EE6-532089792ED4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8" name="Google Shape;3528;p34">
                <a:extLst>
                  <a:ext uri="{FF2B5EF4-FFF2-40B4-BE49-F238E27FC236}">
                    <a16:creationId xmlns:a16="http://schemas.microsoft.com/office/drawing/2014/main" id="{F0DB7885-D607-4268-5808-A45E15BF83F3}"/>
                  </a:ext>
                </a:extLst>
              </p:cNvPr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34">
                <a:extLst>
                  <a:ext uri="{FF2B5EF4-FFF2-40B4-BE49-F238E27FC236}">
                    <a16:creationId xmlns:a16="http://schemas.microsoft.com/office/drawing/2014/main" id="{0E2C6E64-DE22-3B5D-BD73-57769E838362}"/>
                  </a:ext>
                </a:extLst>
              </p:cNvPr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34">
                <a:extLst>
                  <a:ext uri="{FF2B5EF4-FFF2-40B4-BE49-F238E27FC236}">
                    <a16:creationId xmlns:a16="http://schemas.microsoft.com/office/drawing/2014/main" id="{568AE55E-0910-D14F-D87D-B2DB593E763D}"/>
                  </a:ext>
                </a:extLst>
              </p:cNvPr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1" name="Google Shape;3531;p34">
                <a:extLst>
                  <a:ext uri="{FF2B5EF4-FFF2-40B4-BE49-F238E27FC236}">
                    <a16:creationId xmlns:a16="http://schemas.microsoft.com/office/drawing/2014/main" id="{E30014B4-212E-C27F-E756-515C7424C6BF}"/>
                  </a:ext>
                </a:extLst>
              </p:cNvPr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34">
                <a:extLst>
                  <a:ext uri="{FF2B5EF4-FFF2-40B4-BE49-F238E27FC236}">
                    <a16:creationId xmlns:a16="http://schemas.microsoft.com/office/drawing/2014/main" id="{F3FFFD14-46C8-54F5-D5C4-E39AEB098E95}"/>
                  </a:ext>
                </a:extLst>
              </p:cNvPr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34">
                <a:extLst>
                  <a:ext uri="{FF2B5EF4-FFF2-40B4-BE49-F238E27FC236}">
                    <a16:creationId xmlns:a16="http://schemas.microsoft.com/office/drawing/2014/main" id="{00C8E688-A4E6-3F6C-12CF-8C7DE9CD6E57}"/>
                  </a:ext>
                </a:extLst>
              </p:cNvPr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4" name="Google Shape;3534;p34">
                <a:extLst>
                  <a:ext uri="{FF2B5EF4-FFF2-40B4-BE49-F238E27FC236}">
                    <a16:creationId xmlns:a16="http://schemas.microsoft.com/office/drawing/2014/main" id="{4E6C2E81-4962-503A-7C6E-3373DE031474}"/>
                  </a:ext>
                </a:extLst>
              </p:cNvPr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5" name="Google Shape;3535;p34">
                <a:extLst>
                  <a:ext uri="{FF2B5EF4-FFF2-40B4-BE49-F238E27FC236}">
                    <a16:creationId xmlns:a16="http://schemas.microsoft.com/office/drawing/2014/main" id="{3A61B2B4-AE31-57F4-7CA4-78BDD9B16715}"/>
                  </a:ext>
                </a:extLst>
              </p:cNvPr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34">
                <a:extLst>
                  <a:ext uri="{FF2B5EF4-FFF2-40B4-BE49-F238E27FC236}">
                    <a16:creationId xmlns:a16="http://schemas.microsoft.com/office/drawing/2014/main" id="{F027654E-C5F8-DFE3-65BD-EE8243701BF1}"/>
                  </a:ext>
                </a:extLst>
              </p:cNvPr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34">
                <a:extLst>
                  <a:ext uri="{FF2B5EF4-FFF2-40B4-BE49-F238E27FC236}">
                    <a16:creationId xmlns:a16="http://schemas.microsoft.com/office/drawing/2014/main" id="{FFA4E2FF-20FD-B486-00D3-AC53241DDEA9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38" name="Google Shape;3538;p34">
              <a:extLst>
                <a:ext uri="{FF2B5EF4-FFF2-40B4-BE49-F238E27FC236}">
                  <a16:creationId xmlns:a16="http://schemas.microsoft.com/office/drawing/2014/main" id="{DA66405A-8F94-9D7A-996D-107497CCA1FC}"/>
                </a:ext>
              </a:extLst>
            </p:cNvPr>
            <p:cNvGrpSpPr/>
            <p:nvPr/>
          </p:nvGrpSpPr>
          <p:grpSpPr>
            <a:xfrm flipH="1">
              <a:off x="472827" y="4244582"/>
              <a:ext cx="763222" cy="359421"/>
              <a:chOff x="811985" y="3296192"/>
              <a:chExt cx="1330582" cy="626605"/>
            </a:xfrm>
          </p:grpSpPr>
          <p:sp>
            <p:nvSpPr>
              <p:cNvPr id="3539" name="Google Shape;3539;p34">
                <a:extLst>
                  <a:ext uri="{FF2B5EF4-FFF2-40B4-BE49-F238E27FC236}">
                    <a16:creationId xmlns:a16="http://schemas.microsoft.com/office/drawing/2014/main" id="{18EBAB0E-E008-05AC-9ADD-A1D444109A15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0" name="Google Shape;3540;p34">
                <a:extLst>
                  <a:ext uri="{FF2B5EF4-FFF2-40B4-BE49-F238E27FC236}">
                    <a16:creationId xmlns:a16="http://schemas.microsoft.com/office/drawing/2014/main" id="{6FFBB8C0-28EA-FDC9-F457-BE4E536D2383}"/>
                  </a:ext>
                </a:extLst>
              </p:cNvPr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1" name="Google Shape;3541;p34">
                <a:extLst>
                  <a:ext uri="{FF2B5EF4-FFF2-40B4-BE49-F238E27FC236}">
                    <a16:creationId xmlns:a16="http://schemas.microsoft.com/office/drawing/2014/main" id="{2A311B00-3239-9D11-FFEF-A1C5DD717354}"/>
                  </a:ext>
                </a:extLst>
              </p:cNvPr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34">
                <a:extLst>
                  <a:ext uri="{FF2B5EF4-FFF2-40B4-BE49-F238E27FC236}">
                    <a16:creationId xmlns:a16="http://schemas.microsoft.com/office/drawing/2014/main" id="{EE96B702-CA56-E4B3-0F04-10C4784BE5C4}"/>
                  </a:ext>
                </a:extLst>
              </p:cNvPr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34">
                <a:extLst>
                  <a:ext uri="{FF2B5EF4-FFF2-40B4-BE49-F238E27FC236}">
                    <a16:creationId xmlns:a16="http://schemas.microsoft.com/office/drawing/2014/main" id="{19B087CA-A1E7-EBDB-C235-826F4DDCAC59}"/>
                  </a:ext>
                </a:extLst>
              </p:cNvPr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34">
                <a:extLst>
                  <a:ext uri="{FF2B5EF4-FFF2-40B4-BE49-F238E27FC236}">
                    <a16:creationId xmlns:a16="http://schemas.microsoft.com/office/drawing/2014/main" id="{87DB19AE-EE5C-C2D6-D567-29F37FDC743D}"/>
                  </a:ext>
                </a:extLst>
              </p:cNvPr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34">
                <a:extLst>
                  <a:ext uri="{FF2B5EF4-FFF2-40B4-BE49-F238E27FC236}">
                    <a16:creationId xmlns:a16="http://schemas.microsoft.com/office/drawing/2014/main" id="{ABF7A2C4-3E0E-A546-ABA0-22D949A222D7}"/>
                  </a:ext>
                </a:extLst>
              </p:cNvPr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34">
                <a:extLst>
                  <a:ext uri="{FF2B5EF4-FFF2-40B4-BE49-F238E27FC236}">
                    <a16:creationId xmlns:a16="http://schemas.microsoft.com/office/drawing/2014/main" id="{74C465C4-A9D0-A325-A98A-389551343491}"/>
                  </a:ext>
                </a:extLst>
              </p:cNvPr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34">
                <a:extLst>
                  <a:ext uri="{FF2B5EF4-FFF2-40B4-BE49-F238E27FC236}">
                    <a16:creationId xmlns:a16="http://schemas.microsoft.com/office/drawing/2014/main" id="{AF19129E-0C02-1839-4B1B-07E4734944DC}"/>
                  </a:ext>
                </a:extLst>
              </p:cNvPr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34">
                <a:extLst>
                  <a:ext uri="{FF2B5EF4-FFF2-40B4-BE49-F238E27FC236}">
                    <a16:creationId xmlns:a16="http://schemas.microsoft.com/office/drawing/2014/main" id="{BF595F7A-5CC6-053D-2B99-8C5264E5A57B}"/>
                  </a:ext>
                </a:extLst>
              </p:cNvPr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34">
                <a:extLst>
                  <a:ext uri="{FF2B5EF4-FFF2-40B4-BE49-F238E27FC236}">
                    <a16:creationId xmlns:a16="http://schemas.microsoft.com/office/drawing/2014/main" id="{772746DD-64B7-AA28-24D9-6B908A611175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50" name="Google Shape;3550;p34">
              <a:extLst>
                <a:ext uri="{FF2B5EF4-FFF2-40B4-BE49-F238E27FC236}">
                  <a16:creationId xmlns:a16="http://schemas.microsoft.com/office/drawing/2014/main" id="{3E628FB8-96DF-B649-71C6-04A480D1C06D}"/>
                </a:ext>
              </a:extLst>
            </p:cNvPr>
            <p:cNvGrpSpPr/>
            <p:nvPr/>
          </p:nvGrpSpPr>
          <p:grpSpPr>
            <a:xfrm flipH="1">
              <a:off x="472827" y="3885157"/>
              <a:ext cx="763222" cy="359421"/>
              <a:chOff x="811985" y="3296192"/>
              <a:chExt cx="1330582" cy="626605"/>
            </a:xfrm>
          </p:grpSpPr>
          <p:sp>
            <p:nvSpPr>
              <p:cNvPr id="3551" name="Google Shape;3551;p34">
                <a:extLst>
                  <a:ext uri="{FF2B5EF4-FFF2-40B4-BE49-F238E27FC236}">
                    <a16:creationId xmlns:a16="http://schemas.microsoft.com/office/drawing/2014/main" id="{B3C945B4-E209-8B7F-F519-51CD6ABDFDC0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34">
                <a:extLst>
                  <a:ext uri="{FF2B5EF4-FFF2-40B4-BE49-F238E27FC236}">
                    <a16:creationId xmlns:a16="http://schemas.microsoft.com/office/drawing/2014/main" id="{31C306B6-0010-AA87-44A9-AC2B9D1D1B62}"/>
                  </a:ext>
                </a:extLst>
              </p:cNvPr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3" name="Google Shape;3553;p34">
                <a:extLst>
                  <a:ext uri="{FF2B5EF4-FFF2-40B4-BE49-F238E27FC236}">
                    <a16:creationId xmlns:a16="http://schemas.microsoft.com/office/drawing/2014/main" id="{951A6349-D764-F921-93F3-C003749D4C72}"/>
                  </a:ext>
                </a:extLst>
              </p:cNvPr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4" name="Google Shape;3554;p34">
                <a:extLst>
                  <a:ext uri="{FF2B5EF4-FFF2-40B4-BE49-F238E27FC236}">
                    <a16:creationId xmlns:a16="http://schemas.microsoft.com/office/drawing/2014/main" id="{EFA43F38-A5DA-E4A8-1785-A95ECBE04D86}"/>
                  </a:ext>
                </a:extLst>
              </p:cNvPr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34">
                <a:extLst>
                  <a:ext uri="{FF2B5EF4-FFF2-40B4-BE49-F238E27FC236}">
                    <a16:creationId xmlns:a16="http://schemas.microsoft.com/office/drawing/2014/main" id="{0EBF80D6-DE3A-DE4B-0B8B-ECD3B2427B63}"/>
                  </a:ext>
                </a:extLst>
              </p:cNvPr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34">
                <a:extLst>
                  <a:ext uri="{FF2B5EF4-FFF2-40B4-BE49-F238E27FC236}">
                    <a16:creationId xmlns:a16="http://schemas.microsoft.com/office/drawing/2014/main" id="{ACBD3469-245F-1835-3997-2B3EDEB1110D}"/>
                  </a:ext>
                </a:extLst>
              </p:cNvPr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34">
                <a:extLst>
                  <a:ext uri="{FF2B5EF4-FFF2-40B4-BE49-F238E27FC236}">
                    <a16:creationId xmlns:a16="http://schemas.microsoft.com/office/drawing/2014/main" id="{A18B8195-89C7-98E9-AAB6-392CE1CDDD24}"/>
                  </a:ext>
                </a:extLst>
              </p:cNvPr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34">
                <a:extLst>
                  <a:ext uri="{FF2B5EF4-FFF2-40B4-BE49-F238E27FC236}">
                    <a16:creationId xmlns:a16="http://schemas.microsoft.com/office/drawing/2014/main" id="{842A4FD4-B85C-C268-A5A1-DEFF5A30AA3B}"/>
                  </a:ext>
                </a:extLst>
              </p:cNvPr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34">
                <a:extLst>
                  <a:ext uri="{FF2B5EF4-FFF2-40B4-BE49-F238E27FC236}">
                    <a16:creationId xmlns:a16="http://schemas.microsoft.com/office/drawing/2014/main" id="{D8ECE0DD-5233-FA7E-5395-184F0EBAE627}"/>
                  </a:ext>
                </a:extLst>
              </p:cNvPr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34">
                <a:extLst>
                  <a:ext uri="{FF2B5EF4-FFF2-40B4-BE49-F238E27FC236}">
                    <a16:creationId xmlns:a16="http://schemas.microsoft.com/office/drawing/2014/main" id="{91B29D4F-1151-7388-2DBC-9E08602A5D77}"/>
                  </a:ext>
                </a:extLst>
              </p:cNvPr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34">
                <a:extLst>
                  <a:ext uri="{FF2B5EF4-FFF2-40B4-BE49-F238E27FC236}">
                    <a16:creationId xmlns:a16="http://schemas.microsoft.com/office/drawing/2014/main" id="{C3D7852F-16A8-7BB9-E426-CEE792605E26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62" name="Google Shape;3562;p34">
              <a:extLst>
                <a:ext uri="{FF2B5EF4-FFF2-40B4-BE49-F238E27FC236}">
                  <a16:creationId xmlns:a16="http://schemas.microsoft.com/office/drawing/2014/main" id="{E90E94CF-D01C-4D5D-C8C2-6D8CC7187979}"/>
                </a:ext>
              </a:extLst>
            </p:cNvPr>
            <p:cNvGrpSpPr/>
            <p:nvPr/>
          </p:nvGrpSpPr>
          <p:grpSpPr>
            <a:xfrm flipH="1">
              <a:off x="127" y="4244582"/>
              <a:ext cx="763222" cy="359421"/>
              <a:chOff x="811985" y="3296192"/>
              <a:chExt cx="1330582" cy="626605"/>
            </a:xfrm>
          </p:grpSpPr>
          <p:sp>
            <p:nvSpPr>
              <p:cNvPr id="3563" name="Google Shape;3563;p34">
                <a:extLst>
                  <a:ext uri="{FF2B5EF4-FFF2-40B4-BE49-F238E27FC236}">
                    <a16:creationId xmlns:a16="http://schemas.microsoft.com/office/drawing/2014/main" id="{7C148AF6-50E5-E8C3-C558-025CF80C66EF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34">
                <a:extLst>
                  <a:ext uri="{FF2B5EF4-FFF2-40B4-BE49-F238E27FC236}">
                    <a16:creationId xmlns:a16="http://schemas.microsoft.com/office/drawing/2014/main" id="{B1844002-CDC8-3C39-E3B1-D13D12411CDC}"/>
                  </a:ext>
                </a:extLst>
              </p:cNvPr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34">
                <a:extLst>
                  <a:ext uri="{FF2B5EF4-FFF2-40B4-BE49-F238E27FC236}">
                    <a16:creationId xmlns:a16="http://schemas.microsoft.com/office/drawing/2014/main" id="{A27E765B-7F6A-52B7-3867-29DC686650AA}"/>
                  </a:ext>
                </a:extLst>
              </p:cNvPr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6" name="Google Shape;3566;p34">
                <a:extLst>
                  <a:ext uri="{FF2B5EF4-FFF2-40B4-BE49-F238E27FC236}">
                    <a16:creationId xmlns:a16="http://schemas.microsoft.com/office/drawing/2014/main" id="{8663F313-8C9C-CE3D-37BB-AC6601507C0F}"/>
                  </a:ext>
                </a:extLst>
              </p:cNvPr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7" name="Google Shape;3567;p34">
                <a:extLst>
                  <a:ext uri="{FF2B5EF4-FFF2-40B4-BE49-F238E27FC236}">
                    <a16:creationId xmlns:a16="http://schemas.microsoft.com/office/drawing/2014/main" id="{2D11FE5D-3881-250F-56E9-38D9DC583C51}"/>
                  </a:ext>
                </a:extLst>
              </p:cNvPr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34">
                <a:extLst>
                  <a:ext uri="{FF2B5EF4-FFF2-40B4-BE49-F238E27FC236}">
                    <a16:creationId xmlns:a16="http://schemas.microsoft.com/office/drawing/2014/main" id="{B19184F8-9130-C86E-05F6-CE9E977B9A80}"/>
                  </a:ext>
                </a:extLst>
              </p:cNvPr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34">
                <a:extLst>
                  <a:ext uri="{FF2B5EF4-FFF2-40B4-BE49-F238E27FC236}">
                    <a16:creationId xmlns:a16="http://schemas.microsoft.com/office/drawing/2014/main" id="{D5450A97-0E32-8DCE-1FFD-2C49CF714152}"/>
                  </a:ext>
                </a:extLst>
              </p:cNvPr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34">
                <a:extLst>
                  <a:ext uri="{FF2B5EF4-FFF2-40B4-BE49-F238E27FC236}">
                    <a16:creationId xmlns:a16="http://schemas.microsoft.com/office/drawing/2014/main" id="{CDC6A402-20DD-6D9D-A9EF-F02F4A723591}"/>
                  </a:ext>
                </a:extLst>
              </p:cNvPr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3571;p34">
                <a:extLst>
                  <a:ext uri="{FF2B5EF4-FFF2-40B4-BE49-F238E27FC236}">
                    <a16:creationId xmlns:a16="http://schemas.microsoft.com/office/drawing/2014/main" id="{0518DA2E-C8BB-0565-C443-A01B9B20860C}"/>
                  </a:ext>
                </a:extLst>
              </p:cNvPr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34">
                <a:extLst>
                  <a:ext uri="{FF2B5EF4-FFF2-40B4-BE49-F238E27FC236}">
                    <a16:creationId xmlns:a16="http://schemas.microsoft.com/office/drawing/2014/main" id="{79844D3D-EE75-6295-2C5F-5A6F8FA67AD4}"/>
                  </a:ext>
                </a:extLst>
              </p:cNvPr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34">
                <a:extLst>
                  <a:ext uri="{FF2B5EF4-FFF2-40B4-BE49-F238E27FC236}">
                    <a16:creationId xmlns:a16="http://schemas.microsoft.com/office/drawing/2014/main" id="{5E90E5D6-29E1-0B69-747F-CD8BEB71D53A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74" name="Google Shape;3574;p34">
              <a:extLst>
                <a:ext uri="{FF2B5EF4-FFF2-40B4-BE49-F238E27FC236}">
                  <a16:creationId xmlns:a16="http://schemas.microsoft.com/office/drawing/2014/main" id="{52F90ADE-A559-C66C-1EBF-F3A0BEB5743A}"/>
                </a:ext>
              </a:extLst>
            </p:cNvPr>
            <p:cNvGrpSpPr/>
            <p:nvPr/>
          </p:nvGrpSpPr>
          <p:grpSpPr>
            <a:xfrm flipH="1">
              <a:off x="1236052" y="3525732"/>
              <a:ext cx="763222" cy="359421"/>
              <a:chOff x="811985" y="3296192"/>
              <a:chExt cx="1330582" cy="626605"/>
            </a:xfrm>
          </p:grpSpPr>
          <p:sp>
            <p:nvSpPr>
              <p:cNvPr id="3575" name="Google Shape;3575;p34">
                <a:extLst>
                  <a:ext uri="{FF2B5EF4-FFF2-40B4-BE49-F238E27FC236}">
                    <a16:creationId xmlns:a16="http://schemas.microsoft.com/office/drawing/2014/main" id="{67B4AFDB-B7A9-B085-727E-D8276D32DA7F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34">
                <a:extLst>
                  <a:ext uri="{FF2B5EF4-FFF2-40B4-BE49-F238E27FC236}">
                    <a16:creationId xmlns:a16="http://schemas.microsoft.com/office/drawing/2014/main" id="{3CE11EB6-99E4-950B-A285-CDB15A6851A5}"/>
                  </a:ext>
                </a:extLst>
              </p:cNvPr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34">
                <a:extLst>
                  <a:ext uri="{FF2B5EF4-FFF2-40B4-BE49-F238E27FC236}">
                    <a16:creationId xmlns:a16="http://schemas.microsoft.com/office/drawing/2014/main" id="{C62DB387-6026-4B71-105C-313128AD07D0}"/>
                  </a:ext>
                </a:extLst>
              </p:cNvPr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34">
                <a:extLst>
                  <a:ext uri="{FF2B5EF4-FFF2-40B4-BE49-F238E27FC236}">
                    <a16:creationId xmlns:a16="http://schemas.microsoft.com/office/drawing/2014/main" id="{F3479170-FF4C-4A3B-3E80-C51E1E9247C1}"/>
                  </a:ext>
                </a:extLst>
              </p:cNvPr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9" name="Google Shape;3579;p34">
                <a:extLst>
                  <a:ext uri="{FF2B5EF4-FFF2-40B4-BE49-F238E27FC236}">
                    <a16:creationId xmlns:a16="http://schemas.microsoft.com/office/drawing/2014/main" id="{6316E98D-2C72-1F77-5650-1F938CD9B530}"/>
                  </a:ext>
                </a:extLst>
              </p:cNvPr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0" name="Google Shape;3580;p34">
                <a:extLst>
                  <a:ext uri="{FF2B5EF4-FFF2-40B4-BE49-F238E27FC236}">
                    <a16:creationId xmlns:a16="http://schemas.microsoft.com/office/drawing/2014/main" id="{DEEDD878-A0ED-99A4-BE86-1E4C42946341}"/>
                  </a:ext>
                </a:extLst>
              </p:cNvPr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34">
                <a:extLst>
                  <a:ext uri="{FF2B5EF4-FFF2-40B4-BE49-F238E27FC236}">
                    <a16:creationId xmlns:a16="http://schemas.microsoft.com/office/drawing/2014/main" id="{EE4289D1-949C-4701-FB7A-E288EAE3778E}"/>
                  </a:ext>
                </a:extLst>
              </p:cNvPr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34">
                <a:extLst>
                  <a:ext uri="{FF2B5EF4-FFF2-40B4-BE49-F238E27FC236}">
                    <a16:creationId xmlns:a16="http://schemas.microsoft.com/office/drawing/2014/main" id="{404A5C9F-EE38-BC0F-8978-1A722EADECB4}"/>
                  </a:ext>
                </a:extLst>
              </p:cNvPr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34">
                <a:extLst>
                  <a:ext uri="{FF2B5EF4-FFF2-40B4-BE49-F238E27FC236}">
                    <a16:creationId xmlns:a16="http://schemas.microsoft.com/office/drawing/2014/main" id="{574522F3-2A9D-8027-1949-0005EE638250}"/>
                  </a:ext>
                </a:extLst>
              </p:cNvPr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34">
                <a:extLst>
                  <a:ext uri="{FF2B5EF4-FFF2-40B4-BE49-F238E27FC236}">
                    <a16:creationId xmlns:a16="http://schemas.microsoft.com/office/drawing/2014/main" id="{78E1DA37-A509-CD3D-B457-7126FEB4B913}"/>
                  </a:ext>
                </a:extLst>
              </p:cNvPr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34">
                <a:extLst>
                  <a:ext uri="{FF2B5EF4-FFF2-40B4-BE49-F238E27FC236}">
                    <a16:creationId xmlns:a16="http://schemas.microsoft.com/office/drawing/2014/main" id="{31AB511D-C84F-481C-80C2-78FEB81904FF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86" name="Google Shape;3586;p34">
              <a:extLst>
                <a:ext uri="{FF2B5EF4-FFF2-40B4-BE49-F238E27FC236}">
                  <a16:creationId xmlns:a16="http://schemas.microsoft.com/office/drawing/2014/main" id="{CD169A8F-C601-EE3D-52CD-5B0AEA164EB1}"/>
                </a:ext>
              </a:extLst>
            </p:cNvPr>
            <p:cNvGrpSpPr/>
            <p:nvPr/>
          </p:nvGrpSpPr>
          <p:grpSpPr>
            <a:xfrm flipH="1">
              <a:off x="472827" y="3525732"/>
              <a:ext cx="763222" cy="359421"/>
              <a:chOff x="811985" y="3296192"/>
              <a:chExt cx="1330582" cy="626605"/>
            </a:xfrm>
          </p:grpSpPr>
          <p:sp>
            <p:nvSpPr>
              <p:cNvPr id="3587" name="Google Shape;3587;p34">
                <a:extLst>
                  <a:ext uri="{FF2B5EF4-FFF2-40B4-BE49-F238E27FC236}">
                    <a16:creationId xmlns:a16="http://schemas.microsoft.com/office/drawing/2014/main" id="{D1A925D7-FD0A-32F3-C2E9-F2F6780C2966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34">
                <a:extLst>
                  <a:ext uri="{FF2B5EF4-FFF2-40B4-BE49-F238E27FC236}">
                    <a16:creationId xmlns:a16="http://schemas.microsoft.com/office/drawing/2014/main" id="{5C16AAAC-EAFD-8AE6-BAB0-30308F953DCE}"/>
                  </a:ext>
                </a:extLst>
              </p:cNvPr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34">
                <a:extLst>
                  <a:ext uri="{FF2B5EF4-FFF2-40B4-BE49-F238E27FC236}">
                    <a16:creationId xmlns:a16="http://schemas.microsoft.com/office/drawing/2014/main" id="{8E0D1E12-386A-EF85-043A-F563FABAE371}"/>
                  </a:ext>
                </a:extLst>
              </p:cNvPr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34">
                <a:extLst>
                  <a:ext uri="{FF2B5EF4-FFF2-40B4-BE49-F238E27FC236}">
                    <a16:creationId xmlns:a16="http://schemas.microsoft.com/office/drawing/2014/main" id="{D0EC4B6E-0A0D-8451-0954-08F6C19B3719}"/>
                  </a:ext>
                </a:extLst>
              </p:cNvPr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34">
                <a:extLst>
                  <a:ext uri="{FF2B5EF4-FFF2-40B4-BE49-F238E27FC236}">
                    <a16:creationId xmlns:a16="http://schemas.microsoft.com/office/drawing/2014/main" id="{660F1567-375F-E226-0055-248ADE3C9F82}"/>
                  </a:ext>
                </a:extLst>
              </p:cNvPr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2" name="Google Shape;3592;p34">
                <a:extLst>
                  <a:ext uri="{FF2B5EF4-FFF2-40B4-BE49-F238E27FC236}">
                    <a16:creationId xmlns:a16="http://schemas.microsoft.com/office/drawing/2014/main" id="{91153B1D-A653-B0C8-A44A-4ABAAF1B66C5}"/>
                  </a:ext>
                </a:extLst>
              </p:cNvPr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3" name="Google Shape;3593;p34">
                <a:extLst>
                  <a:ext uri="{FF2B5EF4-FFF2-40B4-BE49-F238E27FC236}">
                    <a16:creationId xmlns:a16="http://schemas.microsoft.com/office/drawing/2014/main" id="{755D8DD3-EE1B-BA7F-1C0D-B0091115FF41}"/>
                  </a:ext>
                </a:extLst>
              </p:cNvPr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34">
                <a:extLst>
                  <a:ext uri="{FF2B5EF4-FFF2-40B4-BE49-F238E27FC236}">
                    <a16:creationId xmlns:a16="http://schemas.microsoft.com/office/drawing/2014/main" id="{7595D3A5-DDCF-DC84-DFEE-F71B70FE5B5E}"/>
                  </a:ext>
                </a:extLst>
              </p:cNvPr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34">
                <a:extLst>
                  <a:ext uri="{FF2B5EF4-FFF2-40B4-BE49-F238E27FC236}">
                    <a16:creationId xmlns:a16="http://schemas.microsoft.com/office/drawing/2014/main" id="{B6995C0E-28A7-20F4-46DC-E9CB5111811E}"/>
                  </a:ext>
                </a:extLst>
              </p:cNvPr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34">
                <a:extLst>
                  <a:ext uri="{FF2B5EF4-FFF2-40B4-BE49-F238E27FC236}">
                    <a16:creationId xmlns:a16="http://schemas.microsoft.com/office/drawing/2014/main" id="{FA19AE76-888A-F8DF-ADBC-4EEC584E18E5}"/>
                  </a:ext>
                </a:extLst>
              </p:cNvPr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34">
                <a:extLst>
                  <a:ext uri="{FF2B5EF4-FFF2-40B4-BE49-F238E27FC236}">
                    <a16:creationId xmlns:a16="http://schemas.microsoft.com/office/drawing/2014/main" id="{78D28CB8-A0F5-ACF6-69C2-45AD7656BF03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98" name="Google Shape;3598;p34">
              <a:extLst>
                <a:ext uri="{FF2B5EF4-FFF2-40B4-BE49-F238E27FC236}">
                  <a16:creationId xmlns:a16="http://schemas.microsoft.com/office/drawing/2014/main" id="{5E53D23D-79A2-4E02-2775-7E44E9AACFEE}"/>
                </a:ext>
              </a:extLst>
            </p:cNvPr>
            <p:cNvGrpSpPr/>
            <p:nvPr/>
          </p:nvGrpSpPr>
          <p:grpSpPr>
            <a:xfrm flipH="1">
              <a:off x="127" y="3885157"/>
              <a:ext cx="763222" cy="359421"/>
              <a:chOff x="811985" y="3296192"/>
              <a:chExt cx="1330582" cy="626605"/>
            </a:xfrm>
          </p:grpSpPr>
          <p:sp>
            <p:nvSpPr>
              <p:cNvPr id="3599" name="Google Shape;3599;p34">
                <a:extLst>
                  <a:ext uri="{FF2B5EF4-FFF2-40B4-BE49-F238E27FC236}">
                    <a16:creationId xmlns:a16="http://schemas.microsoft.com/office/drawing/2014/main" id="{BAD081B6-E99E-853F-77AB-ED8893AE3D64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34">
                <a:extLst>
                  <a:ext uri="{FF2B5EF4-FFF2-40B4-BE49-F238E27FC236}">
                    <a16:creationId xmlns:a16="http://schemas.microsoft.com/office/drawing/2014/main" id="{25CB8435-9540-61BE-7A1B-F6B111B2444B}"/>
                  </a:ext>
                </a:extLst>
              </p:cNvPr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34">
                <a:extLst>
                  <a:ext uri="{FF2B5EF4-FFF2-40B4-BE49-F238E27FC236}">
                    <a16:creationId xmlns:a16="http://schemas.microsoft.com/office/drawing/2014/main" id="{2104794E-FD35-5294-627E-B3296478DA80}"/>
                  </a:ext>
                </a:extLst>
              </p:cNvPr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34">
                <a:extLst>
                  <a:ext uri="{FF2B5EF4-FFF2-40B4-BE49-F238E27FC236}">
                    <a16:creationId xmlns:a16="http://schemas.microsoft.com/office/drawing/2014/main" id="{D185BF2F-96EE-52B0-6BD1-72519730ACE8}"/>
                  </a:ext>
                </a:extLst>
              </p:cNvPr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34">
                <a:extLst>
                  <a:ext uri="{FF2B5EF4-FFF2-40B4-BE49-F238E27FC236}">
                    <a16:creationId xmlns:a16="http://schemas.microsoft.com/office/drawing/2014/main" id="{6B85428F-55B8-CD24-FE33-AD8697BA9CF3}"/>
                  </a:ext>
                </a:extLst>
              </p:cNvPr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34">
                <a:extLst>
                  <a:ext uri="{FF2B5EF4-FFF2-40B4-BE49-F238E27FC236}">
                    <a16:creationId xmlns:a16="http://schemas.microsoft.com/office/drawing/2014/main" id="{C1C47383-6AB7-A554-0B87-28CCAABDC5F0}"/>
                  </a:ext>
                </a:extLst>
              </p:cNvPr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5" name="Google Shape;3605;p34">
                <a:extLst>
                  <a:ext uri="{FF2B5EF4-FFF2-40B4-BE49-F238E27FC236}">
                    <a16:creationId xmlns:a16="http://schemas.microsoft.com/office/drawing/2014/main" id="{5F408904-FF87-F474-5DCF-7B02392CE3D8}"/>
                  </a:ext>
                </a:extLst>
              </p:cNvPr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6" name="Google Shape;3606;p34">
                <a:extLst>
                  <a:ext uri="{FF2B5EF4-FFF2-40B4-BE49-F238E27FC236}">
                    <a16:creationId xmlns:a16="http://schemas.microsoft.com/office/drawing/2014/main" id="{02D3254F-39BE-6703-85CF-5EF1A0306A0E}"/>
                  </a:ext>
                </a:extLst>
              </p:cNvPr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34">
                <a:extLst>
                  <a:ext uri="{FF2B5EF4-FFF2-40B4-BE49-F238E27FC236}">
                    <a16:creationId xmlns:a16="http://schemas.microsoft.com/office/drawing/2014/main" id="{AAD8747E-EDD9-5E11-8039-875D2D7EFBD2}"/>
                  </a:ext>
                </a:extLst>
              </p:cNvPr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34">
                <a:extLst>
                  <a:ext uri="{FF2B5EF4-FFF2-40B4-BE49-F238E27FC236}">
                    <a16:creationId xmlns:a16="http://schemas.microsoft.com/office/drawing/2014/main" id="{8ED3F84E-69DF-66B0-3D49-537794C39170}"/>
                  </a:ext>
                </a:extLst>
              </p:cNvPr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34">
                <a:extLst>
                  <a:ext uri="{FF2B5EF4-FFF2-40B4-BE49-F238E27FC236}">
                    <a16:creationId xmlns:a16="http://schemas.microsoft.com/office/drawing/2014/main" id="{D87F5E4D-7B5B-386D-029E-1BC998DCBCCD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10" name="Google Shape;3610;p34">
            <a:extLst>
              <a:ext uri="{FF2B5EF4-FFF2-40B4-BE49-F238E27FC236}">
                <a16:creationId xmlns:a16="http://schemas.microsoft.com/office/drawing/2014/main" id="{279F74C8-6033-A4E5-BAFD-367D1638A651}"/>
              </a:ext>
            </a:extLst>
          </p:cNvPr>
          <p:cNvSpPr/>
          <p:nvPr/>
        </p:nvSpPr>
        <p:spPr>
          <a:xfrm>
            <a:off x="4980763" y="1813746"/>
            <a:ext cx="156499" cy="108701"/>
          </a:xfrm>
          <a:custGeom>
            <a:avLst/>
            <a:gdLst/>
            <a:ahLst/>
            <a:cxnLst/>
            <a:rect l="l" t="t" r="r" b="b"/>
            <a:pathLst>
              <a:path w="2508" h="1742" extrusionOk="0">
                <a:moveTo>
                  <a:pt x="2507" y="0"/>
                </a:moveTo>
                <a:lnTo>
                  <a:pt x="2299" y="93"/>
                </a:lnTo>
                <a:lnTo>
                  <a:pt x="2113" y="232"/>
                </a:lnTo>
                <a:lnTo>
                  <a:pt x="1950" y="372"/>
                </a:lnTo>
                <a:lnTo>
                  <a:pt x="1788" y="534"/>
                </a:lnTo>
                <a:lnTo>
                  <a:pt x="1625" y="697"/>
                </a:lnTo>
                <a:lnTo>
                  <a:pt x="1486" y="906"/>
                </a:lnTo>
                <a:lnTo>
                  <a:pt x="1393" y="1091"/>
                </a:lnTo>
                <a:lnTo>
                  <a:pt x="1254" y="929"/>
                </a:lnTo>
                <a:lnTo>
                  <a:pt x="1091" y="766"/>
                </a:lnTo>
                <a:lnTo>
                  <a:pt x="882" y="627"/>
                </a:lnTo>
                <a:lnTo>
                  <a:pt x="673" y="511"/>
                </a:lnTo>
                <a:lnTo>
                  <a:pt x="464" y="441"/>
                </a:lnTo>
                <a:lnTo>
                  <a:pt x="232" y="395"/>
                </a:lnTo>
                <a:lnTo>
                  <a:pt x="0" y="395"/>
                </a:lnTo>
                <a:lnTo>
                  <a:pt x="209" y="465"/>
                </a:lnTo>
                <a:lnTo>
                  <a:pt x="418" y="558"/>
                </a:lnTo>
                <a:lnTo>
                  <a:pt x="604" y="674"/>
                </a:lnTo>
                <a:lnTo>
                  <a:pt x="766" y="790"/>
                </a:lnTo>
                <a:lnTo>
                  <a:pt x="929" y="929"/>
                </a:lnTo>
                <a:lnTo>
                  <a:pt x="1068" y="1091"/>
                </a:lnTo>
                <a:lnTo>
                  <a:pt x="1207" y="1254"/>
                </a:lnTo>
                <a:lnTo>
                  <a:pt x="1323" y="1440"/>
                </a:lnTo>
                <a:lnTo>
                  <a:pt x="1486" y="1742"/>
                </a:lnTo>
                <a:lnTo>
                  <a:pt x="1556" y="1393"/>
                </a:lnTo>
                <a:lnTo>
                  <a:pt x="1625" y="1208"/>
                </a:lnTo>
                <a:lnTo>
                  <a:pt x="1718" y="1022"/>
                </a:lnTo>
                <a:lnTo>
                  <a:pt x="1811" y="836"/>
                </a:lnTo>
                <a:lnTo>
                  <a:pt x="1950" y="674"/>
                </a:lnTo>
                <a:lnTo>
                  <a:pt x="2206" y="325"/>
                </a:lnTo>
                <a:lnTo>
                  <a:pt x="2507" y="0"/>
                </a:lnTo>
                <a:close/>
              </a:path>
            </a:pathLst>
          </a:custGeom>
          <a:solidFill>
            <a:srgbClr val="1A1F20">
              <a:alpha val="131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1" name="Google Shape;3611;p34">
            <a:extLst>
              <a:ext uri="{FF2B5EF4-FFF2-40B4-BE49-F238E27FC236}">
                <a16:creationId xmlns:a16="http://schemas.microsoft.com/office/drawing/2014/main" id="{891CED6F-9DAD-76A0-971F-77DC6B553543}"/>
              </a:ext>
            </a:extLst>
          </p:cNvPr>
          <p:cNvSpPr/>
          <p:nvPr/>
        </p:nvSpPr>
        <p:spPr>
          <a:xfrm rot="1159801">
            <a:off x="5156612" y="1922447"/>
            <a:ext cx="156500" cy="108701"/>
          </a:xfrm>
          <a:custGeom>
            <a:avLst/>
            <a:gdLst/>
            <a:ahLst/>
            <a:cxnLst/>
            <a:rect l="l" t="t" r="r" b="b"/>
            <a:pathLst>
              <a:path w="2508" h="1742" extrusionOk="0">
                <a:moveTo>
                  <a:pt x="2507" y="0"/>
                </a:moveTo>
                <a:lnTo>
                  <a:pt x="2299" y="93"/>
                </a:lnTo>
                <a:lnTo>
                  <a:pt x="2113" y="232"/>
                </a:lnTo>
                <a:lnTo>
                  <a:pt x="1950" y="372"/>
                </a:lnTo>
                <a:lnTo>
                  <a:pt x="1788" y="534"/>
                </a:lnTo>
                <a:lnTo>
                  <a:pt x="1625" y="697"/>
                </a:lnTo>
                <a:lnTo>
                  <a:pt x="1486" y="906"/>
                </a:lnTo>
                <a:lnTo>
                  <a:pt x="1393" y="1091"/>
                </a:lnTo>
                <a:lnTo>
                  <a:pt x="1254" y="929"/>
                </a:lnTo>
                <a:lnTo>
                  <a:pt x="1091" y="766"/>
                </a:lnTo>
                <a:lnTo>
                  <a:pt x="882" y="627"/>
                </a:lnTo>
                <a:lnTo>
                  <a:pt x="673" y="511"/>
                </a:lnTo>
                <a:lnTo>
                  <a:pt x="464" y="441"/>
                </a:lnTo>
                <a:lnTo>
                  <a:pt x="232" y="395"/>
                </a:lnTo>
                <a:lnTo>
                  <a:pt x="0" y="395"/>
                </a:lnTo>
                <a:lnTo>
                  <a:pt x="209" y="465"/>
                </a:lnTo>
                <a:lnTo>
                  <a:pt x="418" y="558"/>
                </a:lnTo>
                <a:lnTo>
                  <a:pt x="604" y="674"/>
                </a:lnTo>
                <a:lnTo>
                  <a:pt x="766" y="790"/>
                </a:lnTo>
                <a:lnTo>
                  <a:pt x="929" y="929"/>
                </a:lnTo>
                <a:lnTo>
                  <a:pt x="1068" y="1091"/>
                </a:lnTo>
                <a:lnTo>
                  <a:pt x="1207" y="1254"/>
                </a:lnTo>
                <a:lnTo>
                  <a:pt x="1323" y="1440"/>
                </a:lnTo>
                <a:lnTo>
                  <a:pt x="1486" y="1742"/>
                </a:lnTo>
                <a:lnTo>
                  <a:pt x="1556" y="1393"/>
                </a:lnTo>
                <a:lnTo>
                  <a:pt x="1625" y="1208"/>
                </a:lnTo>
                <a:lnTo>
                  <a:pt x="1718" y="1022"/>
                </a:lnTo>
                <a:lnTo>
                  <a:pt x="1811" y="836"/>
                </a:lnTo>
                <a:lnTo>
                  <a:pt x="1950" y="674"/>
                </a:lnTo>
                <a:lnTo>
                  <a:pt x="2206" y="325"/>
                </a:lnTo>
                <a:lnTo>
                  <a:pt x="2507" y="0"/>
                </a:lnTo>
                <a:close/>
              </a:path>
            </a:pathLst>
          </a:custGeom>
          <a:solidFill>
            <a:srgbClr val="1A1F20">
              <a:alpha val="131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12" name="Google Shape;3612;p34">
            <a:extLst>
              <a:ext uri="{FF2B5EF4-FFF2-40B4-BE49-F238E27FC236}">
                <a16:creationId xmlns:a16="http://schemas.microsoft.com/office/drawing/2014/main" id="{C4D57387-25FE-E64A-947E-FFCF1F800A1D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6724" r="16724"/>
          <a:stretch/>
        </p:blipFill>
        <p:spPr>
          <a:xfrm rot="378680">
            <a:off x="6384401" y="999484"/>
            <a:ext cx="2499750" cy="2499750"/>
          </a:xfrm>
          <a:prstGeom prst="rect">
            <a:avLst/>
          </a:prstGeom>
        </p:spPr>
      </p:pic>
      <p:grpSp>
        <p:nvGrpSpPr>
          <p:cNvPr id="3613" name="Google Shape;3613;p34">
            <a:extLst>
              <a:ext uri="{FF2B5EF4-FFF2-40B4-BE49-F238E27FC236}">
                <a16:creationId xmlns:a16="http://schemas.microsoft.com/office/drawing/2014/main" id="{65BFD19C-A146-71B4-835E-0AE1ECA4F976}"/>
              </a:ext>
            </a:extLst>
          </p:cNvPr>
          <p:cNvGrpSpPr/>
          <p:nvPr/>
        </p:nvGrpSpPr>
        <p:grpSpPr>
          <a:xfrm flipH="1">
            <a:off x="5545802" y="3958982"/>
            <a:ext cx="1427011" cy="870656"/>
            <a:chOff x="1170428" y="5511318"/>
            <a:chExt cx="3696921" cy="2255586"/>
          </a:xfrm>
        </p:grpSpPr>
        <p:sp>
          <p:nvSpPr>
            <p:cNvPr id="3614" name="Google Shape;3614;p34">
              <a:extLst>
                <a:ext uri="{FF2B5EF4-FFF2-40B4-BE49-F238E27FC236}">
                  <a16:creationId xmlns:a16="http://schemas.microsoft.com/office/drawing/2014/main" id="{290D2EDD-45BF-5B6E-E0D3-81167DE52AD0}"/>
                </a:ext>
              </a:extLst>
            </p:cNvPr>
            <p:cNvSpPr/>
            <p:nvPr/>
          </p:nvSpPr>
          <p:spPr>
            <a:xfrm>
              <a:off x="2849500" y="6896249"/>
              <a:ext cx="363300" cy="3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34">
              <a:extLst>
                <a:ext uri="{FF2B5EF4-FFF2-40B4-BE49-F238E27FC236}">
                  <a16:creationId xmlns:a16="http://schemas.microsoft.com/office/drawing/2014/main" id="{3F1706E9-0333-A901-FB2B-B899D45FE41F}"/>
                </a:ext>
              </a:extLst>
            </p:cNvPr>
            <p:cNvSpPr/>
            <p:nvPr/>
          </p:nvSpPr>
          <p:spPr>
            <a:xfrm>
              <a:off x="1215517" y="7094120"/>
              <a:ext cx="2008500" cy="421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34">
              <a:extLst>
                <a:ext uri="{FF2B5EF4-FFF2-40B4-BE49-F238E27FC236}">
                  <a16:creationId xmlns:a16="http://schemas.microsoft.com/office/drawing/2014/main" id="{0B402A04-68DD-FE28-D53F-BC47C2399E42}"/>
                </a:ext>
              </a:extLst>
            </p:cNvPr>
            <p:cNvSpPr/>
            <p:nvPr/>
          </p:nvSpPr>
          <p:spPr>
            <a:xfrm>
              <a:off x="2888038" y="6878266"/>
              <a:ext cx="392448" cy="32765"/>
            </a:xfrm>
            <a:custGeom>
              <a:avLst/>
              <a:gdLst/>
              <a:ahLst/>
              <a:cxnLst/>
              <a:rect l="l" t="t" r="r" b="b"/>
              <a:pathLst>
                <a:path w="3066" h="256" extrusionOk="0">
                  <a:moveTo>
                    <a:pt x="1" y="0"/>
                  </a:moveTo>
                  <a:lnTo>
                    <a:pt x="94" y="256"/>
                  </a:lnTo>
                  <a:lnTo>
                    <a:pt x="3065" y="256"/>
                  </a:lnTo>
                  <a:lnTo>
                    <a:pt x="3065" y="0"/>
                  </a:lnTo>
                  <a:close/>
                </a:path>
              </a:pathLst>
            </a:custGeom>
            <a:solidFill>
              <a:srgbClr val="9097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34">
              <a:extLst>
                <a:ext uri="{FF2B5EF4-FFF2-40B4-BE49-F238E27FC236}">
                  <a16:creationId xmlns:a16="http://schemas.microsoft.com/office/drawing/2014/main" id="{ECA352CC-0153-92C6-5FFD-61E39B995551}"/>
                </a:ext>
              </a:extLst>
            </p:cNvPr>
            <p:cNvSpPr/>
            <p:nvPr/>
          </p:nvSpPr>
          <p:spPr>
            <a:xfrm>
              <a:off x="2671081" y="7104043"/>
              <a:ext cx="529152" cy="23934"/>
            </a:xfrm>
            <a:custGeom>
              <a:avLst/>
              <a:gdLst/>
              <a:ahLst/>
              <a:cxnLst/>
              <a:rect l="l" t="t" r="r" b="b"/>
              <a:pathLst>
                <a:path w="4134" h="187" extrusionOk="0">
                  <a:moveTo>
                    <a:pt x="326" y="1"/>
                  </a:moveTo>
                  <a:lnTo>
                    <a:pt x="1" y="187"/>
                  </a:lnTo>
                  <a:lnTo>
                    <a:pt x="4133" y="187"/>
                  </a:lnTo>
                  <a:lnTo>
                    <a:pt x="40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34">
              <a:extLst>
                <a:ext uri="{FF2B5EF4-FFF2-40B4-BE49-F238E27FC236}">
                  <a16:creationId xmlns:a16="http://schemas.microsoft.com/office/drawing/2014/main" id="{B5243346-A1CD-A13C-C7AB-AF3E04A82BCF}"/>
                </a:ext>
              </a:extLst>
            </p:cNvPr>
            <p:cNvSpPr/>
            <p:nvPr/>
          </p:nvSpPr>
          <p:spPr>
            <a:xfrm>
              <a:off x="3128803" y="6910904"/>
              <a:ext cx="113024" cy="422111"/>
            </a:xfrm>
            <a:custGeom>
              <a:avLst/>
              <a:gdLst/>
              <a:ahLst/>
              <a:cxnLst/>
              <a:rect l="l" t="t" r="r" b="b"/>
              <a:pathLst>
                <a:path w="883" h="3298" extrusionOk="0">
                  <a:moveTo>
                    <a:pt x="0" y="1"/>
                  </a:moveTo>
                  <a:lnTo>
                    <a:pt x="0" y="1510"/>
                  </a:lnTo>
                  <a:lnTo>
                    <a:pt x="441" y="1510"/>
                  </a:lnTo>
                  <a:lnTo>
                    <a:pt x="557" y="1696"/>
                  </a:lnTo>
                  <a:lnTo>
                    <a:pt x="0" y="1696"/>
                  </a:lnTo>
                  <a:lnTo>
                    <a:pt x="0" y="2137"/>
                  </a:lnTo>
                  <a:lnTo>
                    <a:pt x="232" y="2392"/>
                  </a:lnTo>
                  <a:lnTo>
                    <a:pt x="441" y="2671"/>
                  </a:lnTo>
                  <a:lnTo>
                    <a:pt x="627" y="2973"/>
                  </a:lnTo>
                  <a:lnTo>
                    <a:pt x="743" y="3298"/>
                  </a:lnTo>
                  <a:lnTo>
                    <a:pt x="743" y="233"/>
                  </a:lnTo>
                  <a:lnTo>
                    <a:pt x="882" y="233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34">
              <a:extLst>
                <a:ext uri="{FF2B5EF4-FFF2-40B4-BE49-F238E27FC236}">
                  <a16:creationId xmlns:a16="http://schemas.microsoft.com/office/drawing/2014/main" id="{DFBAD11C-32B7-E52F-E7C2-E632BC117156}"/>
                </a:ext>
              </a:extLst>
            </p:cNvPr>
            <p:cNvSpPr/>
            <p:nvPr/>
          </p:nvSpPr>
          <p:spPr>
            <a:xfrm>
              <a:off x="3128800" y="5633182"/>
              <a:ext cx="130792" cy="1245215"/>
            </a:xfrm>
            <a:custGeom>
              <a:avLst/>
              <a:gdLst/>
              <a:ahLst/>
              <a:cxnLst/>
              <a:rect l="l" t="t" r="r" b="b"/>
              <a:pathLst>
                <a:path w="883" h="9729" extrusionOk="0">
                  <a:moveTo>
                    <a:pt x="0" y="1"/>
                  </a:moveTo>
                  <a:lnTo>
                    <a:pt x="0" y="9728"/>
                  </a:lnTo>
                  <a:lnTo>
                    <a:pt x="882" y="9728"/>
                  </a:lnTo>
                  <a:lnTo>
                    <a:pt x="882" y="8777"/>
                  </a:lnTo>
                  <a:lnTo>
                    <a:pt x="743" y="8777"/>
                  </a:lnTo>
                  <a:lnTo>
                    <a:pt x="743" y="7871"/>
                  </a:lnTo>
                  <a:lnTo>
                    <a:pt x="882" y="7871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34">
              <a:extLst>
                <a:ext uri="{FF2B5EF4-FFF2-40B4-BE49-F238E27FC236}">
                  <a16:creationId xmlns:a16="http://schemas.microsoft.com/office/drawing/2014/main" id="{344F18F7-1BD9-D096-F73A-F7AE49C2B6F4}"/>
                </a:ext>
              </a:extLst>
            </p:cNvPr>
            <p:cNvSpPr/>
            <p:nvPr/>
          </p:nvSpPr>
          <p:spPr>
            <a:xfrm>
              <a:off x="3241698" y="5511318"/>
              <a:ext cx="110080" cy="1429520"/>
            </a:xfrm>
            <a:custGeom>
              <a:avLst/>
              <a:gdLst/>
              <a:ahLst/>
              <a:cxnLst/>
              <a:rect l="l" t="t" r="r" b="b"/>
              <a:pathLst>
                <a:path w="860" h="11169" extrusionOk="0">
                  <a:moveTo>
                    <a:pt x="0" y="1"/>
                  </a:moveTo>
                  <a:lnTo>
                    <a:pt x="0" y="605"/>
                  </a:lnTo>
                  <a:lnTo>
                    <a:pt x="0" y="953"/>
                  </a:lnTo>
                  <a:lnTo>
                    <a:pt x="0" y="8823"/>
                  </a:lnTo>
                  <a:lnTo>
                    <a:pt x="627" y="8823"/>
                  </a:lnTo>
                  <a:lnTo>
                    <a:pt x="627" y="9729"/>
                  </a:lnTo>
                  <a:lnTo>
                    <a:pt x="0" y="9729"/>
                  </a:lnTo>
                  <a:lnTo>
                    <a:pt x="0" y="10680"/>
                  </a:lnTo>
                  <a:lnTo>
                    <a:pt x="302" y="10680"/>
                  </a:lnTo>
                  <a:lnTo>
                    <a:pt x="302" y="10936"/>
                  </a:lnTo>
                  <a:lnTo>
                    <a:pt x="0" y="10936"/>
                  </a:lnTo>
                  <a:lnTo>
                    <a:pt x="0" y="11168"/>
                  </a:lnTo>
                  <a:lnTo>
                    <a:pt x="859" y="11168"/>
                  </a:lnTo>
                  <a:lnTo>
                    <a:pt x="859" y="8823"/>
                  </a:lnTo>
                  <a:lnTo>
                    <a:pt x="859" y="8707"/>
                  </a:lnTo>
                  <a:lnTo>
                    <a:pt x="8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34">
              <a:extLst>
                <a:ext uri="{FF2B5EF4-FFF2-40B4-BE49-F238E27FC236}">
                  <a16:creationId xmlns:a16="http://schemas.microsoft.com/office/drawing/2014/main" id="{5B006F25-2631-AADC-7AE9-D903EF0F1E86}"/>
                </a:ext>
              </a:extLst>
            </p:cNvPr>
            <p:cNvSpPr/>
            <p:nvPr/>
          </p:nvSpPr>
          <p:spPr>
            <a:xfrm>
              <a:off x="3223906" y="6940726"/>
              <a:ext cx="127872" cy="597329"/>
            </a:xfrm>
            <a:custGeom>
              <a:avLst/>
              <a:gdLst/>
              <a:ahLst/>
              <a:cxnLst/>
              <a:rect l="l" t="t" r="r" b="b"/>
              <a:pathLst>
                <a:path w="999" h="4667" extrusionOk="0">
                  <a:moveTo>
                    <a:pt x="0" y="0"/>
                  </a:moveTo>
                  <a:lnTo>
                    <a:pt x="0" y="3065"/>
                  </a:lnTo>
                  <a:lnTo>
                    <a:pt x="70" y="3250"/>
                  </a:lnTo>
                  <a:lnTo>
                    <a:pt x="116" y="3459"/>
                  </a:lnTo>
                  <a:lnTo>
                    <a:pt x="139" y="3668"/>
                  </a:lnTo>
                  <a:lnTo>
                    <a:pt x="139" y="3877"/>
                  </a:lnTo>
                  <a:lnTo>
                    <a:pt x="139" y="4086"/>
                  </a:lnTo>
                  <a:lnTo>
                    <a:pt x="116" y="4272"/>
                  </a:lnTo>
                  <a:lnTo>
                    <a:pt x="70" y="4481"/>
                  </a:lnTo>
                  <a:lnTo>
                    <a:pt x="0" y="4667"/>
                  </a:lnTo>
                  <a:lnTo>
                    <a:pt x="998" y="4667"/>
                  </a:lnTo>
                  <a:lnTo>
                    <a:pt x="9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34">
              <a:extLst>
                <a:ext uri="{FF2B5EF4-FFF2-40B4-BE49-F238E27FC236}">
                  <a16:creationId xmlns:a16="http://schemas.microsoft.com/office/drawing/2014/main" id="{5FEF3E03-C582-54C8-DBA5-1A3FB5C3DE7F}"/>
                </a:ext>
              </a:extLst>
            </p:cNvPr>
            <p:cNvSpPr/>
            <p:nvPr/>
          </p:nvSpPr>
          <p:spPr>
            <a:xfrm>
              <a:off x="3339797" y="6625739"/>
              <a:ext cx="124928" cy="956853"/>
            </a:xfrm>
            <a:custGeom>
              <a:avLst/>
              <a:gdLst/>
              <a:ahLst/>
              <a:cxnLst/>
              <a:rect l="l" t="t" r="r" b="b"/>
              <a:pathLst>
                <a:path w="976" h="7476" extrusionOk="0">
                  <a:moveTo>
                    <a:pt x="0" y="0"/>
                  </a:moveTo>
                  <a:lnTo>
                    <a:pt x="0" y="116"/>
                  </a:lnTo>
                  <a:lnTo>
                    <a:pt x="0" y="2461"/>
                  </a:lnTo>
                  <a:lnTo>
                    <a:pt x="0" y="7128"/>
                  </a:lnTo>
                  <a:lnTo>
                    <a:pt x="0" y="7220"/>
                  </a:lnTo>
                  <a:lnTo>
                    <a:pt x="24" y="7313"/>
                  </a:lnTo>
                  <a:lnTo>
                    <a:pt x="70" y="7406"/>
                  </a:lnTo>
                  <a:lnTo>
                    <a:pt x="140" y="7453"/>
                  </a:lnTo>
                  <a:lnTo>
                    <a:pt x="256" y="7476"/>
                  </a:lnTo>
                  <a:lnTo>
                    <a:pt x="976" y="7476"/>
                  </a:lnTo>
                  <a:lnTo>
                    <a:pt x="976" y="7081"/>
                  </a:lnTo>
                  <a:lnTo>
                    <a:pt x="976" y="6361"/>
                  </a:lnTo>
                  <a:lnTo>
                    <a:pt x="976" y="998"/>
                  </a:lnTo>
                  <a:lnTo>
                    <a:pt x="952" y="813"/>
                  </a:lnTo>
                  <a:lnTo>
                    <a:pt x="859" y="627"/>
                  </a:lnTo>
                  <a:lnTo>
                    <a:pt x="743" y="488"/>
                  </a:lnTo>
                  <a:lnTo>
                    <a:pt x="604" y="3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34">
              <a:extLst>
                <a:ext uri="{FF2B5EF4-FFF2-40B4-BE49-F238E27FC236}">
                  <a16:creationId xmlns:a16="http://schemas.microsoft.com/office/drawing/2014/main" id="{B7075908-007E-3F28-7CC8-0C11E5BC163D}"/>
                </a:ext>
              </a:extLst>
            </p:cNvPr>
            <p:cNvSpPr/>
            <p:nvPr/>
          </p:nvSpPr>
          <p:spPr>
            <a:xfrm>
              <a:off x="3464596" y="7439892"/>
              <a:ext cx="1328512" cy="139765"/>
            </a:xfrm>
            <a:custGeom>
              <a:avLst/>
              <a:gdLst/>
              <a:ahLst/>
              <a:cxnLst/>
              <a:rect l="l" t="t" r="r" b="b"/>
              <a:pathLst>
                <a:path w="10379" h="1092" extrusionOk="0">
                  <a:moveTo>
                    <a:pt x="1" y="0"/>
                  </a:moveTo>
                  <a:lnTo>
                    <a:pt x="1" y="720"/>
                  </a:lnTo>
                  <a:lnTo>
                    <a:pt x="10378" y="1092"/>
                  </a:lnTo>
                  <a:lnTo>
                    <a:pt x="10378" y="8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34">
              <a:extLst>
                <a:ext uri="{FF2B5EF4-FFF2-40B4-BE49-F238E27FC236}">
                  <a16:creationId xmlns:a16="http://schemas.microsoft.com/office/drawing/2014/main" id="{2CFA7122-CF73-0146-2719-1CE7B011D4D3}"/>
                </a:ext>
              </a:extLst>
            </p:cNvPr>
            <p:cNvSpPr/>
            <p:nvPr/>
          </p:nvSpPr>
          <p:spPr>
            <a:xfrm>
              <a:off x="3402132" y="7582475"/>
              <a:ext cx="1465216" cy="98168"/>
            </a:xfrm>
            <a:custGeom>
              <a:avLst/>
              <a:gdLst/>
              <a:ahLst/>
              <a:cxnLst/>
              <a:rect l="l" t="t" r="r" b="b"/>
              <a:pathLst>
                <a:path w="11447" h="767" extrusionOk="0">
                  <a:moveTo>
                    <a:pt x="1" y="1"/>
                  </a:moveTo>
                  <a:lnTo>
                    <a:pt x="489" y="767"/>
                  </a:lnTo>
                  <a:lnTo>
                    <a:pt x="11447" y="767"/>
                  </a:lnTo>
                  <a:lnTo>
                    <a:pt x="11447" y="488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34">
              <a:extLst>
                <a:ext uri="{FF2B5EF4-FFF2-40B4-BE49-F238E27FC236}">
                  <a16:creationId xmlns:a16="http://schemas.microsoft.com/office/drawing/2014/main" id="{665A5CB5-AC9B-DC6D-EB0E-3707F4042644}"/>
                </a:ext>
              </a:extLst>
            </p:cNvPr>
            <p:cNvSpPr/>
            <p:nvPr/>
          </p:nvSpPr>
          <p:spPr>
            <a:xfrm>
              <a:off x="2520691" y="6166266"/>
              <a:ext cx="157706" cy="95943"/>
            </a:xfrm>
            <a:custGeom>
              <a:avLst/>
              <a:gdLst/>
              <a:ahLst/>
              <a:cxnLst/>
              <a:rect l="l" t="t" r="r" b="b"/>
              <a:pathLst>
                <a:path w="1185" h="721" extrusionOk="0">
                  <a:moveTo>
                    <a:pt x="0" y="1"/>
                  </a:moveTo>
                  <a:lnTo>
                    <a:pt x="279" y="535"/>
                  </a:lnTo>
                  <a:lnTo>
                    <a:pt x="418" y="581"/>
                  </a:lnTo>
                  <a:lnTo>
                    <a:pt x="929" y="674"/>
                  </a:lnTo>
                  <a:lnTo>
                    <a:pt x="1184" y="720"/>
                  </a:lnTo>
                  <a:lnTo>
                    <a:pt x="8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34">
              <a:extLst>
                <a:ext uri="{FF2B5EF4-FFF2-40B4-BE49-F238E27FC236}">
                  <a16:creationId xmlns:a16="http://schemas.microsoft.com/office/drawing/2014/main" id="{631CF03D-4DAF-36B3-E91C-E2A3A6F610ED}"/>
                </a:ext>
              </a:extLst>
            </p:cNvPr>
            <p:cNvSpPr/>
            <p:nvPr/>
          </p:nvSpPr>
          <p:spPr>
            <a:xfrm>
              <a:off x="2507881" y="6453328"/>
              <a:ext cx="130816" cy="246765"/>
            </a:xfrm>
            <a:custGeom>
              <a:avLst/>
              <a:gdLst/>
              <a:ahLst/>
              <a:cxnLst/>
              <a:rect l="l" t="t" r="r" b="b"/>
              <a:pathLst>
                <a:path w="1022" h="1928" extrusionOk="0">
                  <a:moveTo>
                    <a:pt x="232" y="1"/>
                  </a:moveTo>
                  <a:lnTo>
                    <a:pt x="0" y="117"/>
                  </a:lnTo>
                  <a:lnTo>
                    <a:pt x="789" y="1928"/>
                  </a:lnTo>
                  <a:lnTo>
                    <a:pt x="813" y="1928"/>
                  </a:lnTo>
                  <a:lnTo>
                    <a:pt x="929" y="1858"/>
                  </a:lnTo>
                  <a:lnTo>
                    <a:pt x="1022" y="1835"/>
                  </a:lnTo>
                  <a:lnTo>
                    <a:pt x="2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34">
              <a:extLst>
                <a:ext uri="{FF2B5EF4-FFF2-40B4-BE49-F238E27FC236}">
                  <a16:creationId xmlns:a16="http://schemas.microsoft.com/office/drawing/2014/main" id="{EE944C4E-7EC4-700E-BAE6-2532D49A43A8}"/>
                </a:ext>
              </a:extLst>
            </p:cNvPr>
            <p:cNvSpPr/>
            <p:nvPr/>
          </p:nvSpPr>
          <p:spPr>
            <a:xfrm>
              <a:off x="2582120" y="6665850"/>
              <a:ext cx="154624" cy="306152"/>
            </a:xfrm>
            <a:custGeom>
              <a:avLst/>
              <a:gdLst/>
              <a:ahLst/>
              <a:cxnLst/>
              <a:rect l="l" t="t" r="r" b="b"/>
              <a:pathLst>
                <a:path w="1208" h="2392" extrusionOk="0">
                  <a:moveTo>
                    <a:pt x="581" y="0"/>
                  </a:moveTo>
                  <a:lnTo>
                    <a:pt x="442" y="24"/>
                  </a:lnTo>
                  <a:lnTo>
                    <a:pt x="349" y="47"/>
                  </a:lnTo>
                  <a:lnTo>
                    <a:pt x="233" y="117"/>
                  </a:lnTo>
                  <a:lnTo>
                    <a:pt x="209" y="117"/>
                  </a:lnTo>
                  <a:lnTo>
                    <a:pt x="140" y="186"/>
                  </a:lnTo>
                  <a:lnTo>
                    <a:pt x="93" y="256"/>
                  </a:lnTo>
                  <a:lnTo>
                    <a:pt x="47" y="349"/>
                  </a:lnTo>
                  <a:lnTo>
                    <a:pt x="24" y="442"/>
                  </a:lnTo>
                  <a:lnTo>
                    <a:pt x="0" y="534"/>
                  </a:lnTo>
                  <a:lnTo>
                    <a:pt x="0" y="651"/>
                  </a:lnTo>
                  <a:lnTo>
                    <a:pt x="47" y="929"/>
                  </a:lnTo>
                  <a:lnTo>
                    <a:pt x="140" y="1231"/>
                  </a:lnTo>
                  <a:lnTo>
                    <a:pt x="256" y="1579"/>
                  </a:lnTo>
                  <a:lnTo>
                    <a:pt x="442" y="1974"/>
                  </a:lnTo>
                  <a:lnTo>
                    <a:pt x="627" y="2392"/>
                  </a:lnTo>
                  <a:lnTo>
                    <a:pt x="790" y="2229"/>
                  </a:lnTo>
                  <a:lnTo>
                    <a:pt x="906" y="2067"/>
                  </a:lnTo>
                  <a:lnTo>
                    <a:pt x="1022" y="1881"/>
                  </a:lnTo>
                  <a:lnTo>
                    <a:pt x="1092" y="1695"/>
                  </a:lnTo>
                  <a:lnTo>
                    <a:pt x="1138" y="1510"/>
                  </a:lnTo>
                  <a:lnTo>
                    <a:pt x="1185" y="1324"/>
                  </a:lnTo>
                  <a:lnTo>
                    <a:pt x="1208" y="976"/>
                  </a:lnTo>
                  <a:lnTo>
                    <a:pt x="1208" y="674"/>
                  </a:lnTo>
                  <a:lnTo>
                    <a:pt x="1161" y="442"/>
                  </a:lnTo>
                  <a:lnTo>
                    <a:pt x="1115" y="209"/>
                  </a:lnTo>
                  <a:lnTo>
                    <a:pt x="1045" y="186"/>
                  </a:lnTo>
                  <a:lnTo>
                    <a:pt x="906" y="93"/>
                  </a:lnTo>
                  <a:lnTo>
                    <a:pt x="813" y="47"/>
                  </a:lnTo>
                  <a:lnTo>
                    <a:pt x="697" y="24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34">
              <a:extLst>
                <a:ext uri="{FF2B5EF4-FFF2-40B4-BE49-F238E27FC236}">
                  <a16:creationId xmlns:a16="http://schemas.microsoft.com/office/drawing/2014/main" id="{6DBAD430-D51C-C6B5-2D4C-619663AC00E5}"/>
                </a:ext>
              </a:extLst>
            </p:cNvPr>
            <p:cNvSpPr/>
            <p:nvPr/>
          </p:nvSpPr>
          <p:spPr>
            <a:xfrm>
              <a:off x="2650345" y="6685127"/>
              <a:ext cx="282368" cy="315111"/>
            </a:xfrm>
            <a:custGeom>
              <a:avLst/>
              <a:gdLst/>
              <a:ahLst/>
              <a:cxnLst/>
              <a:rect l="l" t="t" r="r" b="b"/>
              <a:pathLst>
                <a:path w="2206" h="2462" extrusionOk="0">
                  <a:moveTo>
                    <a:pt x="488" y="0"/>
                  </a:moveTo>
                  <a:lnTo>
                    <a:pt x="534" y="233"/>
                  </a:lnTo>
                  <a:lnTo>
                    <a:pt x="581" y="465"/>
                  </a:lnTo>
                  <a:lnTo>
                    <a:pt x="581" y="767"/>
                  </a:lnTo>
                  <a:lnTo>
                    <a:pt x="558" y="1115"/>
                  </a:lnTo>
                  <a:lnTo>
                    <a:pt x="511" y="1301"/>
                  </a:lnTo>
                  <a:lnTo>
                    <a:pt x="465" y="1486"/>
                  </a:lnTo>
                  <a:lnTo>
                    <a:pt x="395" y="1672"/>
                  </a:lnTo>
                  <a:lnTo>
                    <a:pt x="279" y="1858"/>
                  </a:lnTo>
                  <a:lnTo>
                    <a:pt x="163" y="2020"/>
                  </a:lnTo>
                  <a:lnTo>
                    <a:pt x="0" y="2183"/>
                  </a:lnTo>
                  <a:lnTo>
                    <a:pt x="2206" y="2461"/>
                  </a:lnTo>
                  <a:lnTo>
                    <a:pt x="1951" y="1765"/>
                  </a:lnTo>
                  <a:lnTo>
                    <a:pt x="1858" y="1509"/>
                  </a:lnTo>
                  <a:lnTo>
                    <a:pt x="1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34">
              <a:extLst>
                <a:ext uri="{FF2B5EF4-FFF2-40B4-BE49-F238E27FC236}">
                  <a16:creationId xmlns:a16="http://schemas.microsoft.com/office/drawing/2014/main" id="{33852A47-F1E3-5A65-3AA4-EE041FD93728}"/>
                </a:ext>
              </a:extLst>
            </p:cNvPr>
            <p:cNvSpPr/>
            <p:nvPr/>
          </p:nvSpPr>
          <p:spPr>
            <a:xfrm>
              <a:off x="1987698" y="6765378"/>
              <a:ext cx="422016" cy="74362"/>
            </a:xfrm>
            <a:custGeom>
              <a:avLst/>
              <a:gdLst/>
              <a:ahLst/>
              <a:cxnLst/>
              <a:rect l="l" t="t" r="r" b="b"/>
              <a:pathLst>
                <a:path w="3297" h="581" extrusionOk="0">
                  <a:moveTo>
                    <a:pt x="0" y="0"/>
                  </a:moveTo>
                  <a:lnTo>
                    <a:pt x="23" y="581"/>
                  </a:lnTo>
                  <a:lnTo>
                    <a:pt x="3297" y="581"/>
                  </a:lnTo>
                  <a:lnTo>
                    <a:pt x="3134" y="348"/>
                  </a:lnTo>
                  <a:lnTo>
                    <a:pt x="3018" y="163"/>
                  </a:lnTo>
                  <a:lnTo>
                    <a:pt x="2902" y="0"/>
                  </a:lnTo>
                  <a:close/>
                </a:path>
              </a:pathLst>
            </a:custGeom>
            <a:solidFill>
              <a:srgbClr val="4754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34">
              <a:extLst>
                <a:ext uri="{FF2B5EF4-FFF2-40B4-BE49-F238E27FC236}">
                  <a16:creationId xmlns:a16="http://schemas.microsoft.com/office/drawing/2014/main" id="{25093BF7-CD39-F0F5-1ECF-8BC9138F8B17}"/>
                </a:ext>
              </a:extLst>
            </p:cNvPr>
            <p:cNvSpPr/>
            <p:nvPr/>
          </p:nvSpPr>
          <p:spPr>
            <a:xfrm>
              <a:off x="1987698" y="6765378"/>
              <a:ext cx="422016" cy="74362"/>
            </a:xfrm>
            <a:custGeom>
              <a:avLst/>
              <a:gdLst/>
              <a:ahLst/>
              <a:cxnLst/>
              <a:rect l="l" t="t" r="r" b="b"/>
              <a:pathLst>
                <a:path w="3297" h="581" extrusionOk="0">
                  <a:moveTo>
                    <a:pt x="0" y="0"/>
                  </a:moveTo>
                  <a:lnTo>
                    <a:pt x="23" y="581"/>
                  </a:lnTo>
                  <a:lnTo>
                    <a:pt x="3297" y="581"/>
                  </a:lnTo>
                  <a:lnTo>
                    <a:pt x="3134" y="348"/>
                  </a:lnTo>
                  <a:lnTo>
                    <a:pt x="3018" y="163"/>
                  </a:lnTo>
                  <a:lnTo>
                    <a:pt x="29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34">
              <a:extLst>
                <a:ext uri="{FF2B5EF4-FFF2-40B4-BE49-F238E27FC236}">
                  <a16:creationId xmlns:a16="http://schemas.microsoft.com/office/drawing/2014/main" id="{3586B17A-DAD1-326E-686D-66937D5B7F7F}"/>
                </a:ext>
              </a:extLst>
            </p:cNvPr>
            <p:cNvSpPr/>
            <p:nvPr/>
          </p:nvSpPr>
          <p:spPr>
            <a:xfrm>
              <a:off x="1990642" y="6839613"/>
              <a:ext cx="448768" cy="240877"/>
            </a:xfrm>
            <a:custGeom>
              <a:avLst/>
              <a:gdLst/>
              <a:ahLst/>
              <a:cxnLst/>
              <a:rect l="l" t="t" r="r" b="b"/>
              <a:pathLst>
                <a:path w="3506" h="1882" extrusionOk="0">
                  <a:moveTo>
                    <a:pt x="0" y="1"/>
                  </a:moveTo>
                  <a:lnTo>
                    <a:pt x="70" y="1881"/>
                  </a:lnTo>
                  <a:lnTo>
                    <a:pt x="3506" y="1881"/>
                  </a:lnTo>
                  <a:lnTo>
                    <a:pt x="3506" y="604"/>
                  </a:lnTo>
                  <a:lnTo>
                    <a:pt x="3390" y="279"/>
                  </a:lnTo>
                  <a:lnTo>
                    <a:pt x="32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34">
              <a:extLst>
                <a:ext uri="{FF2B5EF4-FFF2-40B4-BE49-F238E27FC236}">
                  <a16:creationId xmlns:a16="http://schemas.microsoft.com/office/drawing/2014/main" id="{6591433F-4F51-408A-1905-EB520BEADAEE}"/>
                </a:ext>
              </a:extLst>
            </p:cNvPr>
            <p:cNvSpPr/>
            <p:nvPr/>
          </p:nvSpPr>
          <p:spPr>
            <a:xfrm>
              <a:off x="2198639" y="7080364"/>
              <a:ext cx="344832" cy="127862"/>
            </a:xfrm>
            <a:custGeom>
              <a:avLst/>
              <a:gdLst/>
              <a:ahLst/>
              <a:cxnLst/>
              <a:rect l="l" t="t" r="r" b="b"/>
              <a:pathLst>
                <a:path w="2694" h="999" extrusionOk="0">
                  <a:moveTo>
                    <a:pt x="0" y="0"/>
                  </a:moveTo>
                  <a:lnTo>
                    <a:pt x="1324" y="998"/>
                  </a:lnTo>
                  <a:lnTo>
                    <a:pt x="2206" y="998"/>
                  </a:lnTo>
                  <a:lnTo>
                    <a:pt x="2276" y="743"/>
                  </a:lnTo>
                  <a:lnTo>
                    <a:pt x="2368" y="511"/>
                  </a:lnTo>
                  <a:lnTo>
                    <a:pt x="2508" y="256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34">
              <a:extLst>
                <a:ext uri="{FF2B5EF4-FFF2-40B4-BE49-F238E27FC236}">
                  <a16:creationId xmlns:a16="http://schemas.microsoft.com/office/drawing/2014/main" id="{39F8679B-FB0B-BCB2-B29E-06371749FEAE}"/>
                </a:ext>
              </a:extLst>
            </p:cNvPr>
            <p:cNvSpPr/>
            <p:nvPr/>
          </p:nvSpPr>
          <p:spPr>
            <a:xfrm>
              <a:off x="1170428" y="7113002"/>
              <a:ext cx="246784" cy="454748"/>
            </a:xfrm>
            <a:custGeom>
              <a:avLst/>
              <a:gdLst/>
              <a:ahLst/>
              <a:cxnLst/>
              <a:rect l="l" t="t" r="r" b="b"/>
              <a:pathLst>
                <a:path w="1928" h="3553" extrusionOk="0">
                  <a:moveTo>
                    <a:pt x="233" y="1"/>
                  </a:moveTo>
                  <a:lnTo>
                    <a:pt x="233" y="418"/>
                  </a:lnTo>
                  <a:lnTo>
                    <a:pt x="24" y="418"/>
                  </a:lnTo>
                  <a:lnTo>
                    <a:pt x="24" y="674"/>
                  </a:lnTo>
                  <a:lnTo>
                    <a:pt x="0" y="1324"/>
                  </a:lnTo>
                  <a:lnTo>
                    <a:pt x="0" y="1788"/>
                  </a:lnTo>
                  <a:lnTo>
                    <a:pt x="24" y="2322"/>
                  </a:lnTo>
                  <a:lnTo>
                    <a:pt x="70" y="2903"/>
                  </a:lnTo>
                  <a:lnTo>
                    <a:pt x="140" y="3553"/>
                  </a:lnTo>
                  <a:lnTo>
                    <a:pt x="627" y="3553"/>
                  </a:lnTo>
                  <a:lnTo>
                    <a:pt x="581" y="3297"/>
                  </a:lnTo>
                  <a:lnTo>
                    <a:pt x="511" y="3019"/>
                  </a:lnTo>
                  <a:lnTo>
                    <a:pt x="488" y="2647"/>
                  </a:lnTo>
                  <a:lnTo>
                    <a:pt x="488" y="2229"/>
                  </a:lnTo>
                  <a:lnTo>
                    <a:pt x="511" y="2020"/>
                  </a:lnTo>
                  <a:lnTo>
                    <a:pt x="558" y="1788"/>
                  </a:lnTo>
                  <a:lnTo>
                    <a:pt x="627" y="1533"/>
                  </a:lnTo>
                  <a:lnTo>
                    <a:pt x="720" y="1301"/>
                  </a:lnTo>
                  <a:lnTo>
                    <a:pt x="836" y="1069"/>
                  </a:lnTo>
                  <a:lnTo>
                    <a:pt x="999" y="836"/>
                  </a:lnTo>
                  <a:lnTo>
                    <a:pt x="1161" y="604"/>
                  </a:lnTo>
                  <a:lnTo>
                    <a:pt x="1393" y="395"/>
                  </a:lnTo>
                  <a:lnTo>
                    <a:pt x="1649" y="186"/>
                  </a:lnTo>
                  <a:lnTo>
                    <a:pt x="1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34">
              <a:extLst>
                <a:ext uri="{FF2B5EF4-FFF2-40B4-BE49-F238E27FC236}">
                  <a16:creationId xmlns:a16="http://schemas.microsoft.com/office/drawing/2014/main" id="{422F93B3-5146-9F16-5474-D834137DD750}"/>
                </a:ext>
              </a:extLst>
            </p:cNvPr>
            <p:cNvSpPr/>
            <p:nvPr/>
          </p:nvSpPr>
          <p:spPr>
            <a:xfrm>
              <a:off x="2644384" y="7172559"/>
              <a:ext cx="529147" cy="525833"/>
            </a:xfrm>
            <a:custGeom>
              <a:avLst/>
              <a:gdLst/>
              <a:ahLst/>
              <a:cxnLst/>
              <a:rect l="l" t="t" r="r" b="b"/>
              <a:pathLst>
                <a:path w="3855" h="3831" extrusionOk="0">
                  <a:moveTo>
                    <a:pt x="1741" y="0"/>
                  </a:moveTo>
                  <a:lnTo>
                    <a:pt x="1532" y="23"/>
                  </a:lnTo>
                  <a:lnTo>
                    <a:pt x="1347" y="70"/>
                  </a:lnTo>
                  <a:lnTo>
                    <a:pt x="1184" y="139"/>
                  </a:lnTo>
                  <a:lnTo>
                    <a:pt x="1022" y="232"/>
                  </a:lnTo>
                  <a:lnTo>
                    <a:pt x="859" y="325"/>
                  </a:lnTo>
                  <a:lnTo>
                    <a:pt x="697" y="441"/>
                  </a:lnTo>
                  <a:lnTo>
                    <a:pt x="581" y="557"/>
                  </a:lnTo>
                  <a:lnTo>
                    <a:pt x="441" y="697"/>
                  </a:lnTo>
                  <a:lnTo>
                    <a:pt x="325" y="836"/>
                  </a:lnTo>
                  <a:lnTo>
                    <a:pt x="232" y="999"/>
                  </a:lnTo>
                  <a:lnTo>
                    <a:pt x="163" y="1161"/>
                  </a:lnTo>
                  <a:lnTo>
                    <a:pt x="93" y="1347"/>
                  </a:lnTo>
                  <a:lnTo>
                    <a:pt x="47" y="1532"/>
                  </a:lnTo>
                  <a:lnTo>
                    <a:pt x="23" y="1718"/>
                  </a:lnTo>
                  <a:lnTo>
                    <a:pt x="0" y="1927"/>
                  </a:lnTo>
                  <a:lnTo>
                    <a:pt x="23" y="2113"/>
                  </a:lnTo>
                  <a:lnTo>
                    <a:pt x="47" y="2299"/>
                  </a:lnTo>
                  <a:lnTo>
                    <a:pt x="93" y="2484"/>
                  </a:lnTo>
                  <a:lnTo>
                    <a:pt x="163" y="2670"/>
                  </a:lnTo>
                  <a:lnTo>
                    <a:pt x="232" y="2833"/>
                  </a:lnTo>
                  <a:lnTo>
                    <a:pt x="325" y="2995"/>
                  </a:lnTo>
                  <a:lnTo>
                    <a:pt x="441" y="3134"/>
                  </a:lnTo>
                  <a:lnTo>
                    <a:pt x="581" y="3274"/>
                  </a:lnTo>
                  <a:lnTo>
                    <a:pt x="697" y="3390"/>
                  </a:lnTo>
                  <a:lnTo>
                    <a:pt x="859" y="3506"/>
                  </a:lnTo>
                  <a:lnTo>
                    <a:pt x="1022" y="3599"/>
                  </a:lnTo>
                  <a:lnTo>
                    <a:pt x="1184" y="3692"/>
                  </a:lnTo>
                  <a:lnTo>
                    <a:pt x="1347" y="3761"/>
                  </a:lnTo>
                  <a:lnTo>
                    <a:pt x="1532" y="3808"/>
                  </a:lnTo>
                  <a:lnTo>
                    <a:pt x="1741" y="3831"/>
                  </a:lnTo>
                  <a:lnTo>
                    <a:pt x="2136" y="3831"/>
                  </a:lnTo>
                  <a:lnTo>
                    <a:pt x="2322" y="3808"/>
                  </a:lnTo>
                  <a:lnTo>
                    <a:pt x="2508" y="3761"/>
                  </a:lnTo>
                  <a:lnTo>
                    <a:pt x="2670" y="3692"/>
                  </a:lnTo>
                  <a:lnTo>
                    <a:pt x="2856" y="3599"/>
                  </a:lnTo>
                  <a:lnTo>
                    <a:pt x="2995" y="3506"/>
                  </a:lnTo>
                  <a:lnTo>
                    <a:pt x="3158" y="3390"/>
                  </a:lnTo>
                  <a:lnTo>
                    <a:pt x="3297" y="3274"/>
                  </a:lnTo>
                  <a:lnTo>
                    <a:pt x="3413" y="3134"/>
                  </a:lnTo>
                  <a:lnTo>
                    <a:pt x="3529" y="2995"/>
                  </a:lnTo>
                  <a:lnTo>
                    <a:pt x="3622" y="2833"/>
                  </a:lnTo>
                  <a:lnTo>
                    <a:pt x="3692" y="2670"/>
                  </a:lnTo>
                  <a:lnTo>
                    <a:pt x="3761" y="2484"/>
                  </a:lnTo>
                  <a:lnTo>
                    <a:pt x="3808" y="2299"/>
                  </a:lnTo>
                  <a:lnTo>
                    <a:pt x="3854" y="2113"/>
                  </a:lnTo>
                  <a:lnTo>
                    <a:pt x="3854" y="1927"/>
                  </a:lnTo>
                  <a:lnTo>
                    <a:pt x="3854" y="1718"/>
                  </a:lnTo>
                  <a:lnTo>
                    <a:pt x="3808" y="1532"/>
                  </a:lnTo>
                  <a:lnTo>
                    <a:pt x="3761" y="1347"/>
                  </a:lnTo>
                  <a:lnTo>
                    <a:pt x="3692" y="1161"/>
                  </a:lnTo>
                  <a:lnTo>
                    <a:pt x="3622" y="999"/>
                  </a:lnTo>
                  <a:lnTo>
                    <a:pt x="3529" y="836"/>
                  </a:lnTo>
                  <a:lnTo>
                    <a:pt x="3413" y="697"/>
                  </a:lnTo>
                  <a:lnTo>
                    <a:pt x="3297" y="557"/>
                  </a:lnTo>
                  <a:lnTo>
                    <a:pt x="3158" y="441"/>
                  </a:lnTo>
                  <a:lnTo>
                    <a:pt x="2995" y="325"/>
                  </a:lnTo>
                  <a:lnTo>
                    <a:pt x="2856" y="232"/>
                  </a:lnTo>
                  <a:lnTo>
                    <a:pt x="2670" y="139"/>
                  </a:lnTo>
                  <a:lnTo>
                    <a:pt x="2508" y="70"/>
                  </a:lnTo>
                  <a:lnTo>
                    <a:pt x="2322" y="23"/>
                  </a:lnTo>
                  <a:lnTo>
                    <a:pt x="21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34">
              <a:extLst>
                <a:ext uri="{FF2B5EF4-FFF2-40B4-BE49-F238E27FC236}">
                  <a16:creationId xmlns:a16="http://schemas.microsoft.com/office/drawing/2014/main" id="{C8953AE5-9E16-BCFD-7B7C-E4B9D55F282E}"/>
                </a:ext>
              </a:extLst>
            </p:cNvPr>
            <p:cNvSpPr/>
            <p:nvPr/>
          </p:nvSpPr>
          <p:spPr>
            <a:xfrm>
              <a:off x="1341292" y="7170995"/>
              <a:ext cx="529161" cy="528956"/>
            </a:xfrm>
            <a:custGeom>
              <a:avLst/>
              <a:gdLst/>
              <a:ahLst/>
              <a:cxnLst/>
              <a:rect l="l" t="t" r="r" b="b"/>
              <a:pathLst>
                <a:path w="3832" h="3831" extrusionOk="0">
                  <a:moveTo>
                    <a:pt x="1718" y="0"/>
                  </a:moveTo>
                  <a:lnTo>
                    <a:pt x="1533" y="23"/>
                  </a:lnTo>
                  <a:lnTo>
                    <a:pt x="1347" y="70"/>
                  </a:lnTo>
                  <a:lnTo>
                    <a:pt x="1161" y="139"/>
                  </a:lnTo>
                  <a:lnTo>
                    <a:pt x="999" y="232"/>
                  </a:lnTo>
                  <a:lnTo>
                    <a:pt x="836" y="325"/>
                  </a:lnTo>
                  <a:lnTo>
                    <a:pt x="697" y="441"/>
                  </a:lnTo>
                  <a:lnTo>
                    <a:pt x="558" y="557"/>
                  </a:lnTo>
                  <a:lnTo>
                    <a:pt x="418" y="697"/>
                  </a:lnTo>
                  <a:lnTo>
                    <a:pt x="325" y="836"/>
                  </a:lnTo>
                  <a:lnTo>
                    <a:pt x="232" y="999"/>
                  </a:lnTo>
                  <a:lnTo>
                    <a:pt x="140" y="1161"/>
                  </a:lnTo>
                  <a:lnTo>
                    <a:pt x="70" y="1347"/>
                  </a:lnTo>
                  <a:lnTo>
                    <a:pt x="24" y="1532"/>
                  </a:lnTo>
                  <a:lnTo>
                    <a:pt x="0" y="1718"/>
                  </a:lnTo>
                  <a:lnTo>
                    <a:pt x="0" y="1927"/>
                  </a:lnTo>
                  <a:lnTo>
                    <a:pt x="0" y="2113"/>
                  </a:lnTo>
                  <a:lnTo>
                    <a:pt x="24" y="2299"/>
                  </a:lnTo>
                  <a:lnTo>
                    <a:pt x="70" y="2484"/>
                  </a:lnTo>
                  <a:lnTo>
                    <a:pt x="140" y="2670"/>
                  </a:lnTo>
                  <a:lnTo>
                    <a:pt x="232" y="2833"/>
                  </a:lnTo>
                  <a:lnTo>
                    <a:pt x="325" y="2995"/>
                  </a:lnTo>
                  <a:lnTo>
                    <a:pt x="418" y="3134"/>
                  </a:lnTo>
                  <a:lnTo>
                    <a:pt x="558" y="3274"/>
                  </a:lnTo>
                  <a:lnTo>
                    <a:pt x="697" y="3390"/>
                  </a:lnTo>
                  <a:lnTo>
                    <a:pt x="836" y="3506"/>
                  </a:lnTo>
                  <a:lnTo>
                    <a:pt x="999" y="3599"/>
                  </a:lnTo>
                  <a:lnTo>
                    <a:pt x="1161" y="3692"/>
                  </a:lnTo>
                  <a:lnTo>
                    <a:pt x="1347" y="3761"/>
                  </a:lnTo>
                  <a:lnTo>
                    <a:pt x="1533" y="3808"/>
                  </a:lnTo>
                  <a:lnTo>
                    <a:pt x="1718" y="3831"/>
                  </a:lnTo>
                  <a:lnTo>
                    <a:pt x="2113" y="3831"/>
                  </a:lnTo>
                  <a:lnTo>
                    <a:pt x="2299" y="3808"/>
                  </a:lnTo>
                  <a:lnTo>
                    <a:pt x="2484" y="3761"/>
                  </a:lnTo>
                  <a:lnTo>
                    <a:pt x="2670" y="3692"/>
                  </a:lnTo>
                  <a:lnTo>
                    <a:pt x="2833" y="3599"/>
                  </a:lnTo>
                  <a:lnTo>
                    <a:pt x="2995" y="3506"/>
                  </a:lnTo>
                  <a:lnTo>
                    <a:pt x="3135" y="3390"/>
                  </a:lnTo>
                  <a:lnTo>
                    <a:pt x="3274" y="3274"/>
                  </a:lnTo>
                  <a:lnTo>
                    <a:pt x="3390" y="3134"/>
                  </a:lnTo>
                  <a:lnTo>
                    <a:pt x="3506" y="2995"/>
                  </a:lnTo>
                  <a:lnTo>
                    <a:pt x="3599" y="2833"/>
                  </a:lnTo>
                  <a:lnTo>
                    <a:pt x="3692" y="2670"/>
                  </a:lnTo>
                  <a:lnTo>
                    <a:pt x="3761" y="2484"/>
                  </a:lnTo>
                  <a:lnTo>
                    <a:pt x="3808" y="2299"/>
                  </a:lnTo>
                  <a:lnTo>
                    <a:pt x="3831" y="2113"/>
                  </a:lnTo>
                  <a:lnTo>
                    <a:pt x="3831" y="1927"/>
                  </a:lnTo>
                  <a:lnTo>
                    <a:pt x="3831" y="1718"/>
                  </a:lnTo>
                  <a:lnTo>
                    <a:pt x="3808" y="1532"/>
                  </a:lnTo>
                  <a:lnTo>
                    <a:pt x="3761" y="1347"/>
                  </a:lnTo>
                  <a:lnTo>
                    <a:pt x="3692" y="1161"/>
                  </a:lnTo>
                  <a:lnTo>
                    <a:pt x="3599" y="999"/>
                  </a:lnTo>
                  <a:lnTo>
                    <a:pt x="3506" y="836"/>
                  </a:lnTo>
                  <a:lnTo>
                    <a:pt x="3390" y="697"/>
                  </a:lnTo>
                  <a:lnTo>
                    <a:pt x="3274" y="557"/>
                  </a:lnTo>
                  <a:lnTo>
                    <a:pt x="3135" y="441"/>
                  </a:lnTo>
                  <a:lnTo>
                    <a:pt x="2995" y="325"/>
                  </a:lnTo>
                  <a:lnTo>
                    <a:pt x="2833" y="232"/>
                  </a:lnTo>
                  <a:lnTo>
                    <a:pt x="2670" y="139"/>
                  </a:lnTo>
                  <a:lnTo>
                    <a:pt x="2484" y="70"/>
                  </a:lnTo>
                  <a:lnTo>
                    <a:pt x="2299" y="23"/>
                  </a:lnTo>
                  <a:lnTo>
                    <a:pt x="21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34">
              <a:extLst>
                <a:ext uri="{FF2B5EF4-FFF2-40B4-BE49-F238E27FC236}">
                  <a16:creationId xmlns:a16="http://schemas.microsoft.com/office/drawing/2014/main" id="{D9429B71-07D5-E335-F29A-602A151E8D62}"/>
                </a:ext>
              </a:extLst>
            </p:cNvPr>
            <p:cNvSpPr/>
            <p:nvPr/>
          </p:nvSpPr>
          <p:spPr>
            <a:xfrm>
              <a:off x="2575978" y="7127849"/>
              <a:ext cx="665856" cy="639054"/>
            </a:xfrm>
            <a:custGeom>
              <a:avLst/>
              <a:gdLst/>
              <a:ahLst/>
              <a:cxnLst/>
              <a:rect l="l" t="t" r="r" b="b"/>
              <a:pathLst>
                <a:path w="5202" h="4993" extrusionOk="0">
                  <a:moveTo>
                    <a:pt x="2810" y="488"/>
                  </a:moveTo>
                  <a:lnTo>
                    <a:pt x="2996" y="511"/>
                  </a:lnTo>
                  <a:lnTo>
                    <a:pt x="3182" y="558"/>
                  </a:lnTo>
                  <a:lnTo>
                    <a:pt x="3344" y="627"/>
                  </a:lnTo>
                  <a:lnTo>
                    <a:pt x="3530" y="720"/>
                  </a:lnTo>
                  <a:lnTo>
                    <a:pt x="3669" y="813"/>
                  </a:lnTo>
                  <a:lnTo>
                    <a:pt x="3832" y="929"/>
                  </a:lnTo>
                  <a:lnTo>
                    <a:pt x="3971" y="1045"/>
                  </a:lnTo>
                  <a:lnTo>
                    <a:pt x="4087" y="1185"/>
                  </a:lnTo>
                  <a:lnTo>
                    <a:pt x="4203" y="1324"/>
                  </a:lnTo>
                  <a:lnTo>
                    <a:pt x="4296" y="1487"/>
                  </a:lnTo>
                  <a:lnTo>
                    <a:pt x="4366" y="1649"/>
                  </a:lnTo>
                  <a:lnTo>
                    <a:pt x="4435" y="1835"/>
                  </a:lnTo>
                  <a:lnTo>
                    <a:pt x="4482" y="2020"/>
                  </a:lnTo>
                  <a:lnTo>
                    <a:pt x="4528" y="2206"/>
                  </a:lnTo>
                  <a:lnTo>
                    <a:pt x="4528" y="2415"/>
                  </a:lnTo>
                  <a:lnTo>
                    <a:pt x="4528" y="2601"/>
                  </a:lnTo>
                  <a:lnTo>
                    <a:pt x="4482" y="2787"/>
                  </a:lnTo>
                  <a:lnTo>
                    <a:pt x="4435" y="2972"/>
                  </a:lnTo>
                  <a:lnTo>
                    <a:pt x="4366" y="3158"/>
                  </a:lnTo>
                  <a:lnTo>
                    <a:pt x="4296" y="3321"/>
                  </a:lnTo>
                  <a:lnTo>
                    <a:pt x="4203" y="3483"/>
                  </a:lnTo>
                  <a:lnTo>
                    <a:pt x="4087" y="3622"/>
                  </a:lnTo>
                  <a:lnTo>
                    <a:pt x="3971" y="3762"/>
                  </a:lnTo>
                  <a:lnTo>
                    <a:pt x="3832" y="3878"/>
                  </a:lnTo>
                  <a:lnTo>
                    <a:pt x="3669" y="3994"/>
                  </a:lnTo>
                  <a:lnTo>
                    <a:pt x="3530" y="4087"/>
                  </a:lnTo>
                  <a:lnTo>
                    <a:pt x="3344" y="4180"/>
                  </a:lnTo>
                  <a:lnTo>
                    <a:pt x="3182" y="4249"/>
                  </a:lnTo>
                  <a:lnTo>
                    <a:pt x="2996" y="4296"/>
                  </a:lnTo>
                  <a:lnTo>
                    <a:pt x="2810" y="4319"/>
                  </a:lnTo>
                  <a:lnTo>
                    <a:pt x="2415" y="4319"/>
                  </a:lnTo>
                  <a:lnTo>
                    <a:pt x="2206" y="4296"/>
                  </a:lnTo>
                  <a:lnTo>
                    <a:pt x="2021" y="4249"/>
                  </a:lnTo>
                  <a:lnTo>
                    <a:pt x="1858" y="4180"/>
                  </a:lnTo>
                  <a:lnTo>
                    <a:pt x="1696" y="4087"/>
                  </a:lnTo>
                  <a:lnTo>
                    <a:pt x="1533" y="3994"/>
                  </a:lnTo>
                  <a:lnTo>
                    <a:pt x="1371" y="3878"/>
                  </a:lnTo>
                  <a:lnTo>
                    <a:pt x="1255" y="3762"/>
                  </a:lnTo>
                  <a:lnTo>
                    <a:pt x="1115" y="3622"/>
                  </a:lnTo>
                  <a:lnTo>
                    <a:pt x="999" y="3483"/>
                  </a:lnTo>
                  <a:lnTo>
                    <a:pt x="906" y="3321"/>
                  </a:lnTo>
                  <a:lnTo>
                    <a:pt x="837" y="3158"/>
                  </a:lnTo>
                  <a:lnTo>
                    <a:pt x="767" y="2972"/>
                  </a:lnTo>
                  <a:lnTo>
                    <a:pt x="721" y="2787"/>
                  </a:lnTo>
                  <a:lnTo>
                    <a:pt x="697" y="2601"/>
                  </a:lnTo>
                  <a:lnTo>
                    <a:pt x="674" y="2415"/>
                  </a:lnTo>
                  <a:lnTo>
                    <a:pt x="697" y="2206"/>
                  </a:lnTo>
                  <a:lnTo>
                    <a:pt x="721" y="2020"/>
                  </a:lnTo>
                  <a:lnTo>
                    <a:pt x="767" y="1835"/>
                  </a:lnTo>
                  <a:lnTo>
                    <a:pt x="837" y="1649"/>
                  </a:lnTo>
                  <a:lnTo>
                    <a:pt x="906" y="1487"/>
                  </a:lnTo>
                  <a:lnTo>
                    <a:pt x="999" y="1324"/>
                  </a:lnTo>
                  <a:lnTo>
                    <a:pt x="1115" y="1185"/>
                  </a:lnTo>
                  <a:lnTo>
                    <a:pt x="1255" y="1045"/>
                  </a:lnTo>
                  <a:lnTo>
                    <a:pt x="1371" y="929"/>
                  </a:lnTo>
                  <a:lnTo>
                    <a:pt x="1533" y="813"/>
                  </a:lnTo>
                  <a:lnTo>
                    <a:pt x="1696" y="720"/>
                  </a:lnTo>
                  <a:lnTo>
                    <a:pt x="1858" y="627"/>
                  </a:lnTo>
                  <a:lnTo>
                    <a:pt x="2021" y="558"/>
                  </a:lnTo>
                  <a:lnTo>
                    <a:pt x="2206" y="511"/>
                  </a:lnTo>
                  <a:lnTo>
                    <a:pt x="2415" y="488"/>
                  </a:lnTo>
                  <a:close/>
                  <a:moveTo>
                    <a:pt x="1603" y="1"/>
                  </a:moveTo>
                  <a:lnTo>
                    <a:pt x="1255" y="186"/>
                  </a:lnTo>
                  <a:lnTo>
                    <a:pt x="953" y="395"/>
                  </a:lnTo>
                  <a:lnTo>
                    <a:pt x="674" y="651"/>
                  </a:lnTo>
                  <a:lnTo>
                    <a:pt x="442" y="953"/>
                  </a:lnTo>
                  <a:lnTo>
                    <a:pt x="256" y="1278"/>
                  </a:lnTo>
                  <a:lnTo>
                    <a:pt x="187" y="1463"/>
                  </a:lnTo>
                  <a:lnTo>
                    <a:pt x="117" y="1626"/>
                  </a:lnTo>
                  <a:lnTo>
                    <a:pt x="71" y="1812"/>
                  </a:lnTo>
                  <a:lnTo>
                    <a:pt x="47" y="2020"/>
                  </a:lnTo>
                  <a:lnTo>
                    <a:pt x="24" y="2206"/>
                  </a:lnTo>
                  <a:lnTo>
                    <a:pt x="1" y="2415"/>
                  </a:lnTo>
                  <a:lnTo>
                    <a:pt x="24" y="2601"/>
                  </a:lnTo>
                  <a:lnTo>
                    <a:pt x="47" y="2810"/>
                  </a:lnTo>
                  <a:lnTo>
                    <a:pt x="71" y="2996"/>
                  </a:lnTo>
                  <a:lnTo>
                    <a:pt x="117" y="3181"/>
                  </a:lnTo>
                  <a:lnTo>
                    <a:pt x="187" y="3390"/>
                  </a:lnTo>
                  <a:lnTo>
                    <a:pt x="280" y="3576"/>
                  </a:lnTo>
                  <a:lnTo>
                    <a:pt x="372" y="3739"/>
                  </a:lnTo>
                  <a:lnTo>
                    <a:pt x="488" y="3924"/>
                  </a:lnTo>
                  <a:lnTo>
                    <a:pt x="605" y="4087"/>
                  </a:lnTo>
                  <a:lnTo>
                    <a:pt x="744" y="4226"/>
                  </a:lnTo>
                  <a:lnTo>
                    <a:pt x="906" y="4365"/>
                  </a:lnTo>
                  <a:lnTo>
                    <a:pt x="1046" y="4481"/>
                  </a:lnTo>
                  <a:lnTo>
                    <a:pt x="1231" y="4598"/>
                  </a:lnTo>
                  <a:lnTo>
                    <a:pt x="1394" y="4714"/>
                  </a:lnTo>
                  <a:lnTo>
                    <a:pt x="1580" y="4783"/>
                  </a:lnTo>
                  <a:lnTo>
                    <a:pt x="1765" y="4876"/>
                  </a:lnTo>
                  <a:lnTo>
                    <a:pt x="1974" y="4923"/>
                  </a:lnTo>
                  <a:lnTo>
                    <a:pt x="2183" y="4969"/>
                  </a:lnTo>
                  <a:lnTo>
                    <a:pt x="2392" y="4992"/>
                  </a:lnTo>
                  <a:lnTo>
                    <a:pt x="2810" y="4992"/>
                  </a:lnTo>
                  <a:lnTo>
                    <a:pt x="3019" y="4969"/>
                  </a:lnTo>
                  <a:lnTo>
                    <a:pt x="3228" y="4923"/>
                  </a:lnTo>
                  <a:lnTo>
                    <a:pt x="3437" y="4876"/>
                  </a:lnTo>
                  <a:lnTo>
                    <a:pt x="3623" y="4806"/>
                  </a:lnTo>
                  <a:lnTo>
                    <a:pt x="3808" y="4714"/>
                  </a:lnTo>
                  <a:lnTo>
                    <a:pt x="3971" y="4621"/>
                  </a:lnTo>
                  <a:lnTo>
                    <a:pt x="4133" y="4505"/>
                  </a:lnTo>
                  <a:lnTo>
                    <a:pt x="4296" y="4365"/>
                  </a:lnTo>
                  <a:lnTo>
                    <a:pt x="4435" y="4226"/>
                  </a:lnTo>
                  <a:lnTo>
                    <a:pt x="4575" y="4087"/>
                  </a:lnTo>
                  <a:lnTo>
                    <a:pt x="4714" y="3924"/>
                  </a:lnTo>
                  <a:lnTo>
                    <a:pt x="4807" y="3762"/>
                  </a:lnTo>
                  <a:lnTo>
                    <a:pt x="4923" y="3576"/>
                  </a:lnTo>
                  <a:lnTo>
                    <a:pt x="4992" y="3413"/>
                  </a:lnTo>
                  <a:lnTo>
                    <a:pt x="5062" y="3205"/>
                  </a:lnTo>
                  <a:lnTo>
                    <a:pt x="5132" y="3019"/>
                  </a:lnTo>
                  <a:lnTo>
                    <a:pt x="5178" y="2810"/>
                  </a:lnTo>
                  <a:lnTo>
                    <a:pt x="5201" y="2624"/>
                  </a:lnTo>
                  <a:lnTo>
                    <a:pt x="5201" y="2415"/>
                  </a:lnTo>
                  <a:lnTo>
                    <a:pt x="5201" y="2206"/>
                  </a:lnTo>
                  <a:lnTo>
                    <a:pt x="5178" y="1997"/>
                  </a:lnTo>
                  <a:lnTo>
                    <a:pt x="5132" y="1788"/>
                  </a:lnTo>
                  <a:lnTo>
                    <a:pt x="5062" y="1603"/>
                  </a:lnTo>
                  <a:lnTo>
                    <a:pt x="4946" y="1278"/>
                  </a:lnTo>
                  <a:lnTo>
                    <a:pt x="4760" y="976"/>
                  </a:lnTo>
                  <a:lnTo>
                    <a:pt x="4551" y="697"/>
                  </a:lnTo>
                  <a:lnTo>
                    <a:pt x="4319" y="442"/>
                  </a:lnTo>
                  <a:lnTo>
                    <a:pt x="4157" y="326"/>
                  </a:lnTo>
                  <a:lnTo>
                    <a:pt x="3971" y="210"/>
                  </a:lnTo>
                  <a:lnTo>
                    <a:pt x="3785" y="94"/>
                  </a:lnTo>
                  <a:lnTo>
                    <a:pt x="35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34">
              <a:extLst>
                <a:ext uri="{FF2B5EF4-FFF2-40B4-BE49-F238E27FC236}">
                  <a16:creationId xmlns:a16="http://schemas.microsoft.com/office/drawing/2014/main" id="{2C77C7B7-FC80-4873-24AD-D302AE781D80}"/>
                </a:ext>
              </a:extLst>
            </p:cNvPr>
            <p:cNvSpPr/>
            <p:nvPr/>
          </p:nvSpPr>
          <p:spPr>
            <a:xfrm>
              <a:off x="1274490" y="7113002"/>
              <a:ext cx="662784" cy="653901"/>
            </a:xfrm>
            <a:custGeom>
              <a:avLst/>
              <a:gdLst/>
              <a:ahLst/>
              <a:cxnLst/>
              <a:rect l="l" t="t" r="r" b="b"/>
              <a:pathLst>
                <a:path w="5178" h="5109" extrusionOk="0">
                  <a:moveTo>
                    <a:pt x="2786" y="604"/>
                  </a:moveTo>
                  <a:lnTo>
                    <a:pt x="2972" y="627"/>
                  </a:lnTo>
                  <a:lnTo>
                    <a:pt x="3157" y="674"/>
                  </a:lnTo>
                  <a:lnTo>
                    <a:pt x="3343" y="743"/>
                  </a:lnTo>
                  <a:lnTo>
                    <a:pt x="3506" y="836"/>
                  </a:lnTo>
                  <a:lnTo>
                    <a:pt x="3668" y="929"/>
                  </a:lnTo>
                  <a:lnTo>
                    <a:pt x="3808" y="1045"/>
                  </a:lnTo>
                  <a:lnTo>
                    <a:pt x="3947" y="1161"/>
                  </a:lnTo>
                  <a:lnTo>
                    <a:pt x="4063" y="1301"/>
                  </a:lnTo>
                  <a:lnTo>
                    <a:pt x="4179" y="1440"/>
                  </a:lnTo>
                  <a:lnTo>
                    <a:pt x="4272" y="1603"/>
                  </a:lnTo>
                  <a:lnTo>
                    <a:pt x="4365" y="1765"/>
                  </a:lnTo>
                  <a:lnTo>
                    <a:pt x="4434" y="1951"/>
                  </a:lnTo>
                  <a:lnTo>
                    <a:pt x="4481" y="2136"/>
                  </a:lnTo>
                  <a:lnTo>
                    <a:pt x="4504" y="2322"/>
                  </a:lnTo>
                  <a:lnTo>
                    <a:pt x="4504" y="2531"/>
                  </a:lnTo>
                  <a:lnTo>
                    <a:pt x="4504" y="2717"/>
                  </a:lnTo>
                  <a:lnTo>
                    <a:pt x="4481" y="2903"/>
                  </a:lnTo>
                  <a:lnTo>
                    <a:pt x="4434" y="3088"/>
                  </a:lnTo>
                  <a:lnTo>
                    <a:pt x="4365" y="3274"/>
                  </a:lnTo>
                  <a:lnTo>
                    <a:pt x="4272" y="3437"/>
                  </a:lnTo>
                  <a:lnTo>
                    <a:pt x="4179" y="3599"/>
                  </a:lnTo>
                  <a:lnTo>
                    <a:pt x="4063" y="3738"/>
                  </a:lnTo>
                  <a:lnTo>
                    <a:pt x="3947" y="3878"/>
                  </a:lnTo>
                  <a:lnTo>
                    <a:pt x="3808" y="3994"/>
                  </a:lnTo>
                  <a:lnTo>
                    <a:pt x="3668" y="4110"/>
                  </a:lnTo>
                  <a:lnTo>
                    <a:pt x="3506" y="4203"/>
                  </a:lnTo>
                  <a:lnTo>
                    <a:pt x="3343" y="4296"/>
                  </a:lnTo>
                  <a:lnTo>
                    <a:pt x="3157" y="4365"/>
                  </a:lnTo>
                  <a:lnTo>
                    <a:pt x="2972" y="4412"/>
                  </a:lnTo>
                  <a:lnTo>
                    <a:pt x="2786" y="4435"/>
                  </a:lnTo>
                  <a:lnTo>
                    <a:pt x="2391" y="4435"/>
                  </a:lnTo>
                  <a:lnTo>
                    <a:pt x="2206" y="4412"/>
                  </a:lnTo>
                  <a:lnTo>
                    <a:pt x="2020" y="4365"/>
                  </a:lnTo>
                  <a:lnTo>
                    <a:pt x="1834" y="4296"/>
                  </a:lnTo>
                  <a:lnTo>
                    <a:pt x="1672" y="4203"/>
                  </a:lnTo>
                  <a:lnTo>
                    <a:pt x="1509" y="4110"/>
                  </a:lnTo>
                  <a:lnTo>
                    <a:pt x="1370" y="3994"/>
                  </a:lnTo>
                  <a:lnTo>
                    <a:pt x="1231" y="3878"/>
                  </a:lnTo>
                  <a:lnTo>
                    <a:pt x="1091" y="3738"/>
                  </a:lnTo>
                  <a:lnTo>
                    <a:pt x="998" y="3599"/>
                  </a:lnTo>
                  <a:lnTo>
                    <a:pt x="905" y="3437"/>
                  </a:lnTo>
                  <a:lnTo>
                    <a:pt x="813" y="3274"/>
                  </a:lnTo>
                  <a:lnTo>
                    <a:pt x="743" y="3088"/>
                  </a:lnTo>
                  <a:lnTo>
                    <a:pt x="697" y="2903"/>
                  </a:lnTo>
                  <a:lnTo>
                    <a:pt x="673" y="2717"/>
                  </a:lnTo>
                  <a:lnTo>
                    <a:pt x="673" y="2531"/>
                  </a:lnTo>
                  <a:lnTo>
                    <a:pt x="673" y="2322"/>
                  </a:lnTo>
                  <a:lnTo>
                    <a:pt x="697" y="2136"/>
                  </a:lnTo>
                  <a:lnTo>
                    <a:pt x="743" y="1951"/>
                  </a:lnTo>
                  <a:lnTo>
                    <a:pt x="813" y="1765"/>
                  </a:lnTo>
                  <a:lnTo>
                    <a:pt x="905" y="1603"/>
                  </a:lnTo>
                  <a:lnTo>
                    <a:pt x="998" y="1440"/>
                  </a:lnTo>
                  <a:lnTo>
                    <a:pt x="1091" y="1301"/>
                  </a:lnTo>
                  <a:lnTo>
                    <a:pt x="1231" y="1161"/>
                  </a:lnTo>
                  <a:lnTo>
                    <a:pt x="1370" y="1045"/>
                  </a:lnTo>
                  <a:lnTo>
                    <a:pt x="1509" y="929"/>
                  </a:lnTo>
                  <a:lnTo>
                    <a:pt x="1672" y="836"/>
                  </a:lnTo>
                  <a:lnTo>
                    <a:pt x="1834" y="743"/>
                  </a:lnTo>
                  <a:lnTo>
                    <a:pt x="2020" y="674"/>
                  </a:lnTo>
                  <a:lnTo>
                    <a:pt x="2206" y="627"/>
                  </a:lnTo>
                  <a:lnTo>
                    <a:pt x="2391" y="604"/>
                  </a:lnTo>
                  <a:close/>
                  <a:moveTo>
                    <a:pt x="1927" y="1"/>
                  </a:moveTo>
                  <a:lnTo>
                    <a:pt x="1718" y="70"/>
                  </a:lnTo>
                  <a:lnTo>
                    <a:pt x="1532" y="140"/>
                  </a:lnTo>
                  <a:lnTo>
                    <a:pt x="1323" y="256"/>
                  </a:lnTo>
                  <a:lnTo>
                    <a:pt x="1161" y="349"/>
                  </a:lnTo>
                  <a:lnTo>
                    <a:pt x="975" y="488"/>
                  </a:lnTo>
                  <a:lnTo>
                    <a:pt x="813" y="604"/>
                  </a:lnTo>
                  <a:lnTo>
                    <a:pt x="673" y="767"/>
                  </a:lnTo>
                  <a:lnTo>
                    <a:pt x="534" y="929"/>
                  </a:lnTo>
                  <a:lnTo>
                    <a:pt x="418" y="1092"/>
                  </a:lnTo>
                  <a:lnTo>
                    <a:pt x="302" y="1277"/>
                  </a:lnTo>
                  <a:lnTo>
                    <a:pt x="209" y="1463"/>
                  </a:lnTo>
                  <a:lnTo>
                    <a:pt x="139" y="1649"/>
                  </a:lnTo>
                  <a:lnTo>
                    <a:pt x="70" y="1858"/>
                  </a:lnTo>
                  <a:lnTo>
                    <a:pt x="23" y="2067"/>
                  </a:lnTo>
                  <a:lnTo>
                    <a:pt x="0" y="2299"/>
                  </a:lnTo>
                  <a:lnTo>
                    <a:pt x="0" y="2531"/>
                  </a:lnTo>
                  <a:lnTo>
                    <a:pt x="0" y="2717"/>
                  </a:lnTo>
                  <a:lnTo>
                    <a:pt x="23" y="2926"/>
                  </a:lnTo>
                  <a:lnTo>
                    <a:pt x="46" y="3112"/>
                  </a:lnTo>
                  <a:lnTo>
                    <a:pt x="116" y="3297"/>
                  </a:lnTo>
                  <a:lnTo>
                    <a:pt x="186" y="3506"/>
                  </a:lnTo>
                  <a:lnTo>
                    <a:pt x="255" y="3692"/>
                  </a:lnTo>
                  <a:lnTo>
                    <a:pt x="372" y="3855"/>
                  </a:lnTo>
                  <a:lnTo>
                    <a:pt x="464" y="4040"/>
                  </a:lnTo>
                  <a:lnTo>
                    <a:pt x="604" y="4203"/>
                  </a:lnTo>
                  <a:lnTo>
                    <a:pt x="743" y="4342"/>
                  </a:lnTo>
                  <a:lnTo>
                    <a:pt x="882" y="4481"/>
                  </a:lnTo>
                  <a:lnTo>
                    <a:pt x="1045" y="4597"/>
                  </a:lnTo>
                  <a:lnTo>
                    <a:pt x="1207" y="4714"/>
                  </a:lnTo>
                  <a:lnTo>
                    <a:pt x="1370" y="4830"/>
                  </a:lnTo>
                  <a:lnTo>
                    <a:pt x="1556" y="4899"/>
                  </a:lnTo>
                  <a:lnTo>
                    <a:pt x="1765" y="4992"/>
                  </a:lnTo>
                  <a:lnTo>
                    <a:pt x="1950" y="5039"/>
                  </a:lnTo>
                  <a:lnTo>
                    <a:pt x="2159" y="5085"/>
                  </a:lnTo>
                  <a:lnTo>
                    <a:pt x="2368" y="5108"/>
                  </a:lnTo>
                  <a:lnTo>
                    <a:pt x="2809" y="5108"/>
                  </a:lnTo>
                  <a:lnTo>
                    <a:pt x="3018" y="5085"/>
                  </a:lnTo>
                  <a:lnTo>
                    <a:pt x="3227" y="5039"/>
                  </a:lnTo>
                  <a:lnTo>
                    <a:pt x="3413" y="4992"/>
                  </a:lnTo>
                  <a:lnTo>
                    <a:pt x="3599" y="4899"/>
                  </a:lnTo>
                  <a:lnTo>
                    <a:pt x="3784" y="4830"/>
                  </a:lnTo>
                  <a:lnTo>
                    <a:pt x="3970" y="4714"/>
                  </a:lnTo>
                  <a:lnTo>
                    <a:pt x="4133" y="4597"/>
                  </a:lnTo>
                  <a:lnTo>
                    <a:pt x="4295" y="4481"/>
                  </a:lnTo>
                  <a:lnTo>
                    <a:pt x="4434" y="4342"/>
                  </a:lnTo>
                  <a:lnTo>
                    <a:pt x="4574" y="4203"/>
                  </a:lnTo>
                  <a:lnTo>
                    <a:pt x="4690" y="4040"/>
                  </a:lnTo>
                  <a:lnTo>
                    <a:pt x="4806" y="3855"/>
                  </a:lnTo>
                  <a:lnTo>
                    <a:pt x="4899" y="3692"/>
                  </a:lnTo>
                  <a:lnTo>
                    <a:pt x="4992" y="3506"/>
                  </a:lnTo>
                  <a:lnTo>
                    <a:pt x="5061" y="3297"/>
                  </a:lnTo>
                  <a:lnTo>
                    <a:pt x="5108" y="3112"/>
                  </a:lnTo>
                  <a:lnTo>
                    <a:pt x="5154" y="2926"/>
                  </a:lnTo>
                  <a:lnTo>
                    <a:pt x="5177" y="2717"/>
                  </a:lnTo>
                  <a:lnTo>
                    <a:pt x="5177" y="2531"/>
                  </a:lnTo>
                  <a:lnTo>
                    <a:pt x="5177" y="2299"/>
                  </a:lnTo>
                  <a:lnTo>
                    <a:pt x="5154" y="2067"/>
                  </a:lnTo>
                  <a:lnTo>
                    <a:pt x="5108" y="1858"/>
                  </a:lnTo>
                  <a:lnTo>
                    <a:pt x="5038" y="1649"/>
                  </a:lnTo>
                  <a:lnTo>
                    <a:pt x="4968" y="1463"/>
                  </a:lnTo>
                  <a:lnTo>
                    <a:pt x="4876" y="1277"/>
                  </a:lnTo>
                  <a:lnTo>
                    <a:pt x="4759" y="1092"/>
                  </a:lnTo>
                  <a:lnTo>
                    <a:pt x="4643" y="929"/>
                  </a:lnTo>
                  <a:lnTo>
                    <a:pt x="4504" y="767"/>
                  </a:lnTo>
                  <a:lnTo>
                    <a:pt x="4342" y="604"/>
                  </a:lnTo>
                  <a:lnTo>
                    <a:pt x="4179" y="465"/>
                  </a:lnTo>
                  <a:lnTo>
                    <a:pt x="4017" y="349"/>
                  </a:lnTo>
                  <a:lnTo>
                    <a:pt x="3831" y="233"/>
                  </a:lnTo>
                  <a:lnTo>
                    <a:pt x="3645" y="140"/>
                  </a:lnTo>
                  <a:lnTo>
                    <a:pt x="3459" y="70"/>
                  </a:lnTo>
                  <a:lnTo>
                    <a:pt x="32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34">
              <a:extLst>
                <a:ext uri="{FF2B5EF4-FFF2-40B4-BE49-F238E27FC236}">
                  <a16:creationId xmlns:a16="http://schemas.microsoft.com/office/drawing/2014/main" id="{7ACEBAC4-7F7F-0C4B-5CD0-66B0E337F11D}"/>
                </a:ext>
              </a:extLst>
            </p:cNvPr>
            <p:cNvSpPr/>
            <p:nvPr/>
          </p:nvSpPr>
          <p:spPr>
            <a:xfrm>
              <a:off x="2579050" y="6242405"/>
              <a:ext cx="214016" cy="442845"/>
            </a:xfrm>
            <a:custGeom>
              <a:avLst/>
              <a:gdLst/>
              <a:ahLst/>
              <a:cxnLst/>
              <a:rect l="l" t="t" r="r" b="b"/>
              <a:pathLst>
                <a:path w="1672" h="3460" extrusionOk="0">
                  <a:moveTo>
                    <a:pt x="0" y="0"/>
                  </a:moveTo>
                  <a:lnTo>
                    <a:pt x="372" y="929"/>
                  </a:lnTo>
                  <a:lnTo>
                    <a:pt x="813" y="2113"/>
                  </a:lnTo>
                  <a:lnTo>
                    <a:pt x="1022" y="2763"/>
                  </a:lnTo>
                  <a:lnTo>
                    <a:pt x="1231" y="3459"/>
                  </a:lnTo>
                  <a:lnTo>
                    <a:pt x="1672" y="3459"/>
                  </a:lnTo>
                  <a:lnTo>
                    <a:pt x="1370" y="2484"/>
                  </a:lnTo>
                  <a:lnTo>
                    <a:pt x="1068" y="1602"/>
                  </a:lnTo>
                  <a:lnTo>
                    <a:pt x="789" y="789"/>
                  </a:lnTo>
                  <a:lnTo>
                    <a:pt x="511" y="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34">
              <a:extLst>
                <a:ext uri="{FF2B5EF4-FFF2-40B4-BE49-F238E27FC236}">
                  <a16:creationId xmlns:a16="http://schemas.microsoft.com/office/drawing/2014/main" id="{A613DB34-80B9-74EF-4F0C-E2BE4104657B}"/>
                </a:ext>
              </a:extLst>
            </p:cNvPr>
            <p:cNvSpPr/>
            <p:nvPr/>
          </p:nvSpPr>
          <p:spPr>
            <a:xfrm>
              <a:off x="1743993" y="5998559"/>
              <a:ext cx="861952" cy="169608"/>
            </a:xfrm>
            <a:custGeom>
              <a:avLst/>
              <a:gdLst/>
              <a:ahLst/>
              <a:cxnLst/>
              <a:rect l="l" t="t" r="r" b="b"/>
              <a:pathLst>
                <a:path w="6734" h="1394" extrusionOk="0">
                  <a:moveTo>
                    <a:pt x="209" y="1"/>
                  </a:moveTo>
                  <a:lnTo>
                    <a:pt x="140" y="24"/>
                  </a:lnTo>
                  <a:lnTo>
                    <a:pt x="70" y="70"/>
                  </a:lnTo>
                  <a:lnTo>
                    <a:pt x="23" y="140"/>
                  </a:lnTo>
                  <a:lnTo>
                    <a:pt x="0" y="210"/>
                  </a:lnTo>
                  <a:lnTo>
                    <a:pt x="23" y="303"/>
                  </a:lnTo>
                  <a:lnTo>
                    <a:pt x="70" y="372"/>
                  </a:lnTo>
                  <a:lnTo>
                    <a:pt x="140" y="419"/>
                  </a:lnTo>
                  <a:lnTo>
                    <a:pt x="5085" y="419"/>
                  </a:lnTo>
                  <a:lnTo>
                    <a:pt x="5224" y="442"/>
                  </a:lnTo>
                  <a:lnTo>
                    <a:pt x="5387" y="488"/>
                  </a:lnTo>
                  <a:lnTo>
                    <a:pt x="5526" y="535"/>
                  </a:lnTo>
                  <a:lnTo>
                    <a:pt x="5688" y="628"/>
                  </a:lnTo>
                  <a:lnTo>
                    <a:pt x="5828" y="720"/>
                  </a:lnTo>
                  <a:lnTo>
                    <a:pt x="5944" y="813"/>
                  </a:lnTo>
                  <a:lnTo>
                    <a:pt x="6037" y="929"/>
                  </a:lnTo>
                  <a:lnTo>
                    <a:pt x="6106" y="1069"/>
                  </a:lnTo>
                  <a:lnTo>
                    <a:pt x="6269" y="1394"/>
                  </a:lnTo>
                  <a:lnTo>
                    <a:pt x="6733" y="1394"/>
                  </a:lnTo>
                  <a:lnTo>
                    <a:pt x="6501" y="883"/>
                  </a:lnTo>
                  <a:lnTo>
                    <a:pt x="6385" y="697"/>
                  </a:lnTo>
                  <a:lnTo>
                    <a:pt x="6246" y="535"/>
                  </a:lnTo>
                  <a:lnTo>
                    <a:pt x="6083" y="395"/>
                  </a:lnTo>
                  <a:lnTo>
                    <a:pt x="5897" y="256"/>
                  </a:lnTo>
                  <a:lnTo>
                    <a:pt x="5712" y="163"/>
                  </a:lnTo>
                  <a:lnTo>
                    <a:pt x="5503" y="70"/>
                  </a:lnTo>
                  <a:lnTo>
                    <a:pt x="5294" y="24"/>
                  </a:lnTo>
                  <a:lnTo>
                    <a:pt x="5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34">
              <a:extLst>
                <a:ext uri="{FF2B5EF4-FFF2-40B4-BE49-F238E27FC236}">
                  <a16:creationId xmlns:a16="http://schemas.microsoft.com/office/drawing/2014/main" id="{E7F9AE0E-3FA8-125F-91CB-DF43A7EFF011}"/>
                </a:ext>
              </a:extLst>
            </p:cNvPr>
            <p:cNvSpPr/>
            <p:nvPr/>
          </p:nvSpPr>
          <p:spPr>
            <a:xfrm>
              <a:off x="1972722" y="6379100"/>
              <a:ext cx="448896" cy="386402"/>
            </a:xfrm>
            <a:custGeom>
              <a:avLst/>
              <a:gdLst/>
              <a:ahLst/>
              <a:cxnLst/>
              <a:rect l="l" t="t" r="r" b="b"/>
              <a:pathLst>
                <a:path w="3507" h="3019" extrusionOk="0">
                  <a:moveTo>
                    <a:pt x="1" y="0"/>
                  </a:moveTo>
                  <a:lnTo>
                    <a:pt x="47" y="1300"/>
                  </a:lnTo>
                  <a:lnTo>
                    <a:pt x="94" y="1440"/>
                  </a:lnTo>
                  <a:lnTo>
                    <a:pt x="210" y="1834"/>
                  </a:lnTo>
                  <a:lnTo>
                    <a:pt x="442" y="2391"/>
                  </a:lnTo>
                  <a:lnTo>
                    <a:pt x="605" y="2693"/>
                  </a:lnTo>
                  <a:lnTo>
                    <a:pt x="790" y="3018"/>
                  </a:lnTo>
                  <a:lnTo>
                    <a:pt x="3019" y="3018"/>
                  </a:lnTo>
                  <a:lnTo>
                    <a:pt x="3274" y="2833"/>
                  </a:lnTo>
                  <a:lnTo>
                    <a:pt x="3414" y="2670"/>
                  </a:lnTo>
                  <a:lnTo>
                    <a:pt x="3460" y="2600"/>
                  </a:lnTo>
                  <a:lnTo>
                    <a:pt x="3507" y="2531"/>
                  </a:lnTo>
                  <a:lnTo>
                    <a:pt x="3507" y="2461"/>
                  </a:lnTo>
                  <a:lnTo>
                    <a:pt x="3507" y="2391"/>
                  </a:lnTo>
                  <a:lnTo>
                    <a:pt x="3437" y="2229"/>
                  </a:lnTo>
                  <a:lnTo>
                    <a:pt x="3367" y="2113"/>
                  </a:lnTo>
                  <a:lnTo>
                    <a:pt x="3251" y="1997"/>
                  </a:lnTo>
                  <a:lnTo>
                    <a:pt x="3112" y="1927"/>
                  </a:lnTo>
                  <a:lnTo>
                    <a:pt x="2949" y="1881"/>
                  </a:lnTo>
                  <a:lnTo>
                    <a:pt x="2787" y="1857"/>
                  </a:lnTo>
                  <a:lnTo>
                    <a:pt x="2415" y="1857"/>
                  </a:lnTo>
                  <a:lnTo>
                    <a:pt x="2067" y="1904"/>
                  </a:lnTo>
                  <a:lnTo>
                    <a:pt x="1765" y="1973"/>
                  </a:lnTo>
                  <a:lnTo>
                    <a:pt x="1487" y="2043"/>
                  </a:lnTo>
                  <a:lnTo>
                    <a:pt x="1440" y="1625"/>
                  </a:lnTo>
                  <a:lnTo>
                    <a:pt x="1371" y="1231"/>
                  </a:lnTo>
                  <a:lnTo>
                    <a:pt x="1301" y="906"/>
                  </a:lnTo>
                  <a:lnTo>
                    <a:pt x="1208" y="604"/>
                  </a:lnTo>
                  <a:lnTo>
                    <a:pt x="1092" y="395"/>
                  </a:lnTo>
                  <a:lnTo>
                    <a:pt x="976" y="209"/>
                  </a:lnTo>
                  <a:lnTo>
                    <a:pt x="906" y="163"/>
                  </a:lnTo>
                  <a:lnTo>
                    <a:pt x="837" y="93"/>
                  </a:lnTo>
                  <a:lnTo>
                    <a:pt x="767" y="70"/>
                  </a:lnTo>
                  <a:lnTo>
                    <a:pt x="697" y="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34">
              <a:extLst>
                <a:ext uri="{FF2B5EF4-FFF2-40B4-BE49-F238E27FC236}">
                  <a16:creationId xmlns:a16="http://schemas.microsoft.com/office/drawing/2014/main" id="{A26E10C2-D1FF-AC81-1D5B-989D9A38F5B2}"/>
                </a:ext>
              </a:extLst>
            </p:cNvPr>
            <p:cNvSpPr/>
            <p:nvPr/>
          </p:nvSpPr>
          <p:spPr>
            <a:xfrm>
              <a:off x="2127344" y="6616780"/>
              <a:ext cx="285312" cy="74362"/>
            </a:xfrm>
            <a:custGeom>
              <a:avLst/>
              <a:gdLst/>
              <a:ahLst/>
              <a:cxnLst/>
              <a:rect l="l" t="t" r="r" b="b"/>
              <a:pathLst>
                <a:path w="2229" h="581" extrusionOk="0">
                  <a:moveTo>
                    <a:pt x="1115" y="0"/>
                  </a:moveTo>
                  <a:lnTo>
                    <a:pt x="790" y="47"/>
                  </a:lnTo>
                  <a:lnTo>
                    <a:pt x="534" y="116"/>
                  </a:lnTo>
                  <a:lnTo>
                    <a:pt x="279" y="186"/>
                  </a:lnTo>
                  <a:lnTo>
                    <a:pt x="0" y="581"/>
                  </a:lnTo>
                  <a:lnTo>
                    <a:pt x="557" y="465"/>
                  </a:lnTo>
                  <a:lnTo>
                    <a:pt x="1091" y="395"/>
                  </a:lnTo>
                  <a:lnTo>
                    <a:pt x="1672" y="349"/>
                  </a:lnTo>
                  <a:lnTo>
                    <a:pt x="2229" y="349"/>
                  </a:lnTo>
                  <a:lnTo>
                    <a:pt x="2136" y="233"/>
                  </a:lnTo>
                  <a:lnTo>
                    <a:pt x="2043" y="140"/>
                  </a:lnTo>
                  <a:lnTo>
                    <a:pt x="1904" y="70"/>
                  </a:lnTo>
                  <a:lnTo>
                    <a:pt x="1765" y="2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34">
              <a:extLst>
                <a:ext uri="{FF2B5EF4-FFF2-40B4-BE49-F238E27FC236}">
                  <a16:creationId xmlns:a16="http://schemas.microsoft.com/office/drawing/2014/main" id="{DAAEC167-5BE1-F2B4-FCA7-E9D97D5F02F4}"/>
                </a:ext>
              </a:extLst>
            </p:cNvPr>
            <p:cNvSpPr/>
            <p:nvPr/>
          </p:nvSpPr>
          <p:spPr>
            <a:xfrm>
              <a:off x="1235835" y="6673224"/>
              <a:ext cx="636032" cy="166515"/>
            </a:xfrm>
            <a:custGeom>
              <a:avLst/>
              <a:gdLst/>
              <a:ahLst/>
              <a:cxnLst/>
              <a:rect l="l" t="t" r="r" b="b"/>
              <a:pathLst>
                <a:path w="4969" h="1301" extrusionOk="0">
                  <a:moveTo>
                    <a:pt x="604" y="1"/>
                  </a:moveTo>
                  <a:lnTo>
                    <a:pt x="0" y="1301"/>
                  </a:lnTo>
                  <a:lnTo>
                    <a:pt x="4945" y="1301"/>
                  </a:lnTo>
                  <a:lnTo>
                    <a:pt x="4969" y="1"/>
                  </a:lnTo>
                  <a:close/>
                </a:path>
              </a:pathLst>
            </a:custGeom>
            <a:solidFill>
              <a:srgbClr val="E57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34">
              <a:extLst>
                <a:ext uri="{FF2B5EF4-FFF2-40B4-BE49-F238E27FC236}">
                  <a16:creationId xmlns:a16="http://schemas.microsoft.com/office/drawing/2014/main" id="{FDBC22C3-6B2B-80E2-5550-DF5BD444B379}"/>
                </a:ext>
              </a:extLst>
            </p:cNvPr>
            <p:cNvSpPr/>
            <p:nvPr/>
          </p:nvSpPr>
          <p:spPr>
            <a:xfrm>
              <a:off x="1235835" y="6673224"/>
              <a:ext cx="636032" cy="166515"/>
            </a:xfrm>
            <a:custGeom>
              <a:avLst/>
              <a:gdLst/>
              <a:ahLst/>
              <a:cxnLst/>
              <a:rect l="l" t="t" r="r" b="b"/>
              <a:pathLst>
                <a:path w="4969" h="1301" extrusionOk="0">
                  <a:moveTo>
                    <a:pt x="604" y="1"/>
                  </a:moveTo>
                  <a:lnTo>
                    <a:pt x="0" y="1301"/>
                  </a:lnTo>
                  <a:lnTo>
                    <a:pt x="4945" y="1301"/>
                  </a:lnTo>
                  <a:lnTo>
                    <a:pt x="49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34">
              <a:extLst>
                <a:ext uri="{FF2B5EF4-FFF2-40B4-BE49-F238E27FC236}">
                  <a16:creationId xmlns:a16="http://schemas.microsoft.com/office/drawing/2014/main" id="{C40BB935-BB73-AE49-AD97-1263E41C9E8D}"/>
                </a:ext>
              </a:extLst>
            </p:cNvPr>
            <p:cNvSpPr/>
            <p:nvPr/>
          </p:nvSpPr>
          <p:spPr>
            <a:xfrm>
              <a:off x="1176316" y="6839613"/>
              <a:ext cx="692608" cy="273515"/>
            </a:xfrm>
            <a:custGeom>
              <a:avLst/>
              <a:gdLst/>
              <a:ahLst/>
              <a:cxnLst/>
              <a:rect l="l" t="t" r="r" b="b"/>
              <a:pathLst>
                <a:path w="5411" h="2137" extrusionOk="0">
                  <a:moveTo>
                    <a:pt x="605" y="1"/>
                  </a:moveTo>
                  <a:lnTo>
                    <a:pt x="1" y="2137"/>
                  </a:lnTo>
                  <a:lnTo>
                    <a:pt x="5364" y="2137"/>
                  </a:lnTo>
                  <a:lnTo>
                    <a:pt x="54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34">
              <a:extLst>
                <a:ext uri="{FF2B5EF4-FFF2-40B4-BE49-F238E27FC236}">
                  <a16:creationId xmlns:a16="http://schemas.microsoft.com/office/drawing/2014/main" id="{8033555E-E66A-2812-A627-2AFE795DBD8D}"/>
                </a:ext>
              </a:extLst>
            </p:cNvPr>
            <p:cNvSpPr/>
            <p:nvPr/>
          </p:nvSpPr>
          <p:spPr>
            <a:xfrm>
              <a:off x="1868787" y="6043250"/>
              <a:ext cx="121984" cy="802497"/>
            </a:xfrm>
            <a:custGeom>
              <a:avLst/>
              <a:gdLst/>
              <a:ahLst/>
              <a:cxnLst/>
              <a:rect l="l" t="t" r="r" b="b"/>
              <a:pathLst>
                <a:path w="953" h="6270" extrusionOk="0">
                  <a:moveTo>
                    <a:pt x="116" y="1"/>
                  </a:moveTo>
                  <a:lnTo>
                    <a:pt x="24" y="4923"/>
                  </a:lnTo>
                  <a:lnTo>
                    <a:pt x="0" y="6223"/>
                  </a:lnTo>
                  <a:lnTo>
                    <a:pt x="0" y="6269"/>
                  </a:lnTo>
                  <a:lnTo>
                    <a:pt x="952" y="6269"/>
                  </a:lnTo>
                  <a:lnTo>
                    <a:pt x="952" y="6223"/>
                  </a:lnTo>
                  <a:lnTo>
                    <a:pt x="929" y="5642"/>
                  </a:lnTo>
                  <a:lnTo>
                    <a:pt x="859" y="3924"/>
                  </a:lnTo>
                  <a:lnTo>
                    <a:pt x="813" y="2624"/>
                  </a:lnTo>
                  <a:lnTo>
                    <a:pt x="7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34">
              <a:extLst>
                <a:ext uri="{FF2B5EF4-FFF2-40B4-BE49-F238E27FC236}">
                  <a16:creationId xmlns:a16="http://schemas.microsoft.com/office/drawing/2014/main" id="{9004B43A-FCF7-EA1E-C942-493D7081853F}"/>
                </a:ext>
              </a:extLst>
            </p:cNvPr>
            <p:cNvSpPr/>
            <p:nvPr/>
          </p:nvSpPr>
          <p:spPr>
            <a:xfrm>
              <a:off x="1862771" y="6845628"/>
              <a:ext cx="1236480" cy="722120"/>
            </a:xfrm>
            <a:custGeom>
              <a:avLst/>
              <a:gdLst/>
              <a:ahLst/>
              <a:cxnLst/>
              <a:rect l="l" t="t" r="r" b="b"/>
              <a:pathLst>
                <a:path w="9660" h="5642" extrusionOk="0">
                  <a:moveTo>
                    <a:pt x="47" y="0"/>
                  </a:moveTo>
                  <a:lnTo>
                    <a:pt x="1" y="2090"/>
                  </a:lnTo>
                  <a:lnTo>
                    <a:pt x="47" y="2136"/>
                  </a:lnTo>
                  <a:lnTo>
                    <a:pt x="187" y="2299"/>
                  </a:lnTo>
                  <a:lnTo>
                    <a:pt x="396" y="2531"/>
                  </a:lnTo>
                  <a:lnTo>
                    <a:pt x="628" y="2902"/>
                  </a:lnTo>
                  <a:lnTo>
                    <a:pt x="744" y="3111"/>
                  </a:lnTo>
                  <a:lnTo>
                    <a:pt x="837" y="3343"/>
                  </a:lnTo>
                  <a:lnTo>
                    <a:pt x="953" y="3622"/>
                  </a:lnTo>
                  <a:lnTo>
                    <a:pt x="1022" y="3924"/>
                  </a:lnTo>
                  <a:lnTo>
                    <a:pt x="1092" y="4249"/>
                  </a:lnTo>
                  <a:lnTo>
                    <a:pt x="1162" y="4597"/>
                  </a:lnTo>
                  <a:lnTo>
                    <a:pt x="1185" y="4992"/>
                  </a:lnTo>
                  <a:lnTo>
                    <a:pt x="1185" y="5386"/>
                  </a:lnTo>
                  <a:lnTo>
                    <a:pt x="1185" y="5642"/>
                  </a:lnTo>
                  <a:lnTo>
                    <a:pt x="5178" y="5642"/>
                  </a:lnTo>
                  <a:lnTo>
                    <a:pt x="5178" y="5386"/>
                  </a:lnTo>
                  <a:lnTo>
                    <a:pt x="5155" y="5131"/>
                  </a:lnTo>
                  <a:lnTo>
                    <a:pt x="5178" y="4783"/>
                  </a:lnTo>
                  <a:lnTo>
                    <a:pt x="5225" y="4388"/>
                  </a:lnTo>
                  <a:lnTo>
                    <a:pt x="5294" y="3947"/>
                  </a:lnTo>
                  <a:lnTo>
                    <a:pt x="5364" y="3715"/>
                  </a:lnTo>
                  <a:lnTo>
                    <a:pt x="5434" y="3483"/>
                  </a:lnTo>
                  <a:lnTo>
                    <a:pt x="5526" y="3250"/>
                  </a:lnTo>
                  <a:lnTo>
                    <a:pt x="5643" y="3041"/>
                  </a:lnTo>
                  <a:lnTo>
                    <a:pt x="5782" y="2809"/>
                  </a:lnTo>
                  <a:lnTo>
                    <a:pt x="5944" y="2600"/>
                  </a:lnTo>
                  <a:lnTo>
                    <a:pt x="6130" y="2391"/>
                  </a:lnTo>
                  <a:lnTo>
                    <a:pt x="6316" y="2206"/>
                  </a:lnTo>
                  <a:lnTo>
                    <a:pt x="6641" y="2020"/>
                  </a:lnTo>
                  <a:lnTo>
                    <a:pt x="9659" y="2020"/>
                  </a:lnTo>
                  <a:lnTo>
                    <a:pt x="9566" y="1347"/>
                  </a:lnTo>
                  <a:lnTo>
                    <a:pt x="8359" y="1207"/>
                  </a:lnTo>
                  <a:lnTo>
                    <a:pt x="6153" y="929"/>
                  </a:lnTo>
                  <a:lnTo>
                    <a:pt x="5666" y="1416"/>
                  </a:lnTo>
                  <a:lnTo>
                    <a:pt x="5457" y="1625"/>
                  </a:lnTo>
                  <a:lnTo>
                    <a:pt x="5318" y="1834"/>
                  </a:lnTo>
                  <a:lnTo>
                    <a:pt x="5132" y="2090"/>
                  </a:lnTo>
                  <a:lnTo>
                    <a:pt x="4992" y="2345"/>
                  </a:lnTo>
                  <a:lnTo>
                    <a:pt x="4900" y="2577"/>
                  </a:lnTo>
                  <a:lnTo>
                    <a:pt x="4830" y="2832"/>
                  </a:lnTo>
                  <a:lnTo>
                    <a:pt x="3948" y="2832"/>
                  </a:lnTo>
                  <a:lnTo>
                    <a:pt x="2624" y="1834"/>
                  </a:lnTo>
                  <a:lnTo>
                    <a:pt x="1069" y="1834"/>
                  </a:lnTo>
                  <a:lnTo>
                    <a:pt x="9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34">
              <a:extLst>
                <a:ext uri="{FF2B5EF4-FFF2-40B4-BE49-F238E27FC236}">
                  <a16:creationId xmlns:a16="http://schemas.microsoft.com/office/drawing/2014/main" id="{51C1AA2D-90C8-BAAC-E3BF-6717FEC00CA1}"/>
                </a:ext>
              </a:extLst>
            </p:cNvPr>
            <p:cNvSpPr/>
            <p:nvPr/>
          </p:nvSpPr>
          <p:spPr>
            <a:xfrm>
              <a:off x="1862771" y="6845628"/>
              <a:ext cx="1236480" cy="621135"/>
            </a:xfrm>
            <a:custGeom>
              <a:avLst/>
              <a:gdLst/>
              <a:ahLst/>
              <a:cxnLst/>
              <a:rect l="l" t="t" r="r" b="b"/>
              <a:pathLst>
                <a:path w="9660" h="4853" extrusionOk="0">
                  <a:moveTo>
                    <a:pt x="47" y="0"/>
                  </a:moveTo>
                  <a:lnTo>
                    <a:pt x="1" y="2090"/>
                  </a:lnTo>
                  <a:lnTo>
                    <a:pt x="163" y="2252"/>
                  </a:lnTo>
                  <a:lnTo>
                    <a:pt x="349" y="2461"/>
                  </a:lnTo>
                  <a:lnTo>
                    <a:pt x="535" y="2763"/>
                  </a:lnTo>
                  <a:lnTo>
                    <a:pt x="744" y="3158"/>
                  </a:lnTo>
                  <a:lnTo>
                    <a:pt x="860" y="3390"/>
                  </a:lnTo>
                  <a:lnTo>
                    <a:pt x="930" y="3622"/>
                  </a:lnTo>
                  <a:lnTo>
                    <a:pt x="1022" y="3900"/>
                  </a:lnTo>
                  <a:lnTo>
                    <a:pt x="1092" y="4202"/>
                  </a:lnTo>
                  <a:lnTo>
                    <a:pt x="1139" y="4527"/>
                  </a:lnTo>
                  <a:lnTo>
                    <a:pt x="1185" y="4852"/>
                  </a:lnTo>
                  <a:lnTo>
                    <a:pt x="5178" y="4829"/>
                  </a:lnTo>
                  <a:lnTo>
                    <a:pt x="5201" y="4551"/>
                  </a:lnTo>
                  <a:lnTo>
                    <a:pt x="5248" y="4225"/>
                  </a:lnTo>
                  <a:lnTo>
                    <a:pt x="5318" y="3877"/>
                  </a:lnTo>
                  <a:lnTo>
                    <a:pt x="5434" y="3529"/>
                  </a:lnTo>
                  <a:lnTo>
                    <a:pt x="5573" y="3181"/>
                  </a:lnTo>
                  <a:lnTo>
                    <a:pt x="5782" y="2832"/>
                  </a:lnTo>
                  <a:lnTo>
                    <a:pt x="5898" y="2670"/>
                  </a:lnTo>
                  <a:lnTo>
                    <a:pt x="6014" y="2507"/>
                  </a:lnTo>
                  <a:lnTo>
                    <a:pt x="6153" y="2345"/>
                  </a:lnTo>
                  <a:lnTo>
                    <a:pt x="6316" y="2206"/>
                  </a:lnTo>
                  <a:lnTo>
                    <a:pt x="6641" y="2020"/>
                  </a:lnTo>
                  <a:lnTo>
                    <a:pt x="9659" y="2020"/>
                  </a:lnTo>
                  <a:lnTo>
                    <a:pt x="9566" y="1347"/>
                  </a:lnTo>
                  <a:lnTo>
                    <a:pt x="8359" y="1207"/>
                  </a:lnTo>
                  <a:lnTo>
                    <a:pt x="6153" y="929"/>
                  </a:lnTo>
                  <a:lnTo>
                    <a:pt x="5666" y="1416"/>
                  </a:lnTo>
                  <a:lnTo>
                    <a:pt x="5457" y="1625"/>
                  </a:lnTo>
                  <a:lnTo>
                    <a:pt x="5318" y="1834"/>
                  </a:lnTo>
                  <a:lnTo>
                    <a:pt x="5132" y="2090"/>
                  </a:lnTo>
                  <a:lnTo>
                    <a:pt x="4992" y="2345"/>
                  </a:lnTo>
                  <a:lnTo>
                    <a:pt x="4900" y="2577"/>
                  </a:lnTo>
                  <a:lnTo>
                    <a:pt x="4830" y="2832"/>
                  </a:lnTo>
                  <a:lnTo>
                    <a:pt x="3948" y="2832"/>
                  </a:lnTo>
                  <a:lnTo>
                    <a:pt x="2624" y="1834"/>
                  </a:lnTo>
                  <a:lnTo>
                    <a:pt x="1069" y="1834"/>
                  </a:lnTo>
                  <a:lnTo>
                    <a:pt x="9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34">
              <a:extLst>
                <a:ext uri="{FF2B5EF4-FFF2-40B4-BE49-F238E27FC236}">
                  <a16:creationId xmlns:a16="http://schemas.microsoft.com/office/drawing/2014/main" id="{FFA14F7E-023A-F15D-5441-738C1D8777DA}"/>
                </a:ext>
              </a:extLst>
            </p:cNvPr>
            <p:cNvSpPr/>
            <p:nvPr/>
          </p:nvSpPr>
          <p:spPr>
            <a:xfrm>
              <a:off x="1987698" y="6382043"/>
              <a:ext cx="175360" cy="318055"/>
            </a:xfrm>
            <a:custGeom>
              <a:avLst/>
              <a:gdLst/>
              <a:ahLst/>
              <a:cxnLst/>
              <a:rect l="l" t="t" r="r" b="b"/>
              <a:pathLst>
                <a:path w="1370" h="2485" extrusionOk="0">
                  <a:moveTo>
                    <a:pt x="0" y="0"/>
                  </a:moveTo>
                  <a:lnTo>
                    <a:pt x="139" y="93"/>
                  </a:lnTo>
                  <a:lnTo>
                    <a:pt x="255" y="232"/>
                  </a:lnTo>
                  <a:lnTo>
                    <a:pt x="395" y="488"/>
                  </a:lnTo>
                  <a:lnTo>
                    <a:pt x="511" y="743"/>
                  </a:lnTo>
                  <a:lnTo>
                    <a:pt x="627" y="1022"/>
                  </a:lnTo>
                  <a:lnTo>
                    <a:pt x="720" y="1300"/>
                  </a:lnTo>
                  <a:lnTo>
                    <a:pt x="1068" y="2484"/>
                  </a:lnTo>
                  <a:lnTo>
                    <a:pt x="1207" y="2252"/>
                  </a:lnTo>
                  <a:lnTo>
                    <a:pt x="1370" y="2020"/>
                  </a:lnTo>
                  <a:lnTo>
                    <a:pt x="1323" y="1579"/>
                  </a:lnTo>
                  <a:lnTo>
                    <a:pt x="1254" y="1208"/>
                  </a:lnTo>
                  <a:lnTo>
                    <a:pt x="1184" y="859"/>
                  </a:lnTo>
                  <a:lnTo>
                    <a:pt x="1091" y="581"/>
                  </a:lnTo>
                  <a:lnTo>
                    <a:pt x="975" y="372"/>
                  </a:lnTo>
                  <a:lnTo>
                    <a:pt x="859" y="186"/>
                  </a:lnTo>
                  <a:lnTo>
                    <a:pt x="789" y="140"/>
                  </a:lnTo>
                  <a:lnTo>
                    <a:pt x="720" y="70"/>
                  </a:lnTo>
                  <a:lnTo>
                    <a:pt x="650" y="47"/>
                  </a:lnTo>
                  <a:lnTo>
                    <a:pt x="58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34">
              <a:extLst>
                <a:ext uri="{FF2B5EF4-FFF2-40B4-BE49-F238E27FC236}">
                  <a16:creationId xmlns:a16="http://schemas.microsoft.com/office/drawing/2014/main" id="{DF315BB7-1BB1-EABD-56C0-4CD86412B36C}"/>
                </a:ext>
              </a:extLst>
            </p:cNvPr>
            <p:cNvSpPr/>
            <p:nvPr/>
          </p:nvSpPr>
          <p:spPr>
            <a:xfrm>
              <a:off x="3375509" y="7208100"/>
              <a:ext cx="56576" cy="59515"/>
            </a:xfrm>
            <a:custGeom>
              <a:avLst/>
              <a:gdLst/>
              <a:ahLst/>
              <a:cxnLst/>
              <a:rect l="l" t="t" r="r" b="b"/>
              <a:pathLst>
                <a:path w="442" h="465" extrusionOk="0">
                  <a:moveTo>
                    <a:pt x="209" y="0"/>
                  </a:moveTo>
                  <a:lnTo>
                    <a:pt x="139" y="24"/>
                  </a:lnTo>
                  <a:lnTo>
                    <a:pt x="70" y="70"/>
                  </a:lnTo>
                  <a:lnTo>
                    <a:pt x="23" y="140"/>
                  </a:lnTo>
                  <a:lnTo>
                    <a:pt x="0" y="233"/>
                  </a:lnTo>
                  <a:lnTo>
                    <a:pt x="23" y="326"/>
                  </a:lnTo>
                  <a:lnTo>
                    <a:pt x="70" y="395"/>
                  </a:lnTo>
                  <a:lnTo>
                    <a:pt x="139" y="442"/>
                  </a:lnTo>
                  <a:lnTo>
                    <a:pt x="209" y="465"/>
                  </a:lnTo>
                  <a:lnTo>
                    <a:pt x="302" y="442"/>
                  </a:lnTo>
                  <a:lnTo>
                    <a:pt x="372" y="395"/>
                  </a:lnTo>
                  <a:lnTo>
                    <a:pt x="418" y="326"/>
                  </a:lnTo>
                  <a:lnTo>
                    <a:pt x="441" y="233"/>
                  </a:lnTo>
                  <a:lnTo>
                    <a:pt x="418" y="140"/>
                  </a:lnTo>
                  <a:lnTo>
                    <a:pt x="372" y="70"/>
                  </a:lnTo>
                  <a:lnTo>
                    <a:pt x="302" y="24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34">
              <a:extLst>
                <a:ext uri="{FF2B5EF4-FFF2-40B4-BE49-F238E27FC236}">
                  <a16:creationId xmlns:a16="http://schemas.microsoft.com/office/drawing/2014/main" id="{D3B8F9CE-3F54-6D48-0021-FE5886045BBD}"/>
                </a:ext>
              </a:extLst>
            </p:cNvPr>
            <p:cNvSpPr/>
            <p:nvPr/>
          </p:nvSpPr>
          <p:spPr>
            <a:xfrm>
              <a:off x="3375509" y="7478546"/>
              <a:ext cx="56576" cy="56572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09" y="0"/>
                  </a:moveTo>
                  <a:lnTo>
                    <a:pt x="139" y="23"/>
                  </a:lnTo>
                  <a:lnTo>
                    <a:pt x="70" y="70"/>
                  </a:lnTo>
                  <a:lnTo>
                    <a:pt x="23" y="139"/>
                  </a:lnTo>
                  <a:lnTo>
                    <a:pt x="0" y="232"/>
                  </a:lnTo>
                  <a:lnTo>
                    <a:pt x="23" y="302"/>
                  </a:lnTo>
                  <a:lnTo>
                    <a:pt x="70" y="372"/>
                  </a:lnTo>
                  <a:lnTo>
                    <a:pt x="139" y="441"/>
                  </a:lnTo>
                  <a:lnTo>
                    <a:pt x="302" y="441"/>
                  </a:lnTo>
                  <a:lnTo>
                    <a:pt x="372" y="372"/>
                  </a:lnTo>
                  <a:lnTo>
                    <a:pt x="418" y="302"/>
                  </a:lnTo>
                  <a:lnTo>
                    <a:pt x="441" y="232"/>
                  </a:lnTo>
                  <a:lnTo>
                    <a:pt x="418" y="139"/>
                  </a:lnTo>
                  <a:lnTo>
                    <a:pt x="372" y="70"/>
                  </a:lnTo>
                  <a:lnTo>
                    <a:pt x="302" y="23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34">
              <a:extLst>
                <a:ext uri="{FF2B5EF4-FFF2-40B4-BE49-F238E27FC236}">
                  <a16:creationId xmlns:a16="http://schemas.microsoft.com/office/drawing/2014/main" id="{7BB43451-1DB2-EEA4-A241-0C8966084FF0}"/>
                </a:ext>
              </a:extLst>
            </p:cNvPr>
            <p:cNvSpPr/>
            <p:nvPr/>
          </p:nvSpPr>
          <p:spPr>
            <a:xfrm>
              <a:off x="2825703" y="7350682"/>
              <a:ext cx="169472" cy="169587"/>
            </a:xfrm>
            <a:custGeom>
              <a:avLst/>
              <a:gdLst/>
              <a:ahLst/>
              <a:cxnLst/>
              <a:rect l="l" t="t" r="r" b="b"/>
              <a:pathLst>
                <a:path w="1324" h="1325" extrusionOk="0">
                  <a:moveTo>
                    <a:pt x="650" y="1"/>
                  </a:moveTo>
                  <a:lnTo>
                    <a:pt x="511" y="24"/>
                  </a:lnTo>
                  <a:lnTo>
                    <a:pt x="395" y="47"/>
                  </a:lnTo>
                  <a:lnTo>
                    <a:pt x="279" y="117"/>
                  </a:lnTo>
                  <a:lnTo>
                    <a:pt x="186" y="187"/>
                  </a:lnTo>
                  <a:lnTo>
                    <a:pt x="93" y="303"/>
                  </a:lnTo>
                  <a:lnTo>
                    <a:pt x="47" y="396"/>
                  </a:lnTo>
                  <a:lnTo>
                    <a:pt x="0" y="535"/>
                  </a:lnTo>
                  <a:lnTo>
                    <a:pt x="0" y="674"/>
                  </a:lnTo>
                  <a:lnTo>
                    <a:pt x="0" y="790"/>
                  </a:lnTo>
                  <a:lnTo>
                    <a:pt x="47" y="930"/>
                  </a:lnTo>
                  <a:lnTo>
                    <a:pt x="93" y="1022"/>
                  </a:lnTo>
                  <a:lnTo>
                    <a:pt x="186" y="1138"/>
                  </a:lnTo>
                  <a:lnTo>
                    <a:pt x="279" y="1208"/>
                  </a:lnTo>
                  <a:lnTo>
                    <a:pt x="395" y="1278"/>
                  </a:lnTo>
                  <a:lnTo>
                    <a:pt x="511" y="1301"/>
                  </a:lnTo>
                  <a:lnTo>
                    <a:pt x="650" y="1324"/>
                  </a:lnTo>
                  <a:lnTo>
                    <a:pt x="789" y="1301"/>
                  </a:lnTo>
                  <a:lnTo>
                    <a:pt x="906" y="1278"/>
                  </a:lnTo>
                  <a:lnTo>
                    <a:pt x="1022" y="1208"/>
                  </a:lnTo>
                  <a:lnTo>
                    <a:pt x="1115" y="1138"/>
                  </a:lnTo>
                  <a:lnTo>
                    <a:pt x="1207" y="1022"/>
                  </a:lnTo>
                  <a:lnTo>
                    <a:pt x="1254" y="930"/>
                  </a:lnTo>
                  <a:lnTo>
                    <a:pt x="1300" y="790"/>
                  </a:lnTo>
                  <a:lnTo>
                    <a:pt x="1323" y="674"/>
                  </a:lnTo>
                  <a:lnTo>
                    <a:pt x="1300" y="535"/>
                  </a:lnTo>
                  <a:lnTo>
                    <a:pt x="1254" y="396"/>
                  </a:lnTo>
                  <a:lnTo>
                    <a:pt x="1207" y="303"/>
                  </a:lnTo>
                  <a:lnTo>
                    <a:pt x="1115" y="187"/>
                  </a:lnTo>
                  <a:lnTo>
                    <a:pt x="1022" y="117"/>
                  </a:lnTo>
                  <a:lnTo>
                    <a:pt x="906" y="47"/>
                  </a:lnTo>
                  <a:lnTo>
                    <a:pt x="789" y="24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34">
              <a:extLst>
                <a:ext uri="{FF2B5EF4-FFF2-40B4-BE49-F238E27FC236}">
                  <a16:creationId xmlns:a16="http://schemas.microsoft.com/office/drawing/2014/main" id="{034F758A-B071-76A2-6608-51A0CF455C90}"/>
                </a:ext>
              </a:extLst>
            </p:cNvPr>
            <p:cNvSpPr/>
            <p:nvPr/>
          </p:nvSpPr>
          <p:spPr>
            <a:xfrm>
              <a:off x="1521143" y="7350682"/>
              <a:ext cx="169472" cy="169587"/>
            </a:xfrm>
            <a:custGeom>
              <a:avLst/>
              <a:gdLst/>
              <a:ahLst/>
              <a:cxnLst/>
              <a:rect l="l" t="t" r="r" b="b"/>
              <a:pathLst>
                <a:path w="1324" h="1325" extrusionOk="0">
                  <a:moveTo>
                    <a:pt x="650" y="1"/>
                  </a:moveTo>
                  <a:lnTo>
                    <a:pt x="534" y="24"/>
                  </a:lnTo>
                  <a:lnTo>
                    <a:pt x="395" y="47"/>
                  </a:lnTo>
                  <a:lnTo>
                    <a:pt x="279" y="117"/>
                  </a:lnTo>
                  <a:lnTo>
                    <a:pt x="186" y="187"/>
                  </a:lnTo>
                  <a:lnTo>
                    <a:pt x="116" y="303"/>
                  </a:lnTo>
                  <a:lnTo>
                    <a:pt x="46" y="396"/>
                  </a:lnTo>
                  <a:lnTo>
                    <a:pt x="23" y="535"/>
                  </a:lnTo>
                  <a:lnTo>
                    <a:pt x="0" y="674"/>
                  </a:lnTo>
                  <a:lnTo>
                    <a:pt x="23" y="790"/>
                  </a:lnTo>
                  <a:lnTo>
                    <a:pt x="46" y="930"/>
                  </a:lnTo>
                  <a:lnTo>
                    <a:pt x="116" y="1022"/>
                  </a:lnTo>
                  <a:lnTo>
                    <a:pt x="186" y="1138"/>
                  </a:lnTo>
                  <a:lnTo>
                    <a:pt x="279" y="1208"/>
                  </a:lnTo>
                  <a:lnTo>
                    <a:pt x="395" y="1278"/>
                  </a:lnTo>
                  <a:lnTo>
                    <a:pt x="534" y="1301"/>
                  </a:lnTo>
                  <a:lnTo>
                    <a:pt x="650" y="1324"/>
                  </a:lnTo>
                  <a:lnTo>
                    <a:pt x="789" y="1301"/>
                  </a:lnTo>
                  <a:lnTo>
                    <a:pt x="905" y="1278"/>
                  </a:lnTo>
                  <a:lnTo>
                    <a:pt x="1022" y="1208"/>
                  </a:lnTo>
                  <a:lnTo>
                    <a:pt x="1138" y="1138"/>
                  </a:lnTo>
                  <a:lnTo>
                    <a:pt x="1207" y="1022"/>
                  </a:lnTo>
                  <a:lnTo>
                    <a:pt x="1277" y="930"/>
                  </a:lnTo>
                  <a:lnTo>
                    <a:pt x="1300" y="790"/>
                  </a:lnTo>
                  <a:lnTo>
                    <a:pt x="1323" y="674"/>
                  </a:lnTo>
                  <a:lnTo>
                    <a:pt x="1300" y="535"/>
                  </a:lnTo>
                  <a:lnTo>
                    <a:pt x="1277" y="396"/>
                  </a:lnTo>
                  <a:lnTo>
                    <a:pt x="1207" y="303"/>
                  </a:lnTo>
                  <a:lnTo>
                    <a:pt x="1138" y="187"/>
                  </a:lnTo>
                  <a:lnTo>
                    <a:pt x="1022" y="117"/>
                  </a:lnTo>
                  <a:lnTo>
                    <a:pt x="905" y="47"/>
                  </a:lnTo>
                  <a:lnTo>
                    <a:pt x="789" y="24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34">
              <a:extLst>
                <a:ext uri="{FF2B5EF4-FFF2-40B4-BE49-F238E27FC236}">
                  <a16:creationId xmlns:a16="http://schemas.microsoft.com/office/drawing/2014/main" id="{20A2B0BB-003D-F486-56EF-D7A2C7D88F89}"/>
                </a:ext>
              </a:extLst>
            </p:cNvPr>
            <p:cNvSpPr/>
            <p:nvPr/>
          </p:nvSpPr>
          <p:spPr>
            <a:xfrm>
              <a:off x="2202137" y="7080364"/>
              <a:ext cx="344832" cy="127862"/>
            </a:xfrm>
            <a:custGeom>
              <a:avLst/>
              <a:gdLst/>
              <a:ahLst/>
              <a:cxnLst/>
              <a:rect l="l" t="t" r="r" b="b"/>
              <a:pathLst>
                <a:path w="2694" h="999" extrusionOk="0">
                  <a:moveTo>
                    <a:pt x="0" y="0"/>
                  </a:moveTo>
                  <a:lnTo>
                    <a:pt x="1324" y="998"/>
                  </a:lnTo>
                  <a:lnTo>
                    <a:pt x="2206" y="998"/>
                  </a:lnTo>
                  <a:lnTo>
                    <a:pt x="2276" y="743"/>
                  </a:lnTo>
                  <a:lnTo>
                    <a:pt x="2368" y="511"/>
                  </a:lnTo>
                  <a:lnTo>
                    <a:pt x="2508" y="256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34">
              <a:extLst>
                <a:ext uri="{FF2B5EF4-FFF2-40B4-BE49-F238E27FC236}">
                  <a16:creationId xmlns:a16="http://schemas.microsoft.com/office/drawing/2014/main" id="{DAD8158D-D665-C355-06AA-2BC3BC4BA145}"/>
                </a:ext>
              </a:extLst>
            </p:cNvPr>
            <p:cNvSpPr/>
            <p:nvPr/>
          </p:nvSpPr>
          <p:spPr>
            <a:xfrm>
              <a:off x="1175986" y="6839613"/>
              <a:ext cx="692608" cy="273515"/>
            </a:xfrm>
            <a:custGeom>
              <a:avLst/>
              <a:gdLst/>
              <a:ahLst/>
              <a:cxnLst/>
              <a:rect l="l" t="t" r="r" b="b"/>
              <a:pathLst>
                <a:path w="5411" h="2137" extrusionOk="0">
                  <a:moveTo>
                    <a:pt x="605" y="1"/>
                  </a:moveTo>
                  <a:lnTo>
                    <a:pt x="1" y="2137"/>
                  </a:lnTo>
                  <a:lnTo>
                    <a:pt x="5364" y="2137"/>
                  </a:lnTo>
                  <a:lnTo>
                    <a:pt x="5410" y="1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34">
              <a:extLst>
                <a:ext uri="{FF2B5EF4-FFF2-40B4-BE49-F238E27FC236}">
                  <a16:creationId xmlns:a16="http://schemas.microsoft.com/office/drawing/2014/main" id="{94086439-C2A6-BD07-EC29-7B62EB6598BE}"/>
                </a:ext>
              </a:extLst>
            </p:cNvPr>
            <p:cNvSpPr/>
            <p:nvPr/>
          </p:nvSpPr>
          <p:spPr>
            <a:xfrm>
              <a:off x="2995053" y="5588627"/>
              <a:ext cx="282370" cy="59502"/>
            </a:xfrm>
            <a:custGeom>
              <a:avLst/>
              <a:gdLst/>
              <a:ahLst/>
              <a:cxnLst/>
              <a:rect l="l" t="t" r="r" b="b"/>
              <a:pathLst>
                <a:path w="1928" h="349" extrusionOk="0">
                  <a:moveTo>
                    <a:pt x="163" y="1"/>
                  </a:moveTo>
                  <a:lnTo>
                    <a:pt x="93" y="24"/>
                  </a:lnTo>
                  <a:lnTo>
                    <a:pt x="47" y="47"/>
                  </a:lnTo>
                  <a:lnTo>
                    <a:pt x="24" y="117"/>
                  </a:lnTo>
                  <a:lnTo>
                    <a:pt x="0" y="186"/>
                  </a:lnTo>
                  <a:lnTo>
                    <a:pt x="24" y="233"/>
                  </a:lnTo>
                  <a:lnTo>
                    <a:pt x="47" y="302"/>
                  </a:lnTo>
                  <a:lnTo>
                    <a:pt x="93" y="326"/>
                  </a:lnTo>
                  <a:lnTo>
                    <a:pt x="163" y="349"/>
                  </a:lnTo>
                  <a:lnTo>
                    <a:pt x="1927" y="349"/>
                  </a:lnTo>
                  <a:lnTo>
                    <a:pt x="19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34">
              <a:extLst>
                <a:ext uri="{FF2B5EF4-FFF2-40B4-BE49-F238E27FC236}">
                  <a16:creationId xmlns:a16="http://schemas.microsoft.com/office/drawing/2014/main" id="{AC42D2D6-C802-E345-50C9-03D81E39C272}"/>
                </a:ext>
              </a:extLst>
            </p:cNvPr>
            <p:cNvSpPr/>
            <p:nvPr/>
          </p:nvSpPr>
          <p:spPr>
            <a:xfrm>
              <a:off x="2412660" y="6396893"/>
              <a:ext cx="217088" cy="113143"/>
            </a:xfrm>
            <a:custGeom>
              <a:avLst/>
              <a:gdLst/>
              <a:ahLst/>
              <a:cxnLst/>
              <a:rect l="l" t="t" r="r" b="b"/>
              <a:pathLst>
                <a:path w="1696" h="884" extrusionOk="0">
                  <a:moveTo>
                    <a:pt x="1603" y="1"/>
                  </a:moveTo>
                  <a:lnTo>
                    <a:pt x="1510" y="24"/>
                  </a:lnTo>
                  <a:lnTo>
                    <a:pt x="71" y="651"/>
                  </a:lnTo>
                  <a:lnTo>
                    <a:pt x="24" y="674"/>
                  </a:lnTo>
                  <a:lnTo>
                    <a:pt x="1" y="721"/>
                  </a:lnTo>
                  <a:lnTo>
                    <a:pt x="1" y="767"/>
                  </a:lnTo>
                  <a:lnTo>
                    <a:pt x="1" y="813"/>
                  </a:lnTo>
                  <a:lnTo>
                    <a:pt x="47" y="860"/>
                  </a:lnTo>
                  <a:lnTo>
                    <a:pt x="117" y="883"/>
                  </a:lnTo>
                  <a:lnTo>
                    <a:pt x="187" y="883"/>
                  </a:lnTo>
                  <a:lnTo>
                    <a:pt x="767" y="628"/>
                  </a:lnTo>
                  <a:lnTo>
                    <a:pt x="999" y="512"/>
                  </a:lnTo>
                  <a:lnTo>
                    <a:pt x="1626" y="256"/>
                  </a:lnTo>
                  <a:lnTo>
                    <a:pt x="1673" y="233"/>
                  </a:lnTo>
                  <a:lnTo>
                    <a:pt x="1696" y="187"/>
                  </a:lnTo>
                  <a:lnTo>
                    <a:pt x="1696" y="140"/>
                  </a:lnTo>
                  <a:lnTo>
                    <a:pt x="1696" y="94"/>
                  </a:lnTo>
                  <a:lnTo>
                    <a:pt x="1673" y="47"/>
                  </a:lnTo>
                  <a:lnTo>
                    <a:pt x="16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34">
              <a:extLst>
                <a:ext uri="{FF2B5EF4-FFF2-40B4-BE49-F238E27FC236}">
                  <a16:creationId xmlns:a16="http://schemas.microsoft.com/office/drawing/2014/main" id="{916DB68D-8DF9-2DD4-0270-B97D2FDCBEA1}"/>
                </a:ext>
              </a:extLst>
            </p:cNvPr>
            <p:cNvSpPr/>
            <p:nvPr/>
          </p:nvSpPr>
          <p:spPr>
            <a:xfrm>
              <a:off x="2730849" y="6070589"/>
              <a:ext cx="43386" cy="284238"/>
            </a:xfrm>
            <a:custGeom>
              <a:avLst/>
              <a:gdLst/>
              <a:ahLst/>
              <a:cxnLst/>
              <a:rect l="l" t="t" r="r" b="b"/>
              <a:pathLst>
                <a:path w="326" h="2136" extrusionOk="0">
                  <a:moveTo>
                    <a:pt x="0" y="0"/>
                  </a:moveTo>
                  <a:lnTo>
                    <a:pt x="24" y="325"/>
                  </a:lnTo>
                  <a:lnTo>
                    <a:pt x="140" y="1927"/>
                  </a:lnTo>
                  <a:lnTo>
                    <a:pt x="163" y="2136"/>
                  </a:lnTo>
                  <a:lnTo>
                    <a:pt x="325" y="2136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34">
              <a:extLst>
                <a:ext uri="{FF2B5EF4-FFF2-40B4-BE49-F238E27FC236}">
                  <a16:creationId xmlns:a16="http://schemas.microsoft.com/office/drawing/2014/main" id="{CE63332C-1D76-68EC-BC83-88499FBDCFE0}"/>
                </a:ext>
              </a:extLst>
            </p:cNvPr>
            <p:cNvSpPr/>
            <p:nvPr/>
          </p:nvSpPr>
          <p:spPr>
            <a:xfrm>
              <a:off x="2625845" y="6113837"/>
              <a:ext cx="123636" cy="213178"/>
            </a:xfrm>
            <a:custGeom>
              <a:avLst/>
              <a:gdLst/>
              <a:ahLst/>
              <a:cxnLst/>
              <a:rect l="l" t="t" r="r" b="b"/>
              <a:pathLst>
                <a:path w="929" h="1602" extrusionOk="0">
                  <a:moveTo>
                    <a:pt x="279" y="0"/>
                  </a:moveTo>
                  <a:lnTo>
                    <a:pt x="209" y="23"/>
                  </a:lnTo>
                  <a:lnTo>
                    <a:pt x="139" y="46"/>
                  </a:lnTo>
                  <a:lnTo>
                    <a:pt x="70" y="70"/>
                  </a:lnTo>
                  <a:lnTo>
                    <a:pt x="23" y="116"/>
                  </a:lnTo>
                  <a:lnTo>
                    <a:pt x="0" y="186"/>
                  </a:lnTo>
                  <a:lnTo>
                    <a:pt x="0" y="255"/>
                  </a:lnTo>
                  <a:lnTo>
                    <a:pt x="0" y="325"/>
                  </a:lnTo>
                  <a:lnTo>
                    <a:pt x="23" y="395"/>
                  </a:lnTo>
                  <a:lnTo>
                    <a:pt x="348" y="1114"/>
                  </a:lnTo>
                  <a:lnTo>
                    <a:pt x="371" y="1231"/>
                  </a:lnTo>
                  <a:lnTo>
                    <a:pt x="464" y="1370"/>
                  </a:lnTo>
                  <a:lnTo>
                    <a:pt x="557" y="1509"/>
                  </a:lnTo>
                  <a:lnTo>
                    <a:pt x="650" y="1579"/>
                  </a:lnTo>
                  <a:lnTo>
                    <a:pt x="743" y="1602"/>
                  </a:lnTo>
                  <a:lnTo>
                    <a:pt x="929" y="1602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9" name="Google Shape;3659;p34">
            <a:extLst>
              <a:ext uri="{FF2B5EF4-FFF2-40B4-BE49-F238E27FC236}">
                <a16:creationId xmlns:a16="http://schemas.microsoft.com/office/drawing/2014/main" id="{ED3F624B-A0BD-4A8D-D24C-9F33D2DC401F}"/>
              </a:ext>
            </a:extLst>
          </p:cNvPr>
          <p:cNvGrpSpPr/>
          <p:nvPr/>
        </p:nvGrpSpPr>
        <p:grpSpPr>
          <a:xfrm flipH="1">
            <a:off x="8430852" y="3958982"/>
            <a:ext cx="712929" cy="368469"/>
            <a:chOff x="4788538" y="2017249"/>
            <a:chExt cx="1752099" cy="905551"/>
          </a:xfrm>
        </p:grpSpPr>
        <p:sp>
          <p:nvSpPr>
            <p:cNvPr id="3660" name="Google Shape;3660;p34">
              <a:extLst>
                <a:ext uri="{FF2B5EF4-FFF2-40B4-BE49-F238E27FC236}">
                  <a16:creationId xmlns:a16="http://schemas.microsoft.com/office/drawing/2014/main" id="{7625F134-92D7-D2ED-BA9B-83B1C7598E9A}"/>
                </a:ext>
              </a:extLst>
            </p:cNvPr>
            <p:cNvSpPr/>
            <p:nvPr/>
          </p:nvSpPr>
          <p:spPr>
            <a:xfrm>
              <a:off x="4788538" y="2017249"/>
              <a:ext cx="1134977" cy="905550"/>
            </a:xfrm>
            <a:custGeom>
              <a:avLst/>
              <a:gdLst/>
              <a:ahLst/>
              <a:cxnLst/>
              <a:rect l="l" t="t" r="r" b="b"/>
              <a:pathLst>
                <a:path w="4482" h="3576" extrusionOk="0">
                  <a:moveTo>
                    <a:pt x="0" y="0"/>
                  </a:moveTo>
                  <a:lnTo>
                    <a:pt x="0" y="3576"/>
                  </a:lnTo>
                  <a:lnTo>
                    <a:pt x="4481" y="3576"/>
                  </a:lnTo>
                  <a:lnTo>
                    <a:pt x="44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34">
              <a:extLst>
                <a:ext uri="{FF2B5EF4-FFF2-40B4-BE49-F238E27FC236}">
                  <a16:creationId xmlns:a16="http://schemas.microsoft.com/office/drawing/2014/main" id="{443F2AEE-D731-57EC-2E5C-5A51F4DCD0CB}"/>
                </a:ext>
              </a:extLst>
            </p:cNvPr>
            <p:cNvSpPr/>
            <p:nvPr/>
          </p:nvSpPr>
          <p:spPr>
            <a:xfrm>
              <a:off x="5305887" y="2017249"/>
              <a:ext cx="1234749" cy="905550"/>
            </a:xfrm>
            <a:custGeom>
              <a:avLst/>
              <a:gdLst/>
              <a:ahLst/>
              <a:cxnLst/>
              <a:rect l="l" t="t" r="r" b="b"/>
              <a:pathLst>
                <a:path w="4876" h="3576" extrusionOk="0">
                  <a:moveTo>
                    <a:pt x="2438" y="0"/>
                  </a:moveTo>
                  <a:lnTo>
                    <a:pt x="2183" y="23"/>
                  </a:lnTo>
                  <a:lnTo>
                    <a:pt x="1927" y="47"/>
                  </a:lnTo>
                  <a:lnTo>
                    <a:pt x="1695" y="93"/>
                  </a:lnTo>
                  <a:lnTo>
                    <a:pt x="1486" y="139"/>
                  </a:lnTo>
                  <a:lnTo>
                    <a:pt x="1277" y="232"/>
                  </a:lnTo>
                  <a:lnTo>
                    <a:pt x="1068" y="325"/>
                  </a:lnTo>
                  <a:lnTo>
                    <a:pt x="883" y="418"/>
                  </a:lnTo>
                  <a:lnTo>
                    <a:pt x="697" y="534"/>
                  </a:lnTo>
                  <a:lnTo>
                    <a:pt x="558" y="673"/>
                  </a:lnTo>
                  <a:lnTo>
                    <a:pt x="418" y="813"/>
                  </a:lnTo>
                  <a:lnTo>
                    <a:pt x="279" y="975"/>
                  </a:lnTo>
                  <a:lnTo>
                    <a:pt x="186" y="1138"/>
                  </a:lnTo>
                  <a:lnTo>
                    <a:pt x="93" y="1300"/>
                  </a:lnTo>
                  <a:lnTo>
                    <a:pt x="47" y="1486"/>
                  </a:lnTo>
                  <a:lnTo>
                    <a:pt x="0" y="1672"/>
                  </a:lnTo>
                  <a:lnTo>
                    <a:pt x="0" y="1857"/>
                  </a:lnTo>
                  <a:lnTo>
                    <a:pt x="0" y="3576"/>
                  </a:lnTo>
                  <a:lnTo>
                    <a:pt x="4876" y="3576"/>
                  </a:lnTo>
                  <a:lnTo>
                    <a:pt x="4876" y="1857"/>
                  </a:lnTo>
                  <a:lnTo>
                    <a:pt x="4853" y="1672"/>
                  </a:lnTo>
                  <a:lnTo>
                    <a:pt x="4829" y="1486"/>
                  </a:lnTo>
                  <a:lnTo>
                    <a:pt x="4760" y="1300"/>
                  </a:lnTo>
                  <a:lnTo>
                    <a:pt x="4667" y="1138"/>
                  </a:lnTo>
                  <a:lnTo>
                    <a:pt x="4574" y="975"/>
                  </a:lnTo>
                  <a:lnTo>
                    <a:pt x="4458" y="813"/>
                  </a:lnTo>
                  <a:lnTo>
                    <a:pt x="4319" y="673"/>
                  </a:lnTo>
                  <a:lnTo>
                    <a:pt x="4156" y="534"/>
                  </a:lnTo>
                  <a:lnTo>
                    <a:pt x="3970" y="418"/>
                  </a:lnTo>
                  <a:lnTo>
                    <a:pt x="3785" y="325"/>
                  </a:lnTo>
                  <a:lnTo>
                    <a:pt x="3599" y="232"/>
                  </a:lnTo>
                  <a:lnTo>
                    <a:pt x="3390" y="139"/>
                  </a:lnTo>
                  <a:lnTo>
                    <a:pt x="3158" y="93"/>
                  </a:lnTo>
                  <a:lnTo>
                    <a:pt x="2926" y="47"/>
                  </a:lnTo>
                  <a:lnTo>
                    <a:pt x="2670" y="23"/>
                  </a:lnTo>
                  <a:lnTo>
                    <a:pt x="24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34">
              <a:extLst>
                <a:ext uri="{FF2B5EF4-FFF2-40B4-BE49-F238E27FC236}">
                  <a16:creationId xmlns:a16="http://schemas.microsoft.com/office/drawing/2014/main" id="{204E88D5-BC39-743B-7A78-9522CA33B393}"/>
                </a:ext>
              </a:extLst>
            </p:cNvPr>
            <p:cNvSpPr/>
            <p:nvPr/>
          </p:nvSpPr>
          <p:spPr>
            <a:xfrm>
              <a:off x="5305887" y="2070174"/>
              <a:ext cx="1234749" cy="793876"/>
            </a:xfrm>
            <a:custGeom>
              <a:avLst/>
              <a:gdLst/>
              <a:ahLst/>
              <a:cxnLst/>
              <a:rect l="l" t="t" r="r" b="b"/>
              <a:pathLst>
                <a:path w="4876" h="3135" extrusionOk="0">
                  <a:moveTo>
                    <a:pt x="1301" y="0"/>
                  </a:moveTo>
                  <a:lnTo>
                    <a:pt x="1068" y="116"/>
                  </a:lnTo>
                  <a:lnTo>
                    <a:pt x="3785" y="116"/>
                  </a:lnTo>
                  <a:lnTo>
                    <a:pt x="3576" y="0"/>
                  </a:lnTo>
                  <a:close/>
                  <a:moveTo>
                    <a:pt x="651" y="395"/>
                  </a:moveTo>
                  <a:lnTo>
                    <a:pt x="534" y="488"/>
                  </a:lnTo>
                  <a:lnTo>
                    <a:pt x="4342" y="488"/>
                  </a:lnTo>
                  <a:lnTo>
                    <a:pt x="4226" y="395"/>
                  </a:lnTo>
                  <a:close/>
                  <a:moveTo>
                    <a:pt x="279" y="766"/>
                  </a:moveTo>
                  <a:lnTo>
                    <a:pt x="209" y="859"/>
                  </a:lnTo>
                  <a:lnTo>
                    <a:pt x="4644" y="859"/>
                  </a:lnTo>
                  <a:lnTo>
                    <a:pt x="4574" y="766"/>
                  </a:lnTo>
                  <a:close/>
                  <a:moveTo>
                    <a:pt x="93" y="1138"/>
                  </a:moveTo>
                  <a:lnTo>
                    <a:pt x="47" y="1254"/>
                  </a:lnTo>
                  <a:lnTo>
                    <a:pt x="4806" y="1254"/>
                  </a:lnTo>
                  <a:lnTo>
                    <a:pt x="4783" y="1138"/>
                  </a:lnTo>
                  <a:close/>
                  <a:moveTo>
                    <a:pt x="0" y="1532"/>
                  </a:moveTo>
                  <a:lnTo>
                    <a:pt x="0" y="1625"/>
                  </a:lnTo>
                  <a:lnTo>
                    <a:pt x="4876" y="1625"/>
                  </a:lnTo>
                  <a:lnTo>
                    <a:pt x="4853" y="1532"/>
                  </a:lnTo>
                  <a:close/>
                  <a:moveTo>
                    <a:pt x="0" y="1904"/>
                  </a:moveTo>
                  <a:lnTo>
                    <a:pt x="0" y="1997"/>
                  </a:lnTo>
                  <a:lnTo>
                    <a:pt x="4876" y="1997"/>
                  </a:lnTo>
                  <a:lnTo>
                    <a:pt x="4876" y="1904"/>
                  </a:lnTo>
                  <a:close/>
                  <a:moveTo>
                    <a:pt x="0" y="2275"/>
                  </a:moveTo>
                  <a:lnTo>
                    <a:pt x="0" y="2391"/>
                  </a:lnTo>
                  <a:lnTo>
                    <a:pt x="4876" y="2391"/>
                  </a:lnTo>
                  <a:lnTo>
                    <a:pt x="4876" y="2275"/>
                  </a:lnTo>
                  <a:close/>
                  <a:moveTo>
                    <a:pt x="0" y="2670"/>
                  </a:moveTo>
                  <a:lnTo>
                    <a:pt x="0" y="2763"/>
                  </a:lnTo>
                  <a:lnTo>
                    <a:pt x="4876" y="2763"/>
                  </a:lnTo>
                  <a:lnTo>
                    <a:pt x="4876" y="2670"/>
                  </a:lnTo>
                  <a:close/>
                  <a:moveTo>
                    <a:pt x="0" y="3041"/>
                  </a:moveTo>
                  <a:lnTo>
                    <a:pt x="0" y="3134"/>
                  </a:lnTo>
                  <a:lnTo>
                    <a:pt x="4876" y="3134"/>
                  </a:lnTo>
                  <a:lnTo>
                    <a:pt x="4876" y="3041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34">
              <a:extLst>
                <a:ext uri="{FF2B5EF4-FFF2-40B4-BE49-F238E27FC236}">
                  <a16:creationId xmlns:a16="http://schemas.microsoft.com/office/drawing/2014/main" id="{2D3A38B2-CFDE-5A94-EA9C-90F0F8FB1B6B}"/>
                </a:ext>
              </a:extLst>
            </p:cNvPr>
            <p:cNvSpPr/>
            <p:nvPr/>
          </p:nvSpPr>
          <p:spPr>
            <a:xfrm>
              <a:off x="5535060" y="2434572"/>
              <a:ext cx="776403" cy="488227"/>
            </a:xfrm>
            <a:custGeom>
              <a:avLst/>
              <a:gdLst/>
              <a:ahLst/>
              <a:cxnLst/>
              <a:rect l="l" t="t" r="r" b="b"/>
              <a:pathLst>
                <a:path w="3066" h="1928" extrusionOk="0">
                  <a:moveTo>
                    <a:pt x="1" y="1"/>
                  </a:moveTo>
                  <a:lnTo>
                    <a:pt x="1" y="1928"/>
                  </a:lnTo>
                  <a:lnTo>
                    <a:pt x="3065" y="1928"/>
                  </a:lnTo>
                  <a:lnTo>
                    <a:pt x="30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n 2" descr="Tabla&#10;&#10;El contenido generado por IA puede ser incorrecto.">
            <a:extLst>
              <a:ext uri="{FF2B5EF4-FFF2-40B4-BE49-F238E27FC236}">
                <a16:creationId xmlns:a16="http://schemas.microsoft.com/office/drawing/2014/main" id="{3C45ED5F-40D7-A227-8107-71D79C133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447" y="1175061"/>
            <a:ext cx="3721592" cy="326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5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1">
          <a:extLst>
            <a:ext uri="{FF2B5EF4-FFF2-40B4-BE49-F238E27FC236}">
              <a16:creationId xmlns:a16="http://schemas.microsoft.com/office/drawing/2014/main" id="{F04F05BC-3A94-280C-2435-084F7FA42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2" name="Google Shape;3472;p34">
            <a:extLst>
              <a:ext uri="{FF2B5EF4-FFF2-40B4-BE49-F238E27FC236}">
                <a16:creationId xmlns:a16="http://schemas.microsoft.com/office/drawing/2014/main" id="{6E2058C1-7E64-9A63-50DF-A0C67D34D309}"/>
              </a:ext>
            </a:extLst>
          </p:cNvPr>
          <p:cNvSpPr/>
          <p:nvPr/>
        </p:nvSpPr>
        <p:spPr>
          <a:xfrm>
            <a:off x="100" y="4147400"/>
            <a:ext cx="9144000" cy="456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3" name="Google Shape;3473;p34">
            <a:extLst>
              <a:ext uri="{FF2B5EF4-FFF2-40B4-BE49-F238E27FC236}">
                <a16:creationId xmlns:a16="http://schemas.microsoft.com/office/drawing/2014/main" id="{60FC6AD6-BEF2-2684-0182-D2792392DC31}"/>
              </a:ext>
            </a:extLst>
          </p:cNvPr>
          <p:cNvSpPr/>
          <p:nvPr/>
        </p:nvSpPr>
        <p:spPr>
          <a:xfrm flipH="1">
            <a:off x="4622596" y="3276813"/>
            <a:ext cx="4622473" cy="870579"/>
          </a:xfrm>
          <a:custGeom>
            <a:avLst/>
            <a:gdLst/>
            <a:ahLst/>
            <a:cxnLst/>
            <a:rect l="l" t="t" r="r" b="b"/>
            <a:pathLst>
              <a:path w="46968" h="8846" extrusionOk="0">
                <a:moveTo>
                  <a:pt x="24680" y="0"/>
                </a:moveTo>
                <a:lnTo>
                  <a:pt x="24680" y="2554"/>
                </a:lnTo>
                <a:lnTo>
                  <a:pt x="23147" y="2554"/>
                </a:lnTo>
                <a:lnTo>
                  <a:pt x="23147" y="6060"/>
                </a:lnTo>
                <a:lnTo>
                  <a:pt x="21801" y="6060"/>
                </a:lnTo>
                <a:lnTo>
                  <a:pt x="21801" y="2066"/>
                </a:lnTo>
                <a:lnTo>
                  <a:pt x="20059" y="2066"/>
                </a:lnTo>
                <a:lnTo>
                  <a:pt x="20059" y="929"/>
                </a:lnTo>
                <a:lnTo>
                  <a:pt x="17854" y="929"/>
                </a:lnTo>
                <a:lnTo>
                  <a:pt x="17854" y="3065"/>
                </a:lnTo>
                <a:lnTo>
                  <a:pt x="16577" y="3065"/>
                </a:lnTo>
                <a:lnTo>
                  <a:pt x="16577" y="2345"/>
                </a:lnTo>
                <a:lnTo>
                  <a:pt x="15346" y="2345"/>
                </a:lnTo>
                <a:lnTo>
                  <a:pt x="15346" y="5224"/>
                </a:lnTo>
                <a:lnTo>
                  <a:pt x="13907" y="5224"/>
                </a:lnTo>
                <a:lnTo>
                  <a:pt x="13048" y="3738"/>
                </a:lnTo>
                <a:lnTo>
                  <a:pt x="12050" y="3738"/>
                </a:lnTo>
                <a:lnTo>
                  <a:pt x="12050" y="2066"/>
                </a:lnTo>
                <a:lnTo>
                  <a:pt x="10285" y="2066"/>
                </a:lnTo>
                <a:lnTo>
                  <a:pt x="10285" y="6710"/>
                </a:lnTo>
                <a:lnTo>
                  <a:pt x="8498" y="6710"/>
                </a:lnTo>
                <a:lnTo>
                  <a:pt x="8498" y="5038"/>
                </a:lnTo>
                <a:lnTo>
                  <a:pt x="6988" y="5038"/>
                </a:lnTo>
                <a:lnTo>
                  <a:pt x="6988" y="2740"/>
                </a:lnTo>
                <a:lnTo>
                  <a:pt x="4644" y="2740"/>
                </a:lnTo>
                <a:lnTo>
                  <a:pt x="4644" y="3854"/>
                </a:lnTo>
                <a:lnTo>
                  <a:pt x="1811" y="3854"/>
                </a:lnTo>
                <a:lnTo>
                  <a:pt x="1811" y="5247"/>
                </a:lnTo>
                <a:lnTo>
                  <a:pt x="0" y="5247"/>
                </a:lnTo>
                <a:lnTo>
                  <a:pt x="0" y="8845"/>
                </a:lnTo>
                <a:lnTo>
                  <a:pt x="46967" y="8845"/>
                </a:lnTo>
                <a:lnTo>
                  <a:pt x="46967" y="6385"/>
                </a:lnTo>
                <a:lnTo>
                  <a:pt x="43462" y="6385"/>
                </a:lnTo>
                <a:lnTo>
                  <a:pt x="43462" y="4411"/>
                </a:lnTo>
                <a:lnTo>
                  <a:pt x="42022" y="4411"/>
                </a:lnTo>
                <a:lnTo>
                  <a:pt x="42022" y="209"/>
                </a:lnTo>
                <a:lnTo>
                  <a:pt x="39608" y="209"/>
                </a:lnTo>
                <a:lnTo>
                  <a:pt x="39608" y="2925"/>
                </a:lnTo>
                <a:lnTo>
                  <a:pt x="38261" y="2925"/>
                </a:lnTo>
                <a:lnTo>
                  <a:pt x="38261" y="6268"/>
                </a:lnTo>
                <a:lnTo>
                  <a:pt x="36149" y="6268"/>
                </a:lnTo>
                <a:lnTo>
                  <a:pt x="36149" y="5108"/>
                </a:lnTo>
                <a:lnTo>
                  <a:pt x="34082" y="5108"/>
                </a:lnTo>
                <a:lnTo>
                  <a:pt x="32504" y="3552"/>
                </a:lnTo>
                <a:lnTo>
                  <a:pt x="30344" y="3552"/>
                </a:lnTo>
                <a:lnTo>
                  <a:pt x="30344" y="1068"/>
                </a:lnTo>
                <a:lnTo>
                  <a:pt x="27117" y="1068"/>
                </a:lnTo>
                <a:lnTo>
                  <a:pt x="27117" y="0"/>
                </a:lnTo>
                <a:close/>
              </a:path>
            </a:pathLst>
          </a:custGeom>
          <a:solidFill>
            <a:srgbClr val="1A1F20">
              <a:alpha val="131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4" name="Google Shape;3474;p34">
            <a:extLst>
              <a:ext uri="{FF2B5EF4-FFF2-40B4-BE49-F238E27FC236}">
                <a16:creationId xmlns:a16="http://schemas.microsoft.com/office/drawing/2014/main" id="{E7102871-6391-3AC8-83C3-A4556C2874A0}"/>
              </a:ext>
            </a:extLst>
          </p:cNvPr>
          <p:cNvSpPr/>
          <p:nvPr/>
        </p:nvSpPr>
        <p:spPr>
          <a:xfrm flipH="1">
            <a:off x="124" y="3276813"/>
            <a:ext cx="4622473" cy="870579"/>
          </a:xfrm>
          <a:custGeom>
            <a:avLst/>
            <a:gdLst/>
            <a:ahLst/>
            <a:cxnLst/>
            <a:rect l="l" t="t" r="r" b="b"/>
            <a:pathLst>
              <a:path w="46968" h="8846" extrusionOk="0">
                <a:moveTo>
                  <a:pt x="24680" y="0"/>
                </a:moveTo>
                <a:lnTo>
                  <a:pt x="24680" y="2554"/>
                </a:lnTo>
                <a:lnTo>
                  <a:pt x="23147" y="2554"/>
                </a:lnTo>
                <a:lnTo>
                  <a:pt x="23147" y="6060"/>
                </a:lnTo>
                <a:lnTo>
                  <a:pt x="21801" y="6060"/>
                </a:lnTo>
                <a:lnTo>
                  <a:pt x="21801" y="2066"/>
                </a:lnTo>
                <a:lnTo>
                  <a:pt x="20059" y="2066"/>
                </a:lnTo>
                <a:lnTo>
                  <a:pt x="20059" y="929"/>
                </a:lnTo>
                <a:lnTo>
                  <a:pt x="17854" y="929"/>
                </a:lnTo>
                <a:lnTo>
                  <a:pt x="17854" y="3065"/>
                </a:lnTo>
                <a:lnTo>
                  <a:pt x="16577" y="3065"/>
                </a:lnTo>
                <a:lnTo>
                  <a:pt x="16577" y="2345"/>
                </a:lnTo>
                <a:lnTo>
                  <a:pt x="15346" y="2345"/>
                </a:lnTo>
                <a:lnTo>
                  <a:pt x="15346" y="5224"/>
                </a:lnTo>
                <a:lnTo>
                  <a:pt x="13907" y="5224"/>
                </a:lnTo>
                <a:lnTo>
                  <a:pt x="13048" y="3738"/>
                </a:lnTo>
                <a:lnTo>
                  <a:pt x="12050" y="3738"/>
                </a:lnTo>
                <a:lnTo>
                  <a:pt x="12050" y="2066"/>
                </a:lnTo>
                <a:lnTo>
                  <a:pt x="10285" y="2066"/>
                </a:lnTo>
                <a:lnTo>
                  <a:pt x="10285" y="6710"/>
                </a:lnTo>
                <a:lnTo>
                  <a:pt x="8498" y="6710"/>
                </a:lnTo>
                <a:lnTo>
                  <a:pt x="8498" y="5038"/>
                </a:lnTo>
                <a:lnTo>
                  <a:pt x="6988" y="5038"/>
                </a:lnTo>
                <a:lnTo>
                  <a:pt x="6988" y="2740"/>
                </a:lnTo>
                <a:lnTo>
                  <a:pt x="4644" y="2740"/>
                </a:lnTo>
                <a:lnTo>
                  <a:pt x="4644" y="3854"/>
                </a:lnTo>
                <a:lnTo>
                  <a:pt x="1811" y="3854"/>
                </a:lnTo>
                <a:lnTo>
                  <a:pt x="1811" y="5247"/>
                </a:lnTo>
                <a:lnTo>
                  <a:pt x="0" y="5247"/>
                </a:lnTo>
                <a:lnTo>
                  <a:pt x="0" y="8845"/>
                </a:lnTo>
                <a:lnTo>
                  <a:pt x="46967" y="8845"/>
                </a:lnTo>
                <a:lnTo>
                  <a:pt x="46967" y="6385"/>
                </a:lnTo>
                <a:lnTo>
                  <a:pt x="43462" y="6385"/>
                </a:lnTo>
                <a:lnTo>
                  <a:pt x="43462" y="4411"/>
                </a:lnTo>
                <a:lnTo>
                  <a:pt x="42022" y="4411"/>
                </a:lnTo>
                <a:lnTo>
                  <a:pt x="42022" y="209"/>
                </a:lnTo>
                <a:lnTo>
                  <a:pt x="39608" y="209"/>
                </a:lnTo>
                <a:lnTo>
                  <a:pt x="39608" y="2925"/>
                </a:lnTo>
                <a:lnTo>
                  <a:pt x="38261" y="2925"/>
                </a:lnTo>
                <a:lnTo>
                  <a:pt x="38261" y="6268"/>
                </a:lnTo>
                <a:lnTo>
                  <a:pt x="36149" y="6268"/>
                </a:lnTo>
                <a:lnTo>
                  <a:pt x="36149" y="5108"/>
                </a:lnTo>
                <a:lnTo>
                  <a:pt x="34082" y="5108"/>
                </a:lnTo>
                <a:lnTo>
                  <a:pt x="32504" y="3552"/>
                </a:lnTo>
                <a:lnTo>
                  <a:pt x="30344" y="3552"/>
                </a:lnTo>
                <a:lnTo>
                  <a:pt x="30344" y="1068"/>
                </a:lnTo>
                <a:lnTo>
                  <a:pt x="27117" y="1068"/>
                </a:lnTo>
                <a:lnTo>
                  <a:pt x="27117" y="0"/>
                </a:lnTo>
                <a:close/>
              </a:path>
            </a:pathLst>
          </a:custGeom>
          <a:solidFill>
            <a:srgbClr val="1A1F20">
              <a:alpha val="131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6" name="Google Shape;3476;p34">
            <a:extLst>
              <a:ext uri="{FF2B5EF4-FFF2-40B4-BE49-F238E27FC236}">
                <a16:creationId xmlns:a16="http://schemas.microsoft.com/office/drawing/2014/main" id="{359B9D6A-5EBB-52C8-8F47-A5E231CE112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49626" y="655839"/>
            <a:ext cx="5787177" cy="41737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BALANZA COMERCIAL: Exportaciones- Importaciones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SzPts val="1100"/>
              <a:buNone/>
            </a:pP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Colombia ha incrementado la importación de maquinaria industrial, combustibles refinados y productos tecnológicos. Sin embargo, las exportaciones tradicionales (café, petróleo y carbón) han disminuido por caída en precios internacionales. Durante el año 2025 se registran: </a:t>
            </a:r>
          </a:p>
          <a:p>
            <a:pPr marL="0" lvl="0" indent="0" algn="just">
              <a:buSzPts val="1100"/>
              <a:buNone/>
            </a:pPr>
            <a:endParaRPr lang="es-MX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SzPts val="1100"/>
              <a:buNone/>
            </a:pP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Exportaciones: USD 52.000 millones </a:t>
            </a:r>
          </a:p>
          <a:p>
            <a:pPr marL="0" lvl="0" indent="0" algn="just">
              <a:buSzPts val="1100"/>
              <a:buNone/>
            </a:pP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Importaciones: USD 67.500 millones</a:t>
            </a:r>
          </a:p>
          <a:p>
            <a:pPr marL="0" lvl="0" indent="0" algn="just">
              <a:buSzPts val="1100"/>
              <a:buNone/>
            </a:pPr>
            <a:endParaRPr lang="es-MX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SzPts val="1100"/>
              <a:buNone/>
            </a:pPr>
            <a:endParaRPr lang="es-MX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SzPts val="1100"/>
              <a:buNone/>
            </a:pP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Colombia firma nuevos acuerdos comerciales y aumenta significativamente sus exportaciones de productos agroindustriales y energéticos. Al mismo tiempo, se reducen las importaciones debido a políticas de sustitución de importaciones.</a:t>
            </a:r>
          </a:p>
          <a:p>
            <a:pPr marL="0" lvl="0" indent="0" algn="just">
              <a:buSzPts val="1100"/>
              <a:buNone/>
            </a:pP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Durante el año 2025 se registran:</a:t>
            </a:r>
          </a:p>
          <a:p>
            <a:pPr marL="0" lvl="0" indent="0" algn="just">
              <a:buSzPts val="1100"/>
              <a:buNone/>
            </a:pPr>
            <a:endParaRPr lang="es-MX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SzPts val="1100"/>
              <a:buNone/>
            </a:pP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Exportaciones: USD 71.000 millones</a:t>
            </a:r>
          </a:p>
          <a:p>
            <a:pPr marL="0" lvl="0" indent="0" algn="just">
              <a:buSzPts val="1100"/>
              <a:buNone/>
            </a:pP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Importaciones: USD 60.000 millones</a:t>
            </a:r>
          </a:p>
          <a:p>
            <a:pPr marL="0" lvl="0" indent="0" algn="just">
              <a:buSzPts val="1100"/>
              <a:buNone/>
            </a:pPr>
            <a:endParaRPr lang="es-MX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SzPts val="1100"/>
              <a:buNone/>
            </a:pP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77" name="Google Shape;3477;p34">
            <a:extLst>
              <a:ext uri="{FF2B5EF4-FFF2-40B4-BE49-F238E27FC236}">
                <a16:creationId xmlns:a16="http://schemas.microsoft.com/office/drawing/2014/main" id="{C0C7DDC0-60BD-DB40-53DB-AC3A51A66B8E}"/>
              </a:ext>
            </a:extLst>
          </p:cNvPr>
          <p:cNvGrpSpPr/>
          <p:nvPr/>
        </p:nvGrpSpPr>
        <p:grpSpPr>
          <a:xfrm>
            <a:off x="6322344" y="4143961"/>
            <a:ext cx="3497622" cy="1279261"/>
            <a:chOff x="127" y="3525732"/>
            <a:chExt cx="2948097" cy="1078271"/>
          </a:xfrm>
        </p:grpSpPr>
        <p:grpSp>
          <p:nvGrpSpPr>
            <p:cNvPr id="3478" name="Google Shape;3478;p34">
              <a:extLst>
                <a:ext uri="{FF2B5EF4-FFF2-40B4-BE49-F238E27FC236}">
                  <a16:creationId xmlns:a16="http://schemas.microsoft.com/office/drawing/2014/main" id="{EA2ACF58-A26E-4ECF-05A7-492B84A2E819}"/>
                </a:ext>
              </a:extLst>
            </p:cNvPr>
            <p:cNvGrpSpPr/>
            <p:nvPr/>
          </p:nvGrpSpPr>
          <p:grpSpPr>
            <a:xfrm flipH="1">
              <a:off x="2185002" y="4244582"/>
              <a:ext cx="763222" cy="359421"/>
              <a:chOff x="811985" y="3296192"/>
              <a:chExt cx="1330582" cy="626605"/>
            </a:xfrm>
          </p:grpSpPr>
          <p:sp>
            <p:nvSpPr>
              <p:cNvPr id="3479" name="Google Shape;3479;p34">
                <a:extLst>
                  <a:ext uri="{FF2B5EF4-FFF2-40B4-BE49-F238E27FC236}">
                    <a16:creationId xmlns:a16="http://schemas.microsoft.com/office/drawing/2014/main" id="{6EB61073-02B0-81E9-19C0-2454F6DAAAAF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34">
                <a:extLst>
                  <a:ext uri="{FF2B5EF4-FFF2-40B4-BE49-F238E27FC236}">
                    <a16:creationId xmlns:a16="http://schemas.microsoft.com/office/drawing/2014/main" id="{F9420CFA-C9C0-8A4C-B802-9E2CAA4DEF98}"/>
                  </a:ext>
                </a:extLst>
              </p:cNvPr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34">
                <a:extLst>
                  <a:ext uri="{FF2B5EF4-FFF2-40B4-BE49-F238E27FC236}">
                    <a16:creationId xmlns:a16="http://schemas.microsoft.com/office/drawing/2014/main" id="{88F475ED-06ED-3B5A-5973-8AEFEAB44FFF}"/>
                  </a:ext>
                </a:extLst>
              </p:cNvPr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34">
                <a:extLst>
                  <a:ext uri="{FF2B5EF4-FFF2-40B4-BE49-F238E27FC236}">
                    <a16:creationId xmlns:a16="http://schemas.microsoft.com/office/drawing/2014/main" id="{2A82238E-9A9D-82BE-F7D7-69575AD53C19}"/>
                  </a:ext>
                </a:extLst>
              </p:cNvPr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34">
                <a:extLst>
                  <a:ext uri="{FF2B5EF4-FFF2-40B4-BE49-F238E27FC236}">
                    <a16:creationId xmlns:a16="http://schemas.microsoft.com/office/drawing/2014/main" id="{AFB12C21-5641-B913-1B71-5D108BBEFA39}"/>
                  </a:ext>
                </a:extLst>
              </p:cNvPr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34">
                <a:extLst>
                  <a:ext uri="{FF2B5EF4-FFF2-40B4-BE49-F238E27FC236}">
                    <a16:creationId xmlns:a16="http://schemas.microsoft.com/office/drawing/2014/main" id="{712B2495-05A9-A3A3-6BB5-ACABF88F9599}"/>
                  </a:ext>
                </a:extLst>
              </p:cNvPr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34">
                <a:extLst>
                  <a:ext uri="{FF2B5EF4-FFF2-40B4-BE49-F238E27FC236}">
                    <a16:creationId xmlns:a16="http://schemas.microsoft.com/office/drawing/2014/main" id="{F3FA0DB9-3690-1E50-46EE-940719A9C79C}"/>
                  </a:ext>
                </a:extLst>
              </p:cNvPr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34">
                <a:extLst>
                  <a:ext uri="{FF2B5EF4-FFF2-40B4-BE49-F238E27FC236}">
                    <a16:creationId xmlns:a16="http://schemas.microsoft.com/office/drawing/2014/main" id="{1747B4FE-6B77-F48A-BC0A-128B67A9567C}"/>
                  </a:ext>
                </a:extLst>
              </p:cNvPr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34">
                <a:extLst>
                  <a:ext uri="{FF2B5EF4-FFF2-40B4-BE49-F238E27FC236}">
                    <a16:creationId xmlns:a16="http://schemas.microsoft.com/office/drawing/2014/main" id="{B9B8EF1B-3F8E-B9FD-EE41-17FCA44978E3}"/>
                  </a:ext>
                </a:extLst>
              </p:cNvPr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8" name="Google Shape;3488;p34">
                <a:extLst>
                  <a:ext uri="{FF2B5EF4-FFF2-40B4-BE49-F238E27FC236}">
                    <a16:creationId xmlns:a16="http://schemas.microsoft.com/office/drawing/2014/main" id="{2B470962-D543-AE52-1F29-A00C81A584BD}"/>
                  </a:ext>
                </a:extLst>
              </p:cNvPr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9" name="Google Shape;3489;p34">
                <a:extLst>
                  <a:ext uri="{FF2B5EF4-FFF2-40B4-BE49-F238E27FC236}">
                    <a16:creationId xmlns:a16="http://schemas.microsoft.com/office/drawing/2014/main" id="{166B7633-F342-8D53-E404-EA66BF4FC6BA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90" name="Google Shape;3490;p34">
              <a:extLst>
                <a:ext uri="{FF2B5EF4-FFF2-40B4-BE49-F238E27FC236}">
                  <a16:creationId xmlns:a16="http://schemas.microsoft.com/office/drawing/2014/main" id="{C1041E78-F37C-50A9-A8A9-464DC7BCAA45}"/>
                </a:ext>
              </a:extLst>
            </p:cNvPr>
            <p:cNvGrpSpPr/>
            <p:nvPr/>
          </p:nvGrpSpPr>
          <p:grpSpPr>
            <a:xfrm flipH="1">
              <a:off x="1712302" y="4244582"/>
              <a:ext cx="763222" cy="359421"/>
              <a:chOff x="811985" y="3296192"/>
              <a:chExt cx="1330582" cy="626605"/>
            </a:xfrm>
          </p:grpSpPr>
          <p:sp>
            <p:nvSpPr>
              <p:cNvPr id="3491" name="Google Shape;3491;p34">
                <a:extLst>
                  <a:ext uri="{FF2B5EF4-FFF2-40B4-BE49-F238E27FC236}">
                    <a16:creationId xmlns:a16="http://schemas.microsoft.com/office/drawing/2014/main" id="{3ECF80A0-F915-3EE3-05B2-04CF998DD375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34">
                <a:extLst>
                  <a:ext uri="{FF2B5EF4-FFF2-40B4-BE49-F238E27FC236}">
                    <a16:creationId xmlns:a16="http://schemas.microsoft.com/office/drawing/2014/main" id="{557909FB-47D1-8113-193E-C9DAAD19478A}"/>
                  </a:ext>
                </a:extLst>
              </p:cNvPr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34">
                <a:extLst>
                  <a:ext uri="{FF2B5EF4-FFF2-40B4-BE49-F238E27FC236}">
                    <a16:creationId xmlns:a16="http://schemas.microsoft.com/office/drawing/2014/main" id="{09AA37D6-55E2-ECD4-2F80-F3B285AD41BE}"/>
                  </a:ext>
                </a:extLst>
              </p:cNvPr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34">
                <a:extLst>
                  <a:ext uri="{FF2B5EF4-FFF2-40B4-BE49-F238E27FC236}">
                    <a16:creationId xmlns:a16="http://schemas.microsoft.com/office/drawing/2014/main" id="{FCC9FA63-E324-2240-EC01-DC668AF25970}"/>
                  </a:ext>
                </a:extLst>
              </p:cNvPr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34">
                <a:extLst>
                  <a:ext uri="{FF2B5EF4-FFF2-40B4-BE49-F238E27FC236}">
                    <a16:creationId xmlns:a16="http://schemas.microsoft.com/office/drawing/2014/main" id="{5D01FC23-D4F9-5858-A29F-3D41FC567CBC}"/>
                  </a:ext>
                </a:extLst>
              </p:cNvPr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34">
                <a:extLst>
                  <a:ext uri="{FF2B5EF4-FFF2-40B4-BE49-F238E27FC236}">
                    <a16:creationId xmlns:a16="http://schemas.microsoft.com/office/drawing/2014/main" id="{49AECE01-2CA6-EA03-0876-60A2793DBF3B}"/>
                  </a:ext>
                </a:extLst>
              </p:cNvPr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34">
                <a:extLst>
                  <a:ext uri="{FF2B5EF4-FFF2-40B4-BE49-F238E27FC236}">
                    <a16:creationId xmlns:a16="http://schemas.microsoft.com/office/drawing/2014/main" id="{B16561AD-C8BE-454C-DFDA-4D389638907E}"/>
                  </a:ext>
                </a:extLst>
              </p:cNvPr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34">
                <a:extLst>
                  <a:ext uri="{FF2B5EF4-FFF2-40B4-BE49-F238E27FC236}">
                    <a16:creationId xmlns:a16="http://schemas.microsoft.com/office/drawing/2014/main" id="{151FF353-ABC9-3DDC-6F67-FCE7E251E5B6}"/>
                  </a:ext>
                </a:extLst>
              </p:cNvPr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34">
                <a:extLst>
                  <a:ext uri="{FF2B5EF4-FFF2-40B4-BE49-F238E27FC236}">
                    <a16:creationId xmlns:a16="http://schemas.microsoft.com/office/drawing/2014/main" id="{D88D8036-CB49-6738-9866-1DAEA746E60C}"/>
                  </a:ext>
                </a:extLst>
              </p:cNvPr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34">
                <a:extLst>
                  <a:ext uri="{FF2B5EF4-FFF2-40B4-BE49-F238E27FC236}">
                    <a16:creationId xmlns:a16="http://schemas.microsoft.com/office/drawing/2014/main" id="{BFCA47C6-ED17-FCA8-C5A5-7F12671263BD}"/>
                  </a:ext>
                </a:extLst>
              </p:cNvPr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34">
                <a:extLst>
                  <a:ext uri="{FF2B5EF4-FFF2-40B4-BE49-F238E27FC236}">
                    <a16:creationId xmlns:a16="http://schemas.microsoft.com/office/drawing/2014/main" id="{2E7AD717-ED88-8F75-A1FC-30A43C648FC9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02" name="Google Shape;3502;p34">
              <a:extLst>
                <a:ext uri="{FF2B5EF4-FFF2-40B4-BE49-F238E27FC236}">
                  <a16:creationId xmlns:a16="http://schemas.microsoft.com/office/drawing/2014/main" id="{962D4895-1F93-E361-C1A4-80B1A8B107A2}"/>
                </a:ext>
              </a:extLst>
            </p:cNvPr>
            <p:cNvGrpSpPr/>
            <p:nvPr/>
          </p:nvGrpSpPr>
          <p:grpSpPr>
            <a:xfrm flipH="1">
              <a:off x="1712302" y="3885157"/>
              <a:ext cx="763222" cy="359421"/>
              <a:chOff x="811985" y="3296192"/>
              <a:chExt cx="1330582" cy="626605"/>
            </a:xfrm>
          </p:grpSpPr>
          <p:sp>
            <p:nvSpPr>
              <p:cNvPr id="3503" name="Google Shape;3503;p34">
                <a:extLst>
                  <a:ext uri="{FF2B5EF4-FFF2-40B4-BE49-F238E27FC236}">
                    <a16:creationId xmlns:a16="http://schemas.microsoft.com/office/drawing/2014/main" id="{24889984-5EB0-C93E-6DF3-FA779A5B64EB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34">
                <a:extLst>
                  <a:ext uri="{FF2B5EF4-FFF2-40B4-BE49-F238E27FC236}">
                    <a16:creationId xmlns:a16="http://schemas.microsoft.com/office/drawing/2014/main" id="{DF99DC4F-F48A-FF0C-7EAB-3DD93F2EAA0A}"/>
                  </a:ext>
                </a:extLst>
              </p:cNvPr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34">
                <a:extLst>
                  <a:ext uri="{FF2B5EF4-FFF2-40B4-BE49-F238E27FC236}">
                    <a16:creationId xmlns:a16="http://schemas.microsoft.com/office/drawing/2014/main" id="{120EC6CD-2886-EB82-B991-F98075FEC949}"/>
                  </a:ext>
                </a:extLst>
              </p:cNvPr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34">
                <a:extLst>
                  <a:ext uri="{FF2B5EF4-FFF2-40B4-BE49-F238E27FC236}">
                    <a16:creationId xmlns:a16="http://schemas.microsoft.com/office/drawing/2014/main" id="{6622D073-394F-B5C2-5503-6C3FAA4E8259}"/>
                  </a:ext>
                </a:extLst>
              </p:cNvPr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34">
                <a:extLst>
                  <a:ext uri="{FF2B5EF4-FFF2-40B4-BE49-F238E27FC236}">
                    <a16:creationId xmlns:a16="http://schemas.microsoft.com/office/drawing/2014/main" id="{949F04D0-5D41-D1D0-0FBF-3784C3304992}"/>
                  </a:ext>
                </a:extLst>
              </p:cNvPr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34">
                <a:extLst>
                  <a:ext uri="{FF2B5EF4-FFF2-40B4-BE49-F238E27FC236}">
                    <a16:creationId xmlns:a16="http://schemas.microsoft.com/office/drawing/2014/main" id="{7802687E-0A4D-7A0E-09F5-CEBC6E5C47D5}"/>
                  </a:ext>
                </a:extLst>
              </p:cNvPr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34">
                <a:extLst>
                  <a:ext uri="{FF2B5EF4-FFF2-40B4-BE49-F238E27FC236}">
                    <a16:creationId xmlns:a16="http://schemas.microsoft.com/office/drawing/2014/main" id="{7842CFEC-4D17-CE03-A721-8F507CC9C6C7}"/>
                  </a:ext>
                </a:extLst>
              </p:cNvPr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34">
                <a:extLst>
                  <a:ext uri="{FF2B5EF4-FFF2-40B4-BE49-F238E27FC236}">
                    <a16:creationId xmlns:a16="http://schemas.microsoft.com/office/drawing/2014/main" id="{2A4C9E06-DCDB-FC01-29C6-0576E252B65B}"/>
                  </a:ext>
                </a:extLst>
              </p:cNvPr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34">
                <a:extLst>
                  <a:ext uri="{FF2B5EF4-FFF2-40B4-BE49-F238E27FC236}">
                    <a16:creationId xmlns:a16="http://schemas.microsoft.com/office/drawing/2014/main" id="{CD4BA6A1-689C-47EB-8BFA-0A7776535C2B}"/>
                  </a:ext>
                </a:extLst>
              </p:cNvPr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34">
                <a:extLst>
                  <a:ext uri="{FF2B5EF4-FFF2-40B4-BE49-F238E27FC236}">
                    <a16:creationId xmlns:a16="http://schemas.microsoft.com/office/drawing/2014/main" id="{C4BE316D-2B76-46FB-D09A-E926CEE3F583}"/>
                  </a:ext>
                </a:extLst>
              </p:cNvPr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34">
                <a:extLst>
                  <a:ext uri="{FF2B5EF4-FFF2-40B4-BE49-F238E27FC236}">
                    <a16:creationId xmlns:a16="http://schemas.microsoft.com/office/drawing/2014/main" id="{7926468B-E34A-24F3-9D2C-44F11F8310B3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14" name="Google Shape;3514;p34">
              <a:extLst>
                <a:ext uri="{FF2B5EF4-FFF2-40B4-BE49-F238E27FC236}">
                  <a16:creationId xmlns:a16="http://schemas.microsoft.com/office/drawing/2014/main" id="{EF794090-9ACB-3D2F-49CB-7DBE326A600A}"/>
                </a:ext>
              </a:extLst>
            </p:cNvPr>
            <p:cNvGrpSpPr/>
            <p:nvPr/>
          </p:nvGrpSpPr>
          <p:grpSpPr>
            <a:xfrm flipH="1">
              <a:off x="1236052" y="4244582"/>
              <a:ext cx="763222" cy="359421"/>
              <a:chOff x="811985" y="3296192"/>
              <a:chExt cx="1330582" cy="626605"/>
            </a:xfrm>
          </p:grpSpPr>
          <p:sp>
            <p:nvSpPr>
              <p:cNvPr id="3515" name="Google Shape;3515;p34">
                <a:extLst>
                  <a:ext uri="{FF2B5EF4-FFF2-40B4-BE49-F238E27FC236}">
                    <a16:creationId xmlns:a16="http://schemas.microsoft.com/office/drawing/2014/main" id="{7EF4DAEB-19CA-AAC6-49E2-2AD6B156B7BF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34">
                <a:extLst>
                  <a:ext uri="{FF2B5EF4-FFF2-40B4-BE49-F238E27FC236}">
                    <a16:creationId xmlns:a16="http://schemas.microsoft.com/office/drawing/2014/main" id="{779CA71E-0586-5E33-F8A9-36A7CDC25DCE}"/>
                  </a:ext>
                </a:extLst>
              </p:cNvPr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34">
                <a:extLst>
                  <a:ext uri="{FF2B5EF4-FFF2-40B4-BE49-F238E27FC236}">
                    <a16:creationId xmlns:a16="http://schemas.microsoft.com/office/drawing/2014/main" id="{34204F0B-3FD9-7365-0158-54B6159F4A3C}"/>
                  </a:ext>
                </a:extLst>
              </p:cNvPr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34">
                <a:extLst>
                  <a:ext uri="{FF2B5EF4-FFF2-40B4-BE49-F238E27FC236}">
                    <a16:creationId xmlns:a16="http://schemas.microsoft.com/office/drawing/2014/main" id="{ABCC9FE1-68D3-CDBD-B8CC-AA3B6CA94668}"/>
                  </a:ext>
                </a:extLst>
              </p:cNvPr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34">
                <a:extLst>
                  <a:ext uri="{FF2B5EF4-FFF2-40B4-BE49-F238E27FC236}">
                    <a16:creationId xmlns:a16="http://schemas.microsoft.com/office/drawing/2014/main" id="{C7E6880A-AE3D-D8D1-FB66-08F3A85EB314}"/>
                  </a:ext>
                </a:extLst>
              </p:cNvPr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34">
                <a:extLst>
                  <a:ext uri="{FF2B5EF4-FFF2-40B4-BE49-F238E27FC236}">
                    <a16:creationId xmlns:a16="http://schemas.microsoft.com/office/drawing/2014/main" id="{249658E6-2DB6-43FA-3590-D9533D7D5AA6}"/>
                  </a:ext>
                </a:extLst>
              </p:cNvPr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1" name="Google Shape;3521;p34">
                <a:extLst>
                  <a:ext uri="{FF2B5EF4-FFF2-40B4-BE49-F238E27FC236}">
                    <a16:creationId xmlns:a16="http://schemas.microsoft.com/office/drawing/2014/main" id="{FFCF522B-6805-8209-9BFF-70E583A1591E}"/>
                  </a:ext>
                </a:extLst>
              </p:cNvPr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2" name="Google Shape;3522;p34">
                <a:extLst>
                  <a:ext uri="{FF2B5EF4-FFF2-40B4-BE49-F238E27FC236}">
                    <a16:creationId xmlns:a16="http://schemas.microsoft.com/office/drawing/2014/main" id="{C9019D07-5B28-882E-F274-A72E38F6B7F9}"/>
                  </a:ext>
                </a:extLst>
              </p:cNvPr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3523;p34">
                <a:extLst>
                  <a:ext uri="{FF2B5EF4-FFF2-40B4-BE49-F238E27FC236}">
                    <a16:creationId xmlns:a16="http://schemas.microsoft.com/office/drawing/2014/main" id="{9DFAC976-9421-EA71-D8F4-4D149E116519}"/>
                  </a:ext>
                </a:extLst>
              </p:cNvPr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34">
                <a:extLst>
                  <a:ext uri="{FF2B5EF4-FFF2-40B4-BE49-F238E27FC236}">
                    <a16:creationId xmlns:a16="http://schemas.microsoft.com/office/drawing/2014/main" id="{E5706AC6-D0FA-7FE6-32DA-CEC5004BF84C}"/>
                  </a:ext>
                </a:extLst>
              </p:cNvPr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34">
                <a:extLst>
                  <a:ext uri="{FF2B5EF4-FFF2-40B4-BE49-F238E27FC236}">
                    <a16:creationId xmlns:a16="http://schemas.microsoft.com/office/drawing/2014/main" id="{0E30C16D-7EF5-EAEB-EEAC-49D9BAB746FC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26" name="Google Shape;3526;p34">
              <a:extLst>
                <a:ext uri="{FF2B5EF4-FFF2-40B4-BE49-F238E27FC236}">
                  <a16:creationId xmlns:a16="http://schemas.microsoft.com/office/drawing/2014/main" id="{177569B3-C478-16C9-2531-255B8DF35B8D}"/>
                </a:ext>
              </a:extLst>
            </p:cNvPr>
            <p:cNvGrpSpPr/>
            <p:nvPr/>
          </p:nvGrpSpPr>
          <p:grpSpPr>
            <a:xfrm flipH="1">
              <a:off x="1236052" y="3885157"/>
              <a:ext cx="763222" cy="359421"/>
              <a:chOff x="811985" y="3296192"/>
              <a:chExt cx="1330582" cy="626605"/>
            </a:xfrm>
          </p:grpSpPr>
          <p:sp>
            <p:nvSpPr>
              <p:cNvPr id="3527" name="Google Shape;3527;p34">
                <a:extLst>
                  <a:ext uri="{FF2B5EF4-FFF2-40B4-BE49-F238E27FC236}">
                    <a16:creationId xmlns:a16="http://schemas.microsoft.com/office/drawing/2014/main" id="{5A99A0BA-0997-BA00-2A3C-F0FF3AF26820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8" name="Google Shape;3528;p34">
                <a:extLst>
                  <a:ext uri="{FF2B5EF4-FFF2-40B4-BE49-F238E27FC236}">
                    <a16:creationId xmlns:a16="http://schemas.microsoft.com/office/drawing/2014/main" id="{15AA4287-913A-6212-1E4B-05503E8B05CB}"/>
                  </a:ext>
                </a:extLst>
              </p:cNvPr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34">
                <a:extLst>
                  <a:ext uri="{FF2B5EF4-FFF2-40B4-BE49-F238E27FC236}">
                    <a16:creationId xmlns:a16="http://schemas.microsoft.com/office/drawing/2014/main" id="{EB7177EC-E796-5E2F-AD3C-E76B91321B4C}"/>
                  </a:ext>
                </a:extLst>
              </p:cNvPr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34">
                <a:extLst>
                  <a:ext uri="{FF2B5EF4-FFF2-40B4-BE49-F238E27FC236}">
                    <a16:creationId xmlns:a16="http://schemas.microsoft.com/office/drawing/2014/main" id="{627C1106-F8D2-D192-2028-96D627FC6814}"/>
                  </a:ext>
                </a:extLst>
              </p:cNvPr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1" name="Google Shape;3531;p34">
                <a:extLst>
                  <a:ext uri="{FF2B5EF4-FFF2-40B4-BE49-F238E27FC236}">
                    <a16:creationId xmlns:a16="http://schemas.microsoft.com/office/drawing/2014/main" id="{1F04B09A-0C8B-3DA6-C287-B6BDD49532EE}"/>
                  </a:ext>
                </a:extLst>
              </p:cNvPr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34">
                <a:extLst>
                  <a:ext uri="{FF2B5EF4-FFF2-40B4-BE49-F238E27FC236}">
                    <a16:creationId xmlns:a16="http://schemas.microsoft.com/office/drawing/2014/main" id="{6E8F8E7C-427D-8B27-A4AA-FDF92171FBB6}"/>
                  </a:ext>
                </a:extLst>
              </p:cNvPr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34">
                <a:extLst>
                  <a:ext uri="{FF2B5EF4-FFF2-40B4-BE49-F238E27FC236}">
                    <a16:creationId xmlns:a16="http://schemas.microsoft.com/office/drawing/2014/main" id="{60131C68-48F3-F252-202C-EFDFAD5E596B}"/>
                  </a:ext>
                </a:extLst>
              </p:cNvPr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4" name="Google Shape;3534;p34">
                <a:extLst>
                  <a:ext uri="{FF2B5EF4-FFF2-40B4-BE49-F238E27FC236}">
                    <a16:creationId xmlns:a16="http://schemas.microsoft.com/office/drawing/2014/main" id="{4923099B-535B-CB37-ACA9-F3B85F7D28C7}"/>
                  </a:ext>
                </a:extLst>
              </p:cNvPr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5" name="Google Shape;3535;p34">
                <a:extLst>
                  <a:ext uri="{FF2B5EF4-FFF2-40B4-BE49-F238E27FC236}">
                    <a16:creationId xmlns:a16="http://schemas.microsoft.com/office/drawing/2014/main" id="{0D9E4B14-1909-17FA-E07A-37E40FFE6461}"/>
                  </a:ext>
                </a:extLst>
              </p:cNvPr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34">
                <a:extLst>
                  <a:ext uri="{FF2B5EF4-FFF2-40B4-BE49-F238E27FC236}">
                    <a16:creationId xmlns:a16="http://schemas.microsoft.com/office/drawing/2014/main" id="{44D5F853-70FD-0801-7F96-C6BB3B5D6B59}"/>
                  </a:ext>
                </a:extLst>
              </p:cNvPr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34">
                <a:extLst>
                  <a:ext uri="{FF2B5EF4-FFF2-40B4-BE49-F238E27FC236}">
                    <a16:creationId xmlns:a16="http://schemas.microsoft.com/office/drawing/2014/main" id="{24457032-64C5-A04C-DBE6-40AA96318A26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38" name="Google Shape;3538;p34">
              <a:extLst>
                <a:ext uri="{FF2B5EF4-FFF2-40B4-BE49-F238E27FC236}">
                  <a16:creationId xmlns:a16="http://schemas.microsoft.com/office/drawing/2014/main" id="{33D595BD-EEA8-1357-2452-15A2B3621892}"/>
                </a:ext>
              </a:extLst>
            </p:cNvPr>
            <p:cNvGrpSpPr/>
            <p:nvPr/>
          </p:nvGrpSpPr>
          <p:grpSpPr>
            <a:xfrm flipH="1">
              <a:off x="472827" y="4244582"/>
              <a:ext cx="763222" cy="359421"/>
              <a:chOff x="811985" y="3296192"/>
              <a:chExt cx="1330582" cy="626605"/>
            </a:xfrm>
          </p:grpSpPr>
          <p:sp>
            <p:nvSpPr>
              <p:cNvPr id="3539" name="Google Shape;3539;p34">
                <a:extLst>
                  <a:ext uri="{FF2B5EF4-FFF2-40B4-BE49-F238E27FC236}">
                    <a16:creationId xmlns:a16="http://schemas.microsoft.com/office/drawing/2014/main" id="{96FAF47E-5AF4-4473-1723-E5F4C2FB4284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0" name="Google Shape;3540;p34">
                <a:extLst>
                  <a:ext uri="{FF2B5EF4-FFF2-40B4-BE49-F238E27FC236}">
                    <a16:creationId xmlns:a16="http://schemas.microsoft.com/office/drawing/2014/main" id="{CB71B2E2-DD09-97D2-FA37-92084C086BFD}"/>
                  </a:ext>
                </a:extLst>
              </p:cNvPr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1" name="Google Shape;3541;p34">
                <a:extLst>
                  <a:ext uri="{FF2B5EF4-FFF2-40B4-BE49-F238E27FC236}">
                    <a16:creationId xmlns:a16="http://schemas.microsoft.com/office/drawing/2014/main" id="{967194E4-338D-1666-F499-7AD8C7D99AC0}"/>
                  </a:ext>
                </a:extLst>
              </p:cNvPr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34">
                <a:extLst>
                  <a:ext uri="{FF2B5EF4-FFF2-40B4-BE49-F238E27FC236}">
                    <a16:creationId xmlns:a16="http://schemas.microsoft.com/office/drawing/2014/main" id="{B9A1739E-B3E8-89A0-FD2F-20F3499537EE}"/>
                  </a:ext>
                </a:extLst>
              </p:cNvPr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34">
                <a:extLst>
                  <a:ext uri="{FF2B5EF4-FFF2-40B4-BE49-F238E27FC236}">
                    <a16:creationId xmlns:a16="http://schemas.microsoft.com/office/drawing/2014/main" id="{E5B9C926-53D6-C9ED-E0A4-AFDFA81F10D9}"/>
                  </a:ext>
                </a:extLst>
              </p:cNvPr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34">
                <a:extLst>
                  <a:ext uri="{FF2B5EF4-FFF2-40B4-BE49-F238E27FC236}">
                    <a16:creationId xmlns:a16="http://schemas.microsoft.com/office/drawing/2014/main" id="{5247E465-B8FB-4D43-536F-7F764560EFB2}"/>
                  </a:ext>
                </a:extLst>
              </p:cNvPr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34">
                <a:extLst>
                  <a:ext uri="{FF2B5EF4-FFF2-40B4-BE49-F238E27FC236}">
                    <a16:creationId xmlns:a16="http://schemas.microsoft.com/office/drawing/2014/main" id="{04E0E52E-C6D6-F28A-AEBE-BE1E0EDBC70A}"/>
                  </a:ext>
                </a:extLst>
              </p:cNvPr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34">
                <a:extLst>
                  <a:ext uri="{FF2B5EF4-FFF2-40B4-BE49-F238E27FC236}">
                    <a16:creationId xmlns:a16="http://schemas.microsoft.com/office/drawing/2014/main" id="{E1D282AC-DD50-C33B-3163-0EBCA0CB7B05}"/>
                  </a:ext>
                </a:extLst>
              </p:cNvPr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34">
                <a:extLst>
                  <a:ext uri="{FF2B5EF4-FFF2-40B4-BE49-F238E27FC236}">
                    <a16:creationId xmlns:a16="http://schemas.microsoft.com/office/drawing/2014/main" id="{5782D7E4-75B6-AC3C-69A0-79370FAF701E}"/>
                  </a:ext>
                </a:extLst>
              </p:cNvPr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34">
                <a:extLst>
                  <a:ext uri="{FF2B5EF4-FFF2-40B4-BE49-F238E27FC236}">
                    <a16:creationId xmlns:a16="http://schemas.microsoft.com/office/drawing/2014/main" id="{05865C99-DAC4-E76F-5A10-36BB27EB8AD3}"/>
                  </a:ext>
                </a:extLst>
              </p:cNvPr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34">
                <a:extLst>
                  <a:ext uri="{FF2B5EF4-FFF2-40B4-BE49-F238E27FC236}">
                    <a16:creationId xmlns:a16="http://schemas.microsoft.com/office/drawing/2014/main" id="{8D3CF7F8-00C6-85FE-E365-C9E129D1C1CF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50" name="Google Shape;3550;p34">
              <a:extLst>
                <a:ext uri="{FF2B5EF4-FFF2-40B4-BE49-F238E27FC236}">
                  <a16:creationId xmlns:a16="http://schemas.microsoft.com/office/drawing/2014/main" id="{7CE1BA38-5CD5-1BDA-0C0A-8FABC9E881C9}"/>
                </a:ext>
              </a:extLst>
            </p:cNvPr>
            <p:cNvGrpSpPr/>
            <p:nvPr/>
          </p:nvGrpSpPr>
          <p:grpSpPr>
            <a:xfrm flipH="1">
              <a:off x="472827" y="3885157"/>
              <a:ext cx="763222" cy="359421"/>
              <a:chOff x="811985" y="3296192"/>
              <a:chExt cx="1330582" cy="626605"/>
            </a:xfrm>
          </p:grpSpPr>
          <p:sp>
            <p:nvSpPr>
              <p:cNvPr id="3551" name="Google Shape;3551;p34">
                <a:extLst>
                  <a:ext uri="{FF2B5EF4-FFF2-40B4-BE49-F238E27FC236}">
                    <a16:creationId xmlns:a16="http://schemas.microsoft.com/office/drawing/2014/main" id="{ABE14FB9-1858-0A63-9EC7-F7970E3B914B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34">
                <a:extLst>
                  <a:ext uri="{FF2B5EF4-FFF2-40B4-BE49-F238E27FC236}">
                    <a16:creationId xmlns:a16="http://schemas.microsoft.com/office/drawing/2014/main" id="{3685A0CC-27AB-5876-4DDD-97126BC41580}"/>
                  </a:ext>
                </a:extLst>
              </p:cNvPr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3" name="Google Shape;3553;p34">
                <a:extLst>
                  <a:ext uri="{FF2B5EF4-FFF2-40B4-BE49-F238E27FC236}">
                    <a16:creationId xmlns:a16="http://schemas.microsoft.com/office/drawing/2014/main" id="{56ACFFDE-CAB3-0F7C-1BED-95B33A41D98B}"/>
                  </a:ext>
                </a:extLst>
              </p:cNvPr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4" name="Google Shape;3554;p34">
                <a:extLst>
                  <a:ext uri="{FF2B5EF4-FFF2-40B4-BE49-F238E27FC236}">
                    <a16:creationId xmlns:a16="http://schemas.microsoft.com/office/drawing/2014/main" id="{5BA99F58-F7C1-E65D-12F7-B801C4A21905}"/>
                  </a:ext>
                </a:extLst>
              </p:cNvPr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34">
                <a:extLst>
                  <a:ext uri="{FF2B5EF4-FFF2-40B4-BE49-F238E27FC236}">
                    <a16:creationId xmlns:a16="http://schemas.microsoft.com/office/drawing/2014/main" id="{FF9CD6E6-C48B-FAE4-BD00-F467681EEE76}"/>
                  </a:ext>
                </a:extLst>
              </p:cNvPr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34">
                <a:extLst>
                  <a:ext uri="{FF2B5EF4-FFF2-40B4-BE49-F238E27FC236}">
                    <a16:creationId xmlns:a16="http://schemas.microsoft.com/office/drawing/2014/main" id="{C773CCDA-B45F-19AC-648A-B726D4FCCEEE}"/>
                  </a:ext>
                </a:extLst>
              </p:cNvPr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34">
                <a:extLst>
                  <a:ext uri="{FF2B5EF4-FFF2-40B4-BE49-F238E27FC236}">
                    <a16:creationId xmlns:a16="http://schemas.microsoft.com/office/drawing/2014/main" id="{A8698010-FC80-C7F0-1F27-8E72F52C1847}"/>
                  </a:ext>
                </a:extLst>
              </p:cNvPr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34">
                <a:extLst>
                  <a:ext uri="{FF2B5EF4-FFF2-40B4-BE49-F238E27FC236}">
                    <a16:creationId xmlns:a16="http://schemas.microsoft.com/office/drawing/2014/main" id="{4993881B-BFFA-0C25-9957-52324C17E466}"/>
                  </a:ext>
                </a:extLst>
              </p:cNvPr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34">
                <a:extLst>
                  <a:ext uri="{FF2B5EF4-FFF2-40B4-BE49-F238E27FC236}">
                    <a16:creationId xmlns:a16="http://schemas.microsoft.com/office/drawing/2014/main" id="{DCD2F446-20E9-88D0-D754-AEBF96BFFCD7}"/>
                  </a:ext>
                </a:extLst>
              </p:cNvPr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34">
                <a:extLst>
                  <a:ext uri="{FF2B5EF4-FFF2-40B4-BE49-F238E27FC236}">
                    <a16:creationId xmlns:a16="http://schemas.microsoft.com/office/drawing/2014/main" id="{558C79E3-56A0-3BF5-9F54-5F390FFFEE84}"/>
                  </a:ext>
                </a:extLst>
              </p:cNvPr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34">
                <a:extLst>
                  <a:ext uri="{FF2B5EF4-FFF2-40B4-BE49-F238E27FC236}">
                    <a16:creationId xmlns:a16="http://schemas.microsoft.com/office/drawing/2014/main" id="{A60D503F-B50C-30A5-A130-5AF6861F4DBA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62" name="Google Shape;3562;p34">
              <a:extLst>
                <a:ext uri="{FF2B5EF4-FFF2-40B4-BE49-F238E27FC236}">
                  <a16:creationId xmlns:a16="http://schemas.microsoft.com/office/drawing/2014/main" id="{EA04B26A-CC69-DD27-909D-6856D4D3C9DC}"/>
                </a:ext>
              </a:extLst>
            </p:cNvPr>
            <p:cNvGrpSpPr/>
            <p:nvPr/>
          </p:nvGrpSpPr>
          <p:grpSpPr>
            <a:xfrm flipH="1">
              <a:off x="127" y="4244582"/>
              <a:ext cx="763222" cy="359421"/>
              <a:chOff x="811985" y="3296192"/>
              <a:chExt cx="1330582" cy="626605"/>
            </a:xfrm>
          </p:grpSpPr>
          <p:sp>
            <p:nvSpPr>
              <p:cNvPr id="3563" name="Google Shape;3563;p34">
                <a:extLst>
                  <a:ext uri="{FF2B5EF4-FFF2-40B4-BE49-F238E27FC236}">
                    <a16:creationId xmlns:a16="http://schemas.microsoft.com/office/drawing/2014/main" id="{FF0D3B3B-6EC0-1AA0-077B-573E6B84275D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34">
                <a:extLst>
                  <a:ext uri="{FF2B5EF4-FFF2-40B4-BE49-F238E27FC236}">
                    <a16:creationId xmlns:a16="http://schemas.microsoft.com/office/drawing/2014/main" id="{B1663B67-296D-34C9-BC05-510A47DC2962}"/>
                  </a:ext>
                </a:extLst>
              </p:cNvPr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34">
                <a:extLst>
                  <a:ext uri="{FF2B5EF4-FFF2-40B4-BE49-F238E27FC236}">
                    <a16:creationId xmlns:a16="http://schemas.microsoft.com/office/drawing/2014/main" id="{E9E747F0-68AA-044E-E828-46A6BA44B298}"/>
                  </a:ext>
                </a:extLst>
              </p:cNvPr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6" name="Google Shape;3566;p34">
                <a:extLst>
                  <a:ext uri="{FF2B5EF4-FFF2-40B4-BE49-F238E27FC236}">
                    <a16:creationId xmlns:a16="http://schemas.microsoft.com/office/drawing/2014/main" id="{049E9FC6-26A2-E60C-ED86-02CA1B8873F0}"/>
                  </a:ext>
                </a:extLst>
              </p:cNvPr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7" name="Google Shape;3567;p34">
                <a:extLst>
                  <a:ext uri="{FF2B5EF4-FFF2-40B4-BE49-F238E27FC236}">
                    <a16:creationId xmlns:a16="http://schemas.microsoft.com/office/drawing/2014/main" id="{15DF271B-78E3-8908-CC86-BF8F61EFE1D4}"/>
                  </a:ext>
                </a:extLst>
              </p:cNvPr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34">
                <a:extLst>
                  <a:ext uri="{FF2B5EF4-FFF2-40B4-BE49-F238E27FC236}">
                    <a16:creationId xmlns:a16="http://schemas.microsoft.com/office/drawing/2014/main" id="{26268B10-5857-8C44-54B7-F8B5AF64E8D0}"/>
                  </a:ext>
                </a:extLst>
              </p:cNvPr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34">
                <a:extLst>
                  <a:ext uri="{FF2B5EF4-FFF2-40B4-BE49-F238E27FC236}">
                    <a16:creationId xmlns:a16="http://schemas.microsoft.com/office/drawing/2014/main" id="{BABC3F19-CB18-7D5A-C169-1E82526267F8}"/>
                  </a:ext>
                </a:extLst>
              </p:cNvPr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34">
                <a:extLst>
                  <a:ext uri="{FF2B5EF4-FFF2-40B4-BE49-F238E27FC236}">
                    <a16:creationId xmlns:a16="http://schemas.microsoft.com/office/drawing/2014/main" id="{67125332-B912-E0F5-BE97-21F4844F6B82}"/>
                  </a:ext>
                </a:extLst>
              </p:cNvPr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3571;p34">
                <a:extLst>
                  <a:ext uri="{FF2B5EF4-FFF2-40B4-BE49-F238E27FC236}">
                    <a16:creationId xmlns:a16="http://schemas.microsoft.com/office/drawing/2014/main" id="{F95DA9AA-F425-D6AB-EE8F-4CB30971F27D}"/>
                  </a:ext>
                </a:extLst>
              </p:cNvPr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34">
                <a:extLst>
                  <a:ext uri="{FF2B5EF4-FFF2-40B4-BE49-F238E27FC236}">
                    <a16:creationId xmlns:a16="http://schemas.microsoft.com/office/drawing/2014/main" id="{CD1D6D99-132D-38A4-3A40-7C2DE0D117D3}"/>
                  </a:ext>
                </a:extLst>
              </p:cNvPr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34">
                <a:extLst>
                  <a:ext uri="{FF2B5EF4-FFF2-40B4-BE49-F238E27FC236}">
                    <a16:creationId xmlns:a16="http://schemas.microsoft.com/office/drawing/2014/main" id="{191C2CB2-5A1F-F86F-05C6-8B64FCDBB321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74" name="Google Shape;3574;p34">
              <a:extLst>
                <a:ext uri="{FF2B5EF4-FFF2-40B4-BE49-F238E27FC236}">
                  <a16:creationId xmlns:a16="http://schemas.microsoft.com/office/drawing/2014/main" id="{F474154B-3749-A57F-8071-85E7FB8221CE}"/>
                </a:ext>
              </a:extLst>
            </p:cNvPr>
            <p:cNvGrpSpPr/>
            <p:nvPr/>
          </p:nvGrpSpPr>
          <p:grpSpPr>
            <a:xfrm flipH="1">
              <a:off x="1236052" y="3525732"/>
              <a:ext cx="763222" cy="359421"/>
              <a:chOff x="811985" y="3296192"/>
              <a:chExt cx="1330582" cy="626605"/>
            </a:xfrm>
          </p:grpSpPr>
          <p:sp>
            <p:nvSpPr>
              <p:cNvPr id="3575" name="Google Shape;3575;p34">
                <a:extLst>
                  <a:ext uri="{FF2B5EF4-FFF2-40B4-BE49-F238E27FC236}">
                    <a16:creationId xmlns:a16="http://schemas.microsoft.com/office/drawing/2014/main" id="{489BF64D-5C99-34DB-F446-1B1C1DF79AD7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34">
                <a:extLst>
                  <a:ext uri="{FF2B5EF4-FFF2-40B4-BE49-F238E27FC236}">
                    <a16:creationId xmlns:a16="http://schemas.microsoft.com/office/drawing/2014/main" id="{DFEB00F4-E3FF-13ED-4F99-FF4132C504A9}"/>
                  </a:ext>
                </a:extLst>
              </p:cNvPr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34">
                <a:extLst>
                  <a:ext uri="{FF2B5EF4-FFF2-40B4-BE49-F238E27FC236}">
                    <a16:creationId xmlns:a16="http://schemas.microsoft.com/office/drawing/2014/main" id="{DC68AC53-93C6-45CD-813E-0D443F9C3C54}"/>
                  </a:ext>
                </a:extLst>
              </p:cNvPr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34">
                <a:extLst>
                  <a:ext uri="{FF2B5EF4-FFF2-40B4-BE49-F238E27FC236}">
                    <a16:creationId xmlns:a16="http://schemas.microsoft.com/office/drawing/2014/main" id="{C3442E65-7B3B-9701-7BFB-8D3EE640EF80}"/>
                  </a:ext>
                </a:extLst>
              </p:cNvPr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9" name="Google Shape;3579;p34">
                <a:extLst>
                  <a:ext uri="{FF2B5EF4-FFF2-40B4-BE49-F238E27FC236}">
                    <a16:creationId xmlns:a16="http://schemas.microsoft.com/office/drawing/2014/main" id="{153F3E91-B9F0-8B2A-1B1B-805D0E7F992F}"/>
                  </a:ext>
                </a:extLst>
              </p:cNvPr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0" name="Google Shape;3580;p34">
                <a:extLst>
                  <a:ext uri="{FF2B5EF4-FFF2-40B4-BE49-F238E27FC236}">
                    <a16:creationId xmlns:a16="http://schemas.microsoft.com/office/drawing/2014/main" id="{FD90DFC8-5D84-EC7C-B70D-440C770EBD61}"/>
                  </a:ext>
                </a:extLst>
              </p:cNvPr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34">
                <a:extLst>
                  <a:ext uri="{FF2B5EF4-FFF2-40B4-BE49-F238E27FC236}">
                    <a16:creationId xmlns:a16="http://schemas.microsoft.com/office/drawing/2014/main" id="{10FCF063-CF7E-6AF3-D715-82B6BFD31F27}"/>
                  </a:ext>
                </a:extLst>
              </p:cNvPr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34">
                <a:extLst>
                  <a:ext uri="{FF2B5EF4-FFF2-40B4-BE49-F238E27FC236}">
                    <a16:creationId xmlns:a16="http://schemas.microsoft.com/office/drawing/2014/main" id="{5066EBA0-5273-C8E2-1873-03669B0E8C54}"/>
                  </a:ext>
                </a:extLst>
              </p:cNvPr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34">
                <a:extLst>
                  <a:ext uri="{FF2B5EF4-FFF2-40B4-BE49-F238E27FC236}">
                    <a16:creationId xmlns:a16="http://schemas.microsoft.com/office/drawing/2014/main" id="{5334A0C7-A763-E3FE-1822-6563F3B98A50}"/>
                  </a:ext>
                </a:extLst>
              </p:cNvPr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34">
                <a:extLst>
                  <a:ext uri="{FF2B5EF4-FFF2-40B4-BE49-F238E27FC236}">
                    <a16:creationId xmlns:a16="http://schemas.microsoft.com/office/drawing/2014/main" id="{CAF065EF-5DC0-66F9-D5C0-C844EF326B69}"/>
                  </a:ext>
                </a:extLst>
              </p:cNvPr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34">
                <a:extLst>
                  <a:ext uri="{FF2B5EF4-FFF2-40B4-BE49-F238E27FC236}">
                    <a16:creationId xmlns:a16="http://schemas.microsoft.com/office/drawing/2014/main" id="{661C0279-DE4A-6188-FB0C-AD10443CDB1A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86" name="Google Shape;3586;p34">
              <a:extLst>
                <a:ext uri="{FF2B5EF4-FFF2-40B4-BE49-F238E27FC236}">
                  <a16:creationId xmlns:a16="http://schemas.microsoft.com/office/drawing/2014/main" id="{B1A55CFA-56F6-E42D-D29C-6E5BBD656291}"/>
                </a:ext>
              </a:extLst>
            </p:cNvPr>
            <p:cNvGrpSpPr/>
            <p:nvPr/>
          </p:nvGrpSpPr>
          <p:grpSpPr>
            <a:xfrm flipH="1">
              <a:off x="472827" y="3525732"/>
              <a:ext cx="763222" cy="359421"/>
              <a:chOff x="811985" y="3296192"/>
              <a:chExt cx="1330582" cy="626605"/>
            </a:xfrm>
          </p:grpSpPr>
          <p:sp>
            <p:nvSpPr>
              <p:cNvPr id="3587" name="Google Shape;3587;p34">
                <a:extLst>
                  <a:ext uri="{FF2B5EF4-FFF2-40B4-BE49-F238E27FC236}">
                    <a16:creationId xmlns:a16="http://schemas.microsoft.com/office/drawing/2014/main" id="{E047B569-B984-B710-D05F-E033C31032C3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34">
                <a:extLst>
                  <a:ext uri="{FF2B5EF4-FFF2-40B4-BE49-F238E27FC236}">
                    <a16:creationId xmlns:a16="http://schemas.microsoft.com/office/drawing/2014/main" id="{7308FA16-B57B-087F-B658-BBD933CB68C5}"/>
                  </a:ext>
                </a:extLst>
              </p:cNvPr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34">
                <a:extLst>
                  <a:ext uri="{FF2B5EF4-FFF2-40B4-BE49-F238E27FC236}">
                    <a16:creationId xmlns:a16="http://schemas.microsoft.com/office/drawing/2014/main" id="{6B8222C9-598D-F4E2-ECC7-931EA46FBA96}"/>
                  </a:ext>
                </a:extLst>
              </p:cNvPr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34">
                <a:extLst>
                  <a:ext uri="{FF2B5EF4-FFF2-40B4-BE49-F238E27FC236}">
                    <a16:creationId xmlns:a16="http://schemas.microsoft.com/office/drawing/2014/main" id="{F0D90311-8C6D-9824-13F0-C401C94BDDA9}"/>
                  </a:ext>
                </a:extLst>
              </p:cNvPr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34">
                <a:extLst>
                  <a:ext uri="{FF2B5EF4-FFF2-40B4-BE49-F238E27FC236}">
                    <a16:creationId xmlns:a16="http://schemas.microsoft.com/office/drawing/2014/main" id="{DAAF1EF3-9B0B-0384-1D27-9C49FF95C38B}"/>
                  </a:ext>
                </a:extLst>
              </p:cNvPr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2" name="Google Shape;3592;p34">
                <a:extLst>
                  <a:ext uri="{FF2B5EF4-FFF2-40B4-BE49-F238E27FC236}">
                    <a16:creationId xmlns:a16="http://schemas.microsoft.com/office/drawing/2014/main" id="{6B051369-69F6-0C2E-1FC2-67D218C90CB5}"/>
                  </a:ext>
                </a:extLst>
              </p:cNvPr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3" name="Google Shape;3593;p34">
                <a:extLst>
                  <a:ext uri="{FF2B5EF4-FFF2-40B4-BE49-F238E27FC236}">
                    <a16:creationId xmlns:a16="http://schemas.microsoft.com/office/drawing/2014/main" id="{C6C85036-E028-ABCD-356D-F5E6C0FC0C2E}"/>
                  </a:ext>
                </a:extLst>
              </p:cNvPr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34">
                <a:extLst>
                  <a:ext uri="{FF2B5EF4-FFF2-40B4-BE49-F238E27FC236}">
                    <a16:creationId xmlns:a16="http://schemas.microsoft.com/office/drawing/2014/main" id="{16FF06D9-CC36-7A09-A7DB-BC934A24EB8C}"/>
                  </a:ext>
                </a:extLst>
              </p:cNvPr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34">
                <a:extLst>
                  <a:ext uri="{FF2B5EF4-FFF2-40B4-BE49-F238E27FC236}">
                    <a16:creationId xmlns:a16="http://schemas.microsoft.com/office/drawing/2014/main" id="{4E12A991-B131-2FE1-96D9-12949A9FD76D}"/>
                  </a:ext>
                </a:extLst>
              </p:cNvPr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34">
                <a:extLst>
                  <a:ext uri="{FF2B5EF4-FFF2-40B4-BE49-F238E27FC236}">
                    <a16:creationId xmlns:a16="http://schemas.microsoft.com/office/drawing/2014/main" id="{07211D69-AF87-4D78-BB4F-0CE638917E8C}"/>
                  </a:ext>
                </a:extLst>
              </p:cNvPr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34">
                <a:extLst>
                  <a:ext uri="{FF2B5EF4-FFF2-40B4-BE49-F238E27FC236}">
                    <a16:creationId xmlns:a16="http://schemas.microsoft.com/office/drawing/2014/main" id="{BAE40418-8E03-8F5F-4437-9124EA048D43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98" name="Google Shape;3598;p34">
              <a:extLst>
                <a:ext uri="{FF2B5EF4-FFF2-40B4-BE49-F238E27FC236}">
                  <a16:creationId xmlns:a16="http://schemas.microsoft.com/office/drawing/2014/main" id="{24B75D15-8609-9663-2306-D2EDDB7DB806}"/>
                </a:ext>
              </a:extLst>
            </p:cNvPr>
            <p:cNvGrpSpPr/>
            <p:nvPr/>
          </p:nvGrpSpPr>
          <p:grpSpPr>
            <a:xfrm flipH="1">
              <a:off x="127" y="3885157"/>
              <a:ext cx="763222" cy="359421"/>
              <a:chOff x="811985" y="3296192"/>
              <a:chExt cx="1330582" cy="626605"/>
            </a:xfrm>
          </p:grpSpPr>
          <p:sp>
            <p:nvSpPr>
              <p:cNvPr id="3599" name="Google Shape;3599;p34">
                <a:extLst>
                  <a:ext uri="{FF2B5EF4-FFF2-40B4-BE49-F238E27FC236}">
                    <a16:creationId xmlns:a16="http://schemas.microsoft.com/office/drawing/2014/main" id="{DCE44663-7C20-9587-49A5-BED433C76BFF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34">
                <a:extLst>
                  <a:ext uri="{FF2B5EF4-FFF2-40B4-BE49-F238E27FC236}">
                    <a16:creationId xmlns:a16="http://schemas.microsoft.com/office/drawing/2014/main" id="{F077D4B6-3C7D-4E32-9715-A81F24A0516C}"/>
                  </a:ext>
                </a:extLst>
              </p:cNvPr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34">
                <a:extLst>
                  <a:ext uri="{FF2B5EF4-FFF2-40B4-BE49-F238E27FC236}">
                    <a16:creationId xmlns:a16="http://schemas.microsoft.com/office/drawing/2014/main" id="{37F276E6-2B99-FB44-48B0-E26AEDB5FF78}"/>
                  </a:ext>
                </a:extLst>
              </p:cNvPr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34">
                <a:extLst>
                  <a:ext uri="{FF2B5EF4-FFF2-40B4-BE49-F238E27FC236}">
                    <a16:creationId xmlns:a16="http://schemas.microsoft.com/office/drawing/2014/main" id="{CA3C57D7-C37D-1D0B-B64A-36243E76A526}"/>
                  </a:ext>
                </a:extLst>
              </p:cNvPr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34">
                <a:extLst>
                  <a:ext uri="{FF2B5EF4-FFF2-40B4-BE49-F238E27FC236}">
                    <a16:creationId xmlns:a16="http://schemas.microsoft.com/office/drawing/2014/main" id="{01C27433-A2F5-F700-5525-1AEEB2233AFC}"/>
                  </a:ext>
                </a:extLst>
              </p:cNvPr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34">
                <a:extLst>
                  <a:ext uri="{FF2B5EF4-FFF2-40B4-BE49-F238E27FC236}">
                    <a16:creationId xmlns:a16="http://schemas.microsoft.com/office/drawing/2014/main" id="{6E666FC5-CF7C-BF61-F81B-62C5C5CE9D30}"/>
                  </a:ext>
                </a:extLst>
              </p:cNvPr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5" name="Google Shape;3605;p34">
                <a:extLst>
                  <a:ext uri="{FF2B5EF4-FFF2-40B4-BE49-F238E27FC236}">
                    <a16:creationId xmlns:a16="http://schemas.microsoft.com/office/drawing/2014/main" id="{7736F9D3-5B09-4D6A-E6D9-939CB32098B7}"/>
                  </a:ext>
                </a:extLst>
              </p:cNvPr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6" name="Google Shape;3606;p34">
                <a:extLst>
                  <a:ext uri="{FF2B5EF4-FFF2-40B4-BE49-F238E27FC236}">
                    <a16:creationId xmlns:a16="http://schemas.microsoft.com/office/drawing/2014/main" id="{752167E2-E6FF-AE17-0D6F-8AD9A1D4EABA}"/>
                  </a:ext>
                </a:extLst>
              </p:cNvPr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34">
                <a:extLst>
                  <a:ext uri="{FF2B5EF4-FFF2-40B4-BE49-F238E27FC236}">
                    <a16:creationId xmlns:a16="http://schemas.microsoft.com/office/drawing/2014/main" id="{681D54B0-072C-0D81-507E-2BFF40930D5E}"/>
                  </a:ext>
                </a:extLst>
              </p:cNvPr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34">
                <a:extLst>
                  <a:ext uri="{FF2B5EF4-FFF2-40B4-BE49-F238E27FC236}">
                    <a16:creationId xmlns:a16="http://schemas.microsoft.com/office/drawing/2014/main" id="{89EA98E8-E521-4E0B-61A3-ECF547757AD1}"/>
                  </a:ext>
                </a:extLst>
              </p:cNvPr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34">
                <a:extLst>
                  <a:ext uri="{FF2B5EF4-FFF2-40B4-BE49-F238E27FC236}">
                    <a16:creationId xmlns:a16="http://schemas.microsoft.com/office/drawing/2014/main" id="{64AF329B-29E2-09C0-A26C-D2C01AC8A460}"/>
                  </a:ext>
                </a:extLst>
              </p:cNvPr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10" name="Google Shape;3610;p34">
            <a:extLst>
              <a:ext uri="{FF2B5EF4-FFF2-40B4-BE49-F238E27FC236}">
                <a16:creationId xmlns:a16="http://schemas.microsoft.com/office/drawing/2014/main" id="{0F088845-2550-5179-D0BD-918C40C32EE0}"/>
              </a:ext>
            </a:extLst>
          </p:cNvPr>
          <p:cNvSpPr/>
          <p:nvPr/>
        </p:nvSpPr>
        <p:spPr>
          <a:xfrm>
            <a:off x="4980763" y="1813746"/>
            <a:ext cx="156499" cy="108701"/>
          </a:xfrm>
          <a:custGeom>
            <a:avLst/>
            <a:gdLst/>
            <a:ahLst/>
            <a:cxnLst/>
            <a:rect l="l" t="t" r="r" b="b"/>
            <a:pathLst>
              <a:path w="2508" h="1742" extrusionOk="0">
                <a:moveTo>
                  <a:pt x="2507" y="0"/>
                </a:moveTo>
                <a:lnTo>
                  <a:pt x="2299" y="93"/>
                </a:lnTo>
                <a:lnTo>
                  <a:pt x="2113" y="232"/>
                </a:lnTo>
                <a:lnTo>
                  <a:pt x="1950" y="372"/>
                </a:lnTo>
                <a:lnTo>
                  <a:pt x="1788" y="534"/>
                </a:lnTo>
                <a:lnTo>
                  <a:pt x="1625" y="697"/>
                </a:lnTo>
                <a:lnTo>
                  <a:pt x="1486" y="906"/>
                </a:lnTo>
                <a:lnTo>
                  <a:pt x="1393" y="1091"/>
                </a:lnTo>
                <a:lnTo>
                  <a:pt x="1254" y="929"/>
                </a:lnTo>
                <a:lnTo>
                  <a:pt x="1091" y="766"/>
                </a:lnTo>
                <a:lnTo>
                  <a:pt x="882" y="627"/>
                </a:lnTo>
                <a:lnTo>
                  <a:pt x="673" y="511"/>
                </a:lnTo>
                <a:lnTo>
                  <a:pt x="464" y="441"/>
                </a:lnTo>
                <a:lnTo>
                  <a:pt x="232" y="395"/>
                </a:lnTo>
                <a:lnTo>
                  <a:pt x="0" y="395"/>
                </a:lnTo>
                <a:lnTo>
                  <a:pt x="209" y="465"/>
                </a:lnTo>
                <a:lnTo>
                  <a:pt x="418" y="558"/>
                </a:lnTo>
                <a:lnTo>
                  <a:pt x="604" y="674"/>
                </a:lnTo>
                <a:lnTo>
                  <a:pt x="766" y="790"/>
                </a:lnTo>
                <a:lnTo>
                  <a:pt x="929" y="929"/>
                </a:lnTo>
                <a:lnTo>
                  <a:pt x="1068" y="1091"/>
                </a:lnTo>
                <a:lnTo>
                  <a:pt x="1207" y="1254"/>
                </a:lnTo>
                <a:lnTo>
                  <a:pt x="1323" y="1440"/>
                </a:lnTo>
                <a:lnTo>
                  <a:pt x="1486" y="1742"/>
                </a:lnTo>
                <a:lnTo>
                  <a:pt x="1556" y="1393"/>
                </a:lnTo>
                <a:lnTo>
                  <a:pt x="1625" y="1208"/>
                </a:lnTo>
                <a:lnTo>
                  <a:pt x="1718" y="1022"/>
                </a:lnTo>
                <a:lnTo>
                  <a:pt x="1811" y="836"/>
                </a:lnTo>
                <a:lnTo>
                  <a:pt x="1950" y="674"/>
                </a:lnTo>
                <a:lnTo>
                  <a:pt x="2206" y="325"/>
                </a:lnTo>
                <a:lnTo>
                  <a:pt x="2507" y="0"/>
                </a:lnTo>
                <a:close/>
              </a:path>
            </a:pathLst>
          </a:custGeom>
          <a:solidFill>
            <a:srgbClr val="1A1F20">
              <a:alpha val="131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1" name="Google Shape;3611;p34">
            <a:extLst>
              <a:ext uri="{FF2B5EF4-FFF2-40B4-BE49-F238E27FC236}">
                <a16:creationId xmlns:a16="http://schemas.microsoft.com/office/drawing/2014/main" id="{35145FD4-6002-28C4-EC4C-21F063BA3FD0}"/>
              </a:ext>
            </a:extLst>
          </p:cNvPr>
          <p:cNvSpPr/>
          <p:nvPr/>
        </p:nvSpPr>
        <p:spPr>
          <a:xfrm rot="1159801">
            <a:off x="5156612" y="1922447"/>
            <a:ext cx="156500" cy="108701"/>
          </a:xfrm>
          <a:custGeom>
            <a:avLst/>
            <a:gdLst/>
            <a:ahLst/>
            <a:cxnLst/>
            <a:rect l="l" t="t" r="r" b="b"/>
            <a:pathLst>
              <a:path w="2508" h="1742" extrusionOk="0">
                <a:moveTo>
                  <a:pt x="2507" y="0"/>
                </a:moveTo>
                <a:lnTo>
                  <a:pt x="2299" y="93"/>
                </a:lnTo>
                <a:lnTo>
                  <a:pt x="2113" y="232"/>
                </a:lnTo>
                <a:lnTo>
                  <a:pt x="1950" y="372"/>
                </a:lnTo>
                <a:lnTo>
                  <a:pt x="1788" y="534"/>
                </a:lnTo>
                <a:lnTo>
                  <a:pt x="1625" y="697"/>
                </a:lnTo>
                <a:lnTo>
                  <a:pt x="1486" y="906"/>
                </a:lnTo>
                <a:lnTo>
                  <a:pt x="1393" y="1091"/>
                </a:lnTo>
                <a:lnTo>
                  <a:pt x="1254" y="929"/>
                </a:lnTo>
                <a:lnTo>
                  <a:pt x="1091" y="766"/>
                </a:lnTo>
                <a:lnTo>
                  <a:pt x="882" y="627"/>
                </a:lnTo>
                <a:lnTo>
                  <a:pt x="673" y="511"/>
                </a:lnTo>
                <a:lnTo>
                  <a:pt x="464" y="441"/>
                </a:lnTo>
                <a:lnTo>
                  <a:pt x="232" y="395"/>
                </a:lnTo>
                <a:lnTo>
                  <a:pt x="0" y="395"/>
                </a:lnTo>
                <a:lnTo>
                  <a:pt x="209" y="465"/>
                </a:lnTo>
                <a:lnTo>
                  <a:pt x="418" y="558"/>
                </a:lnTo>
                <a:lnTo>
                  <a:pt x="604" y="674"/>
                </a:lnTo>
                <a:lnTo>
                  <a:pt x="766" y="790"/>
                </a:lnTo>
                <a:lnTo>
                  <a:pt x="929" y="929"/>
                </a:lnTo>
                <a:lnTo>
                  <a:pt x="1068" y="1091"/>
                </a:lnTo>
                <a:lnTo>
                  <a:pt x="1207" y="1254"/>
                </a:lnTo>
                <a:lnTo>
                  <a:pt x="1323" y="1440"/>
                </a:lnTo>
                <a:lnTo>
                  <a:pt x="1486" y="1742"/>
                </a:lnTo>
                <a:lnTo>
                  <a:pt x="1556" y="1393"/>
                </a:lnTo>
                <a:lnTo>
                  <a:pt x="1625" y="1208"/>
                </a:lnTo>
                <a:lnTo>
                  <a:pt x="1718" y="1022"/>
                </a:lnTo>
                <a:lnTo>
                  <a:pt x="1811" y="836"/>
                </a:lnTo>
                <a:lnTo>
                  <a:pt x="1950" y="674"/>
                </a:lnTo>
                <a:lnTo>
                  <a:pt x="2206" y="325"/>
                </a:lnTo>
                <a:lnTo>
                  <a:pt x="2507" y="0"/>
                </a:lnTo>
                <a:close/>
              </a:path>
            </a:pathLst>
          </a:custGeom>
          <a:solidFill>
            <a:srgbClr val="1A1F20">
              <a:alpha val="131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12" name="Google Shape;3612;p34">
            <a:extLst>
              <a:ext uri="{FF2B5EF4-FFF2-40B4-BE49-F238E27FC236}">
                <a16:creationId xmlns:a16="http://schemas.microsoft.com/office/drawing/2014/main" id="{4219166D-B630-E955-4BE1-9C86E0DA9238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6724" r="16724"/>
          <a:stretch/>
        </p:blipFill>
        <p:spPr>
          <a:xfrm rot="378680">
            <a:off x="6384401" y="999484"/>
            <a:ext cx="2499750" cy="2499750"/>
          </a:xfrm>
          <a:prstGeom prst="rect">
            <a:avLst/>
          </a:prstGeom>
        </p:spPr>
      </p:pic>
      <p:grpSp>
        <p:nvGrpSpPr>
          <p:cNvPr id="3613" name="Google Shape;3613;p34">
            <a:extLst>
              <a:ext uri="{FF2B5EF4-FFF2-40B4-BE49-F238E27FC236}">
                <a16:creationId xmlns:a16="http://schemas.microsoft.com/office/drawing/2014/main" id="{16D2598E-F8C5-3496-A7CF-E6AB08F47572}"/>
              </a:ext>
            </a:extLst>
          </p:cNvPr>
          <p:cNvGrpSpPr/>
          <p:nvPr/>
        </p:nvGrpSpPr>
        <p:grpSpPr>
          <a:xfrm flipH="1">
            <a:off x="5545802" y="3958982"/>
            <a:ext cx="1427011" cy="870656"/>
            <a:chOff x="1170428" y="5511318"/>
            <a:chExt cx="3696921" cy="2255586"/>
          </a:xfrm>
        </p:grpSpPr>
        <p:sp>
          <p:nvSpPr>
            <p:cNvPr id="3614" name="Google Shape;3614;p34">
              <a:extLst>
                <a:ext uri="{FF2B5EF4-FFF2-40B4-BE49-F238E27FC236}">
                  <a16:creationId xmlns:a16="http://schemas.microsoft.com/office/drawing/2014/main" id="{33BB431D-1D92-ED21-0D13-4017D687B99E}"/>
                </a:ext>
              </a:extLst>
            </p:cNvPr>
            <p:cNvSpPr/>
            <p:nvPr/>
          </p:nvSpPr>
          <p:spPr>
            <a:xfrm>
              <a:off x="2849500" y="6896249"/>
              <a:ext cx="363300" cy="3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34">
              <a:extLst>
                <a:ext uri="{FF2B5EF4-FFF2-40B4-BE49-F238E27FC236}">
                  <a16:creationId xmlns:a16="http://schemas.microsoft.com/office/drawing/2014/main" id="{BBD3F26B-B79D-9630-8141-C45A51613A88}"/>
                </a:ext>
              </a:extLst>
            </p:cNvPr>
            <p:cNvSpPr/>
            <p:nvPr/>
          </p:nvSpPr>
          <p:spPr>
            <a:xfrm>
              <a:off x="1215517" y="7094120"/>
              <a:ext cx="2008500" cy="421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34">
              <a:extLst>
                <a:ext uri="{FF2B5EF4-FFF2-40B4-BE49-F238E27FC236}">
                  <a16:creationId xmlns:a16="http://schemas.microsoft.com/office/drawing/2014/main" id="{6B1B8A0F-02E3-0E1B-DA4D-093D4155298C}"/>
                </a:ext>
              </a:extLst>
            </p:cNvPr>
            <p:cNvSpPr/>
            <p:nvPr/>
          </p:nvSpPr>
          <p:spPr>
            <a:xfrm>
              <a:off x="2888038" y="6878266"/>
              <a:ext cx="392448" cy="32765"/>
            </a:xfrm>
            <a:custGeom>
              <a:avLst/>
              <a:gdLst/>
              <a:ahLst/>
              <a:cxnLst/>
              <a:rect l="l" t="t" r="r" b="b"/>
              <a:pathLst>
                <a:path w="3066" h="256" extrusionOk="0">
                  <a:moveTo>
                    <a:pt x="1" y="0"/>
                  </a:moveTo>
                  <a:lnTo>
                    <a:pt x="94" y="256"/>
                  </a:lnTo>
                  <a:lnTo>
                    <a:pt x="3065" y="256"/>
                  </a:lnTo>
                  <a:lnTo>
                    <a:pt x="3065" y="0"/>
                  </a:lnTo>
                  <a:close/>
                </a:path>
              </a:pathLst>
            </a:custGeom>
            <a:solidFill>
              <a:srgbClr val="9097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34">
              <a:extLst>
                <a:ext uri="{FF2B5EF4-FFF2-40B4-BE49-F238E27FC236}">
                  <a16:creationId xmlns:a16="http://schemas.microsoft.com/office/drawing/2014/main" id="{4778F960-2540-AF18-D28A-2F0C7E204E91}"/>
                </a:ext>
              </a:extLst>
            </p:cNvPr>
            <p:cNvSpPr/>
            <p:nvPr/>
          </p:nvSpPr>
          <p:spPr>
            <a:xfrm>
              <a:off x="2671081" y="7104043"/>
              <a:ext cx="529152" cy="23934"/>
            </a:xfrm>
            <a:custGeom>
              <a:avLst/>
              <a:gdLst/>
              <a:ahLst/>
              <a:cxnLst/>
              <a:rect l="l" t="t" r="r" b="b"/>
              <a:pathLst>
                <a:path w="4134" h="187" extrusionOk="0">
                  <a:moveTo>
                    <a:pt x="326" y="1"/>
                  </a:moveTo>
                  <a:lnTo>
                    <a:pt x="1" y="187"/>
                  </a:lnTo>
                  <a:lnTo>
                    <a:pt x="4133" y="187"/>
                  </a:lnTo>
                  <a:lnTo>
                    <a:pt x="40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34">
              <a:extLst>
                <a:ext uri="{FF2B5EF4-FFF2-40B4-BE49-F238E27FC236}">
                  <a16:creationId xmlns:a16="http://schemas.microsoft.com/office/drawing/2014/main" id="{AB021E0F-DB23-B99E-425D-D5429B7E08E2}"/>
                </a:ext>
              </a:extLst>
            </p:cNvPr>
            <p:cNvSpPr/>
            <p:nvPr/>
          </p:nvSpPr>
          <p:spPr>
            <a:xfrm>
              <a:off x="3128803" y="6910904"/>
              <a:ext cx="113024" cy="422111"/>
            </a:xfrm>
            <a:custGeom>
              <a:avLst/>
              <a:gdLst/>
              <a:ahLst/>
              <a:cxnLst/>
              <a:rect l="l" t="t" r="r" b="b"/>
              <a:pathLst>
                <a:path w="883" h="3298" extrusionOk="0">
                  <a:moveTo>
                    <a:pt x="0" y="1"/>
                  </a:moveTo>
                  <a:lnTo>
                    <a:pt x="0" y="1510"/>
                  </a:lnTo>
                  <a:lnTo>
                    <a:pt x="441" y="1510"/>
                  </a:lnTo>
                  <a:lnTo>
                    <a:pt x="557" y="1696"/>
                  </a:lnTo>
                  <a:lnTo>
                    <a:pt x="0" y="1696"/>
                  </a:lnTo>
                  <a:lnTo>
                    <a:pt x="0" y="2137"/>
                  </a:lnTo>
                  <a:lnTo>
                    <a:pt x="232" y="2392"/>
                  </a:lnTo>
                  <a:lnTo>
                    <a:pt x="441" y="2671"/>
                  </a:lnTo>
                  <a:lnTo>
                    <a:pt x="627" y="2973"/>
                  </a:lnTo>
                  <a:lnTo>
                    <a:pt x="743" y="3298"/>
                  </a:lnTo>
                  <a:lnTo>
                    <a:pt x="743" y="233"/>
                  </a:lnTo>
                  <a:lnTo>
                    <a:pt x="882" y="233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34">
              <a:extLst>
                <a:ext uri="{FF2B5EF4-FFF2-40B4-BE49-F238E27FC236}">
                  <a16:creationId xmlns:a16="http://schemas.microsoft.com/office/drawing/2014/main" id="{D230A8EB-77C3-4F76-AF73-0DCF3D59833B}"/>
                </a:ext>
              </a:extLst>
            </p:cNvPr>
            <p:cNvSpPr/>
            <p:nvPr/>
          </p:nvSpPr>
          <p:spPr>
            <a:xfrm>
              <a:off x="3128800" y="5633182"/>
              <a:ext cx="130792" cy="1245215"/>
            </a:xfrm>
            <a:custGeom>
              <a:avLst/>
              <a:gdLst/>
              <a:ahLst/>
              <a:cxnLst/>
              <a:rect l="l" t="t" r="r" b="b"/>
              <a:pathLst>
                <a:path w="883" h="9729" extrusionOk="0">
                  <a:moveTo>
                    <a:pt x="0" y="1"/>
                  </a:moveTo>
                  <a:lnTo>
                    <a:pt x="0" y="9728"/>
                  </a:lnTo>
                  <a:lnTo>
                    <a:pt x="882" y="9728"/>
                  </a:lnTo>
                  <a:lnTo>
                    <a:pt x="882" y="8777"/>
                  </a:lnTo>
                  <a:lnTo>
                    <a:pt x="743" y="8777"/>
                  </a:lnTo>
                  <a:lnTo>
                    <a:pt x="743" y="7871"/>
                  </a:lnTo>
                  <a:lnTo>
                    <a:pt x="882" y="7871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34">
              <a:extLst>
                <a:ext uri="{FF2B5EF4-FFF2-40B4-BE49-F238E27FC236}">
                  <a16:creationId xmlns:a16="http://schemas.microsoft.com/office/drawing/2014/main" id="{D038E52F-E8A1-B4D5-2A93-7A70A63BB1C6}"/>
                </a:ext>
              </a:extLst>
            </p:cNvPr>
            <p:cNvSpPr/>
            <p:nvPr/>
          </p:nvSpPr>
          <p:spPr>
            <a:xfrm>
              <a:off x="3241698" y="5511318"/>
              <a:ext cx="110080" cy="1429520"/>
            </a:xfrm>
            <a:custGeom>
              <a:avLst/>
              <a:gdLst/>
              <a:ahLst/>
              <a:cxnLst/>
              <a:rect l="l" t="t" r="r" b="b"/>
              <a:pathLst>
                <a:path w="860" h="11169" extrusionOk="0">
                  <a:moveTo>
                    <a:pt x="0" y="1"/>
                  </a:moveTo>
                  <a:lnTo>
                    <a:pt x="0" y="605"/>
                  </a:lnTo>
                  <a:lnTo>
                    <a:pt x="0" y="953"/>
                  </a:lnTo>
                  <a:lnTo>
                    <a:pt x="0" y="8823"/>
                  </a:lnTo>
                  <a:lnTo>
                    <a:pt x="627" y="8823"/>
                  </a:lnTo>
                  <a:lnTo>
                    <a:pt x="627" y="9729"/>
                  </a:lnTo>
                  <a:lnTo>
                    <a:pt x="0" y="9729"/>
                  </a:lnTo>
                  <a:lnTo>
                    <a:pt x="0" y="10680"/>
                  </a:lnTo>
                  <a:lnTo>
                    <a:pt x="302" y="10680"/>
                  </a:lnTo>
                  <a:lnTo>
                    <a:pt x="302" y="10936"/>
                  </a:lnTo>
                  <a:lnTo>
                    <a:pt x="0" y="10936"/>
                  </a:lnTo>
                  <a:lnTo>
                    <a:pt x="0" y="11168"/>
                  </a:lnTo>
                  <a:lnTo>
                    <a:pt x="859" y="11168"/>
                  </a:lnTo>
                  <a:lnTo>
                    <a:pt x="859" y="8823"/>
                  </a:lnTo>
                  <a:lnTo>
                    <a:pt x="859" y="8707"/>
                  </a:lnTo>
                  <a:lnTo>
                    <a:pt x="8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34">
              <a:extLst>
                <a:ext uri="{FF2B5EF4-FFF2-40B4-BE49-F238E27FC236}">
                  <a16:creationId xmlns:a16="http://schemas.microsoft.com/office/drawing/2014/main" id="{A9606601-8252-F630-F66F-A32C3149443C}"/>
                </a:ext>
              </a:extLst>
            </p:cNvPr>
            <p:cNvSpPr/>
            <p:nvPr/>
          </p:nvSpPr>
          <p:spPr>
            <a:xfrm>
              <a:off x="3223906" y="6940726"/>
              <a:ext cx="127872" cy="597329"/>
            </a:xfrm>
            <a:custGeom>
              <a:avLst/>
              <a:gdLst/>
              <a:ahLst/>
              <a:cxnLst/>
              <a:rect l="l" t="t" r="r" b="b"/>
              <a:pathLst>
                <a:path w="999" h="4667" extrusionOk="0">
                  <a:moveTo>
                    <a:pt x="0" y="0"/>
                  </a:moveTo>
                  <a:lnTo>
                    <a:pt x="0" y="3065"/>
                  </a:lnTo>
                  <a:lnTo>
                    <a:pt x="70" y="3250"/>
                  </a:lnTo>
                  <a:lnTo>
                    <a:pt x="116" y="3459"/>
                  </a:lnTo>
                  <a:lnTo>
                    <a:pt x="139" y="3668"/>
                  </a:lnTo>
                  <a:lnTo>
                    <a:pt x="139" y="3877"/>
                  </a:lnTo>
                  <a:lnTo>
                    <a:pt x="139" y="4086"/>
                  </a:lnTo>
                  <a:lnTo>
                    <a:pt x="116" y="4272"/>
                  </a:lnTo>
                  <a:lnTo>
                    <a:pt x="70" y="4481"/>
                  </a:lnTo>
                  <a:lnTo>
                    <a:pt x="0" y="4667"/>
                  </a:lnTo>
                  <a:lnTo>
                    <a:pt x="998" y="4667"/>
                  </a:lnTo>
                  <a:lnTo>
                    <a:pt x="9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34">
              <a:extLst>
                <a:ext uri="{FF2B5EF4-FFF2-40B4-BE49-F238E27FC236}">
                  <a16:creationId xmlns:a16="http://schemas.microsoft.com/office/drawing/2014/main" id="{94BF1F1A-8030-7596-171C-3DBD0BC8D336}"/>
                </a:ext>
              </a:extLst>
            </p:cNvPr>
            <p:cNvSpPr/>
            <p:nvPr/>
          </p:nvSpPr>
          <p:spPr>
            <a:xfrm>
              <a:off x="3339797" y="6625739"/>
              <a:ext cx="124928" cy="956853"/>
            </a:xfrm>
            <a:custGeom>
              <a:avLst/>
              <a:gdLst/>
              <a:ahLst/>
              <a:cxnLst/>
              <a:rect l="l" t="t" r="r" b="b"/>
              <a:pathLst>
                <a:path w="976" h="7476" extrusionOk="0">
                  <a:moveTo>
                    <a:pt x="0" y="0"/>
                  </a:moveTo>
                  <a:lnTo>
                    <a:pt x="0" y="116"/>
                  </a:lnTo>
                  <a:lnTo>
                    <a:pt x="0" y="2461"/>
                  </a:lnTo>
                  <a:lnTo>
                    <a:pt x="0" y="7128"/>
                  </a:lnTo>
                  <a:lnTo>
                    <a:pt x="0" y="7220"/>
                  </a:lnTo>
                  <a:lnTo>
                    <a:pt x="24" y="7313"/>
                  </a:lnTo>
                  <a:lnTo>
                    <a:pt x="70" y="7406"/>
                  </a:lnTo>
                  <a:lnTo>
                    <a:pt x="140" y="7453"/>
                  </a:lnTo>
                  <a:lnTo>
                    <a:pt x="256" y="7476"/>
                  </a:lnTo>
                  <a:lnTo>
                    <a:pt x="976" y="7476"/>
                  </a:lnTo>
                  <a:lnTo>
                    <a:pt x="976" y="7081"/>
                  </a:lnTo>
                  <a:lnTo>
                    <a:pt x="976" y="6361"/>
                  </a:lnTo>
                  <a:lnTo>
                    <a:pt x="976" y="998"/>
                  </a:lnTo>
                  <a:lnTo>
                    <a:pt x="952" y="813"/>
                  </a:lnTo>
                  <a:lnTo>
                    <a:pt x="859" y="627"/>
                  </a:lnTo>
                  <a:lnTo>
                    <a:pt x="743" y="488"/>
                  </a:lnTo>
                  <a:lnTo>
                    <a:pt x="604" y="3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34">
              <a:extLst>
                <a:ext uri="{FF2B5EF4-FFF2-40B4-BE49-F238E27FC236}">
                  <a16:creationId xmlns:a16="http://schemas.microsoft.com/office/drawing/2014/main" id="{83DD69F1-5F12-16E0-2C37-19D53A361196}"/>
                </a:ext>
              </a:extLst>
            </p:cNvPr>
            <p:cNvSpPr/>
            <p:nvPr/>
          </p:nvSpPr>
          <p:spPr>
            <a:xfrm>
              <a:off x="3464596" y="7439892"/>
              <a:ext cx="1328512" cy="139765"/>
            </a:xfrm>
            <a:custGeom>
              <a:avLst/>
              <a:gdLst/>
              <a:ahLst/>
              <a:cxnLst/>
              <a:rect l="l" t="t" r="r" b="b"/>
              <a:pathLst>
                <a:path w="10379" h="1092" extrusionOk="0">
                  <a:moveTo>
                    <a:pt x="1" y="0"/>
                  </a:moveTo>
                  <a:lnTo>
                    <a:pt x="1" y="720"/>
                  </a:lnTo>
                  <a:lnTo>
                    <a:pt x="10378" y="1092"/>
                  </a:lnTo>
                  <a:lnTo>
                    <a:pt x="10378" y="8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34">
              <a:extLst>
                <a:ext uri="{FF2B5EF4-FFF2-40B4-BE49-F238E27FC236}">
                  <a16:creationId xmlns:a16="http://schemas.microsoft.com/office/drawing/2014/main" id="{70535928-1416-01C4-AC7A-AE5D6BF721D8}"/>
                </a:ext>
              </a:extLst>
            </p:cNvPr>
            <p:cNvSpPr/>
            <p:nvPr/>
          </p:nvSpPr>
          <p:spPr>
            <a:xfrm>
              <a:off x="3402132" y="7582475"/>
              <a:ext cx="1465216" cy="98168"/>
            </a:xfrm>
            <a:custGeom>
              <a:avLst/>
              <a:gdLst/>
              <a:ahLst/>
              <a:cxnLst/>
              <a:rect l="l" t="t" r="r" b="b"/>
              <a:pathLst>
                <a:path w="11447" h="767" extrusionOk="0">
                  <a:moveTo>
                    <a:pt x="1" y="1"/>
                  </a:moveTo>
                  <a:lnTo>
                    <a:pt x="489" y="767"/>
                  </a:lnTo>
                  <a:lnTo>
                    <a:pt x="11447" y="767"/>
                  </a:lnTo>
                  <a:lnTo>
                    <a:pt x="11447" y="488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34">
              <a:extLst>
                <a:ext uri="{FF2B5EF4-FFF2-40B4-BE49-F238E27FC236}">
                  <a16:creationId xmlns:a16="http://schemas.microsoft.com/office/drawing/2014/main" id="{2E240227-8DCA-9160-4FF8-93F56209412A}"/>
                </a:ext>
              </a:extLst>
            </p:cNvPr>
            <p:cNvSpPr/>
            <p:nvPr/>
          </p:nvSpPr>
          <p:spPr>
            <a:xfrm>
              <a:off x="2520691" y="6166266"/>
              <a:ext cx="157706" cy="95943"/>
            </a:xfrm>
            <a:custGeom>
              <a:avLst/>
              <a:gdLst/>
              <a:ahLst/>
              <a:cxnLst/>
              <a:rect l="l" t="t" r="r" b="b"/>
              <a:pathLst>
                <a:path w="1185" h="721" extrusionOk="0">
                  <a:moveTo>
                    <a:pt x="0" y="1"/>
                  </a:moveTo>
                  <a:lnTo>
                    <a:pt x="279" y="535"/>
                  </a:lnTo>
                  <a:lnTo>
                    <a:pt x="418" y="581"/>
                  </a:lnTo>
                  <a:lnTo>
                    <a:pt x="929" y="674"/>
                  </a:lnTo>
                  <a:lnTo>
                    <a:pt x="1184" y="720"/>
                  </a:lnTo>
                  <a:lnTo>
                    <a:pt x="8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34">
              <a:extLst>
                <a:ext uri="{FF2B5EF4-FFF2-40B4-BE49-F238E27FC236}">
                  <a16:creationId xmlns:a16="http://schemas.microsoft.com/office/drawing/2014/main" id="{94645997-6CBC-7265-4155-5126B4EDA33D}"/>
                </a:ext>
              </a:extLst>
            </p:cNvPr>
            <p:cNvSpPr/>
            <p:nvPr/>
          </p:nvSpPr>
          <p:spPr>
            <a:xfrm>
              <a:off x="2507881" y="6453328"/>
              <a:ext cx="130816" cy="246765"/>
            </a:xfrm>
            <a:custGeom>
              <a:avLst/>
              <a:gdLst/>
              <a:ahLst/>
              <a:cxnLst/>
              <a:rect l="l" t="t" r="r" b="b"/>
              <a:pathLst>
                <a:path w="1022" h="1928" extrusionOk="0">
                  <a:moveTo>
                    <a:pt x="232" y="1"/>
                  </a:moveTo>
                  <a:lnTo>
                    <a:pt x="0" y="117"/>
                  </a:lnTo>
                  <a:lnTo>
                    <a:pt x="789" y="1928"/>
                  </a:lnTo>
                  <a:lnTo>
                    <a:pt x="813" y="1928"/>
                  </a:lnTo>
                  <a:lnTo>
                    <a:pt x="929" y="1858"/>
                  </a:lnTo>
                  <a:lnTo>
                    <a:pt x="1022" y="1835"/>
                  </a:lnTo>
                  <a:lnTo>
                    <a:pt x="2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34">
              <a:extLst>
                <a:ext uri="{FF2B5EF4-FFF2-40B4-BE49-F238E27FC236}">
                  <a16:creationId xmlns:a16="http://schemas.microsoft.com/office/drawing/2014/main" id="{D7D8ED79-A34E-F0C4-9B85-FD9480EA09D8}"/>
                </a:ext>
              </a:extLst>
            </p:cNvPr>
            <p:cNvSpPr/>
            <p:nvPr/>
          </p:nvSpPr>
          <p:spPr>
            <a:xfrm>
              <a:off x="2582120" y="6665850"/>
              <a:ext cx="154624" cy="306152"/>
            </a:xfrm>
            <a:custGeom>
              <a:avLst/>
              <a:gdLst/>
              <a:ahLst/>
              <a:cxnLst/>
              <a:rect l="l" t="t" r="r" b="b"/>
              <a:pathLst>
                <a:path w="1208" h="2392" extrusionOk="0">
                  <a:moveTo>
                    <a:pt x="581" y="0"/>
                  </a:moveTo>
                  <a:lnTo>
                    <a:pt x="442" y="24"/>
                  </a:lnTo>
                  <a:lnTo>
                    <a:pt x="349" y="47"/>
                  </a:lnTo>
                  <a:lnTo>
                    <a:pt x="233" y="117"/>
                  </a:lnTo>
                  <a:lnTo>
                    <a:pt x="209" y="117"/>
                  </a:lnTo>
                  <a:lnTo>
                    <a:pt x="140" y="186"/>
                  </a:lnTo>
                  <a:lnTo>
                    <a:pt x="93" y="256"/>
                  </a:lnTo>
                  <a:lnTo>
                    <a:pt x="47" y="349"/>
                  </a:lnTo>
                  <a:lnTo>
                    <a:pt x="24" y="442"/>
                  </a:lnTo>
                  <a:lnTo>
                    <a:pt x="0" y="534"/>
                  </a:lnTo>
                  <a:lnTo>
                    <a:pt x="0" y="651"/>
                  </a:lnTo>
                  <a:lnTo>
                    <a:pt x="47" y="929"/>
                  </a:lnTo>
                  <a:lnTo>
                    <a:pt x="140" y="1231"/>
                  </a:lnTo>
                  <a:lnTo>
                    <a:pt x="256" y="1579"/>
                  </a:lnTo>
                  <a:lnTo>
                    <a:pt x="442" y="1974"/>
                  </a:lnTo>
                  <a:lnTo>
                    <a:pt x="627" y="2392"/>
                  </a:lnTo>
                  <a:lnTo>
                    <a:pt x="790" y="2229"/>
                  </a:lnTo>
                  <a:lnTo>
                    <a:pt x="906" y="2067"/>
                  </a:lnTo>
                  <a:lnTo>
                    <a:pt x="1022" y="1881"/>
                  </a:lnTo>
                  <a:lnTo>
                    <a:pt x="1092" y="1695"/>
                  </a:lnTo>
                  <a:lnTo>
                    <a:pt x="1138" y="1510"/>
                  </a:lnTo>
                  <a:lnTo>
                    <a:pt x="1185" y="1324"/>
                  </a:lnTo>
                  <a:lnTo>
                    <a:pt x="1208" y="976"/>
                  </a:lnTo>
                  <a:lnTo>
                    <a:pt x="1208" y="674"/>
                  </a:lnTo>
                  <a:lnTo>
                    <a:pt x="1161" y="442"/>
                  </a:lnTo>
                  <a:lnTo>
                    <a:pt x="1115" y="209"/>
                  </a:lnTo>
                  <a:lnTo>
                    <a:pt x="1045" y="186"/>
                  </a:lnTo>
                  <a:lnTo>
                    <a:pt x="906" y="93"/>
                  </a:lnTo>
                  <a:lnTo>
                    <a:pt x="813" y="47"/>
                  </a:lnTo>
                  <a:lnTo>
                    <a:pt x="697" y="24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34">
              <a:extLst>
                <a:ext uri="{FF2B5EF4-FFF2-40B4-BE49-F238E27FC236}">
                  <a16:creationId xmlns:a16="http://schemas.microsoft.com/office/drawing/2014/main" id="{E0265194-FCD4-7C45-F33B-8C7B34CCD72E}"/>
                </a:ext>
              </a:extLst>
            </p:cNvPr>
            <p:cNvSpPr/>
            <p:nvPr/>
          </p:nvSpPr>
          <p:spPr>
            <a:xfrm>
              <a:off x="2650345" y="6685127"/>
              <a:ext cx="282368" cy="315111"/>
            </a:xfrm>
            <a:custGeom>
              <a:avLst/>
              <a:gdLst/>
              <a:ahLst/>
              <a:cxnLst/>
              <a:rect l="l" t="t" r="r" b="b"/>
              <a:pathLst>
                <a:path w="2206" h="2462" extrusionOk="0">
                  <a:moveTo>
                    <a:pt x="488" y="0"/>
                  </a:moveTo>
                  <a:lnTo>
                    <a:pt x="534" y="233"/>
                  </a:lnTo>
                  <a:lnTo>
                    <a:pt x="581" y="465"/>
                  </a:lnTo>
                  <a:lnTo>
                    <a:pt x="581" y="767"/>
                  </a:lnTo>
                  <a:lnTo>
                    <a:pt x="558" y="1115"/>
                  </a:lnTo>
                  <a:lnTo>
                    <a:pt x="511" y="1301"/>
                  </a:lnTo>
                  <a:lnTo>
                    <a:pt x="465" y="1486"/>
                  </a:lnTo>
                  <a:lnTo>
                    <a:pt x="395" y="1672"/>
                  </a:lnTo>
                  <a:lnTo>
                    <a:pt x="279" y="1858"/>
                  </a:lnTo>
                  <a:lnTo>
                    <a:pt x="163" y="2020"/>
                  </a:lnTo>
                  <a:lnTo>
                    <a:pt x="0" y="2183"/>
                  </a:lnTo>
                  <a:lnTo>
                    <a:pt x="2206" y="2461"/>
                  </a:lnTo>
                  <a:lnTo>
                    <a:pt x="1951" y="1765"/>
                  </a:lnTo>
                  <a:lnTo>
                    <a:pt x="1858" y="1509"/>
                  </a:lnTo>
                  <a:lnTo>
                    <a:pt x="1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34">
              <a:extLst>
                <a:ext uri="{FF2B5EF4-FFF2-40B4-BE49-F238E27FC236}">
                  <a16:creationId xmlns:a16="http://schemas.microsoft.com/office/drawing/2014/main" id="{B3919C8A-893B-CA30-C0BB-1EDBF9293D5D}"/>
                </a:ext>
              </a:extLst>
            </p:cNvPr>
            <p:cNvSpPr/>
            <p:nvPr/>
          </p:nvSpPr>
          <p:spPr>
            <a:xfrm>
              <a:off x="1987698" y="6765378"/>
              <a:ext cx="422016" cy="74362"/>
            </a:xfrm>
            <a:custGeom>
              <a:avLst/>
              <a:gdLst/>
              <a:ahLst/>
              <a:cxnLst/>
              <a:rect l="l" t="t" r="r" b="b"/>
              <a:pathLst>
                <a:path w="3297" h="581" extrusionOk="0">
                  <a:moveTo>
                    <a:pt x="0" y="0"/>
                  </a:moveTo>
                  <a:lnTo>
                    <a:pt x="23" y="581"/>
                  </a:lnTo>
                  <a:lnTo>
                    <a:pt x="3297" y="581"/>
                  </a:lnTo>
                  <a:lnTo>
                    <a:pt x="3134" y="348"/>
                  </a:lnTo>
                  <a:lnTo>
                    <a:pt x="3018" y="163"/>
                  </a:lnTo>
                  <a:lnTo>
                    <a:pt x="2902" y="0"/>
                  </a:lnTo>
                  <a:close/>
                </a:path>
              </a:pathLst>
            </a:custGeom>
            <a:solidFill>
              <a:srgbClr val="4754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34">
              <a:extLst>
                <a:ext uri="{FF2B5EF4-FFF2-40B4-BE49-F238E27FC236}">
                  <a16:creationId xmlns:a16="http://schemas.microsoft.com/office/drawing/2014/main" id="{81BF0F7C-4C5C-FFBA-8F74-D44081BCCFE4}"/>
                </a:ext>
              </a:extLst>
            </p:cNvPr>
            <p:cNvSpPr/>
            <p:nvPr/>
          </p:nvSpPr>
          <p:spPr>
            <a:xfrm>
              <a:off x="1987698" y="6765378"/>
              <a:ext cx="422016" cy="74362"/>
            </a:xfrm>
            <a:custGeom>
              <a:avLst/>
              <a:gdLst/>
              <a:ahLst/>
              <a:cxnLst/>
              <a:rect l="l" t="t" r="r" b="b"/>
              <a:pathLst>
                <a:path w="3297" h="581" extrusionOk="0">
                  <a:moveTo>
                    <a:pt x="0" y="0"/>
                  </a:moveTo>
                  <a:lnTo>
                    <a:pt x="23" y="581"/>
                  </a:lnTo>
                  <a:lnTo>
                    <a:pt x="3297" y="581"/>
                  </a:lnTo>
                  <a:lnTo>
                    <a:pt x="3134" y="348"/>
                  </a:lnTo>
                  <a:lnTo>
                    <a:pt x="3018" y="163"/>
                  </a:lnTo>
                  <a:lnTo>
                    <a:pt x="29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34">
              <a:extLst>
                <a:ext uri="{FF2B5EF4-FFF2-40B4-BE49-F238E27FC236}">
                  <a16:creationId xmlns:a16="http://schemas.microsoft.com/office/drawing/2014/main" id="{8160AD25-0B17-7B20-5EC5-BA5584E6DE27}"/>
                </a:ext>
              </a:extLst>
            </p:cNvPr>
            <p:cNvSpPr/>
            <p:nvPr/>
          </p:nvSpPr>
          <p:spPr>
            <a:xfrm>
              <a:off x="1990642" y="6839613"/>
              <a:ext cx="448768" cy="240877"/>
            </a:xfrm>
            <a:custGeom>
              <a:avLst/>
              <a:gdLst/>
              <a:ahLst/>
              <a:cxnLst/>
              <a:rect l="l" t="t" r="r" b="b"/>
              <a:pathLst>
                <a:path w="3506" h="1882" extrusionOk="0">
                  <a:moveTo>
                    <a:pt x="0" y="1"/>
                  </a:moveTo>
                  <a:lnTo>
                    <a:pt x="70" y="1881"/>
                  </a:lnTo>
                  <a:lnTo>
                    <a:pt x="3506" y="1881"/>
                  </a:lnTo>
                  <a:lnTo>
                    <a:pt x="3506" y="604"/>
                  </a:lnTo>
                  <a:lnTo>
                    <a:pt x="3390" y="279"/>
                  </a:lnTo>
                  <a:lnTo>
                    <a:pt x="32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34">
              <a:extLst>
                <a:ext uri="{FF2B5EF4-FFF2-40B4-BE49-F238E27FC236}">
                  <a16:creationId xmlns:a16="http://schemas.microsoft.com/office/drawing/2014/main" id="{93F69FB3-C695-6169-0FAB-31CABDCB9D8E}"/>
                </a:ext>
              </a:extLst>
            </p:cNvPr>
            <p:cNvSpPr/>
            <p:nvPr/>
          </p:nvSpPr>
          <p:spPr>
            <a:xfrm>
              <a:off x="2198639" y="7080364"/>
              <a:ext cx="344832" cy="127862"/>
            </a:xfrm>
            <a:custGeom>
              <a:avLst/>
              <a:gdLst/>
              <a:ahLst/>
              <a:cxnLst/>
              <a:rect l="l" t="t" r="r" b="b"/>
              <a:pathLst>
                <a:path w="2694" h="999" extrusionOk="0">
                  <a:moveTo>
                    <a:pt x="0" y="0"/>
                  </a:moveTo>
                  <a:lnTo>
                    <a:pt x="1324" y="998"/>
                  </a:lnTo>
                  <a:lnTo>
                    <a:pt x="2206" y="998"/>
                  </a:lnTo>
                  <a:lnTo>
                    <a:pt x="2276" y="743"/>
                  </a:lnTo>
                  <a:lnTo>
                    <a:pt x="2368" y="511"/>
                  </a:lnTo>
                  <a:lnTo>
                    <a:pt x="2508" y="256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34">
              <a:extLst>
                <a:ext uri="{FF2B5EF4-FFF2-40B4-BE49-F238E27FC236}">
                  <a16:creationId xmlns:a16="http://schemas.microsoft.com/office/drawing/2014/main" id="{1DA3341E-F695-7EC9-8857-63903AE092AB}"/>
                </a:ext>
              </a:extLst>
            </p:cNvPr>
            <p:cNvSpPr/>
            <p:nvPr/>
          </p:nvSpPr>
          <p:spPr>
            <a:xfrm>
              <a:off x="1170428" y="7113002"/>
              <a:ext cx="246784" cy="454748"/>
            </a:xfrm>
            <a:custGeom>
              <a:avLst/>
              <a:gdLst/>
              <a:ahLst/>
              <a:cxnLst/>
              <a:rect l="l" t="t" r="r" b="b"/>
              <a:pathLst>
                <a:path w="1928" h="3553" extrusionOk="0">
                  <a:moveTo>
                    <a:pt x="233" y="1"/>
                  </a:moveTo>
                  <a:lnTo>
                    <a:pt x="233" y="418"/>
                  </a:lnTo>
                  <a:lnTo>
                    <a:pt x="24" y="418"/>
                  </a:lnTo>
                  <a:lnTo>
                    <a:pt x="24" y="674"/>
                  </a:lnTo>
                  <a:lnTo>
                    <a:pt x="0" y="1324"/>
                  </a:lnTo>
                  <a:lnTo>
                    <a:pt x="0" y="1788"/>
                  </a:lnTo>
                  <a:lnTo>
                    <a:pt x="24" y="2322"/>
                  </a:lnTo>
                  <a:lnTo>
                    <a:pt x="70" y="2903"/>
                  </a:lnTo>
                  <a:lnTo>
                    <a:pt x="140" y="3553"/>
                  </a:lnTo>
                  <a:lnTo>
                    <a:pt x="627" y="3553"/>
                  </a:lnTo>
                  <a:lnTo>
                    <a:pt x="581" y="3297"/>
                  </a:lnTo>
                  <a:lnTo>
                    <a:pt x="511" y="3019"/>
                  </a:lnTo>
                  <a:lnTo>
                    <a:pt x="488" y="2647"/>
                  </a:lnTo>
                  <a:lnTo>
                    <a:pt x="488" y="2229"/>
                  </a:lnTo>
                  <a:lnTo>
                    <a:pt x="511" y="2020"/>
                  </a:lnTo>
                  <a:lnTo>
                    <a:pt x="558" y="1788"/>
                  </a:lnTo>
                  <a:lnTo>
                    <a:pt x="627" y="1533"/>
                  </a:lnTo>
                  <a:lnTo>
                    <a:pt x="720" y="1301"/>
                  </a:lnTo>
                  <a:lnTo>
                    <a:pt x="836" y="1069"/>
                  </a:lnTo>
                  <a:lnTo>
                    <a:pt x="999" y="836"/>
                  </a:lnTo>
                  <a:lnTo>
                    <a:pt x="1161" y="604"/>
                  </a:lnTo>
                  <a:lnTo>
                    <a:pt x="1393" y="395"/>
                  </a:lnTo>
                  <a:lnTo>
                    <a:pt x="1649" y="186"/>
                  </a:lnTo>
                  <a:lnTo>
                    <a:pt x="1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34">
              <a:extLst>
                <a:ext uri="{FF2B5EF4-FFF2-40B4-BE49-F238E27FC236}">
                  <a16:creationId xmlns:a16="http://schemas.microsoft.com/office/drawing/2014/main" id="{FFAB99C0-394B-BAC5-2B81-38A8C5682FD0}"/>
                </a:ext>
              </a:extLst>
            </p:cNvPr>
            <p:cNvSpPr/>
            <p:nvPr/>
          </p:nvSpPr>
          <p:spPr>
            <a:xfrm>
              <a:off x="2644384" y="7172559"/>
              <a:ext cx="529147" cy="525833"/>
            </a:xfrm>
            <a:custGeom>
              <a:avLst/>
              <a:gdLst/>
              <a:ahLst/>
              <a:cxnLst/>
              <a:rect l="l" t="t" r="r" b="b"/>
              <a:pathLst>
                <a:path w="3855" h="3831" extrusionOk="0">
                  <a:moveTo>
                    <a:pt x="1741" y="0"/>
                  </a:moveTo>
                  <a:lnTo>
                    <a:pt x="1532" y="23"/>
                  </a:lnTo>
                  <a:lnTo>
                    <a:pt x="1347" y="70"/>
                  </a:lnTo>
                  <a:lnTo>
                    <a:pt x="1184" y="139"/>
                  </a:lnTo>
                  <a:lnTo>
                    <a:pt x="1022" y="232"/>
                  </a:lnTo>
                  <a:lnTo>
                    <a:pt x="859" y="325"/>
                  </a:lnTo>
                  <a:lnTo>
                    <a:pt x="697" y="441"/>
                  </a:lnTo>
                  <a:lnTo>
                    <a:pt x="581" y="557"/>
                  </a:lnTo>
                  <a:lnTo>
                    <a:pt x="441" y="697"/>
                  </a:lnTo>
                  <a:lnTo>
                    <a:pt x="325" y="836"/>
                  </a:lnTo>
                  <a:lnTo>
                    <a:pt x="232" y="999"/>
                  </a:lnTo>
                  <a:lnTo>
                    <a:pt x="163" y="1161"/>
                  </a:lnTo>
                  <a:lnTo>
                    <a:pt x="93" y="1347"/>
                  </a:lnTo>
                  <a:lnTo>
                    <a:pt x="47" y="1532"/>
                  </a:lnTo>
                  <a:lnTo>
                    <a:pt x="23" y="1718"/>
                  </a:lnTo>
                  <a:lnTo>
                    <a:pt x="0" y="1927"/>
                  </a:lnTo>
                  <a:lnTo>
                    <a:pt x="23" y="2113"/>
                  </a:lnTo>
                  <a:lnTo>
                    <a:pt x="47" y="2299"/>
                  </a:lnTo>
                  <a:lnTo>
                    <a:pt x="93" y="2484"/>
                  </a:lnTo>
                  <a:lnTo>
                    <a:pt x="163" y="2670"/>
                  </a:lnTo>
                  <a:lnTo>
                    <a:pt x="232" y="2833"/>
                  </a:lnTo>
                  <a:lnTo>
                    <a:pt x="325" y="2995"/>
                  </a:lnTo>
                  <a:lnTo>
                    <a:pt x="441" y="3134"/>
                  </a:lnTo>
                  <a:lnTo>
                    <a:pt x="581" y="3274"/>
                  </a:lnTo>
                  <a:lnTo>
                    <a:pt x="697" y="3390"/>
                  </a:lnTo>
                  <a:lnTo>
                    <a:pt x="859" y="3506"/>
                  </a:lnTo>
                  <a:lnTo>
                    <a:pt x="1022" y="3599"/>
                  </a:lnTo>
                  <a:lnTo>
                    <a:pt x="1184" y="3692"/>
                  </a:lnTo>
                  <a:lnTo>
                    <a:pt x="1347" y="3761"/>
                  </a:lnTo>
                  <a:lnTo>
                    <a:pt x="1532" y="3808"/>
                  </a:lnTo>
                  <a:lnTo>
                    <a:pt x="1741" y="3831"/>
                  </a:lnTo>
                  <a:lnTo>
                    <a:pt x="2136" y="3831"/>
                  </a:lnTo>
                  <a:lnTo>
                    <a:pt x="2322" y="3808"/>
                  </a:lnTo>
                  <a:lnTo>
                    <a:pt x="2508" y="3761"/>
                  </a:lnTo>
                  <a:lnTo>
                    <a:pt x="2670" y="3692"/>
                  </a:lnTo>
                  <a:lnTo>
                    <a:pt x="2856" y="3599"/>
                  </a:lnTo>
                  <a:lnTo>
                    <a:pt x="2995" y="3506"/>
                  </a:lnTo>
                  <a:lnTo>
                    <a:pt x="3158" y="3390"/>
                  </a:lnTo>
                  <a:lnTo>
                    <a:pt x="3297" y="3274"/>
                  </a:lnTo>
                  <a:lnTo>
                    <a:pt x="3413" y="3134"/>
                  </a:lnTo>
                  <a:lnTo>
                    <a:pt x="3529" y="2995"/>
                  </a:lnTo>
                  <a:lnTo>
                    <a:pt x="3622" y="2833"/>
                  </a:lnTo>
                  <a:lnTo>
                    <a:pt x="3692" y="2670"/>
                  </a:lnTo>
                  <a:lnTo>
                    <a:pt x="3761" y="2484"/>
                  </a:lnTo>
                  <a:lnTo>
                    <a:pt x="3808" y="2299"/>
                  </a:lnTo>
                  <a:lnTo>
                    <a:pt x="3854" y="2113"/>
                  </a:lnTo>
                  <a:lnTo>
                    <a:pt x="3854" y="1927"/>
                  </a:lnTo>
                  <a:lnTo>
                    <a:pt x="3854" y="1718"/>
                  </a:lnTo>
                  <a:lnTo>
                    <a:pt x="3808" y="1532"/>
                  </a:lnTo>
                  <a:lnTo>
                    <a:pt x="3761" y="1347"/>
                  </a:lnTo>
                  <a:lnTo>
                    <a:pt x="3692" y="1161"/>
                  </a:lnTo>
                  <a:lnTo>
                    <a:pt x="3622" y="999"/>
                  </a:lnTo>
                  <a:lnTo>
                    <a:pt x="3529" y="836"/>
                  </a:lnTo>
                  <a:lnTo>
                    <a:pt x="3413" y="697"/>
                  </a:lnTo>
                  <a:lnTo>
                    <a:pt x="3297" y="557"/>
                  </a:lnTo>
                  <a:lnTo>
                    <a:pt x="3158" y="441"/>
                  </a:lnTo>
                  <a:lnTo>
                    <a:pt x="2995" y="325"/>
                  </a:lnTo>
                  <a:lnTo>
                    <a:pt x="2856" y="232"/>
                  </a:lnTo>
                  <a:lnTo>
                    <a:pt x="2670" y="139"/>
                  </a:lnTo>
                  <a:lnTo>
                    <a:pt x="2508" y="70"/>
                  </a:lnTo>
                  <a:lnTo>
                    <a:pt x="2322" y="23"/>
                  </a:lnTo>
                  <a:lnTo>
                    <a:pt x="21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34">
              <a:extLst>
                <a:ext uri="{FF2B5EF4-FFF2-40B4-BE49-F238E27FC236}">
                  <a16:creationId xmlns:a16="http://schemas.microsoft.com/office/drawing/2014/main" id="{E160D74C-7E43-2D05-8051-1A577015FFE2}"/>
                </a:ext>
              </a:extLst>
            </p:cNvPr>
            <p:cNvSpPr/>
            <p:nvPr/>
          </p:nvSpPr>
          <p:spPr>
            <a:xfrm>
              <a:off x="1341292" y="7170995"/>
              <a:ext cx="529161" cy="528956"/>
            </a:xfrm>
            <a:custGeom>
              <a:avLst/>
              <a:gdLst/>
              <a:ahLst/>
              <a:cxnLst/>
              <a:rect l="l" t="t" r="r" b="b"/>
              <a:pathLst>
                <a:path w="3832" h="3831" extrusionOk="0">
                  <a:moveTo>
                    <a:pt x="1718" y="0"/>
                  </a:moveTo>
                  <a:lnTo>
                    <a:pt x="1533" y="23"/>
                  </a:lnTo>
                  <a:lnTo>
                    <a:pt x="1347" y="70"/>
                  </a:lnTo>
                  <a:lnTo>
                    <a:pt x="1161" y="139"/>
                  </a:lnTo>
                  <a:lnTo>
                    <a:pt x="999" y="232"/>
                  </a:lnTo>
                  <a:lnTo>
                    <a:pt x="836" y="325"/>
                  </a:lnTo>
                  <a:lnTo>
                    <a:pt x="697" y="441"/>
                  </a:lnTo>
                  <a:lnTo>
                    <a:pt x="558" y="557"/>
                  </a:lnTo>
                  <a:lnTo>
                    <a:pt x="418" y="697"/>
                  </a:lnTo>
                  <a:lnTo>
                    <a:pt x="325" y="836"/>
                  </a:lnTo>
                  <a:lnTo>
                    <a:pt x="232" y="999"/>
                  </a:lnTo>
                  <a:lnTo>
                    <a:pt x="140" y="1161"/>
                  </a:lnTo>
                  <a:lnTo>
                    <a:pt x="70" y="1347"/>
                  </a:lnTo>
                  <a:lnTo>
                    <a:pt x="24" y="1532"/>
                  </a:lnTo>
                  <a:lnTo>
                    <a:pt x="0" y="1718"/>
                  </a:lnTo>
                  <a:lnTo>
                    <a:pt x="0" y="1927"/>
                  </a:lnTo>
                  <a:lnTo>
                    <a:pt x="0" y="2113"/>
                  </a:lnTo>
                  <a:lnTo>
                    <a:pt x="24" y="2299"/>
                  </a:lnTo>
                  <a:lnTo>
                    <a:pt x="70" y="2484"/>
                  </a:lnTo>
                  <a:lnTo>
                    <a:pt x="140" y="2670"/>
                  </a:lnTo>
                  <a:lnTo>
                    <a:pt x="232" y="2833"/>
                  </a:lnTo>
                  <a:lnTo>
                    <a:pt x="325" y="2995"/>
                  </a:lnTo>
                  <a:lnTo>
                    <a:pt x="418" y="3134"/>
                  </a:lnTo>
                  <a:lnTo>
                    <a:pt x="558" y="3274"/>
                  </a:lnTo>
                  <a:lnTo>
                    <a:pt x="697" y="3390"/>
                  </a:lnTo>
                  <a:lnTo>
                    <a:pt x="836" y="3506"/>
                  </a:lnTo>
                  <a:lnTo>
                    <a:pt x="999" y="3599"/>
                  </a:lnTo>
                  <a:lnTo>
                    <a:pt x="1161" y="3692"/>
                  </a:lnTo>
                  <a:lnTo>
                    <a:pt x="1347" y="3761"/>
                  </a:lnTo>
                  <a:lnTo>
                    <a:pt x="1533" y="3808"/>
                  </a:lnTo>
                  <a:lnTo>
                    <a:pt x="1718" y="3831"/>
                  </a:lnTo>
                  <a:lnTo>
                    <a:pt x="2113" y="3831"/>
                  </a:lnTo>
                  <a:lnTo>
                    <a:pt x="2299" y="3808"/>
                  </a:lnTo>
                  <a:lnTo>
                    <a:pt x="2484" y="3761"/>
                  </a:lnTo>
                  <a:lnTo>
                    <a:pt x="2670" y="3692"/>
                  </a:lnTo>
                  <a:lnTo>
                    <a:pt x="2833" y="3599"/>
                  </a:lnTo>
                  <a:lnTo>
                    <a:pt x="2995" y="3506"/>
                  </a:lnTo>
                  <a:lnTo>
                    <a:pt x="3135" y="3390"/>
                  </a:lnTo>
                  <a:lnTo>
                    <a:pt x="3274" y="3274"/>
                  </a:lnTo>
                  <a:lnTo>
                    <a:pt x="3390" y="3134"/>
                  </a:lnTo>
                  <a:lnTo>
                    <a:pt x="3506" y="2995"/>
                  </a:lnTo>
                  <a:lnTo>
                    <a:pt x="3599" y="2833"/>
                  </a:lnTo>
                  <a:lnTo>
                    <a:pt x="3692" y="2670"/>
                  </a:lnTo>
                  <a:lnTo>
                    <a:pt x="3761" y="2484"/>
                  </a:lnTo>
                  <a:lnTo>
                    <a:pt x="3808" y="2299"/>
                  </a:lnTo>
                  <a:lnTo>
                    <a:pt x="3831" y="2113"/>
                  </a:lnTo>
                  <a:lnTo>
                    <a:pt x="3831" y="1927"/>
                  </a:lnTo>
                  <a:lnTo>
                    <a:pt x="3831" y="1718"/>
                  </a:lnTo>
                  <a:lnTo>
                    <a:pt x="3808" y="1532"/>
                  </a:lnTo>
                  <a:lnTo>
                    <a:pt x="3761" y="1347"/>
                  </a:lnTo>
                  <a:lnTo>
                    <a:pt x="3692" y="1161"/>
                  </a:lnTo>
                  <a:lnTo>
                    <a:pt x="3599" y="999"/>
                  </a:lnTo>
                  <a:lnTo>
                    <a:pt x="3506" y="836"/>
                  </a:lnTo>
                  <a:lnTo>
                    <a:pt x="3390" y="697"/>
                  </a:lnTo>
                  <a:lnTo>
                    <a:pt x="3274" y="557"/>
                  </a:lnTo>
                  <a:lnTo>
                    <a:pt x="3135" y="441"/>
                  </a:lnTo>
                  <a:lnTo>
                    <a:pt x="2995" y="325"/>
                  </a:lnTo>
                  <a:lnTo>
                    <a:pt x="2833" y="232"/>
                  </a:lnTo>
                  <a:lnTo>
                    <a:pt x="2670" y="139"/>
                  </a:lnTo>
                  <a:lnTo>
                    <a:pt x="2484" y="70"/>
                  </a:lnTo>
                  <a:lnTo>
                    <a:pt x="2299" y="23"/>
                  </a:lnTo>
                  <a:lnTo>
                    <a:pt x="21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34">
              <a:extLst>
                <a:ext uri="{FF2B5EF4-FFF2-40B4-BE49-F238E27FC236}">
                  <a16:creationId xmlns:a16="http://schemas.microsoft.com/office/drawing/2014/main" id="{07096D00-5310-45CA-CC55-9BB3243E2755}"/>
                </a:ext>
              </a:extLst>
            </p:cNvPr>
            <p:cNvSpPr/>
            <p:nvPr/>
          </p:nvSpPr>
          <p:spPr>
            <a:xfrm>
              <a:off x="2575978" y="7127849"/>
              <a:ext cx="665856" cy="639054"/>
            </a:xfrm>
            <a:custGeom>
              <a:avLst/>
              <a:gdLst/>
              <a:ahLst/>
              <a:cxnLst/>
              <a:rect l="l" t="t" r="r" b="b"/>
              <a:pathLst>
                <a:path w="5202" h="4993" extrusionOk="0">
                  <a:moveTo>
                    <a:pt x="2810" y="488"/>
                  </a:moveTo>
                  <a:lnTo>
                    <a:pt x="2996" y="511"/>
                  </a:lnTo>
                  <a:lnTo>
                    <a:pt x="3182" y="558"/>
                  </a:lnTo>
                  <a:lnTo>
                    <a:pt x="3344" y="627"/>
                  </a:lnTo>
                  <a:lnTo>
                    <a:pt x="3530" y="720"/>
                  </a:lnTo>
                  <a:lnTo>
                    <a:pt x="3669" y="813"/>
                  </a:lnTo>
                  <a:lnTo>
                    <a:pt x="3832" y="929"/>
                  </a:lnTo>
                  <a:lnTo>
                    <a:pt x="3971" y="1045"/>
                  </a:lnTo>
                  <a:lnTo>
                    <a:pt x="4087" y="1185"/>
                  </a:lnTo>
                  <a:lnTo>
                    <a:pt x="4203" y="1324"/>
                  </a:lnTo>
                  <a:lnTo>
                    <a:pt x="4296" y="1487"/>
                  </a:lnTo>
                  <a:lnTo>
                    <a:pt x="4366" y="1649"/>
                  </a:lnTo>
                  <a:lnTo>
                    <a:pt x="4435" y="1835"/>
                  </a:lnTo>
                  <a:lnTo>
                    <a:pt x="4482" y="2020"/>
                  </a:lnTo>
                  <a:lnTo>
                    <a:pt x="4528" y="2206"/>
                  </a:lnTo>
                  <a:lnTo>
                    <a:pt x="4528" y="2415"/>
                  </a:lnTo>
                  <a:lnTo>
                    <a:pt x="4528" y="2601"/>
                  </a:lnTo>
                  <a:lnTo>
                    <a:pt x="4482" y="2787"/>
                  </a:lnTo>
                  <a:lnTo>
                    <a:pt x="4435" y="2972"/>
                  </a:lnTo>
                  <a:lnTo>
                    <a:pt x="4366" y="3158"/>
                  </a:lnTo>
                  <a:lnTo>
                    <a:pt x="4296" y="3321"/>
                  </a:lnTo>
                  <a:lnTo>
                    <a:pt x="4203" y="3483"/>
                  </a:lnTo>
                  <a:lnTo>
                    <a:pt x="4087" y="3622"/>
                  </a:lnTo>
                  <a:lnTo>
                    <a:pt x="3971" y="3762"/>
                  </a:lnTo>
                  <a:lnTo>
                    <a:pt x="3832" y="3878"/>
                  </a:lnTo>
                  <a:lnTo>
                    <a:pt x="3669" y="3994"/>
                  </a:lnTo>
                  <a:lnTo>
                    <a:pt x="3530" y="4087"/>
                  </a:lnTo>
                  <a:lnTo>
                    <a:pt x="3344" y="4180"/>
                  </a:lnTo>
                  <a:lnTo>
                    <a:pt x="3182" y="4249"/>
                  </a:lnTo>
                  <a:lnTo>
                    <a:pt x="2996" y="4296"/>
                  </a:lnTo>
                  <a:lnTo>
                    <a:pt x="2810" y="4319"/>
                  </a:lnTo>
                  <a:lnTo>
                    <a:pt x="2415" y="4319"/>
                  </a:lnTo>
                  <a:lnTo>
                    <a:pt x="2206" y="4296"/>
                  </a:lnTo>
                  <a:lnTo>
                    <a:pt x="2021" y="4249"/>
                  </a:lnTo>
                  <a:lnTo>
                    <a:pt x="1858" y="4180"/>
                  </a:lnTo>
                  <a:lnTo>
                    <a:pt x="1696" y="4087"/>
                  </a:lnTo>
                  <a:lnTo>
                    <a:pt x="1533" y="3994"/>
                  </a:lnTo>
                  <a:lnTo>
                    <a:pt x="1371" y="3878"/>
                  </a:lnTo>
                  <a:lnTo>
                    <a:pt x="1255" y="3762"/>
                  </a:lnTo>
                  <a:lnTo>
                    <a:pt x="1115" y="3622"/>
                  </a:lnTo>
                  <a:lnTo>
                    <a:pt x="999" y="3483"/>
                  </a:lnTo>
                  <a:lnTo>
                    <a:pt x="906" y="3321"/>
                  </a:lnTo>
                  <a:lnTo>
                    <a:pt x="837" y="3158"/>
                  </a:lnTo>
                  <a:lnTo>
                    <a:pt x="767" y="2972"/>
                  </a:lnTo>
                  <a:lnTo>
                    <a:pt x="721" y="2787"/>
                  </a:lnTo>
                  <a:lnTo>
                    <a:pt x="697" y="2601"/>
                  </a:lnTo>
                  <a:lnTo>
                    <a:pt x="674" y="2415"/>
                  </a:lnTo>
                  <a:lnTo>
                    <a:pt x="697" y="2206"/>
                  </a:lnTo>
                  <a:lnTo>
                    <a:pt x="721" y="2020"/>
                  </a:lnTo>
                  <a:lnTo>
                    <a:pt x="767" y="1835"/>
                  </a:lnTo>
                  <a:lnTo>
                    <a:pt x="837" y="1649"/>
                  </a:lnTo>
                  <a:lnTo>
                    <a:pt x="906" y="1487"/>
                  </a:lnTo>
                  <a:lnTo>
                    <a:pt x="999" y="1324"/>
                  </a:lnTo>
                  <a:lnTo>
                    <a:pt x="1115" y="1185"/>
                  </a:lnTo>
                  <a:lnTo>
                    <a:pt x="1255" y="1045"/>
                  </a:lnTo>
                  <a:lnTo>
                    <a:pt x="1371" y="929"/>
                  </a:lnTo>
                  <a:lnTo>
                    <a:pt x="1533" y="813"/>
                  </a:lnTo>
                  <a:lnTo>
                    <a:pt x="1696" y="720"/>
                  </a:lnTo>
                  <a:lnTo>
                    <a:pt x="1858" y="627"/>
                  </a:lnTo>
                  <a:lnTo>
                    <a:pt x="2021" y="558"/>
                  </a:lnTo>
                  <a:lnTo>
                    <a:pt x="2206" y="511"/>
                  </a:lnTo>
                  <a:lnTo>
                    <a:pt x="2415" y="488"/>
                  </a:lnTo>
                  <a:close/>
                  <a:moveTo>
                    <a:pt x="1603" y="1"/>
                  </a:moveTo>
                  <a:lnTo>
                    <a:pt x="1255" y="186"/>
                  </a:lnTo>
                  <a:lnTo>
                    <a:pt x="953" y="395"/>
                  </a:lnTo>
                  <a:lnTo>
                    <a:pt x="674" y="651"/>
                  </a:lnTo>
                  <a:lnTo>
                    <a:pt x="442" y="953"/>
                  </a:lnTo>
                  <a:lnTo>
                    <a:pt x="256" y="1278"/>
                  </a:lnTo>
                  <a:lnTo>
                    <a:pt x="187" y="1463"/>
                  </a:lnTo>
                  <a:lnTo>
                    <a:pt x="117" y="1626"/>
                  </a:lnTo>
                  <a:lnTo>
                    <a:pt x="71" y="1812"/>
                  </a:lnTo>
                  <a:lnTo>
                    <a:pt x="47" y="2020"/>
                  </a:lnTo>
                  <a:lnTo>
                    <a:pt x="24" y="2206"/>
                  </a:lnTo>
                  <a:lnTo>
                    <a:pt x="1" y="2415"/>
                  </a:lnTo>
                  <a:lnTo>
                    <a:pt x="24" y="2601"/>
                  </a:lnTo>
                  <a:lnTo>
                    <a:pt x="47" y="2810"/>
                  </a:lnTo>
                  <a:lnTo>
                    <a:pt x="71" y="2996"/>
                  </a:lnTo>
                  <a:lnTo>
                    <a:pt x="117" y="3181"/>
                  </a:lnTo>
                  <a:lnTo>
                    <a:pt x="187" y="3390"/>
                  </a:lnTo>
                  <a:lnTo>
                    <a:pt x="280" y="3576"/>
                  </a:lnTo>
                  <a:lnTo>
                    <a:pt x="372" y="3739"/>
                  </a:lnTo>
                  <a:lnTo>
                    <a:pt x="488" y="3924"/>
                  </a:lnTo>
                  <a:lnTo>
                    <a:pt x="605" y="4087"/>
                  </a:lnTo>
                  <a:lnTo>
                    <a:pt x="744" y="4226"/>
                  </a:lnTo>
                  <a:lnTo>
                    <a:pt x="906" y="4365"/>
                  </a:lnTo>
                  <a:lnTo>
                    <a:pt x="1046" y="4481"/>
                  </a:lnTo>
                  <a:lnTo>
                    <a:pt x="1231" y="4598"/>
                  </a:lnTo>
                  <a:lnTo>
                    <a:pt x="1394" y="4714"/>
                  </a:lnTo>
                  <a:lnTo>
                    <a:pt x="1580" y="4783"/>
                  </a:lnTo>
                  <a:lnTo>
                    <a:pt x="1765" y="4876"/>
                  </a:lnTo>
                  <a:lnTo>
                    <a:pt x="1974" y="4923"/>
                  </a:lnTo>
                  <a:lnTo>
                    <a:pt x="2183" y="4969"/>
                  </a:lnTo>
                  <a:lnTo>
                    <a:pt x="2392" y="4992"/>
                  </a:lnTo>
                  <a:lnTo>
                    <a:pt x="2810" y="4992"/>
                  </a:lnTo>
                  <a:lnTo>
                    <a:pt x="3019" y="4969"/>
                  </a:lnTo>
                  <a:lnTo>
                    <a:pt x="3228" y="4923"/>
                  </a:lnTo>
                  <a:lnTo>
                    <a:pt x="3437" y="4876"/>
                  </a:lnTo>
                  <a:lnTo>
                    <a:pt x="3623" y="4806"/>
                  </a:lnTo>
                  <a:lnTo>
                    <a:pt x="3808" y="4714"/>
                  </a:lnTo>
                  <a:lnTo>
                    <a:pt x="3971" y="4621"/>
                  </a:lnTo>
                  <a:lnTo>
                    <a:pt x="4133" y="4505"/>
                  </a:lnTo>
                  <a:lnTo>
                    <a:pt x="4296" y="4365"/>
                  </a:lnTo>
                  <a:lnTo>
                    <a:pt x="4435" y="4226"/>
                  </a:lnTo>
                  <a:lnTo>
                    <a:pt x="4575" y="4087"/>
                  </a:lnTo>
                  <a:lnTo>
                    <a:pt x="4714" y="3924"/>
                  </a:lnTo>
                  <a:lnTo>
                    <a:pt x="4807" y="3762"/>
                  </a:lnTo>
                  <a:lnTo>
                    <a:pt x="4923" y="3576"/>
                  </a:lnTo>
                  <a:lnTo>
                    <a:pt x="4992" y="3413"/>
                  </a:lnTo>
                  <a:lnTo>
                    <a:pt x="5062" y="3205"/>
                  </a:lnTo>
                  <a:lnTo>
                    <a:pt x="5132" y="3019"/>
                  </a:lnTo>
                  <a:lnTo>
                    <a:pt x="5178" y="2810"/>
                  </a:lnTo>
                  <a:lnTo>
                    <a:pt x="5201" y="2624"/>
                  </a:lnTo>
                  <a:lnTo>
                    <a:pt x="5201" y="2415"/>
                  </a:lnTo>
                  <a:lnTo>
                    <a:pt x="5201" y="2206"/>
                  </a:lnTo>
                  <a:lnTo>
                    <a:pt x="5178" y="1997"/>
                  </a:lnTo>
                  <a:lnTo>
                    <a:pt x="5132" y="1788"/>
                  </a:lnTo>
                  <a:lnTo>
                    <a:pt x="5062" y="1603"/>
                  </a:lnTo>
                  <a:lnTo>
                    <a:pt x="4946" y="1278"/>
                  </a:lnTo>
                  <a:lnTo>
                    <a:pt x="4760" y="976"/>
                  </a:lnTo>
                  <a:lnTo>
                    <a:pt x="4551" y="697"/>
                  </a:lnTo>
                  <a:lnTo>
                    <a:pt x="4319" y="442"/>
                  </a:lnTo>
                  <a:lnTo>
                    <a:pt x="4157" y="326"/>
                  </a:lnTo>
                  <a:lnTo>
                    <a:pt x="3971" y="210"/>
                  </a:lnTo>
                  <a:lnTo>
                    <a:pt x="3785" y="94"/>
                  </a:lnTo>
                  <a:lnTo>
                    <a:pt x="35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34">
              <a:extLst>
                <a:ext uri="{FF2B5EF4-FFF2-40B4-BE49-F238E27FC236}">
                  <a16:creationId xmlns:a16="http://schemas.microsoft.com/office/drawing/2014/main" id="{54C437A1-4697-1D78-06A8-A86379D56F89}"/>
                </a:ext>
              </a:extLst>
            </p:cNvPr>
            <p:cNvSpPr/>
            <p:nvPr/>
          </p:nvSpPr>
          <p:spPr>
            <a:xfrm>
              <a:off x="1274490" y="7113002"/>
              <a:ext cx="662784" cy="653901"/>
            </a:xfrm>
            <a:custGeom>
              <a:avLst/>
              <a:gdLst/>
              <a:ahLst/>
              <a:cxnLst/>
              <a:rect l="l" t="t" r="r" b="b"/>
              <a:pathLst>
                <a:path w="5178" h="5109" extrusionOk="0">
                  <a:moveTo>
                    <a:pt x="2786" y="604"/>
                  </a:moveTo>
                  <a:lnTo>
                    <a:pt x="2972" y="627"/>
                  </a:lnTo>
                  <a:lnTo>
                    <a:pt x="3157" y="674"/>
                  </a:lnTo>
                  <a:lnTo>
                    <a:pt x="3343" y="743"/>
                  </a:lnTo>
                  <a:lnTo>
                    <a:pt x="3506" y="836"/>
                  </a:lnTo>
                  <a:lnTo>
                    <a:pt x="3668" y="929"/>
                  </a:lnTo>
                  <a:lnTo>
                    <a:pt x="3808" y="1045"/>
                  </a:lnTo>
                  <a:lnTo>
                    <a:pt x="3947" y="1161"/>
                  </a:lnTo>
                  <a:lnTo>
                    <a:pt x="4063" y="1301"/>
                  </a:lnTo>
                  <a:lnTo>
                    <a:pt x="4179" y="1440"/>
                  </a:lnTo>
                  <a:lnTo>
                    <a:pt x="4272" y="1603"/>
                  </a:lnTo>
                  <a:lnTo>
                    <a:pt x="4365" y="1765"/>
                  </a:lnTo>
                  <a:lnTo>
                    <a:pt x="4434" y="1951"/>
                  </a:lnTo>
                  <a:lnTo>
                    <a:pt x="4481" y="2136"/>
                  </a:lnTo>
                  <a:lnTo>
                    <a:pt x="4504" y="2322"/>
                  </a:lnTo>
                  <a:lnTo>
                    <a:pt x="4504" y="2531"/>
                  </a:lnTo>
                  <a:lnTo>
                    <a:pt x="4504" y="2717"/>
                  </a:lnTo>
                  <a:lnTo>
                    <a:pt x="4481" y="2903"/>
                  </a:lnTo>
                  <a:lnTo>
                    <a:pt x="4434" y="3088"/>
                  </a:lnTo>
                  <a:lnTo>
                    <a:pt x="4365" y="3274"/>
                  </a:lnTo>
                  <a:lnTo>
                    <a:pt x="4272" y="3437"/>
                  </a:lnTo>
                  <a:lnTo>
                    <a:pt x="4179" y="3599"/>
                  </a:lnTo>
                  <a:lnTo>
                    <a:pt x="4063" y="3738"/>
                  </a:lnTo>
                  <a:lnTo>
                    <a:pt x="3947" y="3878"/>
                  </a:lnTo>
                  <a:lnTo>
                    <a:pt x="3808" y="3994"/>
                  </a:lnTo>
                  <a:lnTo>
                    <a:pt x="3668" y="4110"/>
                  </a:lnTo>
                  <a:lnTo>
                    <a:pt x="3506" y="4203"/>
                  </a:lnTo>
                  <a:lnTo>
                    <a:pt x="3343" y="4296"/>
                  </a:lnTo>
                  <a:lnTo>
                    <a:pt x="3157" y="4365"/>
                  </a:lnTo>
                  <a:lnTo>
                    <a:pt x="2972" y="4412"/>
                  </a:lnTo>
                  <a:lnTo>
                    <a:pt x="2786" y="4435"/>
                  </a:lnTo>
                  <a:lnTo>
                    <a:pt x="2391" y="4435"/>
                  </a:lnTo>
                  <a:lnTo>
                    <a:pt x="2206" y="4412"/>
                  </a:lnTo>
                  <a:lnTo>
                    <a:pt x="2020" y="4365"/>
                  </a:lnTo>
                  <a:lnTo>
                    <a:pt x="1834" y="4296"/>
                  </a:lnTo>
                  <a:lnTo>
                    <a:pt x="1672" y="4203"/>
                  </a:lnTo>
                  <a:lnTo>
                    <a:pt x="1509" y="4110"/>
                  </a:lnTo>
                  <a:lnTo>
                    <a:pt x="1370" y="3994"/>
                  </a:lnTo>
                  <a:lnTo>
                    <a:pt x="1231" y="3878"/>
                  </a:lnTo>
                  <a:lnTo>
                    <a:pt x="1091" y="3738"/>
                  </a:lnTo>
                  <a:lnTo>
                    <a:pt x="998" y="3599"/>
                  </a:lnTo>
                  <a:lnTo>
                    <a:pt x="905" y="3437"/>
                  </a:lnTo>
                  <a:lnTo>
                    <a:pt x="813" y="3274"/>
                  </a:lnTo>
                  <a:lnTo>
                    <a:pt x="743" y="3088"/>
                  </a:lnTo>
                  <a:lnTo>
                    <a:pt x="697" y="2903"/>
                  </a:lnTo>
                  <a:lnTo>
                    <a:pt x="673" y="2717"/>
                  </a:lnTo>
                  <a:lnTo>
                    <a:pt x="673" y="2531"/>
                  </a:lnTo>
                  <a:lnTo>
                    <a:pt x="673" y="2322"/>
                  </a:lnTo>
                  <a:lnTo>
                    <a:pt x="697" y="2136"/>
                  </a:lnTo>
                  <a:lnTo>
                    <a:pt x="743" y="1951"/>
                  </a:lnTo>
                  <a:lnTo>
                    <a:pt x="813" y="1765"/>
                  </a:lnTo>
                  <a:lnTo>
                    <a:pt x="905" y="1603"/>
                  </a:lnTo>
                  <a:lnTo>
                    <a:pt x="998" y="1440"/>
                  </a:lnTo>
                  <a:lnTo>
                    <a:pt x="1091" y="1301"/>
                  </a:lnTo>
                  <a:lnTo>
                    <a:pt x="1231" y="1161"/>
                  </a:lnTo>
                  <a:lnTo>
                    <a:pt x="1370" y="1045"/>
                  </a:lnTo>
                  <a:lnTo>
                    <a:pt x="1509" y="929"/>
                  </a:lnTo>
                  <a:lnTo>
                    <a:pt x="1672" y="836"/>
                  </a:lnTo>
                  <a:lnTo>
                    <a:pt x="1834" y="743"/>
                  </a:lnTo>
                  <a:lnTo>
                    <a:pt x="2020" y="674"/>
                  </a:lnTo>
                  <a:lnTo>
                    <a:pt x="2206" y="627"/>
                  </a:lnTo>
                  <a:lnTo>
                    <a:pt x="2391" y="604"/>
                  </a:lnTo>
                  <a:close/>
                  <a:moveTo>
                    <a:pt x="1927" y="1"/>
                  </a:moveTo>
                  <a:lnTo>
                    <a:pt x="1718" y="70"/>
                  </a:lnTo>
                  <a:lnTo>
                    <a:pt x="1532" y="140"/>
                  </a:lnTo>
                  <a:lnTo>
                    <a:pt x="1323" y="256"/>
                  </a:lnTo>
                  <a:lnTo>
                    <a:pt x="1161" y="349"/>
                  </a:lnTo>
                  <a:lnTo>
                    <a:pt x="975" y="488"/>
                  </a:lnTo>
                  <a:lnTo>
                    <a:pt x="813" y="604"/>
                  </a:lnTo>
                  <a:lnTo>
                    <a:pt x="673" y="767"/>
                  </a:lnTo>
                  <a:lnTo>
                    <a:pt x="534" y="929"/>
                  </a:lnTo>
                  <a:lnTo>
                    <a:pt x="418" y="1092"/>
                  </a:lnTo>
                  <a:lnTo>
                    <a:pt x="302" y="1277"/>
                  </a:lnTo>
                  <a:lnTo>
                    <a:pt x="209" y="1463"/>
                  </a:lnTo>
                  <a:lnTo>
                    <a:pt x="139" y="1649"/>
                  </a:lnTo>
                  <a:lnTo>
                    <a:pt x="70" y="1858"/>
                  </a:lnTo>
                  <a:lnTo>
                    <a:pt x="23" y="2067"/>
                  </a:lnTo>
                  <a:lnTo>
                    <a:pt x="0" y="2299"/>
                  </a:lnTo>
                  <a:lnTo>
                    <a:pt x="0" y="2531"/>
                  </a:lnTo>
                  <a:lnTo>
                    <a:pt x="0" y="2717"/>
                  </a:lnTo>
                  <a:lnTo>
                    <a:pt x="23" y="2926"/>
                  </a:lnTo>
                  <a:lnTo>
                    <a:pt x="46" y="3112"/>
                  </a:lnTo>
                  <a:lnTo>
                    <a:pt x="116" y="3297"/>
                  </a:lnTo>
                  <a:lnTo>
                    <a:pt x="186" y="3506"/>
                  </a:lnTo>
                  <a:lnTo>
                    <a:pt x="255" y="3692"/>
                  </a:lnTo>
                  <a:lnTo>
                    <a:pt x="372" y="3855"/>
                  </a:lnTo>
                  <a:lnTo>
                    <a:pt x="464" y="4040"/>
                  </a:lnTo>
                  <a:lnTo>
                    <a:pt x="604" y="4203"/>
                  </a:lnTo>
                  <a:lnTo>
                    <a:pt x="743" y="4342"/>
                  </a:lnTo>
                  <a:lnTo>
                    <a:pt x="882" y="4481"/>
                  </a:lnTo>
                  <a:lnTo>
                    <a:pt x="1045" y="4597"/>
                  </a:lnTo>
                  <a:lnTo>
                    <a:pt x="1207" y="4714"/>
                  </a:lnTo>
                  <a:lnTo>
                    <a:pt x="1370" y="4830"/>
                  </a:lnTo>
                  <a:lnTo>
                    <a:pt x="1556" y="4899"/>
                  </a:lnTo>
                  <a:lnTo>
                    <a:pt x="1765" y="4992"/>
                  </a:lnTo>
                  <a:lnTo>
                    <a:pt x="1950" y="5039"/>
                  </a:lnTo>
                  <a:lnTo>
                    <a:pt x="2159" y="5085"/>
                  </a:lnTo>
                  <a:lnTo>
                    <a:pt x="2368" y="5108"/>
                  </a:lnTo>
                  <a:lnTo>
                    <a:pt x="2809" y="5108"/>
                  </a:lnTo>
                  <a:lnTo>
                    <a:pt x="3018" y="5085"/>
                  </a:lnTo>
                  <a:lnTo>
                    <a:pt x="3227" y="5039"/>
                  </a:lnTo>
                  <a:lnTo>
                    <a:pt x="3413" y="4992"/>
                  </a:lnTo>
                  <a:lnTo>
                    <a:pt x="3599" y="4899"/>
                  </a:lnTo>
                  <a:lnTo>
                    <a:pt x="3784" y="4830"/>
                  </a:lnTo>
                  <a:lnTo>
                    <a:pt x="3970" y="4714"/>
                  </a:lnTo>
                  <a:lnTo>
                    <a:pt x="4133" y="4597"/>
                  </a:lnTo>
                  <a:lnTo>
                    <a:pt x="4295" y="4481"/>
                  </a:lnTo>
                  <a:lnTo>
                    <a:pt x="4434" y="4342"/>
                  </a:lnTo>
                  <a:lnTo>
                    <a:pt x="4574" y="4203"/>
                  </a:lnTo>
                  <a:lnTo>
                    <a:pt x="4690" y="4040"/>
                  </a:lnTo>
                  <a:lnTo>
                    <a:pt x="4806" y="3855"/>
                  </a:lnTo>
                  <a:lnTo>
                    <a:pt x="4899" y="3692"/>
                  </a:lnTo>
                  <a:lnTo>
                    <a:pt x="4992" y="3506"/>
                  </a:lnTo>
                  <a:lnTo>
                    <a:pt x="5061" y="3297"/>
                  </a:lnTo>
                  <a:lnTo>
                    <a:pt x="5108" y="3112"/>
                  </a:lnTo>
                  <a:lnTo>
                    <a:pt x="5154" y="2926"/>
                  </a:lnTo>
                  <a:lnTo>
                    <a:pt x="5177" y="2717"/>
                  </a:lnTo>
                  <a:lnTo>
                    <a:pt x="5177" y="2531"/>
                  </a:lnTo>
                  <a:lnTo>
                    <a:pt x="5177" y="2299"/>
                  </a:lnTo>
                  <a:lnTo>
                    <a:pt x="5154" y="2067"/>
                  </a:lnTo>
                  <a:lnTo>
                    <a:pt x="5108" y="1858"/>
                  </a:lnTo>
                  <a:lnTo>
                    <a:pt x="5038" y="1649"/>
                  </a:lnTo>
                  <a:lnTo>
                    <a:pt x="4968" y="1463"/>
                  </a:lnTo>
                  <a:lnTo>
                    <a:pt x="4876" y="1277"/>
                  </a:lnTo>
                  <a:lnTo>
                    <a:pt x="4759" y="1092"/>
                  </a:lnTo>
                  <a:lnTo>
                    <a:pt x="4643" y="929"/>
                  </a:lnTo>
                  <a:lnTo>
                    <a:pt x="4504" y="767"/>
                  </a:lnTo>
                  <a:lnTo>
                    <a:pt x="4342" y="604"/>
                  </a:lnTo>
                  <a:lnTo>
                    <a:pt x="4179" y="465"/>
                  </a:lnTo>
                  <a:lnTo>
                    <a:pt x="4017" y="349"/>
                  </a:lnTo>
                  <a:lnTo>
                    <a:pt x="3831" y="233"/>
                  </a:lnTo>
                  <a:lnTo>
                    <a:pt x="3645" y="140"/>
                  </a:lnTo>
                  <a:lnTo>
                    <a:pt x="3459" y="70"/>
                  </a:lnTo>
                  <a:lnTo>
                    <a:pt x="32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34">
              <a:extLst>
                <a:ext uri="{FF2B5EF4-FFF2-40B4-BE49-F238E27FC236}">
                  <a16:creationId xmlns:a16="http://schemas.microsoft.com/office/drawing/2014/main" id="{7B9BCE89-2FC6-7985-82AB-B15B7635CD73}"/>
                </a:ext>
              </a:extLst>
            </p:cNvPr>
            <p:cNvSpPr/>
            <p:nvPr/>
          </p:nvSpPr>
          <p:spPr>
            <a:xfrm>
              <a:off x="2579050" y="6242405"/>
              <a:ext cx="214016" cy="442845"/>
            </a:xfrm>
            <a:custGeom>
              <a:avLst/>
              <a:gdLst/>
              <a:ahLst/>
              <a:cxnLst/>
              <a:rect l="l" t="t" r="r" b="b"/>
              <a:pathLst>
                <a:path w="1672" h="3460" extrusionOk="0">
                  <a:moveTo>
                    <a:pt x="0" y="0"/>
                  </a:moveTo>
                  <a:lnTo>
                    <a:pt x="372" y="929"/>
                  </a:lnTo>
                  <a:lnTo>
                    <a:pt x="813" y="2113"/>
                  </a:lnTo>
                  <a:lnTo>
                    <a:pt x="1022" y="2763"/>
                  </a:lnTo>
                  <a:lnTo>
                    <a:pt x="1231" y="3459"/>
                  </a:lnTo>
                  <a:lnTo>
                    <a:pt x="1672" y="3459"/>
                  </a:lnTo>
                  <a:lnTo>
                    <a:pt x="1370" y="2484"/>
                  </a:lnTo>
                  <a:lnTo>
                    <a:pt x="1068" y="1602"/>
                  </a:lnTo>
                  <a:lnTo>
                    <a:pt x="789" y="789"/>
                  </a:lnTo>
                  <a:lnTo>
                    <a:pt x="511" y="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34">
              <a:extLst>
                <a:ext uri="{FF2B5EF4-FFF2-40B4-BE49-F238E27FC236}">
                  <a16:creationId xmlns:a16="http://schemas.microsoft.com/office/drawing/2014/main" id="{DF730A76-1D0F-D94B-4ADE-C53F6B8E2734}"/>
                </a:ext>
              </a:extLst>
            </p:cNvPr>
            <p:cNvSpPr/>
            <p:nvPr/>
          </p:nvSpPr>
          <p:spPr>
            <a:xfrm>
              <a:off x="1743993" y="5998559"/>
              <a:ext cx="861952" cy="169608"/>
            </a:xfrm>
            <a:custGeom>
              <a:avLst/>
              <a:gdLst/>
              <a:ahLst/>
              <a:cxnLst/>
              <a:rect l="l" t="t" r="r" b="b"/>
              <a:pathLst>
                <a:path w="6734" h="1394" extrusionOk="0">
                  <a:moveTo>
                    <a:pt x="209" y="1"/>
                  </a:moveTo>
                  <a:lnTo>
                    <a:pt x="140" y="24"/>
                  </a:lnTo>
                  <a:lnTo>
                    <a:pt x="70" y="70"/>
                  </a:lnTo>
                  <a:lnTo>
                    <a:pt x="23" y="140"/>
                  </a:lnTo>
                  <a:lnTo>
                    <a:pt x="0" y="210"/>
                  </a:lnTo>
                  <a:lnTo>
                    <a:pt x="23" y="303"/>
                  </a:lnTo>
                  <a:lnTo>
                    <a:pt x="70" y="372"/>
                  </a:lnTo>
                  <a:lnTo>
                    <a:pt x="140" y="419"/>
                  </a:lnTo>
                  <a:lnTo>
                    <a:pt x="5085" y="419"/>
                  </a:lnTo>
                  <a:lnTo>
                    <a:pt x="5224" y="442"/>
                  </a:lnTo>
                  <a:lnTo>
                    <a:pt x="5387" y="488"/>
                  </a:lnTo>
                  <a:lnTo>
                    <a:pt x="5526" y="535"/>
                  </a:lnTo>
                  <a:lnTo>
                    <a:pt x="5688" y="628"/>
                  </a:lnTo>
                  <a:lnTo>
                    <a:pt x="5828" y="720"/>
                  </a:lnTo>
                  <a:lnTo>
                    <a:pt x="5944" y="813"/>
                  </a:lnTo>
                  <a:lnTo>
                    <a:pt x="6037" y="929"/>
                  </a:lnTo>
                  <a:lnTo>
                    <a:pt x="6106" y="1069"/>
                  </a:lnTo>
                  <a:lnTo>
                    <a:pt x="6269" y="1394"/>
                  </a:lnTo>
                  <a:lnTo>
                    <a:pt x="6733" y="1394"/>
                  </a:lnTo>
                  <a:lnTo>
                    <a:pt x="6501" y="883"/>
                  </a:lnTo>
                  <a:lnTo>
                    <a:pt x="6385" y="697"/>
                  </a:lnTo>
                  <a:lnTo>
                    <a:pt x="6246" y="535"/>
                  </a:lnTo>
                  <a:lnTo>
                    <a:pt x="6083" y="395"/>
                  </a:lnTo>
                  <a:lnTo>
                    <a:pt x="5897" y="256"/>
                  </a:lnTo>
                  <a:lnTo>
                    <a:pt x="5712" y="163"/>
                  </a:lnTo>
                  <a:lnTo>
                    <a:pt x="5503" y="70"/>
                  </a:lnTo>
                  <a:lnTo>
                    <a:pt x="5294" y="24"/>
                  </a:lnTo>
                  <a:lnTo>
                    <a:pt x="5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34">
              <a:extLst>
                <a:ext uri="{FF2B5EF4-FFF2-40B4-BE49-F238E27FC236}">
                  <a16:creationId xmlns:a16="http://schemas.microsoft.com/office/drawing/2014/main" id="{964BDD59-3A22-FBC5-C522-EB76BC558C6C}"/>
                </a:ext>
              </a:extLst>
            </p:cNvPr>
            <p:cNvSpPr/>
            <p:nvPr/>
          </p:nvSpPr>
          <p:spPr>
            <a:xfrm>
              <a:off x="1972722" y="6379100"/>
              <a:ext cx="448896" cy="386402"/>
            </a:xfrm>
            <a:custGeom>
              <a:avLst/>
              <a:gdLst/>
              <a:ahLst/>
              <a:cxnLst/>
              <a:rect l="l" t="t" r="r" b="b"/>
              <a:pathLst>
                <a:path w="3507" h="3019" extrusionOk="0">
                  <a:moveTo>
                    <a:pt x="1" y="0"/>
                  </a:moveTo>
                  <a:lnTo>
                    <a:pt x="47" y="1300"/>
                  </a:lnTo>
                  <a:lnTo>
                    <a:pt x="94" y="1440"/>
                  </a:lnTo>
                  <a:lnTo>
                    <a:pt x="210" y="1834"/>
                  </a:lnTo>
                  <a:lnTo>
                    <a:pt x="442" y="2391"/>
                  </a:lnTo>
                  <a:lnTo>
                    <a:pt x="605" y="2693"/>
                  </a:lnTo>
                  <a:lnTo>
                    <a:pt x="790" y="3018"/>
                  </a:lnTo>
                  <a:lnTo>
                    <a:pt x="3019" y="3018"/>
                  </a:lnTo>
                  <a:lnTo>
                    <a:pt x="3274" y="2833"/>
                  </a:lnTo>
                  <a:lnTo>
                    <a:pt x="3414" y="2670"/>
                  </a:lnTo>
                  <a:lnTo>
                    <a:pt x="3460" y="2600"/>
                  </a:lnTo>
                  <a:lnTo>
                    <a:pt x="3507" y="2531"/>
                  </a:lnTo>
                  <a:lnTo>
                    <a:pt x="3507" y="2461"/>
                  </a:lnTo>
                  <a:lnTo>
                    <a:pt x="3507" y="2391"/>
                  </a:lnTo>
                  <a:lnTo>
                    <a:pt x="3437" y="2229"/>
                  </a:lnTo>
                  <a:lnTo>
                    <a:pt x="3367" y="2113"/>
                  </a:lnTo>
                  <a:lnTo>
                    <a:pt x="3251" y="1997"/>
                  </a:lnTo>
                  <a:lnTo>
                    <a:pt x="3112" y="1927"/>
                  </a:lnTo>
                  <a:lnTo>
                    <a:pt x="2949" y="1881"/>
                  </a:lnTo>
                  <a:lnTo>
                    <a:pt x="2787" y="1857"/>
                  </a:lnTo>
                  <a:lnTo>
                    <a:pt x="2415" y="1857"/>
                  </a:lnTo>
                  <a:lnTo>
                    <a:pt x="2067" y="1904"/>
                  </a:lnTo>
                  <a:lnTo>
                    <a:pt x="1765" y="1973"/>
                  </a:lnTo>
                  <a:lnTo>
                    <a:pt x="1487" y="2043"/>
                  </a:lnTo>
                  <a:lnTo>
                    <a:pt x="1440" y="1625"/>
                  </a:lnTo>
                  <a:lnTo>
                    <a:pt x="1371" y="1231"/>
                  </a:lnTo>
                  <a:lnTo>
                    <a:pt x="1301" y="906"/>
                  </a:lnTo>
                  <a:lnTo>
                    <a:pt x="1208" y="604"/>
                  </a:lnTo>
                  <a:lnTo>
                    <a:pt x="1092" y="395"/>
                  </a:lnTo>
                  <a:lnTo>
                    <a:pt x="976" y="209"/>
                  </a:lnTo>
                  <a:lnTo>
                    <a:pt x="906" y="163"/>
                  </a:lnTo>
                  <a:lnTo>
                    <a:pt x="837" y="93"/>
                  </a:lnTo>
                  <a:lnTo>
                    <a:pt x="767" y="70"/>
                  </a:lnTo>
                  <a:lnTo>
                    <a:pt x="697" y="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34">
              <a:extLst>
                <a:ext uri="{FF2B5EF4-FFF2-40B4-BE49-F238E27FC236}">
                  <a16:creationId xmlns:a16="http://schemas.microsoft.com/office/drawing/2014/main" id="{BB8B948D-348D-078F-F758-EA3AD1453B02}"/>
                </a:ext>
              </a:extLst>
            </p:cNvPr>
            <p:cNvSpPr/>
            <p:nvPr/>
          </p:nvSpPr>
          <p:spPr>
            <a:xfrm>
              <a:off x="2127344" y="6616780"/>
              <a:ext cx="285312" cy="74362"/>
            </a:xfrm>
            <a:custGeom>
              <a:avLst/>
              <a:gdLst/>
              <a:ahLst/>
              <a:cxnLst/>
              <a:rect l="l" t="t" r="r" b="b"/>
              <a:pathLst>
                <a:path w="2229" h="581" extrusionOk="0">
                  <a:moveTo>
                    <a:pt x="1115" y="0"/>
                  </a:moveTo>
                  <a:lnTo>
                    <a:pt x="790" y="47"/>
                  </a:lnTo>
                  <a:lnTo>
                    <a:pt x="534" y="116"/>
                  </a:lnTo>
                  <a:lnTo>
                    <a:pt x="279" y="186"/>
                  </a:lnTo>
                  <a:lnTo>
                    <a:pt x="0" y="581"/>
                  </a:lnTo>
                  <a:lnTo>
                    <a:pt x="557" y="465"/>
                  </a:lnTo>
                  <a:lnTo>
                    <a:pt x="1091" y="395"/>
                  </a:lnTo>
                  <a:lnTo>
                    <a:pt x="1672" y="349"/>
                  </a:lnTo>
                  <a:lnTo>
                    <a:pt x="2229" y="349"/>
                  </a:lnTo>
                  <a:lnTo>
                    <a:pt x="2136" y="233"/>
                  </a:lnTo>
                  <a:lnTo>
                    <a:pt x="2043" y="140"/>
                  </a:lnTo>
                  <a:lnTo>
                    <a:pt x="1904" y="70"/>
                  </a:lnTo>
                  <a:lnTo>
                    <a:pt x="1765" y="2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34">
              <a:extLst>
                <a:ext uri="{FF2B5EF4-FFF2-40B4-BE49-F238E27FC236}">
                  <a16:creationId xmlns:a16="http://schemas.microsoft.com/office/drawing/2014/main" id="{28A0D86F-DEA5-F6CE-0292-1D1D8D9FB0E4}"/>
                </a:ext>
              </a:extLst>
            </p:cNvPr>
            <p:cNvSpPr/>
            <p:nvPr/>
          </p:nvSpPr>
          <p:spPr>
            <a:xfrm>
              <a:off x="1235835" y="6673224"/>
              <a:ext cx="636032" cy="166515"/>
            </a:xfrm>
            <a:custGeom>
              <a:avLst/>
              <a:gdLst/>
              <a:ahLst/>
              <a:cxnLst/>
              <a:rect l="l" t="t" r="r" b="b"/>
              <a:pathLst>
                <a:path w="4969" h="1301" extrusionOk="0">
                  <a:moveTo>
                    <a:pt x="604" y="1"/>
                  </a:moveTo>
                  <a:lnTo>
                    <a:pt x="0" y="1301"/>
                  </a:lnTo>
                  <a:lnTo>
                    <a:pt x="4945" y="1301"/>
                  </a:lnTo>
                  <a:lnTo>
                    <a:pt x="4969" y="1"/>
                  </a:lnTo>
                  <a:close/>
                </a:path>
              </a:pathLst>
            </a:custGeom>
            <a:solidFill>
              <a:srgbClr val="E57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34">
              <a:extLst>
                <a:ext uri="{FF2B5EF4-FFF2-40B4-BE49-F238E27FC236}">
                  <a16:creationId xmlns:a16="http://schemas.microsoft.com/office/drawing/2014/main" id="{05D2111F-A9EE-3E5F-2567-435189BD96A4}"/>
                </a:ext>
              </a:extLst>
            </p:cNvPr>
            <p:cNvSpPr/>
            <p:nvPr/>
          </p:nvSpPr>
          <p:spPr>
            <a:xfrm>
              <a:off x="1235835" y="6673224"/>
              <a:ext cx="636032" cy="166515"/>
            </a:xfrm>
            <a:custGeom>
              <a:avLst/>
              <a:gdLst/>
              <a:ahLst/>
              <a:cxnLst/>
              <a:rect l="l" t="t" r="r" b="b"/>
              <a:pathLst>
                <a:path w="4969" h="1301" extrusionOk="0">
                  <a:moveTo>
                    <a:pt x="604" y="1"/>
                  </a:moveTo>
                  <a:lnTo>
                    <a:pt x="0" y="1301"/>
                  </a:lnTo>
                  <a:lnTo>
                    <a:pt x="4945" y="1301"/>
                  </a:lnTo>
                  <a:lnTo>
                    <a:pt x="49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34">
              <a:extLst>
                <a:ext uri="{FF2B5EF4-FFF2-40B4-BE49-F238E27FC236}">
                  <a16:creationId xmlns:a16="http://schemas.microsoft.com/office/drawing/2014/main" id="{4D3CC31F-B610-95AB-9E95-F5B2201E7BFE}"/>
                </a:ext>
              </a:extLst>
            </p:cNvPr>
            <p:cNvSpPr/>
            <p:nvPr/>
          </p:nvSpPr>
          <p:spPr>
            <a:xfrm>
              <a:off x="1176316" y="6839613"/>
              <a:ext cx="692608" cy="273515"/>
            </a:xfrm>
            <a:custGeom>
              <a:avLst/>
              <a:gdLst/>
              <a:ahLst/>
              <a:cxnLst/>
              <a:rect l="l" t="t" r="r" b="b"/>
              <a:pathLst>
                <a:path w="5411" h="2137" extrusionOk="0">
                  <a:moveTo>
                    <a:pt x="605" y="1"/>
                  </a:moveTo>
                  <a:lnTo>
                    <a:pt x="1" y="2137"/>
                  </a:lnTo>
                  <a:lnTo>
                    <a:pt x="5364" y="2137"/>
                  </a:lnTo>
                  <a:lnTo>
                    <a:pt x="54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34">
              <a:extLst>
                <a:ext uri="{FF2B5EF4-FFF2-40B4-BE49-F238E27FC236}">
                  <a16:creationId xmlns:a16="http://schemas.microsoft.com/office/drawing/2014/main" id="{C1875C79-5EF3-DF36-E094-4084F2EC039F}"/>
                </a:ext>
              </a:extLst>
            </p:cNvPr>
            <p:cNvSpPr/>
            <p:nvPr/>
          </p:nvSpPr>
          <p:spPr>
            <a:xfrm>
              <a:off x="1868787" y="6043250"/>
              <a:ext cx="121984" cy="802497"/>
            </a:xfrm>
            <a:custGeom>
              <a:avLst/>
              <a:gdLst/>
              <a:ahLst/>
              <a:cxnLst/>
              <a:rect l="l" t="t" r="r" b="b"/>
              <a:pathLst>
                <a:path w="953" h="6270" extrusionOk="0">
                  <a:moveTo>
                    <a:pt x="116" y="1"/>
                  </a:moveTo>
                  <a:lnTo>
                    <a:pt x="24" y="4923"/>
                  </a:lnTo>
                  <a:lnTo>
                    <a:pt x="0" y="6223"/>
                  </a:lnTo>
                  <a:lnTo>
                    <a:pt x="0" y="6269"/>
                  </a:lnTo>
                  <a:lnTo>
                    <a:pt x="952" y="6269"/>
                  </a:lnTo>
                  <a:lnTo>
                    <a:pt x="952" y="6223"/>
                  </a:lnTo>
                  <a:lnTo>
                    <a:pt x="929" y="5642"/>
                  </a:lnTo>
                  <a:lnTo>
                    <a:pt x="859" y="3924"/>
                  </a:lnTo>
                  <a:lnTo>
                    <a:pt x="813" y="2624"/>
                  </a:lnTo>
                  <a:lnTo>
                    <a:pt x="7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34">
              <a:extLst>
                <a:ext uri="{FF2B5EF4-FFF2-40B4-BE49-F238E27FC236}">
                  <a16:creationId xmlns:a16="http://schemas.microsoft.com/office/drawing/2014/main" id="{8F0EB431-DE15-3264-E400-792F9146DD4C}"/>
                </a:ext>
              </a:extLst>
            </p:cNvPr>
            <p:cNvSpPr/>
            <p:nvPr/>
          </p:nvSpPr>
          <p:spPr>
            <a:xfrm>
              <a:off x="1862771" y="6845628"/>
              <a:ext cx="1236480" cy="722120"/>
            </a:xfrm>
            <a:custGeom>
              <a:avLst/>
              <a:gdLst/>
              <a:ahLst/>
              <a:cxnLst/>
              <a:rect l="l" t="t" r="r" b="b"/>
              <a:pathLst>
                <a:path w="9660" h="5642" extrusionOk="0">
                  <a:moveTo>
                    <a:pt x="47" y="0"/>
                  </a:moveTo>
                  <a:lnTo>
                    <a:pt x="1" y="2090"/>
                  </a:lnTo>
                  <a:lnTo>
                    <a:pt x="47" y="2136"/>
                  </a:lnTo>
                  <a:lnTo>
                    <a:pt x="187" y="2299"/>
                  </a:lnTo>
                  <a:lnTo>
                    <a:pt x="396" y="2531"/>
                  </a:lnTo>
                  <a:lnTo>
                    <a:pt x="628" y="2902"/>
                  </a:lnTo>
                  <a:lnTo>
                    <a:pt x="744" y="3111"/>
                  </a:lnTo>
                  <a:lnTo>
                    <a:pt x="837" y="3343"/>
                  </a:lnTo>
                  <a:lnTo>
                    <a:pt x="953" y="3622"/>
                  </a:lnTo>
                  <a:lnTo>
                    <a:pt x="1022" y="3924"/>
                  </a:lnTo>
                  <a:lnTo>
                    <a:pt x="1092" y="4249"/>
                  </a:lnTo>
                  <a:lnTo>
                    <a:pt x="1162" y="4597"/>
                  </a:lnTo>
                  <a:lnTo>
                    <a:pt x="1185" y="4992"/>
                  </a:lnTo>
                  <a:lnTo>
                    <a:pt x="1185" y="5386"/>
                  </a:lnTo>
                  <a:lnTo>
                    <a:pt x="1185" y="5642"/>
                  </a:lnTo>
                  <a:lnTo>
                    <a:pt x="5178" y="5642"/>
                  </a:lnTo>
                  <a:lnTo>
                    <a:pt x="5178" y="5386"/>
                  </a:lnTo>
                  <a:lnTo>
                    <a:pt x="5155" y="5131"/>
                  </a:lnTo>
                  <a:lnTo>
                    <a:pt x="5178" y="4783"/>
                  </a:lnTo>
                  <a:lnTo>
                    <a:pt x="5225" y="4388"/>
                  </a:lnTo>
                  <a:lnTo>
                    <a:pt x="5294" y="3947"/>
                  </a:lnTo>
                  <a:lnTo>
                    <a:pt x="5364" y="3715"/>
                  </a:lnTo>
                  <a:lnTo>
                    <a:pt x="5434" y="3483"/>
                  </a:lnTo>
                  <a:lnTo>
                    <a:pt x="5526" y="3250"/>
                  </a:lnTo>
                  <a:lnTo>
                    <a:pt x="5643" y="3041"/>
                  </a:lnTo>
                  <a:lnTo>
                    <a:pt x="5782" y="2809"/>
                  </a:lnTo>
                  <a:lnTo>
                    <a:pt x="5944" y="2600"/>
                  </a:lnTo>
                  <a:lnTo>
                    <a:pt x="6130" y="2391"/>
                  </a:lnTo>
                  <a:lnTo>
                    <a:pt x="6316" y="2206"/>
                  </a:lnTo>
                  <a:lnTo>
                    <a:pt x="6641" y="2020"/>
                  </a:lnTo>
                  <a:lnTo>
                    <a:pt x="9659" y="2020"/>
                  </a:lnTo>
                  <a:lnTo>
                    <a:pt x="9566" y="1347"/>
                  </a:lnTo>
                  <a:lnTo>
                    <a:pt x="8359" y="1207"/>
                  </a:lnTo>
                  <a:lnTo>
                    <a:pt x="6153" y="929"/>
                  </a:lnTo>
                  <a:lnTo>
                    <a:pt x="5666" y="1416"/>
                  </a:lnTo>
                  <a:lnTo>
                    <a:pt x="5457" y="1625"/>
                  </a:lnTo>
                  <a:lnTo>
                    <a:pt x="5318" y="1834"/>
                  </a:lnTo>
                  <a:lnTo>
                    <a:pt x="5132" y="2090"/>
                  </a:lnTo>
                  <a:lnTo>
                    <a:pt x="4992" y="2345"/>
                  </a:lnTo>
                  <a:lnTo>
                    <a:pt x="4900" y="2577"/>
                  </a:lnTo>
                  <a:lnTo>
                    <a:pt x="4830" y="2832"/>
                  </a:lnTo>
                  <a:lnTo>
                    <a:pt x="3948" y="2832"/>
                  </a:lnTo>
                  <a:lnTo>
                    <a:pt x="2624" y="1834"/>
                  </a:lnTo>
                  <a:lnTo>
                    <a:pt x="1069" y="1834"/>
                  </a:lnTo>
                  <a:lnTo>
                    <a:pt x="9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34">
              <a:extLst>
                <a:ext uri="{FF2B5EF4-FFF2-40B4-BE49-F238E27FC236}">
                  <a16:creationId xmlns:a16="http://schemas.microsoft.com/office/drawing/2014/main" id="{7FDFFD1B-2AE9-0B82-51D0-417E325AEC10}"/>
                </a:ext>
              </a:extLst>
            </p:cNvPr>
            <p:cNvSpPr/>
            <p:nvPr/>
          </p:nvSpPr>
          <p:spPr>
            <a:xfrm>
              <a:off x="1862771" y="6845628"/>
              <a:ext cx="1236480" cy="621135"/>
            </a:xfrm>
            <a:custGeom>
              <a:avLst/>
              <a:gdLst/>
              <a:ahLst/>
              <a:cxnLst/>
              <a:rect l="l" t="t" r="r" b="b"/>
              <a:pathLst>
                <a:path w="9660" h="4853" extrusionOk="0">
                  <a:moveTo>
                    <a:pt x="47" y="0"/>
                  </a:moveTo>
                  <a:lnTo>
                    <a:pt x="1" y="2090"/>
                  </a:lnTo>
                  <a:lnTo>
                    <a:pt x="163" y="2252"/>
                  </a:lnTo>
                  <a:lnTo>
                    <a:pt x="349" y="2461"/>
                  </a:lnTo>
                  <a:lnTo>
                    <a:pt x="535" y="2763"/>
                  </a:lnTo>
                  <a:lnTo>
                    <a:pt x="744" y="3158"/>
                  </a:lnTo>
                  <a:lnTo>
                    <a:pt x="860" y="3390"/>
                  </a:lnTo>
                  <a:lnTo>
                    <a:pt x="930" y="3622"/>
                  </a:lnTo>
                  <a:lnTo>
                    <a:pt x="1022" y="3900"/>
                  </a:lnTo>
                  <a:lnTo>
                    <a:pt x="1092" y="4202"/>
                  </a:lnTo>
                  <a:lnTo>
                    <a:pt x="1139" y="4527"/>
                  </a:lnTo>
                  <a:lnTo>
                    <a:pt x="1185" y="4852"/>
                  </a:lnTo>
                  <a:lnTo>
                    <a:pt x="5178" y="4829"/>
                  </a:lnTo>
                  <a:lnTo>
                    <a:pt x="5201" y="4551"/>
                  </a:lnTo>
                  <a:lnTo>
                    <a:pt x="5248" y="4225"/>
                  </a:lnTo>
                  <a:lnTo>
                    <a:pt x="5318" y="3877"/>
                  </a:lnTo>
                  <a:lnTo>
                    <a:pt x="5434" y="3529"/>
                  </a:lnTo>
                  <a:lnTo>
                    <a:pt x="5573" y="3181"/>
                  </a:lnTo>
                  <a:lnTo>
                    <a:pt x="5782" y="2832"/>
                  </a:lnTo>
                  <a:lnTo>
                    <a:pt x="5898" y="2670"/>
                  </a:lnTo>
                  <a:lnTo>
                    <a:pt x="6014" y="2507"/>
                  </a:lnTo>
                  <a:lnTo>
                    <a:pt x="6153" y="2345"/>
                  </a:lnTo>
                  <a:lnTo>
                    <a:pt x="6316" y="2206"/>
                  </a:lnTo>
                  <a:lnTo>
                    <a:pt x="6641" y="2020"/>
                  </a:lnTo>
                  <a:lnTo>
                    <a:pt x="9659" y="2020"/>
                  </a:lnTo>
                  <a:lnTo>
                    <a:pt x="9566" y="1347"/>
                  </a:lnTo>
                  <a:lnTo>
                    <a:pt x="8359" y="1207"/>
                  </a:lnTo>
                  <a:lnTo>
                    <a:pt x="6153" y="929"/>
                  </a:lnTo>
                  <a:lnTo>
                    <a:pt x="5666" y="1416"/>
                  </a:lnTo>
                  <a:lnTo>
                    <a:pt x="5457" y="1625"/>
                  </a:lnTo>
                  <a:lnTo>
                    <a:pt x="5318" y="1834"/>
                  </a:lnTo>
                  <a:lnTo>
                    <a:pt x="5132" y="2090"/>
                  </a:lnTo>
                  <a:lnTo>
                    <a:pt x="4992" y="2345"/>
                  </a:lnTo>
                  <a:lnTo>
                    <a:pt x="4900" y="2577"/>
                  </a:lnTo>
                  <a:lnTo>
                    <a:pt x="4830" y="2832"/>
                  </a:lnTo>
                  <a:lnTo>
                    <a:pt x="3948" y="2832"/>
                  </a:lnTo>
                  <a:lnTo>
                    <a:pt x="2624" y="1834"/>
                  </a:lnTo>
                  <a:lnTo>
                    <a:pt x="1069" y="1834"/>
                  </a:lnTo>
                  <a:lnTo>
                    <a:pt x="9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34">
              <a:extLst>
                <a:ext uri="{FF2B5EF4-FFF2-40B4-BE49-F238E27FC236}">
                  <a16:creationId xmlns:a16="http://schemas.microsoft.com/office/drawing/2014/main" id="{94D3A463-F914-19C5-8A74-20D53D42E7E1}"/>
                </a:ext>
              </a:extLst>
            </p:cNvPr>
            <p:cNvSpPr/>
            <p:nvPr/>
          </p:nvSpPr>
          <p:spPr>
            <a:xfrm>
              <a:off x="1987698" y="6382043"/>
              <a:ext cx="175360" cy="318055"/>
            </a:xfrm>
            <a:custGeom>
              <a:avLst/>
              <a:gdLst/>
              <a:ahLst/>
              <a:cxnLst/>
              <a:rect l="l" t="t" r="r" b="b"/>
              <a:pathLst>
                <a:path w="1370" h="2485" extrusionOk="0">
                  <a:moveTo>
                    <a:pt x="0" y="0"/>
                  </a:moveTo>
                  <a:lnTo>
                    <a:pt x="139" y="93"/>
                  </a:lnTo>
                  <a:lnTo>
                    <a:pt x="255" y="232"/>
                  </a:lnTo>
                  <a:lnTo>
                    <a:pt x="395" y="488"/>
                  </a:lnTo>
                  <a:lnTo>
                    <a:pt x="511" y="743"/>
                  </a:lnTo>
                  <a:lnTo>
                    <a:pt x="627" y="1022"/>
                  </a:lnTo>
                  <a:lnTo>
                    <a:pt x="720" y="1300"/>
                  </a:lnTo>
                  <a:lnTo>
                    <a:pt x="1068" y="2484"/>
                  </a:lnTo>
                  <a:lnTo>
                    <a:pt x="1207" y="2252"/>
                  </a:lnTo>
                  <a:lnTo>
                    <a:pt x="1370" y="2020"/>
                  </a:lnTo>
                  <a:lnTo>
                    <a:pt x="1323" y="1579"/>
                  </a:lnTo>
                  <a:lnTo>
                    <a:pt x="1254" y="1208"/>
                  </a:lnTo>
                  <a:lnTo>
                    <a:pt x="1184" y="859"/>
                  </a:lnTo>
                  <a:lnTo>
                    <a:pt x="1091" y="581"/>
                  </a:lnTo>
                  <a:lnTo>
                    <a:pt x="975" y="372"/>
                  </a:lnTo>
                  <a:lnTo>
                    <a:pt x="859" y="186"/>
                  </a:lnTo>
                  <a:lnTo>
                    <a:pt x="789" y="140"/>
                  </a:lnTo>
                  <a:lnTo>
                    <a:pt x="720" y="70"/>
                  </a:lnTo>
                  <a:lnTo>
                    <a:pt x="650" y="47"/>
                  </a:lnTo>
                  <a:lnTo>
                    <a:pt x="58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34">
              <a:extLst>
                <a:ext uri="{FF2B5EF4-FFF2-40B4-BE49-F238E27FC236}">
                  <a16:creationId xmlns:a16="http://schemas.microsoft.com/office/drawing/2014/main" id="{C24D5817-95FE-43E5-2F6B-7ED2996FAB74}"/>
                </a:ext>
              </a:extLst>
            </p:cNvPr>
            <p:cNvSpPr/>
            <p:nvPr/>
          </p:nvSpPr>
          <p:spPr>
            <a:xfrm>
              <a:off x="3375509" y="7208100"/>
              <a:ext cx="56576" cy="59515"/>
            </a:xfrm>
            <a:custGeom>
              <a:avLst/>
              <a:gdLst/>
              <a:ahLst/>
              <a:cxnLst/>
              <a:rect l="l" t="t" r="r" b="b"/>
              <a:pathLst>
                <a:path w="442" h="465" extrusionOk="0">
                  <a:moveTo>
                    <a:pt x="209" y="0"/>
                  </a:moveTo>
                  <a:lnTo>
                    <a:pt x="139" y="24"/>
                  </a:lnTo>
                  <a:lnTo>
                    <a:pt x="70" y="70"/>
                  </a:lnTo>
                  <a:lnTo>
                    <a:pt x="23" y="140"/>
                  </a:lnTo>
                  <a:lnTo>
                    <a:pt x="0" y="233"/>
                  </a:lnTo>
                  <a:lnTo>
                    <a:pt x="23" y="326"/>
                  </a:lnTo>
                  <a:lnTo>
                    <a:pt x="70" y="395"/>
                  </a:lnTo>
                  <a:lnTo>
                    <a:pt x="139" y="442"/>
                  </a:lnTo>
                  <a:lnTo>
                    <a:pt x="209" y="465"/>
                  </a:lnTo>
                  <a:lnTo>
                    <a:pt x="302" y="442"/>
                  </a:lnTo>
                  <a:lnTo>
                    <a:pt x="372" y="395"/>
                  </a:lnTo>
                  <a:lnTo>
                    <a:pt x="418" y="326"/>
                  </a:lnTo>
                  <a:lnTo>
                    <a:pt x="441" y="233"/>
                  </a:lnTo>
                  <a:lnTo>
                    <a:pt x="418" y="140"/>
                  </a:lnTo>
                  <a:lnTo>
                    <a:pt x="372" y="70"/>
                  </a:lnTo>
                  <a:lnTo>
                    <a:pt x="302" y="24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34">
              <a:extLst>
                <a:ext uri="{FF2B5EF4-FFF2-40B4-BE49-F238E27FC236}">
                  <a16:creationId xmlns:a16="http://schemas.microsoft.com/office/drawing/2014/main" id="{65F066AF-E1A0-E855-5602-07EE8FAD11F7}"/>
                </a:ext>
              </a:extLst>
            </p:cNvPr>
            <p:cNvSpPr/>
            <p:nvPr/>
          </p:nvSpPr>
          <p:spPr>
            <a:xfrm>
              <a:off x="3375509" y="7478546"/>
              <a:ext cx="56576" cy="56572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09" y="0"/>
                  </a:moveTo>
                  <a:lnTo>
                    <a:pt x="139" y="23"/>
                  </a:lnTo>
                  <a:lnTo>
                    <a:pt x="70" y="70"/>
                  </a:lnTo>
                  <a:lnTo>
                    <a:pt x="23" y="139"/>
                  </a:lnTo>
                  <a:lnTo>
                    <a:pt x="0" y="232"/>
                  </a:lnTo>
                  <a:lnTo>
                    <a:pt x="23" y="302"/>
                  </a:lnTo>
                  <a:lnTo>
                    <a:pt x="70" y="372"/>
                  </a:lnTo>
                  <a:lnTo>
                    <a:pt x="139" y="441"/>
                  </a:lnTo>
                  <a:lnTo>
                    <a:pt x="302" y="441"/>
                  </a:lnTo>
                  <a:lnTo>
                    <a:pt x="372" y="372"/>
                  </a:lnTo>
                  <a:lnTo>
                    <a:pt x="418" y="302"/>
                  </a:lnTo>
                  <a:lnTo>
                    <a:pt x="441" y="232"/>
                  </a:lnTo>
                  <a:lnTo>
                    <a:pt x="418" y="139"/>
                  </a:lnTo>
                  <a:lnTo>
                    <a:pt x="372" y="70"/>
                  </a:lnTo>
                  <a:lnTo>
                    <a:pt x="302" y="23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34">
              <a:extLst>
                <a:ext uri="{FF2B5EF4-FFF2-40B4-BE49-F238E27FC236}">
                  <a16:creationId xmlns:a16="http://schemas.microsoft.com/office/drawing/2014/main" id="{0849A1E3-CD2F-2208-5044-6F6D15609A3F}"/>
                </a:ext>
              </a:extLst>
            </p:cNvPr>
            <p:cNvSpPr/>
            <p:nvPr/>
          </p:nvSpPr>
          <p:spPr>
            <a:xfrm>
              <a:off x="2825703" y="7350682"/>
              <a:ext cx="169472" cy="169587"/>
            </a:xfrm>
            <a:custGeom>
              <a:avLst/>
              <a:gdLst/>
              <a:ahLst/>
              <a:cxnLst/>
              <a:rect l="l" t="t" r="r" b="b"/>
              <a:pathLst>
                <a:path w="1324" h="1325" extrusionOk="0">
                  <a:moveTo>
                    <a:pt x="650" y="1"/>
                  </a:moveTo>
                  <a:lnTo>
                    <a:pt x="511" y="24"/>
                  </a:lnTo>
                  <a:lnTo>
                    <a:pt x="395" y="47"/>
                  </a:lnTo>
                  <a:lnTo>
                    <a:pt x="279" y="117"/>
                  </a:lnTo>
                  <a:lnTo>
                    <a:pt x="186" y="187"/>
                  </a:lnTo>
                  <a:lnTo>
                    <a:pt x="93" y="303"/>
                  </a:lnTo>
                  <a:lnTo>
                    <a:pt x="47" y="396"/>
                  </a:lnTo>
                  <a:lnTo>
                    <a:pt x="0" y="535"/>
                  </a:lnTo>
                  <a:lnTo>
                    <a:pt x="0" y="674"/>
                  </a:lnTo>
                  <a:lnTo>
                    <a:pt x="0" y="790"/>
                  </a:lnTo>
                  <a:lnTo>
                    <a:pt x="47" y="930"/>
                  </a:lnTo>
                  <a:lnTo>
                    <a:pt x="93" y="1022"/>
                  </a:lnTo>
                  <a:lnTo>
                    <a:pt x="186" y="1138"/>
                  </a:lnTo>
                  <a:lnTo>
                    <a:pt x="279" y="1208"/>
                  </a:lnTo>
                  <a:lnTo>
                    <a:pt x="395" y="1278"/>
                  </a:lnTo>
                  <a:lnTo>
                    <a:pt x="511" y="1301"/>
                  </a:lnTo>
                  <a:lnTo>
                    <a:pt x="650" y="1324"/>
                  </a:lnTo>
                  <a:lnTo>
                    <a:pt x="789" y="1301"/>
                  </a:lnTo>
                  <a:lnTo>
                    <a:pt x="906" y="1278"/>
                  </a:lnTo>
                  <a:lnTo>
                    <a:pt x="1022" y="1208"/>
                  </a:lnTo>
                  <a:lnTo>
                    <a:pt x="1115" y="1138"/>
                  </a:lnTo>
                  <a:lnTo>
                    <a:pt x="1207" y="1022"/>
                  </a:lnTo>
                  <a:lnTo>
                    <a:pt x="1254" y="930"/>
                  </a:lnTo>
                  <a:lnTo>
                    <a:pt x="1300" y="790"/>
                  </a:lnTo>
                  <a:lnTo>
                    <a:pt x="1323" y="674"/>
                  </a:lnTo>
                  <a:lnTo>
                    <a:pt x="1300" y="535"/>
                  </a:lnTo>
                  <a:lnTo>
                    <a:pt x="1254" y="396"/>
                  </a:lnTo>
                  <a:lnTo>
                    <a:pt x="1207" y="303"/>
                  </a:lnTo>
                  <a:lnTo>
                    <a:pt x="1115" y="187"/>
                  </a:lnTo>
                  <a:lnTo>
                    <a:pt x="1022" y="117"/>
                  </a:lnTo>
                  <a:lnTo>
                    <a:pt x="906" y="47"/>
                  </a:lnTo>
                  <a:lnTo>
                    <a:pt x="789" y="24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34">
              <a:extLst>
                <a:ext uri="{FF2B5EF4-FFF2-40B4-BE49-F238E27FC236}">
                  <a16:creationId xmlns:a16="http://schemas.microsoft.com/office/drawing/2014/main" id="{AE86112B-023E-E0F8-306B-676BA2761A11}"/>
                </a:ext>
              </a:extLst>
            </p:cNvPr>
            <p:cNvSpPr/>
            <p:nvPr/>
          </p:nvSpPr>
          <p:spPr>
            <a:xfrm>
              <a:off x="1521143" y="7350682"/>
              <a:ext cx="169472" cy="169587"/>
            </a:xfrm>
            <a:custGeom>
              <a:avLst/>
              <a:gdLst/>
              <a:ahLst/>
              <a:cxnLst/>
              <a:rect l="l" t="t" r="r" b="b"/>
              <a:pathLst>
                <a:path w="1324" h="1325" extrusionOk="0">
                  <a:moveTo>
                    <a:pt x="650" y="1"/>
                  </a:moveTo>
                  <a:lnTo>
                    <a:pt x="534" y="24"/>
                  </a:lnTo>
                  <a:lnTo>
                    <a:pt x="395" y="47"/>
                  </a:lnTo>
                  <a:lnTo>
                    <a:pt x="279" y="117"/>
                  </a:lnTo>
                  <a:lnTo>
                    <a:pt x="186" y="187"/>
                  </a:lnTo>
                  <a:lnTo>
                    <a:pt x="116" y="303"/>
                  </a:lnTo>
                  <a:lnTo>
                    <a:pt x="46" y="396"/>
                  </a:lnTo>
                  <a:lnTo>
                    <a:pt x="23" y="535"/>
                  </a:lnTo>
                  <a:lnTo>
                    <a:pt x="0" y="674"/>
                  </a:lnTo>
                  <a:lnTo>
                    <a:pt x="23" y="790"/>
                  </a:lnTo>
                  <a:lnTo>
                    <a:pt x="46" y="930"/>
                  </a:lnTo>
                  <a:lnTo>
                    <a:pt x="116" y="1022"/>
                  </a:lnTo>
                  <a:lnTo>
                    <a:pt x="186" y="1138"/>
                  </a:lnTo>
                  <a:lnTo>
                    <a:pt x="279" y="1208"/>
                  </a:lnTo>
                  <a:lnTo>
                    <a:pt x="395" y="1278"/>
                  </a:lnTo>
                  <a:lnTo>
                    <a:pt x="534" y="1301"/>
                  </a:lnTo>
                  <a:lnTo>
                    <a:pt x="650" y="1324"/>
                  </a:lnTo>
                  <a:lnTo>
                    <a:pt x="789" y="1301"/>
                  </a:lnTo>
                  <a:lnTo>
                    <a:pt x="905" y="1278"/>
                  </a:lnTo>
                  <a:lnTo>
                    <a:pt x="1022" y="1208"/>
                  </a:lnTo>
                  <a:lnTo>
                    <a:pt x="1138" y="1138"/>
                  </a:lnTo>
                  <a:lnTo>
                    <a:pt x="1207" y="1022"/>
                  </a:lnTo>
                  <a:lnTo>
                    <a:pt x="1277" y="930"/>
                  </a:lnTo>
                  <a:lnTo>
                    <a:pt x="1300" y="790"/>
                  </a:lnTo>
                  <a:lnTo>
                    <a:pt x="1323" y="674"/>
                  </a:lnTo>
                  <a:lnTo>
                    <a:pt x="1300" y="535"/>
                  </a:lnTo>
                  <a:lnTo>
                    <a:pt x="1277" y="396"/>
                  </a:lnTo>
                  <a:lnTo>
                    <a:pt x="1207" y="303"/>
                  </a:lnTo>
                  <a:lnTo>
                    <a:pt x="1138" y="187"/>
                  </a:lnTo>
                  <a:lnTo>
                    <a:pt x="1022" y="117"/>
                  </a:lnTo>
                  <a:lnTo>
                    <a:pt x="905" y="47"/>
                  </a:lnTo>
                  <a:lnTo>
                    <a:pt x="789" y="24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34">
              <a:extLst>
                <a:ext uri="{FF2B5EF4-FFF2-40B4-BE49-F238E27FC236}">
                  <a16:creationId xmlns:a16="http://schemas.microsoft.com/office/drawing/2014/main" id="{C857292A-9DAC-B1A5-209E-92E71A2443D5}"/>
                </a:ext>
              </a:extLst>
            </p:cNvPr>
            <p:cNvSpPr/>
            <p:nvPr/>
          </p:nvSpPr>
          <p:spPr>
            <a:xfrm>
              <a:off x="2202137" y="7080364"/>
              <a:ext cx="344832" cy="127862"/>
            </a:xfrm>
            <a:custGeom>
              <a:avLst/>
              <a:gdLst/>
              <a:ahLst/>
              <a:cxnLst/>
              <a:rect l="l" t="t" r="r" b="b"/>
              <a:pathLst>
                <a:path w="2694" h="999" extrusionOk="0">
                  <a:moveTo>
                    <a:pt x="0" y="0"/>
                  </a:moveTo>
                  <a:lnTo>
                    <a:pt x="1324" y="998"/>
                  </a:lnTo>
                  <a:lnTo>
                    <a:pt x="2206" y="998"/>
                  </a:lnTo>
                  <a:lnTo>
                    <a:pt x="2276" y="743"/>
                  </a:lnTo>
                  <a:lnTo>
                    <a:pt x="2368" y="511"/>
                  </a:lnTo>
                  <a:lnTo>
                    <a:pt x="2508" y="256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34">
              <a:extLst>
                <a:ext uri="{FF2B5EF4-FFF2-40B4-BE49-F238E27FC236}">
                  <a16:creationId xmlns:a16="http://schemas.microsoft.com/office/drawing/2014/main" id="{0B38B47F-A520-64A6-3555-A0A64251A507}"/>
                </a:ext>
              </a:extLst>
            </p:cNvPr>
            <p:cNvSpPr/>
            <p:nvPr/>
          </p:nvSpPr>
          <p:spPr>
            <a:xfrm>
              <a:off x="1175986" y="6839613"/>
              <a:ext cx="692608" cy="273515"/>
            </a:xfrm>
            <a:custGeom>
              <a:avLst/>
              <a:gdLst/>
              <a:ahLst/>
              <a:cxnLst/>
              <a:rect l="l" t="t" r="r" b="b"/>
              <a:pathLst>
                <a:path w="5411" h="2137" extrusionOk="0">
                  <a:moveTo>
                    <a:pt x="605" y="1"/>
                  </a:moveTo>
                  <a:lnTo>
                    <a:pt x="1" y="2137"/>
                  </a:lnTo>
                  <a:lnTo>
                    <a:pt x="5364" y="2137"/>
                  </a:lnTo>
                  <a:lnTo>
                    <a:pt x="5410" y="1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34">
              <a:extLst>
                <a:ext uri="{FF2B5EF4-FFF2-40B4-BE49-F238E27FC236}">
                  <a16:creationId xmlns:a16="http://schemas.microsoft.com/office/drawing/2014/main" id="{B7E0C251-4DDE-E9BD-7D10-621C1D7F53EA}"/>
                </a:ext>
              </a:extLst>
            </p:cNvPr>
            <p:cNvSpPr/>
            <p:nvPr/>
          </p:nvSpPr>
          <p:spPr>
            <a:xfrm>
              <a:off x="2995053" y="5588627"/>
              <a:ext cx="282370" cy="59502"/>
            </a:xfrm>
            <a:custGeom>
              <a:avLst/>
              <a:gdLst/>
              <a:ahLst/>
              <a:cxnLst/>
              <a:rect l="l" t="t" r="r" b="b"/>
              <a:pathLst>
                <a:path w="1928" h="349" extrusionOk="0">
                  <a:moveTo>
                    <a:pt x="163" y="1"/>
                  </a:moveTo>
                  <a:lnTo>
                    <a:pt x="93" y="24"/>
                  </a:lnTo>
                  <a:lnTo>
                    <a:pt x="47" y="47"/>
                  </a:lnTo>
                  <a:lnTo>
                    <a:pt x="24" y="117"/>
                  </a:lnTo>
                  <a:lnTo>
                    <a:pt x="0" y="186"/>
                  </a:lnTo>
                  <a:lnTo>
                    <a:pt x="24" y="233"/>
                  </a:lnTo>
                  <a:lnTo>
                    <a:pt x="47" y="302"/>
                  </a:lnTo>
                  <a:lnTo>
                    <a:pt x="93" y="326"/>
                  </a:lnTo>
                  <a:lnTo>
                    <a:pt x="163" y="349"/>
                  </a:lnTo>
                  <a:lnTo>
                    <a:pt x="1927" y="349"/>
                  </a:lnTo>
                  <a:lnTo>
                    <a:pt x="19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34">
              <a:extLst>
                <a:ext uri="{FF2B5EF4-FFF2-40B4-BE49-F238E27FC236}">
                  <a16:creationId xmlns:a16="http://schemas.microsoft.com/office/drawing/2014/main" id="{BE8CB906-83C7-F71F-FAC8-6C05F94D3B2D}"/>
                </a:ext>
              </a:extLst>
            </p:cNvPr>
            <p:cNvSpPr/>
            <p:nvPr/>
          </p:nvSpPr>
          <p:spPr>
            <a:xfrm>
              <a:off x="2412660" y="6396893"/>
              <a:ext cx="217088" cy="113143"/>
            </a:xfrm>
            <a:custGeom>
              <a:avLst/>
              <a:gdLst/>
              <a:ahLst/>
              <a:cxnLst/>
              <a:rect l="l" t="t" r="r" b="b"/>
              <a:pathLst>
                <a:path w="1696" h="884" extrusionOk="0">
                  <a:moveTo>
                    <a:pt x="1603" y="1"/>
                  </a:moveTo>
                  <a:lnTo>
                    <a:pt x="1510" y="24"/>
                  </a:lnTo>
                  <a:lnTo>
                    <a:pt x="71" y="651"/>
                  </a:lnTo>
                  <a:lnTo>
                    <a:pt x="24" y="674"/>
                  </a:lnTo>
                  <a:lnTo>
                    <a:pt x="1" y="721"/>
                  </a:lnTo>
                  <a:lnTo>
                    <a:pt x="1" y="767"/>
                  </a:lnTo>
                  <a:lnTo>
                    <a:pt x="1" y="813"/>
                  </a:lnTo>
                  <a:lnTo>
                    <a:pt x="47" y="860"/>
                  </a:lnTo>
                  <a:lnTo>
                    <a:pt x="117" y="883"/>
                  </a:lnTo>
                  <a:lnTo>
                    <a:pt x="187" y="883"/>
                  </a:lnTo>
                  <a:lnTo>
                    <a:pt x="767" y="628"/>
                  </a:lnTo>
                  <a:lnTo>
                    <a:pt x="999" y="512"/>
                  </a:lnTo>
                  <a:lnTo>
                    <a:pt x="1626" y="256"/>
                  </a:lnTo>
                  <a:lnTo>
                    <a:pt x="1673" y="233"/>
                  </a:lnTo>
                  <a:lnTo>
                    <a:pt x="1696" y="187"/>
                  </a:lnTo>
                  <a:lnTo>
                    <a:pt x="1696" y="140"/>
                  </a:lnTo>
                  <a:lnTo>
                    <a:pt x="1696" y="94"/>
                  </a:lnTo>
                  <a:lnTo>
                    <a:pt x="1673" y="47"/>
                  </a:lnTo>
                  <a:lnTo>
                    <a:pt x="16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34">
              <a:extLst>
                <a:ext uri="{FF2B5EF4-FFF2-40B4-BE49-F238E27FC236}">
                  <a16:creationId xmlns:a16="http://schemas.microsoft.com/office/drawing/2014/main" id="{E7155978-0F12-7FE7-E9D2-661EBD06E813}"/>
                </a:ext>
              </a:extLst>
            </p:cNvPr>
            <p:cNvSpPr/>
            <p:nvPr/>
          </p:nvSpPr>
          <p:spPr>
            <a:xfrm>
              <a:off x="2730849" y="6070589"/>
              <a:ext cx="43386" cy="284238"/>
            </a:xfrm>
            <a:custGeom>
              <a:avLst/>
              <a:gdLst/>
              <a:ahLst/>
              <a:cxnLst/>
              <a:rect l="l" t="t" r="r" b="b"/>
              <a:pathLst>
                <a:path w="326" h="2136" extrusionOk="0">
                  <a:moveTo>
                    <a:pt x="0" y="0"/>
                  </a:moveTo>
                  <a:lnTo>
                    <a:pt x="24" y="325"/>
                  </a:lnTo>
                  <a:lnTo>
                    <a:pt x="140" y="1927"/>
                  </a:lnTo>
                  <a:lnTo>
                    <a:pt x="163" y="2136"/>
                  </a:lnTo>
                  <a:lnTo>
                    <a:pt x="325" y="2136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34">
              <a:extLst>
                <a:ext uri="{FF2B5EF4-FFF2-40B4-BE49-F238E27FC236}">
                  <a16:creationId xmlns:a16="http://schemas.microsoft.com/office/drawing/2014/main" id="{C66894A2-F46C-E945-79EE-73B997B844FA}"/>
                </a:ext>
              </a:extLst>
            </p:cNvPr>
            <p:cNvSpPr/>
            <p:nvPr/>
          </p:nvSpPr>
          <p:spPr>
            <a:xfrm>
              <a:off x="2625845" y="6113837"/>
              <a:ext cx="123636" cy="213178"/>
            </a:xfrm>
            <a:custGeom>
              <a:avLst/>
              <a:gdLst/>
              <a:ahLst/>
              <a:cxnLst/>
              <a:rect l="l" t="t" r="r" b="b"/>
              <a:pathLst>
                <a:path w="929" h="1602" extrusionOk="0">
                  <a:moveTo>
                    <a:pt x="279" y="0"/>
                  </a:moveTo>
                  <a:lnTo>
                    <a:pt x="209" y="23"/>
                  </a:lnTo>
                  <a:lnTo>
                    <a:pt x="139" y="46"/>
                  </a:lnTo>
                  <a:lnTo>
                    <a:pt x="70" y="70"/>
                  </a:lnTo>
                  <a:lnTo>
                    <a:pt x="23" y="116"/>
                  </a:lnTo>
                  <a:lnTo>
                    <a:pt x="0" y="186"/>
                  </a:lnTo>
                  <a:lnTo>
                    <a:pt x="0" y="255"/>
                  </a:lnTo>
                  <a:lnTo>
                    <a:pt x="0" y="325"/>
                  </a:lnTo>
                  <a:lnTo>
                    <a:pt x="23" y="395"/>
                  </a:lnTo>
                  <a:lnTo>
                    <a:pt x="348" y="1114"/>
                  </a:lnTo>
                  <a:lnTo>
                    <a:pt x="371" y="1231"/>
                  </a:lnTo>
                  <a:lnTo>
                    <a:pt x="464" y="1370"/>
                  </a:lnTo>
                  <a:lnTo>
                    <a:pt x="557" y="1509"/>
                  </a:lnTo>
                  <a:lnTo>
                    <a:pt x="650" y="1579"/>
                  </a:lnTo>
                  <a:lnTo>
                    <a:pt x="743" y="1602"/>
                  </a:lnTo>
                  <a:lnTo>
                    <a:pt x="929" y="1602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9" name="Google Shape;3659;p34">
            <a:extLst>
              <a:ext uri="{FF2B5EF4-FFF2-40B4-BE49-F238E27FC236}">
                <a16:creationId xmlns:a16="http://schemas.microsoft.com/office/drawing/2014/main" id="{A89B70D4-032C-2E1E-1673-D4E01EBDB3AF}"/>
              </a:ext>
            </a:extLst>
          </p:cNvPr>
          <p:cNvGrpSpPr/>
          <p:nvPr/>
        </p:nvGrpSpPr>
        <p:grpSpPr>
          <a:xfrm flipH="1">
            <a:off x="8430852" y="3958982"/>
            <a:ext cx="712929" cy="368469"/>
            <a:chOff x="4788538" y="2017249"/>
            <a:chExt cx="1752099" cy="905551"/>
          </a:xfrm>
        </p:grpSpPr>
        <p:sp>
          <p:nvSpPr>
            <p:cNvPr id="3660" name="Google Shape;3660;p34">
              <a:extLst>
                <a:ext uri="{FF2B5EF4-FFF2-40B4-BE49-F238E27FC236}">
                  <a16:creationId xmlns:a16="http://schemas.microsoft.com/office/drawing/2014/main" id="{33CB77BA-6D78-4B6B-78AE-5ACD25B1FF05}"/>
                </a:ext>
              </a:extLst>
            </p:cNvPr>
            <p:cNvSpPr/>
            <p:nvPr/>
          </p:nvSpPr>
          <p:spPr>
            <a:xfrm>
              <a:off x="4788538" y="2017249"/>
              <a:ext cx="1134977" cy="905550"/>
            </a:xfrm>
            <a:custGeom>
              <a:avLst/>
              <a:gdLst/>
              <a:ahLst/>
              <a:cxnLst/>
              <a:rect l="l" t="t" r="r" b="b"/>
              <a:pathLst>
                <a:path w="4482" h="3576" extrusionOk="0">
                  <a:moveTo>
                    <a:pt x="0" y="0"/>
                  </a:moveTo>
                  <a:lnTo>
                    <a:pt x="0" y="3576"/>
                  </a:lnTo>
                  <a:lnTo>
                    <a:pt x="4481" y="3576"/>
                  </a:lnTo>
                  <a:lnTo>
                    <a:pt x="44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34">
              <a:extLst>
                <a:ext uri="{FF2B5EF4-FFF2-40B4-BE49-F238E27FC236}">
                  <a16:creationId xmlns:a16="http://schemas.microsoft.com/office/drawing/2014/main" id="{3A5AE514-8949-0BF9-E803-582E32008240}"/>
                </a:ext>
              </a:extLst>
            </p:cNvPr>
            <p:cNvSpPr/>
            <p:nvPr/>
          </p:nvSpPr>
          <p:spPr>
            <a:xfrm>
              <a:off x="5305887" y="2017249"/>
              <a:ext cx="1234749" cy="905550"/>
            </a:xfrm>
            <a:custGeom>
              <a:avLst/>
              <a:gdLst/>
              <a:ahLst/>
              <a:cxnLst/>
              <a:rect l="l" t="t" r="r" b="b"/>
              <a:pathLst>
                <a:path w="4876" h="3576" extrusionOk="0">
                  <a:moveTo>
                    <a:pt x="2438" y="0"/>
                  </a:moveTo>
                  <a:lnTo>
                    <a:pt x="2183" y="23"/>
                  </a:lnTo>
                  <a:lnTo>
                    <a:pt x="1927" y="47"/>
                  </a:lnTo>
                  <a:lnTo>
                    <a:pt x="1695" y="93"/>
                  </a:lnTo>
                  <a:lnTo>
                    <a:pt x="1486" y="139"/>
                  </a:lnTo>
                  <a:lnTo>
                    <a:pt x="1277" y="232"/>
                  </a:lnTo>
                  <a:lnTo>
                    <a:pt x="1068" y="325"/>
                  </a:lnTo>
                  <a:lnTo>
                    <a:pt x="883" y="418"/>
                  </a:lnTo>
                  <a:lnTo>
                    <a:pt x="697" y="534"/>
                  </a:lnTo>
                  <a:lnTo>
                    <a:pt x="558" y="673"/>
                  </a:lnTo>
                  <a:lnTo>
                    <a:pt x="418" y="813"/>
                  </a:lnTo>
                  <a:lnTo>
                    <a:pt x="279" y="975"/>
                  </a:lnTo>
                  <a:lnTo>
                    <a:pt x="186" y="1138"/>
                  </a:lnTo>
                  <a:lnTo>
                    <a:pt x="93" y="1300"/>
                  </a:lnTo>
                  <a:lnTo>
                    <a:pt x="47" y="1486"/>
                  </a:lnTo>
                  <a:lnTo>
                    <a:pt x="0" y="1672"/>
                  </a:lnTo>
                  <a:lnTo>
                    <a:pt x="0" y="1857"/>
                  </a:lnTo>
                  <a:lnTo>
                    <a:pt x="0" y="3576"/>
                  </a:lnTo>
                  <a:lnTo>
                    <a:pt x="4876" y="3576"/>
                  </a:lnTo>
                  <a:lnTo>
                    <a:pt x="4876" y="1857"/>
                  </a:lnTo>
                  <a:lnTo>
                    <a:pt x="4853" y="1672"/>
                  </a:lnTo>
                  <a:lnTo>
                    <a:pt x="4829" y="1486"/>
                  </a:lnTo>
                  <a:lnTo>
                    <a:pt x="4760" y="1300"/>
                  </a:lnTo>
                  <a:lnTo>
                    <a:pt x="4667" y="1138"/>
                  </a:lnTo>
                  <a:lnTo>
                    <a:pt x="4574" y="975"/>
                  </a:lnTo>
                  <a:lnTo>
                    <a:pt x="4458" y="813"/>
                  </a:lnTo>
                  <a:lnTo>
                    <a:pt x="4319" y="673"/>
                  </a:lnTo>
                  <a:lnTo>
                    <a:pt x="4156" y="534"/>
                  </a:lnTo>
                  <a:lnTo>
                    <a:pt x="3970" y="418"/>
                  </a:lnTo>
                  <a:lnTo>
                    <a:pt x="3785" y="325"/>
                  </a:lnTo>
                  <a:lnTo>
                    <a:pt x="3599" y="232"/>
                  </a:lnTo>
                  <a:lnTo>
                    <a:pt x="3390" y="139"/>
                  </a:lnTo>
                  <a:lnTo>
                    <a:pt x="3158" y="93"/>
                  </a:lnTo>
                  <a:lnTo>
                    <a:pt x="2926" y="47"/>
                  </a:lnTo>
                  <a:lnTo>
                    <a:pt x="2670" y="23"/>
                  </a:lnTo>
                  <a:lnTo>
                    <a:pt x="24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34">
              <a:extLst>
                <a:ext uri="{FF2B5EF4-FFF2-40B4-BE49-F238E27FC236}">
                  <a16:creationId xmlns:a16="http://schemas.microsoft.com/office/drawing/2014/main" id="{EAC32D4E-E16A-E651-987E-ED9B5BCCB829}"/>
                </a:ext>
              </a:extLst>
            </p:cNvPr>
            <p:cNvSpPr/>
            <p:nvPr/>
          </p:nvSpPr>
          <p:spPr>
            <a:xfrm>
              <a:off x="5305887" y="2070174"/>
              <a:ext cx="1234749" cy="793876"/>
            </a:xfrm>
            <a:custGeom>
              <a:avLst/>
              <a:gdLst/>
              <a:ahLst/>
              <a:cxnLst/>
              <a:rect l="l" t="t" r="r" b="b"/>
              <a:pathLst>
                <a:path w="4876" h="3135" extrusionOk="0">
                  <a:moveTo>
                    <a:pt x="1301" y="0"/>
                  </a:moveTo>
                  <a:lnTo>
                    <a:pt x="1068" y="116"/>
                  </a:lnTo>
                  <a:lnTo>
                    <a:pt x="3785" y="116"/>
                  </a:lnTo>
                  <a:lnTo>
                    <a:pt x="3576" y="0"/>
                  </a:lnTo>
                  <a:close/>
                  <a:moveTo>
                    <a:pt x="651" y="395"/>
                  </a:moveTo>
                  <a:lnTo>
                    <a:pt x="534" y="488"/>
                  </a:lnTo>
                  <a:lnTo>
                    <a:pt x="4342" y="488"/>
                  </a:lnTo>
                  <a:lnTo>
                    <a:pt x="4226" y="395"/>
                  </a:lnTo>
                  <a:close/>
                  <a:moveTo>
                    <a:pt x="279" y="766"/>
                  </a:moveTo>
                  <a:lnTo>
                    <a:pt x="209" y="859"/>
                  </a:lnTo>
                  <a:lnTo>
                    <a:pt x="4644" y="859"/>
                  </a:lnTo>
                  <a:lnTo>
                    <a:pt x="4574" y="766"/>
                  </a:lnTo>
                  <a:close/>
                  <a:moveTo>
                    <a:pt x="93" y="1138"/>
                  </a:moveTo>
                  <a:lnTo>
                    <a:pt x="47" y="1254"/>
                  </a:lnTo>
                  <a:lnTo>
                    <a:pt x="4806" y="1254"/>
                  </a:lnTo>
                  <a:lnTo>
                    <a:pt x="4783" y="1138"/>
                  </a:lnTo>
                  <a:close/>
                  <a:moveTo>
                    <a:pt x="0" y="1532"/>
                  </a:moveTo>
                  <a:lnTo>
                    <a:pt x="0" y="1625"/>
                  </a:lnTo>
                  <a:lnTo>
                    <a:pt x="4876" y="1625"/>
                  </a:lnTo>
                  <a:lnTo>
                    <a:pt x="4853" y="1532"/>
                  </a:lnTo>
                  <a:close/>
                  <a:moveTo>
                    <a:pt x="0" y="1904"/>
                  </a:moveTo>
                  <a:lnTo>
                    <a:pt x="0" y="1997"/>
                  </a:lnTo>
                  <a:lnTo>
                    <a:pt x="4876" y="1997"/>
                  </a:lnTo>
                  <a:lnTo>
                    <a:pt x="4876" y="1904"/>
                  </a:lnTo>
                  <a:close/>
                  <a:moveTo>
                    <a:pt x="0" y="2275"/>
                  </a:moveTo>
                  <a:lnTo>
                    <a:pt x="0" y="2391"/>
                  </a:lnTo>
                  <a:lnTo>
                    <a:pt x="4876" y="2391"/>
                  </a:lnTo>
                  <a:lnTo>
                    <a:pt x="4876" y="2275"/>
                  </a:lnTo>
                  <a:close/>
                  <a:moveTo>
                    <a:pt x="0" y="2670"/>
                  </a:moveTo>
                  <a:lnTo>
                    <a:pt x="0" y="2763"/>
                  </a:lnTo>
                  <a:lnTo>
                    <a:pt x="4876" y="2763"/>
                  </a:lnTo>
                  <a:lnTo>
                    <a:pt x="4876" y="2670"/>
                  </a:lnTo>
                  <a:close/>
                  <a:moveTo>
                    <a:pt x="0" y="3041"/>
                  </a:moveTo>
                  <a:lnTo>
                    <a:pt x="0" y="3134"/>
                  </a:lnTo>
                  <a:lnTo>
                    <a:pt x="4876" y="3134"/>
                  </a:lnTo>
                  <a:lnTo>
                    <a:pt x="4876" y="3041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34">
              <a:extLst>
                <a:ext uri="{FF2B5EF4-FFF2-40B4-BE49-F238E27FC236}">
                  <a16:creationId xmlns:a16="http://schemas.microsoft.com/office/drawing/2014/main" id="{983E56A2-2477-B98F-74E4-42128F233DC7}"/>
                </a:ext>
              </a:extLst>
            </p:cNvPr>
            <p:cNvSpPr/>
            <p:nvPr/>
          </p:nvSpPr>
          <p:spPr>
            <a:xfrm>
              <a:off x="5535060" y="2434572"/>
              <a:ext cx="776403" cy="488227"/>
            </a:xfrm>
            <a:custGeom>
              <a:avLst/>
              <a:gdLst/>
              <a:ahLst/>
              <a:cxnLst/>
              <a:rect l="l" t="t" r="r" b="b"/>
              <a:pathLst>
                <a:path w="3066" h="1928" extrusionOk="0">
                  <a:moveTo>
                    <a:pt x="1" y="1"/>
                  </a:moveTo>
                  <a:lnTo>
                    <a:pt x="1" y="1928"/>
                  </a:lnTo>
                  <a:lnTo>
                    <a:pt x="3065" y="1928"/>
                  </a:lnTo>
                  <a:lnTo>
                    <a:pt x="30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1333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47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7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7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2" name="Google Shape;3472;p34"/>
          <p:cNvSpPr/>
          <p:nvPr/>
        </p:nvSpPr>
        <p:spPr>
          <a:xfrm>
            <a:off x="100" y="4147400"/>
            <a:ext cx="9144000" cy="456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3" name="Google Shape;3473;p34"/>
          <p:cNvSpPr/>
          <p:nvPr/>
        </p:nvSpPr>
        <p:spPr>
          <a:xfrm flipH="1">
            <a:off x="4622596" y="3276813"/>
            <a:ext cx="4622473" cy="870579"/>
          </a:xfrm>
          <a:custGeom>
            <a:avLst/>
            <a:gdLst/>
            <a:ahLst/>
            <a:cxnLst/>
            <a:rect l="l" t="t" r="r" b="b"/>
            <a:pathLst>
              <a:path w="46968" h="8846" extrusionOk="0">
                <a:moveTo>
                  <a:pt x="24680" y="0"/>
                </a:moveTo>
                <a:lnTo>
                  <a:pt x="24680" y="2554"/>
                </a:lnTo>
                <a:lnTo>
                  <a:pt x="23147" y="2554"/>
                </a:lnTo>
                <a:lnTo>
                  <a:pt x="23147" y="6060"/>
                </a:lnTo>
                <a:lnTo>
                  <a:pt x="21801" y="6060"/>
                </a:lnTo>
                <a:lnTo>
                  <a:pt x="21801" y="2066"/>
                </a:lnTo>
                <a:lnTo>
                  <a:pt x="20059" y="2066"/>
                </a:lnTo>
                <a:lnTo>
                  <a:pt x="20059" y="929"/>
                </a:lnTo>
                <a:lnTo>
                  <a:pt x="17854" y="929"/>
                </a:lnTo>
                <a:lnTo>
                  <a:pt x="17854" y="3065"/>
                </a:lnTo>
                <a:lnTo>
                  <a:pt x="16577" y="3065"/>
                </a:lnTo>
                <a:lnTo>
                  <a:pt x="16577" y="2345"/>
                </a:lnTo>
                <a:lnTo>
                  <a:pt x="15346" y="2345"/>
                </a:lnTo>
                <a:lnTo>
                  <a:pt x="15346" y="5224"/>
                </a:lnTo>
                <a:lnTo>
                  <a:pt x="13907" y="5224"/>
                </a:lnTo>
                <a:lnTo>
                  <a:pt x="13048" y="3738"/>
                </a:lnTo>
                <a:lnTo>
                  <a:pt x="12050" y="3738"/>
                </a:lnTo>
                <a:lnTo>
                  <a:pt x="12050" y="2066"/>
                </a:lnTo>
                <a:lnTo>
                  <a:pt x="10285" y="2066"/>
                </a:lnTo>
                <a:lnTo>
                  <a:pt x="10285" y="6710"/>
                </a:lnTo>
                <a:lnTo>
                  <a:pt x="8498" y="6710"/>
                </a:lnTo>
                <a:lnTo>
                  <a:pt x="8498" y="5038"/>
                </a:lnTo>
                <a:lnTo>
                  <a:pt x="6988" y="5038"/>
                </a:lnTo>
                <a:lnTo>
                  <a:pt x="6988" y="2740"/>
                </a:lnTo>
                <a:lnTo>
                  <a:pt x="4644" y="2740"/>
                </a:lnTo>
                <a:lnTo>
                  <a:pt x="4644" y="3854"/>
                </a:lnTo>
                <a:lnTo>
                  <a:pt x="1811" y="3854"/>
                </a:lnTo>
                <a:lnTo>
                  <a:pt x="1811" y="5247"/>
                </a:lnTo>
                <a:lnTo>
                  <a:pt x="0" y="5247"/>
                </a:lnTo>
                <a:lnTo>
                  <a:pt x="0" y="8845"/>
                </a:lnTo>
                <a:lnTo>
                  <a:pt x="46967" y="8845"/>
                </a:lnTo>
                <a:lnTo>
                  <a:pt x="46967" y="6385"/>
                </a:lnTo>
                <a:lnTo>
                  <a:pt x="43462" y="6385"/>
                </a:lnTo>
                <a:lnTo>
                  <a:pt x="43462" y="4411"/>
                </a:lnTo>
                <a:lnTo>
                  <a:pt x="42022" y="4411"/>
                </a:lnTo>
                <a:lnTo>
                  <a:pt x="42022" y="209"/>
                </a:lnTo>
                <a:lnTo>
                  <a:pt x="39608" y="209"/>
                </a:lnTo>
                <a:lnTo>
                  <a:pt x="39608" y="2925"/>
                </a:lnTo>
                <a:lnTo>
                  <a:pt x="38261" y="2925"/>
                </a:lnTo>
                <a:lnTo>
                  <a:pt x="38261" y="6268"/>
                </a:lnTo>
                <a:lnTo>
                  <a:pt x="36149" y="6268"/>
                </a:lnTo>
                <a:lnTo>
                  <a:pt x="36149" y="5108"/>
                </a:lnTo>
                <a:lnTo>
                  <a:pt x="34082" y="5108"/>
                </a:lnTo>
                <a:lnTo>
                  <a:pt x="32504" y="3552"/>
                </a:lnTo>
                <a:lnTo>
                  <a:pt x="30344" y="3552"/>
                </a:lnTo>
                <a:lnTo>
                  <a:pt x="30344" y="1068"/>
                </a:lnTo>
                <a:lnTo>
                  <a:pt x="27117" y="1068"/>
                </a:lnTo>
                <a:lnTo>
                  <a:pt x="27117" y="0"/>
                </a:lnTo>
                <a:close/>
              </a:path>
            </a:pathLst>
          </a:custGeom>
          <a:solidFill>
            <a:srgbClr val="1A1F20">
              <a:alpha val="131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4" name="Google Shape;3474;p34"/>
          <p:cNvSpPr/>
          <p:nvPr/>
        </p:nvSpPr>
        <p:spPr>
          <a:xfrm flipH="1">
            <a:off x="124" y="3276813"/>
            <a:ext cx="4622473" cy="870579"/>
          </a:xfrm>
          <a:custGeom>
            <a:avLst/>
            <a:gdLst/>
            <a:ahLst/>
            <a:cxnLst/>
            <a:rect l="l" t="t" r="r" b="b"/>
            <a:pathLst>
              <a:path w="46968" h="8846" extrusionOk="0">
                <a:moveTo>
                  <a:pt x="24680" y="0"/>
                </a:moveTo>
                <a:lnTo>
                  <a:pt x="24680" y="2554"/>
                </a:lnTo>
                <a:lnTo>
                  <a:pt x="23147" y="2554"/>
                </a:lnTo>
                <a:lnTo>
                  <a:pt x="23147" y="6060"/>
                </a:lnTo>
                <a:lnTo>
                  <a:pt x="21801" y="6060"/>
                </a:lnTo>
                <a:lnTo>
                  <a:pt x="21801" y="2066"/>
                </a:lnTo>
                <a:lnTo>
                  <a:pt x="20059" y="2066"/>
                </a:lnTo>
                <a:lnTo>
                  <a:pt x="20059" y="929"/>
                </a:lnTo>
                <a:lnTo>
                  <a:pt x="17854" y="929"/>
                </a:lnTo>
                <a:lnTo>
                  <a:pt x="17854" y="3065"/>
                </a:lnTo>
                <a:lnTo>
                  <a:pt x="16577" y="3065"/>
                </a:lnTo>
                <a:lnTo>
                  <a:pt x="16577" y="2345"/>
                </a:lnTo>
                <a:lnTo>
                  <a:pt x="15346" y="2345"/>
                </a:lnTo>
                <a:lnTo>
                  <a:pt x="15346" y="5224"/>
                </a:lnTo>
                <a:lnTo>
                  <a:pt x="13907" y="5224"/>
                </a:lnTo>
                <a:lnTo>
                  <a:pt x="13048" y="3738"/>
                </a:lnTo>
                <a:lnTo>
                  <a:pt x="12050" y="3738"/>
                </a:lnTo>
                <a:lnTo>
                  <a:pt x="12050" y="2066"/>
                </a:lnTo>
                <a:lnTo>
                  <a:pt x="10285" y="2066"/>
                </a:lnTo>
                <a:lnTo>
                  <a:pt x="10285" y="6710"/>
                </a:lnTo>
                <a:lnTo>
                  <a:pt x="8498" y="6710"/>
                </a:lnTo>
                <a:lnTo>
                  <a:pt x="8498" y="5038"/>
                </a:lnTo>
                <a:lnTo>
                  <a:pt x="6988" y="5038"/>
                </a:lnTo>
                <a:lnTo>
                  <a:pt x="6988" y="2740"/>
                </a:lnTo>
                <a:lnTo>
                  <a:pt x="4644" y="2740"/>
                </a:lnTo>
                <a:lnTo>
                  <a:pt x="4644" y="3854"/>
                </a:lnTo>
                <a:lnTo>
                  <a:pt x="1811" y="3854"/>
                </a:lnTo>
                <a:lnTo>
                  <a:pt x="1811" y="5247"/>
                </a:lnTo>
                <a:lnTo>
                  <a:pt x="0" y="5247"/>
                </a:lnTo>
                <a:lnTo>
                  <a:pt x="0" y="8845"/>
                </a:lnTo>
                <a:lnTo>
                  <a:pt x="46967" y="8845"/>
                </a:lnTo>
                <a:lnTo>
                  <a:pt x="46967" y="6385"/>
                </a:lnTo>
                <a:lnTo>
                  <a:pt x="43462" y="6385"/>
                </a:lnTo>
                <a:lnTo>
                  <a:pt x="43462" y="4411"/>
                </a:lnTo>
                <a:lnTo>
                  <a:pt x="42022" y="4411"/>
                </a:lnTo>
                <a:lnTo>
                  <a:pt x="42022" y="209"/>
                </a:lnTo>
                <a:lnTo>
                  <a:pt x="39608" y="209"/>
                </a:lnTo>
                <a:lnTo>
                  <a:pt x="39608" y="2925"/>
                </a:lnTo>
                <a:lnTo>
                  <a:pt x="38261" y="2925"/>
                </a:lnTo>
                <a:lnTo>
                  <a:pt x="38261" y="6268"/>
                </a:lnTo>
                <a:lnTo>
                  <a:pt x="36149" y="6268"/>
                </a:lnTo>
                <a:lnTo>
                  <a:pt x="36149" y="5108"/>
                </a:lnTo>
                <a:lnTo>
                  <a:pt x="34082" y="5108"/>
                </a:lnTo>
                <a:lnTo>
                  <a:pt x="32504" y="3552"/>
                </a:lnTo>
                <a:lnTo>
                  <a:pt x="30344" y="3552"/>
                </a:lnTo>
                <a:lnTo>
                  <a:pt x="30344" y="1068"/>
                </a:lnTo>
                <a:lnTo>
                  <a:pt x="27117" y="1068"/>
                </a:lnTo>
                <a:lnTo>
                  <a:pt x="27117" y="0"/>
                </a:lnTo>
                <a:close/>
              </a:path>
            </a:pathLst>
          </a:custGeom>
          <a:solidFill>
            <a:srgbClr val="1A1F20">
              <a:alpha val="131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5" name="Google Shape;3475;p34"/>
          <p:cNvSpPr txBox="1">
            <a:spLocks noGrp="1"/>
          </p:cNvSpPr>
          <p:nvPr>
            <p:ph type="title"/>
          </p:nvPr>
        </p:nvSpPr>
        <p:spPr>
          <a:xfrm>
            <a:off x="741774" y="535948"/>
            <a:ext cx="4079040" cy="69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¿Cuando un país se convierte en exportador o importador?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77" name="Google Shape;3477;p34"/>
          <p:cNvGrpSpPr/>
          <p:nvPr/>
        </p:nvGrpSpPr>
        <p:grpSpPr>
          <a:xfrm>
            <a:off x="-599950" y="3229012"/>
            <a:ext cx="3497622" cy="1279261"/>
            <a:chOff x="127" y="3525732"/>
            <a:chExt cx="2948097" cy="1078271"/>
          </a:xfrm>
        </p:grpSpPr>
        <p:grpSp>
          <p:nvGrpSpPr>
            <p:cNvPr id="3478" name="Google Shape;3478;p34"/>
            <p:cNvGrpSpPr/>
            <p:nvPr/>
          </p:nvGrpSpPr>
          <p:grpSpPr>
            <a:xfrm flipH="1">
              <a:off x="2185002" y="4244582"/>
              <a:ext cx="763222" cy="359421"/>
              <a:chOff x="811985" y="3296192"/>
              <a:chExt cx="1330582" cy="626605"/>
            </a:xfrm>
          </p:grpSpPr>
          <p:sp>
            <p:nvSpPr>
              <p:cNvPr id="3479" name="Google Shape;3479;p34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34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34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34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34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34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34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34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34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8" name="Google Shape;3488;p34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9" name="Google Shape;3489;p34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90" name="Google Shape;3490;p34"/>
            <p:cNvGrpSpPr/>
            <p:nvPr/>
          </p:nvGrpSpPr>
          <p:grpSpPr>
            <a:xfrm flipH="1">
              <a:off x="1712302" y="4244582"/>
              <a:ext cx="763222" cy="359421"/>
              <a:chOff x="811985" y="3296192"/>
              <a:chExt cx="1330582" cy="626605"/>
            </a:xfrm>
          </p:grpSpPr>
          <p:sp>
            <p:nvSpPr>
              <p:cNvPr id="3491" name="Google Shape;3491;p34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34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34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34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34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34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34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34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34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34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34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02" name="Google Shape;3502;p34"/>
            <p:cNvGrpSpPr/>
            <p:nvPr/>
          </p:nvGrpSpPr>
          <p:grpSpPr>
            <a:xfrm flipH="1">
              <a:off x="1712302" y="3885157"/>
              <a:ext cx="763222" cy="359421"/>
              <a:chOff x="811985" y="3296192"/>
              <a:chExt cx="1330582" cy="626605"/>
            </a:xfrm>
          </p:grpSpPr>
          <p:sp>
            <p:nvSpPr>
              <p:cNvPr id="3503" name="Google Shape;3503;p34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34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34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34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34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34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34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34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34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34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34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14" name="Google Shape;3514;p34"/>
            <p:cNvGrpSpPr/>
            <p:nvPr/>
          </p:nvGrpSpPr>
          <p:grpSpPr>
            <a:xfrm flipH="1">
              <a:off x="1236052" y="4244582"/>
              <a:ext cx="763222" cy="359421"/>
              <a:chOff x="811985" y="3296192"/>
              <a:chExt cx="1330582" cy="626605"/>
            </a:xfrm>
          </p:grpSpPr>
          <p:sp>
            <p:nvSpPr>
              <p:cNvPr id="3515" name="Google Shape;3515;p34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34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34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34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34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34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1" name="Google Shape;3521;p34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2" name="Google Shape;3522;p34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3523;p34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34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34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26" name="Google Shape;3526;p34"/>
            <p:cNvGrpSpPr/>
            <p:nvPr/>
          </p:nvGrpSpPr>
          <p:grpSpPr>
            <a:xfrm flipH="1">
              <a:off x="1236052" y="3885157"/>
              <a:ext cx="763222" cy="359421"/>
              <a:chOff x="811985" y="3296192"/>
              <a:chExt cx="1330582" cy="626605"/>
            </a:xfrm>
          </p:grpSpPr>
          <p:sp>
            <p:nvSpPr>
              <p:cNvPr id="3527" name="Google Shape;3527;p34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8" name="Google Shape;3528;p34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34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34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1" name="Google Shape;3531;p34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34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34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4" name="Google Shape;3534;p34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5" name="Google Shape;3535;p34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34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34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38" name="Google Shape;3538;p34"/>
            <p:cNvGrpSpPr/>
            <p:nvPr/>
          </p:nvGrpSpPr>
          <p:grpSpPr>
            <a:xfrm flipH="1">
              <a:off x="472827" y="4244582"/>
              <a:ext cx="763222" cy="359421"/>
              <a:chOff x="811985" y="3296192"/>
              <a:chExt cx="1330582" cy="626605"/>
            </a:xfrm>
          </p:grpSpPr>
          <p:sp>
            <p:nvSpPr>
              <p:cNvPr id="3539" name="Google Shape;3539;p34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0" name="Google Shape;3540;p34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1" name="Google Shape;3541;p34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34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34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34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34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34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34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34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34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50" name="Google Shape;3550;p34"/>
            <p:cNvGrpSpPr/>
            <p:nvPr/>
          </p:nvGrpSpPr>
          <p:grpSpPr>
            <a:xfrm flipH="1">
              <a:off x="472827" y="3885157"/>
              <a:ext cx="763222" cy="359421"/>
              <a:chOff x="811985" y="3296192"/>
              <a:chExt cx="1330582" cy="626605"/>
            </a:xfrm>
          </p:grpSpPr>
          <p:sp>
            <p:nvSpPr>
              <p:cNvPr id="3551" name="Google Shape;3551;p34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34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3" name="Google Shape;3553;p34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4" name="Google Shape;3554;p34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34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34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34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34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34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34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34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62" name="Google Shape;3562;p34"/>
            <p:cNvGrpSpPr/>
            <p:nvPr/>
          </p:nvGrpSpPr>
          <p:grpSpPr>
            <a:xfrm flipH="1">
              <a:off x="127" y="4244582"/>
              <a:ext cx="763222" cy="359421"/>
              <a:chOff x="811985" y="3296192"/>
              <a:chExt cx="1330582" cy="626605"/>
            </a:xfrm>
          </p:grpSpPr>
          <p:sp>
            <p:nvSpPr>
              <p:cNvPr id="3563" name="Google Shape;3563;p34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34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34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6" name="Google Shape;3566;p34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7" name="Google Shape;3567;p34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34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34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34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3571;p34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34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34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74" name="Google Shape;3574;p34"/>
            <p:cNvGrpSpPr/>
            <p:nvPr/>
          </p:nvGrpSpPr>
          <p:grpSpPr>
            <a:xfrm flipH="1">
              <a:off x="1236052" y="3525732"/>
              <a:ext cx="763222" cy="359421"/>
              <a:chOff x="811985" y="3296192"/>
              <a:chExt cx="1330582" cy="626605"/>
            </a:xfrm>
          </p:grpSpPr>
          <p:sp>
            <p:nvSpPr>
              <p:cNvPr id="3575" name="Google Shape;3575;p34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34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34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34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9" name="Google Shape;3579;p34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0" name="Google Shape;3580;p34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34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34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34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34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34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86" name="Google Shape;3586;p34"/>
            <p:cNvGrpSpPr/>
            <p:nvPr/>
          </p:nvGrpSpPr>
          <p:grpSpPr>
            <a:xfrm flipH="1">
              <a:off x="472827" y="3525732"/>
              <a:ext cx="763222" cy="359421"/>
              <a:chOff x="811985" y="3296192"/>
              <a:chExt cx="1330582" cy="626605"/>
            </a:xfrm>
          </p:grpSpPr>
          <p:sp>
            <p:nvSpPr>
              <p:cNvPr id="3587" name="Google Shape;3587;p34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34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34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34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34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2" name="Google Shape;3592;p34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3" name="Google Shape;3593;p34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34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34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34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34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98" name="Google Shape;3598;p34"/>
            <p:cNvGrpSpPr/>
            <p:nvPr/>
          </p:nvGrpSpPr>
          <p:grpSpPr>
            <a:xfrm flipH="1">
              <a:off x="127" y="3885157"/>
              <a:ext cx="763222" cy="359421"/>
              <a:chOff x="811985" y="3296192"/>
              <a:chExt cx="1330582" cy="626605"/>
            </a:xfrm>
          </p:grpSpPr>
          <p:sp>
            <p:nvSpPr>
              <p:cNvPr id="3599" name="Google Shape;3599;p34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34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34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34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34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34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5" name="Google Shape;3605;p34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6" name="Google Shape;3606;p34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34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34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34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10" name="Google Shape;3610;p34"/>
          <p:cNvSpPr/>
          <p:nvPr/>
        </p:nvSpPr>
        <p:spPr>
          <a:xfrm>
            <a:off x="4980763" y="1813746"/>
            <a:ext cx="156499" cy="108701"/>
          </a:xfrm>
          <a:custGeom>
            <a:avLst/>
            <a:gdLst/>
            <a:ahLst/>
            <a:cxnLst/>
            <a:rect l="l" t="t" r="r" b="b"/>
            <a:pathLst>
              <a:path w="2508" h="1742" extrusionOk="0">
                <a:moveTo>
                  <a:pt x="2507" y="0"/>
                </a:moveTo>
                <a:lnTo>
                  <a:pt x="2299" y="93"/>
                </a:lnTo>
                <a:lnTo>
                  <a:pt x="2113" y="232"/>
                </a:lnTo>
                <a:lnTo>
                  <a:pt x="1950" y="372"/>
                </a:lnTo>
                <a:lnTo>
                  <a:pt x="1788" y="534"/>
                </a:lnTo>
                <a:lnTo>
                  <a:pt x="1625" y="697"/>
                </a:lnTo>
                <a:lnTo>
                  <a:pt x="1486" y="906"/>
                </a:lnTo>
                <a:lnTo>
                  <a:pt x="1393" y="1091"/>
                </a:lnTo>
                <a:lnTo>
                  <a:pt x="1254" y="929"/>
                </a:lnTo>
                <a:lnTo>
                  <a:pt x="1091" y="766"/>
                </a:lnTo>
                <a:lnTo>
                  <a:pt x="882" y="627"/>
                </a:lnTo>
                <a:lnTo>
                  <a:pt x="673" y="511"/>
                </a:lnTo>
                <a:lnTo>
                  <a:pt x="464" y="441"/>
                </a:lnTo>
                <a:lnTo>
                  <a:pt x="232" y="395"/>
                </a:lnTo>
                <a:lnTo>
                  <a:pt x="0" y="395"/>
                </a:lnTo>
                <a:lnTo>
                  <a:pt x="209" y="465"/>
                </a:lnTo>
                <a:lnTo>
                  <a:pt x="418" y="558"/>
                </a:lnTo>
                <a:lnTo>
                  <a:pt x="604" y="674"/>
                </a:lnTo>
                <a:lnTo>
                  <a:pt x="766" y="790"/>
                </a:lnTo>
                <a:lnTo>
                  <a:pt x="929" y="929"/>
                </a:lnTo>
                <a:lnTo>
                  <a:pt x="1068" y="1091"/>
                </a:lnTo>
                <a:lnTo>
                  <a:pt x="1207" y="1254"/>
                </a:lnTo>
                <a:lnTo>
                  <a:pt x="1323" y="1440"/>
                </a:lnTo>
                <a:lnTo>
                  <a:pt x="1486" y="1742"/>
                </a:lnTo>
                <a:lnTo>
                  <a:pt x="1556" y="1393"/>
                </a:lnTo>
                <a:lnTo>
                  <a:pt x="1625" y="1208"/>
                </a:lnTo>
                <a:lnTo>
                  <a:pt x="1718" y="1022"/>
                </a:lnTo>
                <a:lnTo>
                  <a:pt x="1811" y="836"/>
                </a:lnTo>
                <a:lnTo>
                  <a:pt x="1950" y="674"/>
                </a:lnTo>
                <a:lnTo>
                  <a:pt x="2206" y="325"/>
                </a:lnTo>
                <a:lnTo>
                  <a:pt x="2507" y="0"/>
                </a:lnTo>
                <a:close/>
              </a:path>
            </a:pathLst>
          </a:custGeom>
          <a:solidFill>
            <a:srgbClr val="1A1F20">
              <a:alpha val="131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1" name="Google Shape;3611;p34"/>
          <p:cNvSpPr/>
          <p:nvPr/>
        </p:nvSpPr>
        <p:spPr>
          <a:xfrm rot="1159801">
            <a:off x="5156612" y="1922447"/>
            <a:ext cx="156500" cy="108701"/>
          </a:xfrm>
          <a:custGeom>
            <a:avLst/>
            <a:gdLst/>
            <a:ahLst/>
            <a:cxnLst/>
            <a:rect l="l" t="t" r="r" b="b"/>
            <a:pathLst>
              <a:path w="2508" h="1742" extrusionOk="0">
                <a:moveTo>
                  <a:pt x="2507" y="0"/>
                </a:moveTo>
                <a:lnTo>
                  <a:pt x="2299" y="93"/>
                </a:lnTo>
                <a:lnTo>
                  <a:pt x="2113" y="232"/>
                </a:lnTo>
                <a:lnTo>
                  <a:pt x="1950" y="372"/>
                </a:lnTo>
                <a:lnTo>
                  <a:pt x="1788" y="534"/>
                </a:lnTo>
                <a:lnTo>
                  <a:pt x="1625" y="697"/>
                </a:lnTo>
                <a:lnTo>
                  <a:pt x="1486" y="906"/>
                </a:lnTo>
                <a:lnTo>
                  <a:pt x="1393" y="1091"/>
                </a:lnTo>
                <a:lnTo>
                  <a:pt x="1254" y="929"/>
                </a:lnTo>
                <a:lnTo>
                  <a:pt x="1091" y="766"/>
                </a:lnTo>
                <a:lnTo>
                  <a:pt x="882" y="627"/>
                </a:lnTo>
                <a:lnTo>
                  <a:pt x="673" y="511"/>
                </a:lnTo>
                <a:lnTo>
                  <a:pt x="464" y="441"/>
                </a:lnTo>
                <a:lnTo>
                  <a:pt x="232" y="395"/>
                </a:lnTo>
                <a:lnTo>
                  <a:pt x="0" y="395"/>
                </a:lnTo>
                <a:lnTo>
                  <a:pt x="209" y="465"/>
                </a:lnTo>
                <a:lnTo>
                  <a:pt x="418" y="558"/>
                </a:lnTo>
                <a:lnTo>
                  <a:pt x="604" y="674"/>
                </a:lnTo>
                <a:lnTo>
                  <a:pt x="766" y="790"/>
                </a:lnTo>
                <a:lnTo>
                  <a:pt x="929" y="929"/>
                </a:lnTo>
                <a:lnTo>
                  <a:pt x="1068" y="1091"/>
                </a:lnTo>
                <a:lnTo>
                  <a:pt x="1207" y="1254"/>
                </a:lnTo>
                <a:lnTo>
                  <a:pt x="1323" y="1440"/>
                </a:lnTo>
                <a:lnTo>
                  <a:pt x="1486" y="1742"/>
                </a:lnTo>
                <a:lnTo>
                  <a:pt x="1556" y="1393"/>
                </a:lnTo>
                <a:lnTo>
                  <a:pt x="1625" y="1208"/>
                </a:lnTo>
                <a:lnTo>
                  <a:pt x="1718" y="1022"/>
                </a:lnTo>
                <a:lnTo>
                  <a:pt x="1811" y="836"/>
                </a:lnTo>
                <a:lnTo>
                  <a:pt x="1950" y="674"/>
                </a:lnTo>
                <a:lnTo>
                  <a:pt x="2206" y="325"/>
                </a:lnTo>
                <a:lnTo>
                  <a:pt x="2507" y="0"/>
                </a:lnTo>
                <a:close/>
              </a:path>
            </a:pathLst>
          </a:custGeom>
          <a:solidFill>
            <a:srgbClr val="1A1F20">
              <a:alpha val="131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12" name="Google Shape;3612;p3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6724" r="16724"/>
          <a:stretch/>
        </p:blipFill>
        <p:spPr>
          <a:xfrm rot="378680">
            <a:off x="5675627" y="1057483"/>
            <a:ext cx="2499750" cy="2499750"/>
          </a:xfrm>
          <a:prstGeom prst="rect">
            <a:avLst/>
          </a:prstGeom>
        </p:spPr>
      </p:pic>
      <p:grpSp>
        <p:nvGrpSpPr>
          <p:cNvPr id="3613" name="Google Shape;3613;p34"/>
          <p:cNvGrpSpPr/>
          <p:nvPr/>
        </p:nvGrpSpPr>
        <p:grpSpPr>
          <a:xfrm flipH="1">
            <a:off x="3858596" y="3545992"/>
            <a:ext cx="1427011" cy="870656"/>
            <a:chOff x="1170428" y="5511318"/>
            <a:chExt cx="3696921" cy="2255586"/>
          </a:xfrm>
        </p:grpSpPr>
        <p:sp>
          <p:nvSpPr>
            <p:cNvPr id="3614" name="Google Shape;3614;p34"/>
            <p:cNvSpPr/>
            <p:nvPr/>
          </p:nvSpPr>
          <p:spPr>
            <a:xfrm>
              <a:off x="2849500" y="6896249"/>
              <a:ext cx="363300" cy="3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34"/>
            <p:cNvSpPr/>
            <p:nvPr/>
          </p:nvSpPr>
          <p:spPr>
            <a:xfrm>
              <a:off x="1215517" y="7094120"/>
              <a:ext cx="2008500" cy="421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34"/>
            <p:cNvSpPr/>
            <p:nvPr/>
          </p:nvSpPr>
          <p:spPr>
            <a:xfrm>
              <a:off x="2888038" y="6878266"/>
              <a:ext cx="392448" cy="32765"/>
            </a:xfrm>
            <a:custGeom>
              <a:avLst/>
              <a:gdLst/>
              <a:ahLst/>
              <a:cxnLst/>
              <a:rect l="l" t="t" r="r" b="b"/>
              <a:pathLst>
                <a:path w="3066" h="256" extrusionOk="0">
                  <a:moveTo>
                    <a:pt x="1" y="0"/>
                  </a:moveTo>
                  <a:lnTo>
                    <a:pt x="94" y="256"/>
                  </a:lnTo>
                  <a:lnTo>
                    <a:pt x="3065" y="256"/>
                  </a:lnTo>
                  <a:lnTo>
                    <a:pt x="3065" y="0"/>
                  </a:lnTo>
                  <a:close/>
                </a:path>
              </a:pathLst>
            </a:custGeom>
            <a:solidFill>
              <a:srgbClr val="9097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34"/>
            <p:cNvSpPr/>
            <p:nvPr/>
          </p:nvSpPr>
          <p:spPr>
            <a:xfrm>
              <a:off x="2671081" y="7104043"/>
              <a:ext cx="529152" cy="23934"/>
            </a:xfrm>
            <a:custGeom>
              <a:avLst/>
              <a:gdLst/>
              <a:ahLst/>
              <a:cxnLst/>
              <a:rect l="l" t="t" r="r" b="b"/>
              <a:pathLst>
                <a:path w="4134" h="187" extrusionOk="0">
                  <a:moveTo>
                    <a:pt x="326" y="1"/>
                  </a:moveTo>
                  <a:lnTo>
                    <a:pt x="1" y="187"/>
                  </a:lnTo>
                  <a:lnTo>
                    <a:pt x="4133" y="187"/>
                  </a:lnTo>
                  <a:lnTo>
                    <a:pt x="40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34"/>
            <p:cNvSpPr/>
            <p:nvPr/>
          </p:nvSpPr>
          <p:spPr>
            <a:xfrm>
              <a:off x="3128803" y="6910904"/>
              <a:ext cx="113024" cy="422111"/>
            </a:xfrm>
            <a:custGeom>
              <a:avLst/>
              <a:gdLst/>
              <a:ahLst/>
              <a:cxnLst/>
              <a:rect l="l" t="t" r="r" b="b"/>
              <a:pathLst>
                <a:path w="883" h="3298" extrusionOk="0">
                  <a:moveTo>
                    <a:pt x="0" y="1"/>
                  </a:moveTo>
                  <a:lnTo>
                    <a:pt x="0" y="1510"/>
                  </a:lnTo>
                  <a:lnTo>
                    <a:pt x="441" y="1510"/>
                  </a:lnTo>
                  <a:lnTo>
                    <a:pt x="557" y="1696"/>
                  </a:lnTo>
                  <a:lnTo>
                    <a:pt x="0" y="1696"/>
                  </a:lnTo>
                  <a:lnTo>
                    <a:pt x="0" y="2137"/>
                  </a:lnTo>
                  <a:lnTo>
                    <a:pt x="232" y="2392"/>
                  </a:lnTo>
                  <a:lnTo>
                    <a:pt x="441" y="2671"/>
                  </a:lnTo>
                  <a:lnTo>
                    <a:pt x="627" y="2973"/>
                  </a:lnTo>
                  <a:lnTo>
                    <a:pt x="743" y="3298"/>
                  </a:lnTo>
                  <a:lnTo>
                    <a:pt x="743" y="233"/>
                  </a:lnTo>
                  <a:lnTo>
                    <a:pt x="882" y="233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34"/>
            <p:cNvSpPr/>
            <p:nvPr/>
          </p:nvSpPr>
          <p:spPr>
            <a:xfrm>
              <a:off x="3128800" y="5633182"/>
              <a:ext cx="130792" cy="1245215"/>
            </a:xfrm>
            <a:custGeom>
              <a:avLst/>
              <a:gdLst/>
              <a:ahLst/>
              <a:cxnLst/>
              <a:rect l="l" t="t" r="r" b="b"/>
              <a:pathLst>
                <a:path w="883" h="9729" extrusionOk="0">
                  <a:moveTo>
                    <a:pt x="0" y="1"/>
                  </a:moveTo>
                  <a:lnTo>
                    <a:pt x="0" y="9728"/>
                  </a:lnTo>
                  <a:lnTo>
                    <a:pt x="882" y="9728"/>
                  </a:lnTo>
                  <a:lnTo>
                    <a:pt x="882" y="8777"/>
                  </a:lnTo>
                  <a:lnTo>
                    <a:pt x="743" y="8777"/>
                  </a:lnTo>
                  <a:lnTo>
                    <a:pt x="743" y="7871"/>
                  </a:lnTo>
                  <a:lnTo>
                    <a:pt x="882" y="7871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34"/>
            <p:cNvSpPr/>
            <p:nvPr/>
          </p:nvSpPr>
          <p:spPr>
            <a:xfrm>
              <a:off x="3241698" y="5511318"/>
              <a:ext cx="110080" cy="1429520"/>
            </a:xfrm>
            <a:custGeom>
              <a:avLst/>
              <a:gdLst/>
              <a:ahLst/>
              <a:cxnLst/>
              <a:rect l="l" t="t" r="r" b="b"/>
              <a:pathLst>
                <a:path w="860" h="11169" extrusionOk="0">
                  <a:moveTo>
                    <a:pt x="0" y="1"/>
                  </a:moveTo>
                  <a:lnTo>
                    <a:pt x="0" y="605"/>
                  </a:lnTo>
                  <a:lnTo>
                    <a:pt x="0" y="953"/>
                  </a:lnTo>
                  <a:lnTo>
                    <a:pt x="0" y="8823"/>
                  </a:lnTo>
                  <a:lnTo>
                    <a:pt x="627" y="8823"/>
                  </a:lnTo>
                  <a:lnTo>
                    <a:pt x="627" y="9729"/>
                  </a:lnTo>
                  <a:lnTo>
                    <a:pt x="0" y="9729"/>
                  </a:lnTo>
                  <a:lnTo>
                    <a:pt x="0" y="10680"/>
                  </a:lnTo>
                  <a:lnTo>
                    <a:pt x="302" y="10680"/>
                  </a:lnTo>
                  <a:lnTo>
                    <a:pt x="302" y="10936"/>
                  </a:lnTo>
                  <a:lnTo>
                    <a:pt x="0" y="10936"/>
                  </a:lnTo>
                  <a:lnTo>
                    <a:pt x="0" y="11168"/>
                  </a:lnTo>
                  <a:lnTo>
                    <a:pt x="859" y="11168"/>
                  </a:lnTo>
                  <a:lnTo>
                    <a:pt x="859" y="8823"/>
                  </a:lnTo>
                  <a:lnTo>
                    <a:pt x="859" y="8707"/>
                  </a:lnTo>
                  <a:lnTo>
                    <a:pt x="8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34"/>
            <p:cNvSpPr/>
            <p:nvPr/>
          </p:nvSpPr>
          <p:spPr>
            <a:xfrm>
              <a:off x="3223906" y="6940726"/>
              <a:ext cx="127872" cy="597329"/>
            </a:xfrm>
            <a:custGeom>
              <a:avLst/>
              <a:gdLst/>
              <a:ahLst/>
              <a:cxnLst/>
              <a:rect l="l" t="t" r="r" b="b"/>
              <a:pathLst>
                <a:path w="999" h="4667" extrusionOk="0">
                  <a:moveTo>
                    <a:pt x="0" y="0"/>
                  </a:moveTo>
                  <a:lnTo>
                    <a:pt x="0" y="3065"/>
                  </a:lnTo>
                  <a:lnTo>
                    <a:pt x="70" y="3250"/>
                  </a:lnTo>
                  <a:lnTo>
                    <a:pt x="116" y="3459"/>
                  </a:lnTo>
                  <a:lnTo>
                    <a:pt x="139" y="3668"/>
                  </a:lnTo>
                  <a:lnTo>
                    <a:pt x="139" y="3877"/>
                  </a:lnTo>
                  <a:lnTo>
                    <a:pt x="139" y="4086"/>
                  </a:lnTo>
                  <a:lnTo>
                    <a:pt x="116" y="4272"/>
                  </a:lnTo>
                  <a:lnTo>
                    <a:pt x="70" y="4481"/>
                  </a:lnTo>
                  <a:lnTo>
                    <a:pt x="0" y="4667"/>
                  </a:lnTo>
                  <a:lnTo>
                    <a:pt x="998" y="4667"/>
                  </a:lnTo>
                  <a:lnTo>
                    <a:pt x="9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34"/>
            <p:cNvSpPr/>
            <p:nvPr/>
          </p:nvSpPr>
          <p:spPr>
            <a:xfrm>
              <a:off x="3339797" y="6625739"/>
              <a:ext cx="124928" cy="956853"/>
            </a:xfrm>
            <a:custGeom>
              <a:avLst/>
              <a:gdLst/>
              <a:ahLst/>
              <a:cxnLst/>
              <a:rect l="l" t="t" r="r" b="b"/>
              <a:pathLst>
                <a:path w="976" h="7476" extrusionOk="0">
                  <a:moveTo>
                    <a:pt x="0" y="0"/>
                  </a:moveTo>
                  <a:lnTo>
                    <a:pt x="0" y="116"/>
                  </a:lnTo>
                  <a:lnTo>
                    <a:pt x="0" y="2461"/>
                  </a:lnTo>
                  <a:lnTo>
                    <a:pt x="0" y="7128"/>
                  </a:lnTo>
                  <a:lnTo>
                    <a:pt x="0" y="7220"/>
                  </a:lnTo>
                  <a:lnTo>
                    <a:pt x="24" y="7313"/>
                  </a:lnTo>
                  <a:lnTo>
                    <a:pt x="70" y="7406"/>
                  </a:lnTo>
                  <a:lnTo>
                    <a:pt x="140" y="7453"/>
                  </a:lnTo>
                  <a:lnTo>
                    <a:pt x="256" y="7476"/>
                  </a:lnTo>
                  <a:lnTo>
                    <a:pt x="976" y="7476"/>
                  </a:lnTo>
                  <a:lnTo>
                    <a:pt x="976" y="7081"/>
                  </a:lnTo>
                  <a:lnTo>
                    <a:pt x="976" y="6361"/>
                  </a:lnTo>
                  <a:lnTo>
                    <a:pt x="976" y="998"/>
                  </a:lnTo>
                  <a:lnTo>
                    <a:pt x="952" y="813"/>
                  </a:lnTo>
                  <a:lnTo>
                    <a:pt x="859" y="627"/>
                  </a:lnTo>
                  <a:lnTo>
                    <a:pt x="743" y="488"/>
                  </a:lnTo>
                  <a:lnTo>
                    <a:pt x="604" y="3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34"/>
            <p:cNvSpPr/>
            <p:nvPr/>
          </p:nvSpPr>
          <p:spPr>
            <a:xfrm>
              <a:off x="3464596" y="7439892"/>
              <a:ext cx="1328512" cy="139765"/>
            </a:xfrm>
            <a:custGeom>
              <a:avLst/>
              <a:gdLst/>
              <a:ahLst/>
              <a:cxnLst/>
              <a:rect l="l" t="t" r="r" b="b"/>
              <a:pathLst>
                <a:path w="10379" h="1092" extrusionOk="0">
                  <a:moveTo>
                    <a:pt x="1" y="0"/>
                  </a:moveTo>
                  <a:lnTo>
                    <a:pt x="1" y="720"/>
                  </a:lnTo>
                  <a:lnTo>
                    <a:pt x="10378" y="1092"/>
                  </a:lnTo>
                  <a:lnTo>
                    <a:pt x="10378" y="8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34"/>
            <p:cNvSpPr/>
            <p:nvPr/>
          </p:nvSpPr>
          <p:spPr>
            <a:xfrm>
              <a:off x="3402132" y="7582475"/>
              <a:ext cx="1465216" cy="98168"/>
            </a:xfrm>
            <a:custGeom>
              <a:avLst/>
              <a:gdLst/>
              <a:ahLst/>
              <a:cxnLst/>
              <a:rect l="l" t="t" r="r" b="b"/>
              <a:pathLst>
                <a:path w="11447" h="767" extrusionOk="0">
                  <a:moveTo>
                    <a:pt x="1" y="1"/>
                  </a:moveTo>
                  <a:lnTo>
                    <a:pt x="489" y="767"/>
                  </a:lnTo>
                  <a:lnTo>
                    <a:pt x="11447" y="767"/>
                  </a:lnTo>
                  <a:lnTo>
                    <a:pt x="11447" y="488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34"/>
            <p:cNvSpPr/>
            <p:nvPr/>
          </p:nvSpPr>
          <p:spPr>
            <a:xfrm>
              <a:off x="2520691" y="6166266"/>
              <a:ext cx="157706" cy="95943"/>
            </a:xfrm>
            <a:custGeom>
              <a:avLst/>
              <a:gdLst/>
              <a:ahLst/>
              <a:cxnLst/>
              <a:rect l="l" t="t" r="r" b="b"/>
              <a:pathLst>
                <a:path w="1185" h="721" extrusionOk="0">
                  <a:moveTo>
                    <a:pt x="0" y="1"/>
                  </a:moveTo>
                  <a:lnTo>
                    <a:pt x="279" y="535"/>
                  </a:lnTo>
                  <a:lnTo>
                    <a:pt x="418" y="581"/>
                  </a:lnTo>
                  <a:lnTo>
                    <a:pt x="929" y="674"/>
                  </a:lnTo>
                  <a:lnTo>
                    <a:pt x="1184" y="720"/>
                  </a:lnTo>
                  <a:lnTo>
                    <a:pt x="8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34"/>
            <p:cNvSpPr/>
            <p:nvPr/>
          </p:nvSpPr>
          <p:spPr>
            <a:xfrm>
              <a:off x="2507881" y="6453328"/>
              <a:ext cx="130816" cy="246765"/>
            </a:xfrm>
            <a:custGeom>
              <a:avLst/>
              <a:gdLst/>
              <a:ahLst/>
              <a:cxnLst/>
              <a:rect l="l" t="t" r="r" b="b"/>
              <a:pathLst>
                <a:path w="1022" h="1928" extrusionOk="0">
                  <a:moveTo>
                    <a:pt x="232" y="1"/>
                  </a:moveTo>
                  <a:lnTo>
                    <a:pt x="0" y="117"/>
                  </a:lnTo>
                  <a:lnTo>
                    <a:pt x="789" y="1928"/>
                  </a:lnTo>
                  <a:lnTo>
                    <a:pt x="813" y="1928"/>
                  </a:lnTo>
                  <a:lnTo>
                    <a:pt x="929" y="1858"/>
                  </a:lnTo>
                  <a:lnTo>
                    <a:pt x="1022" y="1835"/>
                  </a:lnTo>
                  <a:lnTo>
                    <a:pt x="2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34"/>
            <p:cNvSpPr/>
            <p:nvPr/>
          </p:nvSpPr>
          <p:spPr>
            <a:xfrm>
              <a:off x="2582120" y="6665850"/>
              <a:ext cx="154624" cy="306152"/>
            </a:xfrm>
            <a:custGeom>
              <a:avLst/>
              <a:gdLst/>
              <a:ahLst/>
              <a:cxnLst/>
              <a:rect l="l" t="t" r="r" b="b"/>
              <a:pathLst>
                <a:path w="1208" h="2392" extrusionOk="0">
                  <a:moveTo>
                    <a:pt x="581" y="0"/>
                  </a:moveTo>
                  <a:lnTo>
                    <a:pt x="442" y="24"/>
                  </a:lnTo>
                  <a:lnTo>
                    <a:pt x="349" y="47"/>
                  </a:lnTo>
                  <a:lnTo>
                    <a:pt x="233" y="117"/>
                  </a:lnTo>
                  <a:lnTo>
                    <a:pt x="209" y="117"/>
                  </a:lnTo>
                  <a:lnTo>
                    <a:pt x="140" y="186"/>
                  </a:lnTo>
                  <a:lnTo>
                    <a:pt x="93" y="256"/>
                  </a:lnTo>
                  <a:lnTo>
                    <a:pt x="47" y="349"/>
                  </a:lnTo>
                  <a:lnTo>
                    <a:pt x="24" y="442"/>
                  </a:lnTo>
                  <a:lnTo>
                    <a:pt x="0" y="534"/>
                  </a:lnTo>
                  <a:lnTo>
                    <a:pt x="0" y="651"/>
                  </a:lnTo>
                  <a:lnTo>
                    <a:pt x="47" y="929"/>
                  </a:lnTo>
                  <a:lnTo>
                    <a:pt x="140" y="1231"/>
                  </a:lnTo>
                  <a:lnTo>
                    <a:pt x="256" y="1579"/>
                  </a:lnTo>
                  <a:lnTo>
                    <a:pt x="442" y="1974"/>
                  </a:lnTo>
                  <a:lnTo>
                    <a:pt x="627" y="2392"/>
                  </a:lnTo>
                  <a:lnTo>
                    <a:pt x="790" y="2229"/>
                  </a:lnTo>
                  <a:lnTo>
                    <a:pt x="906" y="2067"/>
                  </a:lnTo>
                  <a:lnTo>
                    <a:pt x="1022" y="1881"/>
                  </a:lnTo>
                  <a:lnTo>
                    <a:pt x="1092" y="1695"/>
                  </a:lnTo>
                  <a:lnTo>
                    <a:pt x="1138" y="1510"/>
                  </a:lnTo>
                  <a:lnTo>
                    <a:pt x="1185" y="1324"/>
                  </a:lnTo>
                  <a:lnTo>
                    <a:pt x="1208" y="976"/>
                  </a:lnTo>
                  <a:lnTo>
                    <a:pt x="1208" y="674"/>
                  </a:lnTo>
                  <a:lnTo>
                    <a:pt x="1161" y="442"/>
                  </a:lnTo>
                  <a:lnTo>
                    <a:pt x="1115" y="209"/>
                  </a:lnTo>
                  <a:lnTo>
                    <a:pt x="1045" y="186"/>
                  </a:lnTo>
                  <a:lnTo>
                    <a:pt x="906" y="93"/>
                  </a:lnTo>
                  <a:lnTo>
                    <a:pt x="813" y="47"/>
                  </a:lnTo>
                  <a:lnTo>
                    <a:pt x="697" y="24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34"/>
            <p:cNvSpPr/>
            <p:nvPr/>
          </p:nvSpPr>
          <p:spPr>
            <a:xfrm>
              <a:off x="2650345" y="6685127"/>
              <a:ext cx="282368" cy="315111"/>
            </a:xfrm>
            <a:custGeom>
              <a:avLst/>
              <a:gdLst/>
              <a:ahLst/>
              <a:cxnLst/>
              <a:rect l="l" t="t" r="r" b="b"/>
              <a:pathLst>
                <a:path w="2206" h="2462" extrusionOk="0">
                  <a:moveTo>
                    <a:pt x="488" y="0"/>
                  </a:moveTo>
                  <a:lnTo>
                    <a:pt x="534" y="233"/>
                  </a:lnTo>
                  <a:lnTo>
                    <a:pt x="581" y="465"/>
                  </a:lnTo>
                  <a:lnTo>
                    <a:pt x="581" y="767"/>
                  </a:lnTo>
                  <a:lnTo>
                    <a:pt x="558" y="1115"/>
                  </a:lnTo>
                  <a:lnTo>
                    <a:pt x="511" y="1301"/>
                  </a:lnTo>
                  <a:lnTo>
                    <a:pt x="465" y="1486"/>
                  </a:lnTo>
                  <a:lnTo>
                    <a:pt x="395" y="1672"/>
                  </a:lnTo>
                  <a:lnTo>
                    <a:pt x="279" y="1858"/>
                  </a:lnTo>
                  <a:lnTo>
                    <a:pt x="163" y="2020"/>
                  </a:lnTo>
                  <a:lnTo>
                    <a:pt x="0" y="2183"/>
                  </a:lnTo>
                  <a:lnTo>
                    <a:pt x="2206" y="2461"/>
                  </a:lnTo>
                  <a:lnTo>
                    <a:pt x="1951" y="1765"/>
                  </a:lnTo>
                  <a:lnTo>
                    <a:pt x="1858" y="1509"/>
                  </a:lnTo>
                  <a:lnTo>
                    <a:pt x="1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34"/>
            <p:cNvSpPr/>
            <p:nvPr/>
          </p:nvSpPr>
          <p:spPr>
            <a:xfrm>
              <a:off x="1987698" y="6765378"/>
              <a:ext cx="422016" cy="74362"/>
            </a:xfrm>
            <a:custGeom>
              <a:avLst/>
              <a:gdLst/>
              <a:ahLst/>
              <a:cxnLst/>
              <a:rect l="l" t="t" r="r" b="b"/>
              <a:pathLst>
                <a:path w="3297" h="581" extrusionOk="0">
                  <a:moveTo>
                    <a:pt x="0" y="0"/>
                  </a:moveTo>
                  <a:lnTo>
                    <a:pt x="23" y="581"/>
                  </a:lnTo>
                  <a:lnTo>
                    <a:pt x="3297" y="581"/>
                  </a:lnTo>
                  <a:lnTo>
                    <a:pt x="3134" y="348"/>
                  </a:lnTo>
                  <a:lnTo>
                    <a:pt x="3018" y="163"/>
                  </a:lnTo>
                  <a:lnTo>
                    <a:pt x="2902" y="0"/>
                  </a:lnTo>
                  <a:close/>
                </a:path>
              </a:pathLst>
            </a:custGeom>
            <a:solidFill>
              <a:srgbClr val="4754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34"/>
            <p:cNvSpPr/>
            <p:nvPr/>
          </p:nvSpPr>
          <p:spPr>
            <a:xfrm>
              <a:off x="1987698" y="6765378"/>
              <a:ext cx="422016" cy="74362"/>
            </a:xfrm>
            <a:custGeom>
              <a:avLst/>
              <a:gdLst/>
              <a:ahLst/>
              <a:cxnLst/>
              <a:rect l="l" t="t" r="r" b="b"/>
              <a:pathLst>
                <a:path w="3297" h="581" extrusionOk="0">
                  <a:moveTo>
                    <a:pt x="0" y="0"/>
                  </a:moveTo>
                  <a:lnTo>
                    <a:pt x="23" y="581"/>
                  </a:lnTo>
                  <a:lnTo>
                    <a:pt x="3297" y="581"/>
                  </a:lnTo>
                  <a:lnTo>
                    <a:pt x="3134" y="348"/>
                  </a:lnTo>
                  <a:lnTo>
                    <a:pt x="3018" y="163"/>
                  </a:lnTo>
                  <a:lnTo>
                    <a:pt x="29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34"/>
            <p:cNvSpPr/>
            <p:nvPr/>
          </p:nvSpPr>
          <p:spPr>
            <a:xfrm>
              <a:off x="1990642" y="6839613"/>
              <a:ext cx="448768" cy="240877"/>
            </a:xfrm>
            <a:custGeom>
              <a:avLst/>
              <a:gdLst/>
              <a:ahLst/>
              <a:cxnLst/>
              <a:rect l="l" t="t" r="r" b="b"/>
              <a:pathLst>
                <a:path w="3506" h="1882" extrusionOk="0">
                  <a:moveTo>
                    <a:pt x="0" y="1"/>
                  </a:moveTo>
                  <a:lnTo>
                    <a:pt x="70" y="1881"/>
                  </a:lnTo>
                  <a:lnTo>
                    <a:pt x="3506" y="1881"/>
                  </a:lnTo>
                  <a:lnTo>
                    <a:pt x="3506" y="604"/>
                  </a:lnTo>
                  <a:lnTo>
                    <a:pt x="3390" y="279"/>
                  </a:lnTo>
                  <a:lnTo>
                    <a:pt x="32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34"/>
            <p:cNvSpPr/>
            <p:nvPr/>
          </p:nvSpPr>
          <p:spPr>
            <a:xfrm>
              <a:off x="2198639" y="7080364"/>
              <a:ext cx="344832" cy="127862"/>
            </a:xfrm>
            <a:custGeom>
              <a:avLst/>
              <a:gdLst/>
              <a:ahLst/>
              <a:cxnLst/>
              <a:rect l="l" t="t" r="r" b="b"/>
              <a:pathLst>
                <a:path w="2694" h="999" extrusionOk="0">
                  <a:moveTo>
                    <a:pt x="0" y="0"/>
                  </a:moveTo>
                  <a:lnTo>
                    <a:pt x="1324" y="998"/>
                  </a:lnTo>
                  <a:lnTo>
                    <a:pt x="2206" y="998"/>
                  </a:lnTo>
                  <a:lnTo>
                    <a:pt x="2276" y="743"/>
                  </a:lnTo>
                  <a:lnTo>
                    <a:pt x="2368" y="511"/>
                  </a:lnTo>
                  <a:lnTo>
                    <a:pt x="2508" y="256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34"/>
            <p:cNvSpPr/>
            <p:nvPr/>
          </p:nvSpPr>
          <p:spPr>
            <a:xfrm>
              <a:off x="1170428" y="7113002"/>
              <a:ext cx="246784" cy="454748"/>
            </a:xfrm>
            <a:custGeom>
              <a:avLst/>
              <a:gdLst/>
              <a:ahLst/>
              <a:cxnLst/>
              <a:rect l="l" t="t" r="r" b="b"/>
              <a:pathLst>
                <a:path w="1928" h="3553" extrusionOk="0">
                  <a:moveTo>
                    <a:pt x="233" y="1"/>
                  </a:moveTo>
                  <a:lnTo>
                    <a:pt x="233" y="418"/>
                  </a:lnTo>
                  <a:lnTo>
                    <a:pt x="24" y="418"/>
                  </a:lnTo>
                  <a:lnTo>
                    <a:pt x="24" y="674"/>
                  </a:lnTo>
                  <a:lnTo>
                    <a:pt x="0" y="1324"/>
                  </a:lnTo>
                  <a:lnTo>
                    <a:pt x="0" y="1788"/>
                  </a:lnTo>
                  <a:lnTo>
                    <a:pt x="24" y="2322"/>
                  </a:lnTo>
                  <a:lnTo>
                    <a:pt x="70" y="2903"/>
                  </a:lnTo>
                  <a:lnTo>
                    <a:pt x="140" y="3553"/>
                  </a:lnTo>
                  <a:lnTo>
                    <a:pt x="627" y="3553"/>
                  </a:lnTo>
                  <a:lnTo>
                    <a:pt x="581" y="3297"/>
                  </a:lnTo>
                  <a:lnTo>
                    <a:pt x="511" y="3019"/>
                  </a:lnTo>
                  <a:lnTo>
                    <a:pt x="488" y="2647"/>
                  </a:lnTo>
                  <a:lnTo>
                    <a:pt x="488" y="2229"/>
                  </a:lnTo>
                  <a:lnTo>
                    <a:pt x="511" y="2020"/>
                  </a:lnTo>
                  <a:lnTo>
                    <a:pt x="558" y="1788"/>
                  </a:lnTo>
                  <a:lnTo>
                    <a:pt x="627" y="1533"/>
                  </a:lnTo>
                  <a:lnTo>
                    <a:pt x="720" y="1301"/>
                  </a:lnTo>
                  <a:lnTo>
                    <a:pt x="836" y="1069"/>
                  </a:lnTo>
                  <a:lnTo>
                    <a:pt x="999" y="836"/>
                  </a:lnTo>
                  <a:lnTo>
                    <a:pt x="1161" y="604"/>
                  </a:lnTo>
                  <a:lnTo>
                    <a:pt x="1393" y="395"/>
                  </a:lnTo>
                  <a:lnTo>
                    <a:pt x="1649" y="186"/>
                  </a:lnTo>
                  <a:lnTo>
                    <a:pt x="1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34"/>
            <p:cNvSpPr/>
            <p:nvPr/>
          </p:nvSpPr>
          <p:spPr>
            <a:xfrm>
              <a:off x="2644384" y="7172559"/>
              <a:ext cx="529147" cy="525833"/>
            </a:xfrm>
            <a:custGeom>
              <a:avLst/>
              <a:gdLst/>
              <a:ahLst/>
              <a:cxnLst/>
              <a:rect l="l" t="t" r="r" b="b"/>
              <a:pathLst>
                <a:path w="3855" h="3831" extrusionOk="0">
                  <a:moveTo>
                    <a:pt x="1741" y="0"/>
                  </a:moveTo>
                  <a:lnTo>
                    <a:pt x="1532" y="23"/>
                  </a:lnTo>
                  <a:lnTo>
                    <a:pt x="1347" y="70"/>
                  </a:lnTo>
                  <a:lnTo>
                    <a:pt x="1184" y="139"/>
                  </a:lnTo>
                  <a:lnTo>
                    <a:pt x="1022" y="232"/>
                  </a:lnTo>
                  <a:lnTo>
                    <a:pt x="859" y="325"/>
                  </a:lnTo>
                  <a:lnTo>
                    <a:pt x="697" y="441"/>
                  </a:lnTo>
                  <a:lnTo>
                    <a:pt x="581" y="557"/>
                  </a:lnTo>
                  <a:lnTo>
                    <a:pt x="441" y="697"/>
                  </a:lnTo>
                  <a:lnTo>
                    <a:pt x="325" y="836"/>
                  </a:lnTo>
                  <a:lnTo>
                    <a:pt x="232" y="999"/>
                  </a:lnTo>
                  <a:lnTo>
                    <a:pt x="163" y="1161"/>
                  </a:lnTo>
                  <a:lnTo>
                    <a:pt x="93" y="1347"/>
                  </a:lnTo>
                  <a:lnTo>
                    <a:pt x="47" y="1532"/>
                  </a:lnTo>
                  <a:lnTo>
                    <a:pt x="23" y="1718"/>
                  </a:lnTo>
                  <a:lnTo>
                    <a:pt x="0" y="1927"/>
                  </a:lnTo>
                  <a:lnTo>
                    <a:pt x="23" y="2113"/>
                  </a:lnTo>
                  <a:lnTo>
                    <a:pt x="47" y="2299"/>
                  </a:lnTo>
                  <a:lnTo>
                    <a:pt x="93" y="2484"/>
                  </a:lnTo>
                  <a:lnTo>
                    <a:pt x="163" y="2670"/>
                  </a:lnTo>
                  <a:lnTo>
                    <a:pt x="232" y="2833"/>
                  </a:lnTo>
                  <a:lnTo>
                    <a:pt x="325" y="2995"/>
                  </a:lnTo>
                  <a:lnTo>
                    <a:pt x="441" y="3134"/>
                  </a:lnTo>
                  <a:lnTo>
                    <a:pt x="581" y="3274"/>
                  </a:lnTo>
                  <a:lnTo>
                    <a:pt x="697" y="3390"/>
                  </a:lnTo>
                  <a:lnTo>
                    <a:pt x="859" y="3506"/>
                  </a:lnTo>
                  <a:lnTo>
                    <a:pt x="1022" y="3599"/>
                  </a:lnTo>
                  <a:lnTo>
                    <a:pt x="1184" y="3692"/>
                  </a:lnTo>
                  <a:lnTo>
                    <a:pt x="1347" y="3761"/>
                  </a:lnTo>
                  <a:lnTo>
                    <a:pt x="1532" y="3808"/>
                  </a:lnTo>
                  <a:lnTo>
                    <a:pt x="1741" y="3831"/>
                  </a:lnTo>
                  <a:lnTo>
                    <a:pt x="2136" y="3831"/>
                  </a:lnTo>
                  <a:lnTo>
                    <a:pt x="2322" y="3808"/>
                  </a:lnTo>
                  <a:lnTo>
                    <a:pt x="2508" y="3761"/>
                  </a:lnTo>
                  <a:lnTo>
                    <a:pt x="2670" y="3692"/>
                  </a:lnTo>
                  <a:lnTo>
                    <a:pt x="2856" y="3599"/>
                  </a:lnTo>
                  <a:lnTo>
                    <a:pt x="2995" y="3506"/>
                  </a:lnTo>
                  <a:lnTo>
                    <a:pt x="3158" y="3390"/>
                  </a:lnTo>
                  <a:lnTo>
                    <a:pt x="3297" y="3274"/>
                  </a:lnTo>
                  <a:lnTo>
                    <a:pt x="3413" y="3134"/>
                  </a:lnTo>
                  <a:lnTo>
                    <a:pt x="3529" y="2995"/>
                  </a:lnTo>
                  <a:lnTo>
                    <a:pt x="3622" y="2833"/>
                  </a:lnTo>
                  <a:lnTo>
                    <a:pt x="3692" y="2670"/>
                  </a:lnTo>
                  <a:lnTo>
                    <a:pt x="3761" y="2484"/>
                  </a:lnTo>
                  <a:lnTo>
                    <a:pt x="3808" y="2299"/>
                  </a:lnTo>
                  <a:lnTo>
                    <a:pt x="3854" y="2113"/>
                  </a:lnTo>
                  <a:lnTo>
                    <a:pt x="3854" y="1927"/>
                  </a:lnTo>
                  <a:lnTo>
                    <a:pt x="3854" y="1718"/>
                  </a:lnTo>
                  <a:lnTo>
                    <a:pt x="3808" y="1532"/>
                  </a:lnTo>
                  <a:lnTo>
                    <a:pt x="3761" y="1347"/>
                  </a:lnTo>
                  <a:lnTo>
                    <a:pt x="3692" y="1161"/>
                  </a:lnTo>
                  <a:lnTo>
                    <a:pt x="3622" y="999"/>
                  </a:lnTo>
                  <a:lnTo>
                    <a:pt x="3529" y="836"/>
                  </a:lnTo>
                  <a:lnTo>
                    <a:pt x="3413" y="697"/>
                  </a:lnTo>
                  <a:lnTo>
                    <a:pt x="3297" y="557"/>
                  </a:lnTo>
                  <a:lnTo>
                    <a:pt x="3158" y="441"/>
                  </a:lnTo>
                  <a:lnTo>
                    <a:pt x="2995" y="325"/>
                  </a:lnTo>
                  <a:lnTo>
                    <a:pt x="2856" y="232"/>
                  </a:lnTo>
                  <a:lnTo>
                    <a:pt x="2670" y="139"/>
                  </a:lnTo>
                  <a:lnTo>
                    <a:pt x="2508" y="70"/>
                  </a:lnTo>
                  <a:lnTo>
                    <a:pt x="2322" y="23"/>
                  </a:lnTo>
                  <a:lnTo>
                    <a:pt x="21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34"/>
            <p:cNvSpPr/>
            <p:nvPr/>
          </p:nvSpPr>
          <p:spPr>
            <a:xfrm>
              <a:off x="1341292" y="7170995"/>
              <a:ext cx="529161" cy="528956"/>
            </a:xfrm>
            <a:custGeom>
              <a:avLst/>
              <a:gdLst/>
              <a:ahLst/>
              <a:cxnLst/>
              <a:rect l="l" t="t" r="r" b="b"/>
              <a:pathLst>
                <a:path w="3832" h="3831" extrusionOk="0">
                  <a:moveTo>
                    <a:pt x="1718" y="0"/>
                  </a:moveTo>
                  <a:lnTo>
                    <a:pt x="1533" y="23"/>
                  </a:lnTo>
                  <a:lnTo>
                    <a:pt x="1347" y="70"/>
                  </a:lnTo>
                  <a:lnTo>
                    <a:pt x="1161" y="139"/>
                  </a:lnTo>
                  <a:lnTo>
                    <a:pt x="999" y="232"/>
                  </a:lnTo>
                  <a:lnTo>
                    <a:pt x="836" y="325"/>
                  </a:lnTo>
                  <a:lnTo>
                    <a:pt x="697" y="441"/>
                  </a:lnTo>
                  <a:lnTo>
                    <a:pt x="558" y="557"/>
                  </a:lnTo>
                  <a:lnTo>
                    <a:pt x="418" y="697"/>
                  </a:lnTo>
                  <a:lnTo>
                    <a:pt x="325" y="836"/>
                  </a:lnTo>
                  <a:lnTo>
                    <a:pt x="232" y="999"/>
                  </a:lnTo>
                  <a:lnTo>
                    <a:pt x="140" y="1161"/>
                  </a:lnTo>
                  <a:lnTo>
                    <a:pt x="70" y="1347"/>
                  </a:lnTo>
                  <a:lnTo>
                    <a:pt x="24" y="1532"/>
                  </a:lnTo>
                  <a:lnTo>
                    <a:pt x="0" y="1718"/>
                  </a:lnTo>
                  <a:lnTo>
                    <a:pt x="0" y="1927"/>
                  </a:lnTo>
                  <a:lnTo>
                    <a:pt x="0" y="2113"/>
                  </a:lnTo>
                  <a:lnTo>
                    <a:pt x="24" y="2299"/>
                  </a:lnTo>
                  <a:lnTo>
                    <a:pt x="70" y="2484"/>
                  </a:lnTo>
                  <a:lnTo>
                    <a:pt x="140" y="2670"/>
                  </a:lnTo>
                  <a:lnTo>
                    <a:pt x="232" y="2833"/>
                  </a:lnTo>
                  <a:lnTo>
                    <a:pt x="325" y="2995"/>
                  </a:lnTo>
                  <a:lnTo>
                    <a:pt x="418" y="3134"/>
                  </a:lnTo>
                  <a:lnTo>
                    <a:pt x="558" y="3274"/>
                  </a:lnTo>
                  <a:lnTo>
                    <a:pt x="697" y="3390"/>
                  </a:lnTo>
                  <a:lnTo>
                    <a:pt x="836" y="3506"/>
                  </a:lnTo>
                  <a:lnTo>
                    <a:pt x="999" y="3599"/>
                  </a:lnTo>
                  <a:lnTo>
                    <a:pt x="1161" y="3692"/>
                  </a:lnTo>
                  <a:lnTo>
                    <a:pt x="1347" y="3761"/>
                  </a:lnTo>
                  <a:lnTo>
                    <a:pt x="1533" y="3808"/>
                  </a:lnTo>
                  <a:lnTo>
                    <a:pt x="1718" y="3831"/>
                  </a:lnTo>
                  <a:lnTo>
                    <a:pt x="2113" y="3831"/>
                  </a:lnTo>
                  <a:lnTo>
                    <a:pt x="2299" y="3808"/>
                  </a:lnTo>
                  <a:lnTo>
                    <a:pt x="2484" y="3761"/>
                  </a:lnTo>
                  <a:lnTo>
                    <a:pt x="2670" y="3692"/>
                  </a:lnTo>
                  <a:lnTo>
                    <a:pt x="2833" y="3599"/>
                  </a:lnTo>
                  <a:lnTo>
                    <a:pt x="2995" y="3506"/>
                  </a:lnTo>
                  <a:lnTo>
                    <a:pt x="3135" y="3390"/>
                  </a:lnTo>
                  <a:lnTo>
                    <a:pt x="3274" y="3274"/>
                  </a:lnTo>
                  <a:lnTo>
                    <a:pt x="3390" y="3134"/>
                  </a:lnTo>
                  <a:lnTo>
                    <a:pt x="3506" y="2995"/>
                  </a:lnTo>
                  <a:lnTo>
                    <a:pt x="3599" y="2833"/>
                  </a:lnTo>
                  <a:lnTo>
                    <a:pt x="3692" y="2670"/>
                  </a:lnTo>
                  <a:lnTo>
                    <a:pt x="3761" y="2484"/>
                  </a:lnTo>
                  <a:lnTo>
                    <a:pt x="3808" y="2299"/>
                  </a:lnTo>
                  <a:lnTo>
                    <a:pt x="3831" y="2113"/>
                  </a:lnTo>
                  <a:lnTo>
                    <a:pt x="3831" y="1927"/>
                  </a:lnTo>
                  <a:lnTo>
                    <a:pt x="3831" y="1718"/>
                  </a:lnTo>
                  <a:lnTo>
                    <a:pt x="3808" y="1532"/>
                  </a:lnTo>
                  <a:lnTo>
                    <a:pt x="3761" y="1347"/>
                  </a:lnTo>
                  <a:lnTo>
                    <a:pt x="3692" y="1161"/>
                  </a:lnTo>
                  <a:lnTo>
                    <a:pt x="3599" y="999"/>
                  </a:lnTo>
                  <a:lnTo>
                    <a:pt x="3506" y="836"/>
                  </a:lnTo>
                  <a:lnTo>
                    <a:pt x="3390" y="697"/>
                  </a:lnTo>
                  <a:lnTo>
                    <a:pt x="3274" y="557"/>
                  </a:lnTo>
                  <a:lnTo>
                    <a:pt x="3135" y="441"/>
                  </a:lnTo>
                  <a:lnTo>
                    <a:pt x="2995" y="325"/>
                  </a:lnTo>
                  <a:lnTo>
                    <a:pt x="2833" y="232"/>
                  </a:lnTo>
                  <a:lnTo>
                    <a:pt x="2670" y="139"/>
                  </a:lnTo>
                  <a:lnTo>
                    <a:pt x="2484" y="70"/>
                  </a:lnTo>
                  <a:lnTo>
                    <a:pt x="2299" y="23"/>
                  </a:lnTo>
                  <a:lnTo>
                    <a:pt x="21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34"/>
            <p:cNvSpPr/>
            <p:nvPr/>
          </p:nvSpPr>
          <p:spPr>
            <a:xfrm>
              <a:off x="2575978" y="7127849"/>
              <a:ext cx="665856" cy="639054"/>
            </a:xfrm>
            <a:custGeom>
              <a:avLst/>
              <a:gdLst/>
              <a:ahLst/>
              <a:cxnLst/>
              <a:rect l="l" t="t" r="r" b="b"/>
              <a:pathLst>
                <a:path w="5202" h="4993" extrusionOk="0">
                  <a:moveTo>
                    <a:pt x="2810" y="488"/>
                  </a:moveTo>
                  <a:lnTo>
                    <a:pt x="2996" y="511"/>
                  </a:lnTo>
                  <a:lnTo>
                    <a:pt x="3182" y="558"/>
                  </a:lnTo>
                  <a:lnTo>
                    <a:pt x="3344" y="627"/>
                  </a:lnTo>
                  <a:lnTo>
                    <a:pt x="3530" y="720"/>
                  </a:lnTo>
                  <a:lnTo>
                    <a:pt x="3669" y="813"/>
                  </a:lnTo>
                  <a:lnTo>
                    <a:pt x="3832" y="929"/>
                  </a:lnTo>
                  <a:lnTo>
                    <a:pt x="3971" y="1045"/>
                  </a:lnTo>
                  <a:lnTo>
                    <a:pt x="4087" y="1185"/>
                  </a:lnTo>
                  <a:lnTo>
                    <a:pt x="4203" y="1324"/>
                  </a:lnTo>
                  <a:lnTo>
                    <a:pt x="4296" y="1487"/>
                  </a:lnTo>
                  <a:lnTo>
                    <a:pt x="4366" y="1649"/>
                  </a:lnTo>
                  <a:lnTo>
                    <a:pt x="4435" y="1835"/>
                  </a:lnTo>
                  <a:lnTo>
                    <a:pt x="4482" y="2020"/>
                  </a:lnTo>
                  <a:lnTo>
                    <a:pt x="4528" y="2206"/>
                  </a:lnTo>
                  <a:lnTo>
                    <a:pt x="4528" y="2415"/>
                  </a:lnTo>
                  <a:lnTo>
                    <a:pt x="4528" y="2601"/>
                  </a:lnTo>
                  <a:lnTo>
                    <a:pt x="4482" y="2787"/>
                  </a:lnTo>
                  <a:lnTo>
                    <a:pt x="4435" y="2972"/>
                  </a:lnTo>
                  <a:lnTo>
                    <a:pt x="4366" y="3158"/>
                  </a:lnTo>
                  <a:lnTo>
                    <a:pt x="4296" y="3321"/>
                  </a:lnTo>
                  <a:lnTo>
                    <a:pt x="4203" y="3483"/>
                  </a:lnTo>
                  <a:lnTo>
                    <a:pt x="4087" y="3622"/>
                  </a:lnTo>
                  <a:lnTo>
                    <a:pt x="3971" y="3762"/>
                  </a:lnTo>
                  <a:lnTo>
                    <a:pt x="3832" y="3878"/>
                  </a:lnTo>
                  <a:lnTo>
                    <a:pt x="3669" y="3994"/>
                  </a:lnTo>
                  <a:lnTo>
                    <a:pt x="3530" y="4087"/>
                  </a:lnTo>
                  <a:lnTo>
                    <a:pt x="3344" y="4180"/>
                  </a:lnTo>
                  <a:lnTo>
                    <a:pt x="3182" y="4249"/>
                  </a:lnTo>
                  <a:lnTo>
                    <a:pt x="2996" y="4296"/>
                  </a:lnTo>
                  <a:lnTo>
                    <a:pt x="2810" y="4319"/>
                  </a:lnTo>
                  <a:lnTo>
                    <a:pt x="2415" y="4319"/>
                  </a:lnTo>
                  <a:lnTo>
                    <a:pt x="2206" y="4296"/>
                  </a:lnTo>
                  <a:lnTo>
                    <a:pt x="2021" y="4249"/>
                  </a:lnTo>
                  <a:lnTo>
                    <a:pt x="1858" y="4180"/>
                  </a:lnTo>
                  <a:lnTo>
                    <a:pt x="1696" y="4087"/>
                  </a:lnTo>
                  <a:lnTo>
                    <a:pt x="1533" y="3994"/>
                  </a:lnTo>
                  <a:lnTo>
                    <a:pt x="1371" y="3878"/>
                  </a:lnTo>
                  <a:lnTo>
                    <a:pt x="1255" y="3762"/>
                  </a:lnTo>
                  <a:lnTo>
                    <a:pt x="1115" y="3622"/>
                  </a:lnTo>
                  <a:lnTo>
                    <a:pt x="999" y="3483"/>
                  </a:lnTo>
                  <a:lnTo>
                    <a:pt x="906" y="3321"/>
                  </a:lnTo>
                  <a:lnTo>
                    <a:pt x="837" y="3158"/>
                  </a:lnTo>
                  <a:lnTo>
                    <a:pt x="767" y="2972"/>
                  </a:lnTo>
                  <a:lnTo>
                    <a:pt x="721" y="2787"/>
                  </a:lnTo>
                  <a:lnTo>
                    <a:pt x="697" y="2601"/>
                  </a:lnTo>
                  <a:lnTo>
                    <a:pt x="674" y="2415"/>
                  </a:lnTo>
                  <a:lnTo>
                    <a:pt x="697" y="2206"/>
                  </a:lnTo>
                  <a:lnTo>
                    <a:pt x="721" y="2020"/>
                  </a:lnTo>
                  <a:lnTo>
                    <a:pt x="767" y="1835"/>
                  </a:lnTo>
                  <a:lnTo>
                    <a:pt x="837" y="1649"/>
                  </a:lnTo>
                  <a:lnTo>
                    <a:pt x="906" y="1487"/>
                  </a:lnTo>
                  <a:lnTo>
                    <a:pt x="999" y="1324"/>
                  </a:lnTo>
                  <a:lnTo>
                    <a:pt x="1115" y="1185"/>
                  </a:lnTo>
                  <a:lnTo>
                    <a:pt x="1255" y="1045"/>
                  </a:lnTo>
                  <a:lnTo>
                    <a:pt x="1371" y="929"/>
                  </a:lnTo>
                  <a:lnTo>
                    <a:pt x="1533" y="813"/>
                  </a:lnTo>
                  <a:lnTo>
                    <a:pt x="1696" y="720"/>
                  </a:lnTo>
                  <a:lnTo>
                    <a:pt x="1858" y="627"/>
                  </a:lnTo>
                  <a:lnTo>
                    <a:pt x="2021" y="558"/>
                  </a:lnTo>
                  <a:lnTo>
                    <a:pt x="2206" y="511"/>
                  </a:lnTo>
                  <a:lnTo>
                    <a:pt x="2415" y="488"/>
                  </a:lnTo>
                  <a:close/>
                  <a:moveTo>
                    <a:pt x="1603" y="1"/>
                  </a:moveTo>
                  <a:lnTo>
                    <a:pt x="1255" y="186"/>
                  </a:lnTo>
                  <a:lnTo>
                    <a:pt x="953" y="395"/>
                  </a:lnTo>
                  <a:lnTo>
                    <a:pt x="674" y="651"/>
                  </a:lnTo>
                  <a:lnTo>
                    <a:pt x="442" y="953"/>
                  </a:lnTo>
                  <a:lnTo>
                    <a:pt x="256" y="1278"/>
                  </a:lnTo>
                  <a:lnTo>
                    <a:pt x="187" y="1463"/>
                  </a:lnTo>
                  <a:lnTo>
                    <a:pt x="117" y="1626"/>
                  </a:lnTo>
                  <a:lnTo>
                    <a:pt x="71" y="1812"/>
                  </a:lnTo>
                  <a:lnTo>
                    <a:pt x="47" y="2020"/>
                  </a:lnTo>
                  <a:lnTo>
                    <a:pt x="24" y="2206"/>
                  </a:lnTo>
                  <a:lnTo>
                    <a:pt x="1" y="2415"/>
                  </a:lnTo>
                  <a:lnTo>
                    <a:pt x="24" y="2601"/>
                  </a:lnTo>
                  <a:lnTo>
                    <a:pt x="47" y="2810"/>
                  </a:lnTo>
                  <a:lnTo>
                    <a:pt x="71" y="2996"/>
                  </a:lnTo>
                  <a:lnTo>
                    <a:pt x="117" y="3181"/>
                  </a:lnTo>
                  <a:lnTo>
                    <a:pt x="187" y="3390"/>
                  </a:lnTo>
                  <a:lnTo>
                    <a:pt x="280" y="3576"/>
                  </a:lnTo>
                  <a:lnTo>
                    <a:pt x="372" y="3739"/>
                  </a:lnTo>
                  <a:lnTo>
                    <a:pt x="488" y="3924"/>
                  </a:lnTo>
                  <a:lnTo>
                    <a:pt x="605" y="4087"/>
                  </a:lnTo>
                  <a:lnTo>
                    <a:pt x="744" y="4226"/>
                  </a:lnTo>
                  <a:lnTo>
                    <a:pt x="906" y="4365"/>
                  </a:lnTo>
                  <a:lnTo>
                    <a:pt x="1046" y="4481"/>
                  </a:lnTo>
                  <a:lnTo>
                    <a:pt x="1231" y="4598"/>
                  </a:lnTo>
                  <a:lnTo>
                    <a:pt x="1394" y="4714"/>
                  </a:lnTo>
                  <a:lnTo>
                    <a:pt x="1580" y="4783"/>
                  </a:lnTo>
                  <a:lnTo>
                    <a:pt x="1765" y="4876"/>
                  </a:lnTo>
                  <a:lnTo>
                    <a:pt x="1974" y="4923"/>
                  </a:lnTo>
                  <a:lnTo>
                    <a:pt x="2183" y="4969"/>
                  </a:lnTo>
                  <a:lnTo>
                    <a:pt x="2392" y="4992"/>
                  </a:lnTo>
                  <a:lnTo>
                    <a:pt x="2810" y="4992"/>
                  </a:lnTo>
                  <a:lnTo>
                    <a:pt x="3019" y="4969"/>
                  </a:lnTo>
                  <a:lnTo>
                    <a:pt x="3228" y="4923"/>
                  </a:lnTo>
                  <a:lnTo>
                    <a:pt x="3437" y="4876"/>
                  </a:lnTo>
                  <a:lnTo>
                    <a:pt x="3623" y="4806"/>
                  </a:lnTo>
                  <a:lnTo>
                    <a:pt x="3808" y="4714"/>
                  </a:lnTo>
                  <a:lnTo>
                    <a:pt x="3971" y="4621"/>
                  </a:lnTo>
                  <a:lnTo>
                    <a:pt x="4133" y="4505"/>
                  </a:lnTo>
                  <a:lnTo>
                    <a:pt x="4296" y="4365"/>
                  </a:lnTo>
                  <a:lnTo>
                    <a:pt x="4435" y="4226"/>
                  </a:lnTo>
                  <a:lnTo>
                    <a:pt x="4575" y="4087"/>
                  </a:lnTo>
                  <a:lnTo>
                    <a:pt x="4714" y="3924"/>
                  </a:lnTo>
                  <a:lnTo>
                    <a:pt x="4807" y="3762"/>
                  </a:lnTo>
                  <a:lnTo>
                    <a:pt x="4923" y="3576"/>
                  </a:lnTo>
                  <a:lnTo>
                    <a:pt x="4992" y="3413"/>
                  </a:lnTo>
                  <a:lnTo>
                    <a:pt x="5062" y="3205"/>
                  </a:lnTo>
                  <a:lnTo>
                    <a:pt x="5132" y="3019"/>
                  </a:lnTo>
                  <a:lnTo>
                    <a:pt x="5178" y="2810"/>
                  </a:lnTo>
                  <a:lnTo>
                    <a:pt x="5201" y="2624"/>
                  </a:lnTo>
                  <a:lnTo>
                    <a:pt x="5201" y="2415"/>
                  </a:lnTo>
                  <a:lnTo>
                    <a:pt x="5201" y="2206"/>
                  </a:lnTo>
                  <a:lnTo>
                    <a:pt x="5178" y="1997"/>
                  </a:lnTo>
                  <a:lnTo>
                    <a:pt x="5132" y="1788"/>
                  </a:lnTo>
                  <a:lnTo>
                    <a:pt x="5062" y="1603"/>
                  </a:lnTo>
                  <a:lnTo>
                    <a:pt x="4946" y="1278"/>
                  </a:lnTo>
                  <a:lnTo>
                    <a:pt x="4760" y="976"/>
                  </a:lnTo>
                  <a:lnTo>
                    <a:pt x="4551" y="697"/>
                  </a:lnTo>
                  <a:lnTo>
                    <a:pt x="4319" y="442"/>
                  </a:lnTo>
                  <a:lnTo>
                    <a:pt x="4157" y="326"/>
                  </a:lnTo>
                  <a:lnTo>
                    <a:pt x="3971" y="210"/>
                  </a:lnTo>
                  <a:lnTo>
                    <a:pt x="3785" y="94"/>
                  </a:lnTo>
                  <a:lnTo>
                    <a:pt x="35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34"/>
            <p:cNvSpPr/>
            <p:nvPr/>
          </p:nvSpPr>
          <p:spPr>
            <a:xfrm>
              <a:off x="1274490" y="7113002"/>
              <a:ext cx="662784" cy="653901"/>
            </a:xfrm>
            <a:custGeom>
              <a:avLst/>
              <a:gdLst/>
              <a:ahLst/>
              <a:cxnLst/>
              <a:rect l="l" t="t" r="r" b="b"/>
              <a:pathLst>
                <a:path w="5178" h="5109" extrusionOk="0">
                  <a:moveTo>
                    <a:pt x="2786" y="604"/>
                  </a:moveTo>
                  <a:lnTo>
                    <a:pt x="2972" y="627"/>
                  </a:lnTo>
                  <a:lnTo>
                    <a:pt x="3157" y="674"/>
                  </a:lnTo>
                  <a:lnTo>
                    <a:pt x="3343" y="743"/>
                  </a:lnTo>
                  <a:lnTo>
                    <a:pt x="3506" y="836"/>
                  </a:lnTo>
                  <a:lnTo>
                    <a:pt x="3668" y="929"/>
                  </a:lnTo>
                  <a:lnTo>
                    <a:pt x="3808" y="1045"/>
                  </a:lnTo>
                  <a:lnTo>
                    <a:pt x="3947" y="1161"/>
                  </a:lnTo>
                  <a:lnTo>
                    <a:pt x="4063" y="1301"/>
                  </a:lnTo>
                  <a:lnTo>
                    <a:pt x="4179" y="1440"/>
                  </a:lnTo>
                  <a:lnTo>
                    <a:pt x="4272" y="1603"/>
                  </a:lnTo>
                  <a:lnTo>
                    <a:pt x="4365" y="1765"/>
                  </a:lnTo>
                  <a:lnTo>
                    <a:pt x="4434" y="1951"/>
                  </a:lnTo>
                  <a:lnTo>
                    <a:pt x="4481" y="2136"/>
                  </a:lnTo>
                  <a:lnTo>
                    <a:pt x="4504" y="2322"/>
                  </a:lnTo>
                  <a:lnTo>
                    <a:pt x="4504" y="2531"/>
                  </a:lnTo>
                  <a:lnTo>
                    <a:pt x="4504" y="2717"/>
                  </a:lnTo>
                  <a:lnTo>
                    <a:pt x="4481" y="2903"/>
                  </a:lnTo>
                  <a:lnTo>
                    <a:pt x="4434" y="3088"/>
                  </a:lnTo>
                  <a:lnTo>
                    <a:pt x="4365" y="3274"/>
                  </a:lnTo>
                  <a:lnTo>
                    <a:pt x="4272" y="3437"/>
                  </a:lnTo>
                  <a:lnTo>
                    <a:pt x="4179" y="3599"/>
                  </a:lnTo>
                  <a:lnTo>
                    <a:pt x="4063" y="3738"/>
                  </a:lnTo>
                  <a:lnTo>
                    <a:pt x="3947" y="3878"/>
                  </a:lnTo>
                  <a:lnTo>
                    <a:pt x="3808" y="3994"/>
                  </a:lnTo>
                  <a:lnTo>
                    <a:pt x="3668" y="4110"/>
                  </a:lnTo>
                  <a:lnTo>
                    <a:pt x="3506" y="4203"/>
                  </a:lnTo>
                  <a:lnTo>
                    <a:pt x="3343" y="4296"/>
                  </a:lnTo>
                  <a:lnTo>
                    <a:pt x="3157" y="4365"/>
                  </a:lnTo>
                  <a:lnTo>
                    <a:pt x="2972" y="4412"/>
                  </a:lnTo>
                  <a:lnTo>
                    <a:pt x="2786" y="4435"/>
                  </a:lnTo>
                  <a:lnTo>
                    <a:pt x="2391" y="4435"/>
                  </a:lnTo>
                  <a:lnTo>
                    <a:pt x="2206" y="4412"/>
                  </a:lnTo>
                  <a:lnTo>
                    <a:pt x="2020" y="4365"/>
                  </a:lnTo>
                  <a:lnTo>
                    <a:pt x="1834" y="4296"/>
                  </a:lnTo>
                  <a:lnTo>
                    <a:pt x="1672" y="4203"/>
                  </a:lnTo>
                  <a:lnTo>
                    <a:pt x="1509" y="4110"/>
                  </a:lnTo>
                  <a:lnTo>
                    <a:pt x="1370" y="3994"/>
                  </a:lnTo>
                  <a:lnTo>
                    <a:pt x="1231" y="3878"/>
                  </a:lnTo>
                  <a:lnTo>
                    <a:pt x="1091" y="3738"/>
                  </a:lnTo>
                  <a:lnTo>
                    <a:pt x="998" y="3599"/>
                  </a:lnTo>
                  <a:lnTo>
                    <a:pt x="905" y="3437"/>
                  </a:lnTo>
                  <a:lnTo>
                    <a:pt x="813" y="3274"/>
                  </a:lnTo>
                  <a:lnTo>
                    <a:pt x="743" y="3088"/>
                  </a:lnTo>
                  <a:lnTo>
                    <a:pt x="697" y="2903"/>
                  </a:lnTo>
                  <a:lnTo>
                    <a:pt x="673" y="2717"/>
                  </a:lnTo>
                  <a:lnTo>
                    <a:pt x="673" y="2531"/>
                  </a:lnTo>
                  <a:lnTo>
                    <a:pt x="673" y="2322"/>
                  </a:lnTo>
                  <a:lnTo>
                    <a:pt x="697" y="2136"/>
                  </a:lnTo>
                  <a:lnTo>
                    <a:pt x="743" y="1951"/>
                  </a:lnTo>
                  <a:lnTo>
                    <a:pt x="813" y="1765"/>
                  </a:lnTo>
                  <a:lnTo>
                    <a:pt x="905" y="1603"/>
                  </a:lnTo>
                  <a:lnTo>
                    <a:pt x="998" y="1440"/>
                  </a:lnTo>
                  <a:lnTo>
                    <a:pt x="1091" y="1301"/>
                  </a:lnTo>
                  <a:lnTo>
                    <a:pt x="1231" y="1161"/>
                  </a:lnTo>
                  <a:lnTo>
                    <a:pt x="1370" y="1045"/>
                  </a:lnTo>
                  <a:lnTo>
                    <a:pt x="1509" y="929"/>
                  </a:lnTo>
                  <a:lnTo>
                    <a:pt x="1672" y="836"/>
                  </a:lnTo>
                  <a:lnTo>
                    <a:pt x="1834" y="743"/>
                  </a:lnTo>
                  <a:lnTo>
                    <a:pt x="2020" y="674"/>
                  </a:lnTo>
                  <a:lnTo>
                    <a:pt x="2206" y="627"/>
                  </a:lnTo>
                  <a:lnTo>
                    <a:pt x="2391" y="604"/>
                  </a:lnTo>
                  <a:close/>
                  <a:moveTo>
                    <a:pt x="1927" y="1"/>
                  </a:moveTo>
                  <a:lnTo>
                    <a:pt x="1718" y="70"/>
                  </a:lnTo>
                  <a:lnTo>
                    <a:pt x="1532" y="140"/>
                  </a:lnTo>
                  <a:lnTo>
                    <a:pt x="1323" y="256"/>
                  </a:lnTo>
                  <a:lnTo>
                    <a:pt x="1161" y="349"/>
                  </a:lnTo>
                  <a:lnTo>
                    <a:pt x="975" y="488"/>
                  </a:lnTo>
                  <a:lnTo>
                    <a:pt x="813" y="604"/>
                  </a:lnTo>
                  <a:lnTo>
                    <a:pt x="673" y="767"/>
                  </a:lnTo>
                  <a:lnTo>
                    <a:pt x="534" y="929"/>
                  </a:lnTo>
                  <a:lnTo>
                    <a:pt x="418" y="1092"/>
                  </a:lnTo>
                  <a:lnTo>
                    <a:pt x="302" y="1277"/>
                  </a:lnTo>
                  <a:lnTo>
                    <a:pt x="209" y="1463"/>
                  </a:lnTo>
                  <a:lnTo>
                    <a:pt x="139" y="1649"/>
                  </a:lnTo>
                  <a:lnTo>
                    <a:pt x="70" y="1858"/>
                  </a:lnTo>
                  <a:lnTo>
                    <a:pt x="23" y="2067"/>
                  </a:lnTo>
                  <a:lnTo>
                    <a:pt x="0" y="2299"/>
                  </a:lnTo>
                  <a:lnTo>
                    <a:pt x="0" y="2531"/>
                  </a:lnTo>
                  <a:lnTo>
                    <a:pt x="0" y="2717"/>
                  </a:lnTo>
                  <a:lnTo>
                    <a:pt x="23" y="2926"/>
                  </a:lnTo>
                  <a:lnTo>
                    <a:pt x="46" y="3112"/>
                  </a:lnTo>
                  <a:lnTo>
                    <a:pt x="116" y="3297"/>
                  </a:lnTo>
                  <a:lnTo>
                    <a:pt x="186" y="3506"/>
                  </a:lnTo>
                  <a:lnTo>
                    <a:pt x="255" y="3692"/>
                  </a:lnTo>
                  <a:lnTo>
                    <a:pt x="372" y="3855"/>
                  </a:lnTo>
                  <a:lnTo>
                    <a:pt x="464" y="4040"/>
                  </a:lnTo>
                  <a:lnTo>
                    <a:pt x="604" y="4203"/>
                  </a:lnTo>
                  <a:lnTo>
                    <a:pt x="743" y="4342"/>
                  </a:lnTo>
                  <a:lnTo>
                    <a:pt x="882" y="4481"/>
                  </a:lnTo>
                  <a:lnTo>
                    <a:pt x="1045" y="4597"/>
                  </a:lnTo>
                  <a:lnTo>
                    <a:pt x="1207" y="4714"/>
                  </a:lnTo>
                  <a:lnTo>
                    <a:pt x="1370" y="4830"/>
                  </a:lnTo>
                  <a:lnTo>
                    <a:pt x="1556" y="4899"/>
                  </a:lnTo>
                  <a:lnTo>
                    <a:pt x="1765" y="4992"/>
                  </a:lnTo>
                  <a:lnTo>
                    <a:pt x="1950" y="5039"/>
                  </a:lnTo>
                  <a:lnTo>
                    <a:pt x="2159" y="5085"/>
                  </a:lnTo>
                  <a:lnTo>
                    <a:pt x="2368" y="5108"/>
                  </a:lnTo>
                  <a:lnTo>
                    <a:pt x="2809" y="5108"/>
                  </a:lnTo>
                  <a:lnTo>
                    <a:pt x="3018" y="5085"/>
                  </a:lnTo>
                  <a:lnTo>
                    <a:pt x="3227" y="5039"/>
                  </a:lnTo>
                  <a:lnTo>
                    <a:pt x="3413" y="4992"/>
                  </a:lnTo>
                  <a:lnTo>
                    <a:pt x="3599" y="4899"/>
                  </a:lnTo>
                  <a:lnTo>
                    <a:pt x="3784" y="4830"/>
                  </a:lnTo>
                  <a:lnTo>
                    <a:pt x="3970" y="4714"/>
                  </a:lnTo>
                  <a:lnTo>
                    <a:pt x="4133" y="4597"/>
                  </a:lnTo>
                  <a:lnTo>
                    <a:pt x="4295" y="4481"/>
                  </a:lnTo>
                  <a:lnTo>
                    <a:pt x="4434" y="4342"/>
                  </a:lnTo>
                  <a:lnTo>
                    <a:pt x="4574" y="4203"/>
                  </a:lnTo>
                  <a:lnTo>
                    <a:pt x="4690" y="4040"/>
                  </a:lnTo>
                  <a:lnTo>
                    <a:pt x="4806" y="3855"/>
                  </a:lnTo>
                  <a:lnTo>
                    <a:pt x="4899" y="3692"/>
                  </a:lnTo>
                  <a:lnTo>
                    <a:pt x="4992" y="3506"/>
                  </a:lnTo>
                  <a:lnTo>
                    <a:pt x="5061" y="3297"/>
                  </a:lnTo>
                  <a:lnTo>
                    <a:pt x="5108" y="3112"/>
                  </a:lnTo>
                  <a:lnTo>
                    <a:pt x="5154" y="2926"/>
                  </a:lnTo>
                  <a:lnTo>
                    <a:pt x="5177" y="2717"/>
                  </a:lnTo>
                  <a:lnTo>
                    <a:pt x="5177" y="2531"/>
                  </a:lnTo>
                  <a:lnTo>
                    <a:pt x="5177" y="2299"/>
                  </a:lnTo>
                  <a:lnTo>
                    <a:pt x="5154" y="2067"/>
                  </a:lnTo>
                  <a:lnTo>
                    <a:pt x="5108" y="1858"/>
                  </a:lnTo>
                  <a:lnTo>
                    <a:pt x="5038" y="1649"/>
                  </a:lnTo>
                  <a:lnTo>
                    <a:pt x="4968" y="1463"/>
                  </a:lnTo>
                  <a:lnTo>
                    <a:pt x="4876" y="1277"/>
                  </a:lnTo>
                  <a:lnTo>
                    <a:pt x="4759" y="1092"/>
                  </a:lnTo>
                  <a:lnTo>
                    <a:pt x="4643" y="929"/>
                  </a:lnTo>
                  <a:lnTo>
                    <a:pt x="4504" y="767"/>
                  </a:lnTo>
                  <a:lnTo>
                    <a:pt x="4342" y="604"/>
                  </a:lnTo>
                  <a:lnTo>
                    <a:pt x="4179" y="465"/>
                  </a:lnTo>
                  <a:lnTo>
                    <a:pt x="4017" y="349"/>
                  </a:lnTo>
                  <a:lnTo>
                    <a:pt x="3831" y="233"/>
                  </a:lnTo>
                  <a:lnTo>
                    <a:pt x="3645" y="140"/>
                  </a:lnTo>
                  <a:lnTo>
                    <a:pt x="3459" y="70"/>
                  </a:lnTo>
                  <a:lnTo>
                    <a:pt x="32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34"/>
            <p:cNvSpPr/>
            <p:nvPr/>
          </p:nvSpPr>
          <p:spPr>
            <a:xfrm>
              <a:off x="2579050" y="6242405"/>
              <a:ext cx="214016" cy="442845"/>
            </a:xfrm>
            <a:custGeom>
              <a:avLst/>
              <a:gdLst/>
              <a:ahLst/>
              <a:cxnLst/>
              <a:rect l="l" t="t" r="r" b="b"/>
              <a:pathLst>
                <a:path w="1672" h="3460" extrusionOk="0">
                  <a:moveTo>
                    <a:pt x="0" y="0"/>
                  </a:moveTo>
                  <a:lnTo>
                    <a:pt x="372" y="929"/>
                  </a:lnTo>
                  <a:lnTo>
                    <a:pt x="813" y="2113"/>
                  </a:lnTo>
                  <a:lnTo>
                    <a:pt x="1022" y="2763"/>
                  </a:lnTo>
                  <a:lnTo>
                    <a:pt x="1231" y="3459"/>
                  </a:lnTo>
                  <a:lnTo>
                    <a:pt x="1672" y="3459"/>
                  </a:lnTo>
                  <a:lnTo>
                    <a:pt x="1370" y="2484"/>
                  </a:lnTo>
                  <a:lnTo>
                    <a:pt x="1068" y="1602"/>
                  </a:lnTo>
                  <a:lnTo>
                    <a:pt x="789" y="789"/>
                  </a:lnTo>
                  <a:lnTo>
                    <a:pt x="511" y="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34"/>
            <p:cNvSpPr/>
            <p:nvPr/>
          </p:nvSpPr>
          <p:spPr>
            <a:xfrm>
              <a:off x="1743993" y="5998559"/>
              <a:ext cx="861952" cy="169608"/>
            </a:xfrm>
            <a:custGeom>
              <a:avLst/>
              <a:gdLst/>
              <a:ahLst/>
              <a:cxnLst/>
              <a:rect l="l" t="t" r="r" b="b"/>
              <a:pathLst>
                <a:path w="6734" h="1394" extrusionOk="0">
                  <a:moveTo>
                    <a:pt x="209" y="1"/>
                  </a:moveTo>
                  <a:lnTo>
                    <a:pt x="140" y="24"/>
                  </a:lnTo>
                  <a:lnTo>
                    <a:pt x="70" y="70"/>
                  </a:lnTo>
                  <a:lnTo>
                    <a:pt x="23" y="140"/>
                  </a:lnTo>
                  <a:lnTo>
                    <a:pt x="0" y="210"/>
                  </a:lnTo>
                  <a:lnTo>
                    <a:pt x="23" y="303"/>
                  </a:lnTo>
                  <a:lnTo>
                    <a:pt x="70" y="372"/>
                  </a:lnTo>
                  <a:lnTo>
                    <a:pt x="140" y="419"/>
                  </a:lnTo>
                  <a:lnTo>
                    <a:pt x="5085" y="419"/>
                  </a:lnTo>
                  <a:lnTo>
                    <a:pt x="5224" y="442"/>
                  </a:lnTo>
                  <a:lnTo>
                    <a:pt x="5387" y="488"/>
                  </a:lnTo>
                  <a:lnTo>
                    <a:pt x="5526" y="535"/>
                  </a:lnTo>
                  <a:lnTo>
                    <a:pt x="5688" y="628"/>
                  </a:lnTo>
                  <a:lnTo>
                    <a:pt x="5828" y="720"/>
                  </a:lnTo>
                  <a:lnTo>
                    <a:pt x="5944" y="813"/>
                  </a:lnTo>
                  <a:lnTo>
                    <a:pt x="6037" y="929"/>
                  </a:lnTo>
                  <a:lnTo>
                    <a:pt x="6106" y="1069"/>
                  </a:lnTo>
                  <a:lnTo>
                    <a:pt x="6269" y="1394"/>
                  </a:lnTo>
                  <a:lnTo>
                    <a:pt x="6733" y="1394"/>
                  </a:lnTo>
                  <a:lnTo>
                    <a:pt x="6501" y="883"/>
                  </a:lnTo>
                  <a:lnTo>
                    <a:pt x="6385" y="697"/>
                  </a:lnTo>
                  <a:lnTo>
                    <a:pt x="6246" y="535"/>
                  </a:lnTo>
                  <a:lnTo>
                    <a:pt x="6083" y="395"/>
                  </a:lnTo>
                  <a:lnTo>
                    <a:pt x="5897" y="256"/>
                  </a:lnTo>
                  <a:lnTo>
                    <a:pt x="5712" y="163"/>
                  </a:lnTo>
                  <a:lnTo>
                    <a:pt x="5503" y="70"/>
                  </a:lnTo>
                  <a:lnTo>
                    <a:pt x="5294" y="24"/>
                  </a:lnTo>
                  <a:lnTo>
                    <a:pt x="5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34"/>
            <p:cNvSpPr/>
            <p:nvPr/>
          </p:nvSpPr>
          <p:spPr>
            <a:xfrm>
              <a:off x="1972722" y="6379100"/>
              <a:ext cx="448896" cy="386402"/>
            </a:xfrm>
            <a:custGeom>
              <a:avLst/>
              <a:gdLst/>
              <a:ahLst/>
              <a:cxnLst/>
              <a:rect l="l" t="t" r="r" b="b"/>
              <a:pathLst>
                <a:path w="3507" h="3019" extrusionOk="0">
                  <a:moveTo>
                    <a:pt x="1" y="0"/>
                  </a:moveTo>
                  <a:lnTo>
                    <a:pt x="47" y="1300"/>
                  </a:lnTo>
                  <a:lnTo>
                    <a:pt x="94" y="1440"/>
                  </a:lnTo>
                  <a:lnTo>
                    <a:pt x="210" y="1834"/>
                  </a:lnTo>
                  <a:lnTo>
                    <a:pt x="442" y="2391"/>
                  </a:lnTo>
                  <a:lnTo>
                    <a:pt x="605" y="2693"/>
                  </a:lnTo>
                  <a:lnTo>
                    <a:pt x="790" y="3018"/>
                  </a:lnTo>
                  <a:lnTo>
                    <a:pt x="3019" y="3018"/>
                  </a:lnTo>
                  <a:lnTo>
                    <a:pt x="3274" y="2833"/>
                  </a:lnTo>
                  <a:lnTo>
                    <a:pt x="3414" y="2670"/>
                  </a:lnTo>
                  <a:lnTo>
                    <a:pt x="3460" y="2600"/>
                  </a:lnTo>
                  <a:lnTo>
                    <a:pt x="3507" y="2531"/>
                  </a:lnTo>
                  <a:lnTo>
                    <a:pt x="3507" y="2461"/>
                  </a:lnTo>
                  <a:lnTo>
                    <a:pt x="3507" y="2391"/>
                  </a:lnTo>
                  <a:lnTo>
                    <a:pt x="3437" y="2229"/>
                  </a:lnTo>
                  <a:lnTo>
                    <a:pt x="3367" y="2113"/>
                  </a:lnTo>
                  <a:lnTo>
                    <a:pt x="3251" y="1997"/>
                  </a:lnTo>
                  <a:lnTo>
                    <a:pt x="3112" y="1927"/>
                  </a:lnTo>
                  <a:lnTo>
                    <a:pt x="2949" y="1881"/>
                  </a:lnTo>
                  <a:lnTo>
                    <a:pt x="2787" y="1857"/>
                  </a:lnTo>
                  <a:lnTo>
                    <a:pt x="2415" y="1857"/>
                  </a:lnTo>
                  <a:lnTo>
                    <a:pt x="2067" y="1904"/>
                  </a:lnTo>
                  <a:lnTo>
                    <a:pt x="1765" y="1973"/>
                  </a:lnTo>
                  <a:lnTo>
                    <a:pt x="1487" y="2043"/>
                  </a:lnTo>
                  <a:lnTo>
                    <a:pt x="1440" y="1625"/>
                  </a:lnTo>
                  <a:lnTo>
                    <a:pt x="1371" y="1231"/>
                  </a:lnTo>
                  <a:lnTo>
                    <a:pt x="1301" y="906"/>
                  </a:lnTo>
                  <a:lnTo>
                    <a:pt x="1208" y="604"/>
                  </a:lnTo>
                  <a:lnTo>
                    <a:pt x="1092" y="395"/>
                  </a:lnTo>
                  <a:lnTo>
                    <a:pt x="976" y="209"/>
                  </a:lnTo>
                  <a:lnTo>
                    <a:pt x="906" y="163"/>
                  </a:lnTo>
                  <a:lnTo>
                    <a:pt x="837" y="93"/>
                  </a:lnTo>
                  <a:lnTo>
                    <a:pt x="767" y="70"/>
                  </a:lnTo>
                  <a:lnTo>
                    <a:pt x="697" y="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34"/>
            <p:cNvSpPr/>
            <p:nvPr/>
          </p:nvSpPr>
          <p:spPr>
            <a:xfrm>
              <a:off x="2127344" y="6616780"/>
              <a:ext cx="285312" cy="74362"/>
            </a:xfrm>
            <a:custGeom>
              <a:avLst/>
              <a:gdLst/>
              <a:ahLst/>
              <a:cxnLst/>
              <a:rect l="l" t="t" r="r" b="b"/>
              <a:pathLst>
                <a:path w="2229" h="581" extrusionOk="0">
                  <a:moveTo>
                    <a:pt x="1115" y="0"/>
                  </a:moveTo>
                  <a:lnTo>
                    <a:pt x="790" y="47"/>
                  </a:lnTo>
                  <a:lnTo>
                    <a:pt x="534" y="116"/>
                  </a:lnTo>
                  <a:lnTo>
                    <a:pt x="279" y="186"/>
                  </a:lnTo>
                  <a:lnTo>
                    <a:pt x="0" y="581"/>
                  </a:lnTo>
                  <a:lnTo>
                    <a:pt x="557" y="465"/>
                  </a:lnTo>
                  <a:lnTo>
                    <a:pt x="1091" y="395"/>
                  </a:lnTo>
                  <a:lnTo>
                    <a:pt x="1672" y="349"/>
                  </a:lnTo>
                  <a:lnTo>
                    <a:pt x="2229" y="349"/>
                  </a:lnTo>
                  <a:lnTo>
                    <a:pt x="2136" y="233"/>
                  </a:lnTo>
                  <a:lnTo>
                    <a:pt x="2043" y="140"/>
                  </a:lnTo>
                  <a:lnTo>
                    <a:pt x="1904" y="70"/>
                  </a:lnTo>
                  <a:lnTo>
                    <a:pt x="1765" y="2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34"/>
            <p:cNvSpPr/>
            <p:nvPr/>
          </p:nvSpPr>
          <p:spPr>
            <a:xfrm>
              <a:off x="1235835" y="6673224"/>
              <a:ext cx="636032" cy="166515"/>
            </a:xfrm>
            <a:custGeom>
              <a:avLst/>
              <a:gdLst/>
              <a:ahLst/>
              <a:cxnLst/>
              <a:rect l="l" t="t" r="r" b="b"/>
              <a:pathLst>
                <a:path w="4969" h="1301" extrusionOk="0">
                  <a:moveTo>
                    <a:pt x="604" y="1"/>
                  </a:moveTo>
                  <a:lnTo>
                    <a:pt x="0" y="1301"/>
                  </a:lnTo>
                  <a:lnTo>
                    <a:pt x="4945" y="1301"/>
                  </a:lnTo>
                  <a:lnTo>
                    <a:pt x="4969" y="1"/>
                  </a:lnTo>
                  <a:close/>
                </a:path>
              </a:pathLst>
            </a:custGeom>
            <a:solidFill>
              <a:srgbClr val="E57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34"/>
            <p:cNvSpPr/>
            <p:nvPr/>
          </p:nvSpPr>
          <p:spPr>
            <a:xfrm>
              <a:off x="1235835" y="6673224"/>
              <a:ext cx="636032" cy="166515"/>
            </a:xfrm>
            <a:custGeom>
              <a:avLst/>
              <a:gdLst/>
              <a:ahLst/>
              <a:cxnLst/>
              <a:rect l="l" t="t" r="r" b="b"/>
              <a:pathLst>
                <a:path w="4969" h="1301" extrusionOk="0">
                  <a:moveTo>
                    <a:pt x="604" y="1"/>
                  </a:moveTo>
                  <a:lnTo>
                    <a:pt x="0" y="1301"/>
                  </a:lnTo>
                  <a:lnTo>
                    <a:pt x="4945" y="1301"/>
                  </a:lnTo>
                  <a:lnTo>
                    <a:pt x="49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34"/>
            <p:cNvSpPr/>
            <p:nvPr/>
          </p:nvSpPr>
          <p:spPr>
            <a:xfrm>
              <a:off x="1176316" y="6839613"/>
              <a:ext cx="692608" cy="273515"/>
            </a:xfrm>
            <a:custGeom>
              <a:avLst/>
              <a:gdLst/>
              <a:ahLst/>
              <a:cxnLst/>
              <a:rect l="l" t="t" r="r" b="b"/>
              <a:pathLst>
                <a:path w="5411" h="2137" extrusionOk="0">
                  <a:moveTo>
                    <a:pt x="605" y="1"/>
                  </a:moveTo>
                  <a:lnTo>
                    <a:pt x="1" y="2137"/>
                  </a:lnTo>
                  <a:lnTo>
                    <a:pt x="5364" y="2137"/>
                  </a:lnTo>
                  <a:lnTo>
                    <a:pt x="54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34"/>
            <p:cNvSpPr/>
            <p:nvPr/>
          </p:nvSpPr>
          <p:spPr>
            <a:xfrm>
              <a:off x="1868787" y="6043250"/>
              <a:ext cx="121984" cy="802497"/>
            </a:xfrm>
            <a:custGeom>
              <a:avLst/>
              <a:gdLst/>
              <a:ahLst/>
              <a:cxnLst/>
              <a:rect l="l" t="t" r="r" b="b"/>
              <a:pathLst>
                <a:path w="953" h="6270" extrusionOk="0">
                  <a:moveTo>
                    <a:pt x="116" y="1"/>
                  </a:moveTo>
                  <a:lnTo>
                    <a:pt x="24" y="4923"/>
                  </a:lnTo>
                  <a:lnTo>
                    <a:pt x="0" y="6223"/>
                  </a:lnTo>
                  <a:lnTo>
                    <a:pt x="0" y="6269"/>
                  </a:lnTo>
                  <a:lnTo>
                    <a:pt x="952" y="6269"/>
                  </a:lnTo>
                  <a:lnTo>
                    <a:pt x="952" y="6223"/>
                  </a:lnTo>
                  <a:lnTo>
                    <a:pt x="929" y="5642"/>
                  </a:lnTo>
                  <a:lnTo>
                    <a:pt x="859" y="3924"/>
                  </a:lnTo>
                  <a:lnTo>
                    <a:pt x="813" y="2624"/>
                  </a:lnTo>
                  <a:lnTo>
                    <a:pt x="7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34"/>
            <p:cNvSpPr/>
            <p:nvPr/>
          </p:nvSpPr>
          <p:spPr>
            <a:xfrm>
              <a:off x="1862771" y="6845628"/>
              <a:ext cx="1236480" cy="722120"/>
            </a:xfrm>
            <a:custGeom>
              <a:avLst/>
              <a:gdLst/>
              <a:ahLst/>
              <a:cxnLst/>
              <a:rect l="l" t="t" r="r" b="b"/>
              <a:pathLst>
                <a:path w="9660" h="5642" extrusionOk="0">
                  <a:moveTo>
                    <a:pt x="47" y="0"/>
                  </a:moveTo>
                  <a:lnTo>
                    <a:pt x="1" y="2090"/>
                  </a:lnTo>
                  <a:lnTo>
                    <a:pt x="47" y="2136"/>
                  </a:lnTo>
                  <a:lnTo>
                    <a:pt x="187" y="2299"/>
                  </a:lnTo>
                  <a:lnTo>
                    <a:pt x="396" y="2531"/>
                  </a:lnTo>
                  <a:lnTo>
                    <a:pt x="628" y="2902"/>
                  </a:lnTo>
                  <a:lnTo>
                    <a:pt x="744" y="3111"/>
                  </a:lnTo>
                  <a:lnTo>
                    <a:pt x="837" y="3343"/>
                  </a:lnTo>
                  <a:lnTo>
                    <a:pt x="953" y="3622"/>
                  </a:lnTo>
                  <a:lnTo>
                    <a:pt x="1022" y="3924"/>
                  </a:lnTo>
                  <a:lnTo>
                    <a:pt x="1092" y="4249"/>
                  </a:lnTo>
                  <a:lnTo>
                    <a:pt x="1162" y="4597"/>
                  </a:lnTo>
                  <a:lnTo>
                    <a:pt x="1185" y="4992"/>
                  </a:lnTo>
                  <a:lnTo>
                    <a:pt x="1185" y="5386"/>
                  </a:lnTo>
                  <a:lnTo>
                    <a:pt x="1185" y="5642"/>
                  </a:lnTo>
                  <a:lnTo>
                    <a:pt x="5178" y="5642"/>
                  </a:lnTo>
                  <a:lnTo>
                    <a:pt x="5178" y="5386"/>
                  </a:lnTo>
                  <a:lnTo>
                    <a:pt x="5155" y="5131"/>
                  </a:lnTo>
                  <a:lnTo>
                    <a:pt x="5178" y="4783"/>
                  </a:lnTo>
                  <a:lnTo>
                    <a:pt x="5225" y="4388"/>
                  </a:lnTo>
                  <a:lnTo>
                    <a:pt x="5294" y="3947"/>
                  </a:lnTo>
                  <a:lnTo>
                    <a:pt x="5364" y="3715"/>
                  </a:lnTo>
                  <a:lnTo>
                    <a:pt x="5434" y="3483"/>
                  </a:lnTo>
                  <a:lnTo>
                    <a:pt x="5526" y="3250"/>
                  </a:lnTo>
                  <a:lnTo>
                    <a:pt x="5643" y="3041"/>
                  </a:lnTo>
                  <a:lnTo>
                    <a:pt x="5782" y="2809"/>
                  </a:lnTo>
                  <a:lnTo>
                    <a:pt x="5944" y="2600"/>
                  </a:lnTo>
                  <a:lnTo>
                    <a:pt x="6130" y="2391"/>
                  </a:lnTo>
                  <a:lnTo>
                    <a:pt x="6316" y="2206"/>
                  </a:lnTo>
                  <a:lnTo>
                    <a:pt x="6641" y="2020"/>
                  </a:lnTo>
                  <a:lnTo>
                    <a:pt x="9659" y="2020"/>
                  </a:lnTo>
                  <a:lnTo>
                    <a:pt x="9566" y="1347"/>
                  </a:lnTo>
                  <a:lnTo>
                    <a:pt x="8359" y="1207"/>
                  </a:lnTo>
                  <a:lnTo>
                    <a:pt x="6153" y="929"/>
                  </a:lnTo>
                  <a:lnTo>
                    <a:pt x="5666" y="1416"/>
                  </a:lnTo>
                  <a:lnTo>
                    <a:pt x="5457" y="1625"/>
                  </a:lnTo>
                  <a:lnTo>
                    <a:pt x="5318" y="1834"/>
                  </a:lnTo>
                  <a:lnTo>
                    <a:pt x="5132" y="2090"/>
                  </a:lnTo>
                  <a:lnTo>
                    <a:pt x="4992" y="2345"/>
                  </a:lnTo>
                  <a:lnTo>
                    <a:pt x="4900" y="2577"/>
                  </a:lnTo>
                  <a:lnTo>
                    <a:pt x="4830" y="2832"/>
                  </a:lnTo>
                  <a:lnTo>
                    <a:pt x="3948" y="2832"/>
                  </a:lnTo>
                  <a:lnTo>
                    <a:pt x="2624" y="1834"/>
                  </a:lnTo>
                  <a:lnTo>
                    <a:pt x="1069" y="1834"/>
                  </a:lnTo>
                  <a:lnTo>
                    <a:pt x="9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34"/>
            <p:cNvSpPr/>
            <p:nvPr/>
          </p:nvSpPr>
          <p:spPr>
            <a:xfrm>
              <a:off x="1862771" y="6845628"/>
              <a:ext cx="1236480" cy="621135"/>
            </a:xfrm>
            <a:custGeom>
              <a:avLst/>
              <a:gdLst/>
              <a:ahLst/>
              <a:cxnLst/>
              <a:rect l="l" t="t" r="r" b="b"/>
              <a:pathLst>
                <a:path w="9660" h="4853" extrusionOk="0">
                  <a:moveTo>
                    <a:pt x="47" y="0"/>
                  </a:moveTo>
                  <a:lnTo>
                    <a:pt x="1" y="2090"/>
                  </a:lnTo>
                  <a:lnTo>
                    <a:pt x="163" y="2252"/>
                  </a:lnTo>
                  <a:lnTo>
                    <a:pt x="349" y="2461"/>
                  </a:lnTo>
                  <a:lnTo>
                    <a:pt x="535" y="2763"/>
                  </a:lnTo>
                  <a:lnTo>
                    <a:pt x="744" y="3158"/>
                  </a:lnTo>
                  <a:lnTo>
                    <a:pt x="860" y="3390"/>
                  </a:lnTo>
                  <a:lnTo>
                    <a:pt x="930" y="3622"/>
                  </a:lnTo>
                  <a:lnTo>
                    <a:pt x="1022" y="3900"/>
                  </a:lnTo>
                  <a:lnTo>
                    <a:pt x="1092" y="4202"/>
                  </a:lnTo>
                  <a:lnTo>
                    <a:pt x="1139" y="4527"/>
                  </a:lnTo>
                  <a:lnTo>
                    <a:pt x="1185" y="4852"/>
                  </a:lnTo>
                  <a:lnTo>
                    <a:pt x="5178" y="4829"/>
                  </a:lnTo>
                  <a:lnTo>
                    <a:pt x="5201" y="4551"/>
                  </a:lnTo>
                  <a:lnTo>
                    <a:pt x="5248" y="4225"/>
                  </a:lnTo>
                  <a:lnTo>
                    <a:pt x="5318" y="3877"/>
                  </a:lnTo>
                  <a:lnTo>
                    <a:pt x="5434" y="3529"/>
                  </a:lnTo>
                  <a:lnTo>
                    <a:pt x="5573" y="3181"/>
                  </a:lnTo>
                  <a:lnTo>
                    <a:pt x="5782" y="2832"/>
                  </a:lnTo>
                  <a:lnTo>
                    <a:pt x="5898" y="2670"/>
                  </a:lnTo>
                  <a:lnTo>
                    <a:pt x="6014" y="2507"/>
                  </a:lnTo>
                  <a:lnTo>
                    <a:pt x="6153" y="2345"/>
                  </a:lnTo>
                  <a:lnTo>
                    <a:pt x="6316" y="2206"/>
                  </a:lnTo>
                  <a:lnTo>
                    <a:pt x="6641" y="2020"/>
                  </a:lnTo>
                  <a:lnTo>
                    <a:pt x="9659" y="2020"/>
                  </a:lnTo>
                  <a:lnTo>
                    <a:pt x="9566" y="1347"/>
                  </a:lnTo>
                  <a:lnTo>
                    <a:pt x="8359" y="1207"/>
                  </a:lnTo>
                  <a:lnTo>
                    <a:pt x="6153" y="929"/>
                  </a:lnTo>
                  <a:lnTo>
                    <a:pt x="5666" y="1416"/>
                  </a:lnTo>
                  <a:lnTo>
                    <a:pt x="5457" y="1625"/>
                  </a:lnTo>
                  <a:lnTo>
                    <a:pt x="5318" y="1834"/>
                  </a:lnTo>
                  <a:lnTo>
                    <a:pt x="5132" y="2090"/>
                  </a:lnTo>
                  <a:lnTo>
                    <a:pt x="4992" y="2345"/>
                  </a:lnTo>
                  <a:lnTo>
                    <a:pt x="4900" y="2577"/>
                  </a:lnTo>
                  <a:lnTo>
                    <a:pt x="4830" y="2832"/>
                  </a:lnTo>
                  <a:lnTo>
                    <a:pt x="3948" y="2832"/>
                  </a:lnTo>
                  <a:lnTo>
                    <a:pt x="2624" y="1834"/>
                  </a:lnTo>
                  <a:lnTo>
                    <a:pt x="1069" y="1834"/>
                  </a:lnTo>
                  <a:lnTo>
                    <a:pt x="9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34"/>
            <p:cNvSpPr/>
            <p:nvPr/>
          </p:nvSpPr>
          <p:spPr>
            <a:xfrm>
              <a:off x="1987698" y="6382043"/>
              <a:ext cx="175360" cy="318055"/>
            </a:xfrm>
            <a:custGeom>
              <a:avLst/>
              <a:gdLst/>
              <a:ahLst/>
              <a:cxnLst/>
              <a:rect l="l" t="t" r="r" b="b"/>
              <a:pathLst>
                <a:path w="1370" h="2485" extrusionOk="0">
                  <a:moveTo>
                    <a:pt x="0" y="0"/>
                  </a:moveTo>
                  <a:lnTo>
                    <a:pt x="139" y="93"/>
                  </a:lnTo>
                  <a:lnTo>
                    <a:pt x="255" y="232"/>
                  </a:lnTo>
                  <a:lnTo>
                    <a:pt x="395" y="488"/>
                  </a:lnTo>
                  <a:lnTo>
                    <a:pt x="511" y="743"/>
                  </a:lnTo>
                  <a:lnTo>
                    <a:pt x="627" y="1022"/>
                  </a:lnTo>
                  <a:lnTo>
                    <a:pt x="720" y="1300"/>
                  </a:lnTo>
                  <a:lnTo>
                    <a:pt x="1068" y="2484"/>
                  </a:lnTo>
                  <a:lnTo>
                    <a:pt x="1207" y="2252"/>
                  </a:lnTo>
                  <a:lnTo>
                    <a:pt x="1370" y="2020"/>
                  </a:lnTo>
                  <a:lnTo>
                    <a:pt x="1323" y="1579"/>
                  </a:lnTo>
                  <a:lnTo>
                    <a:pt x="1254" y="1208"/>
                  </a:lnTo>
                  <a:lnTo>
                    <a:pt x="1184" y="859"/>
                  </a:lnTo>
                  <a:lnTo>
                    <a:pt x="1091" y="581"/>
                  </a:lnTo>
                  <a:lnTo>
                    <a:pt x="975" y="372"/>
                  </a:lnTo>
                  <a:lnTo>
                    <a:pt x="859" y="186"/>
                  </a:lnTo>
                  <a:lnTo>
                    <a:pt x="789" y="140"/>
                  </a:lnTo>
                  <a:lnTo>
                    <a:pt x="720" y="70"/>
                  </a:lnTo>
                  <a:lnTo>
                    <a:pt x="650" y="47"/>
                  </a:lnTo>
                  <a:lnTo>
                    <a:pt x="58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34"/>
            <p:cNvSpPr/>
            <p:nvPr/>
          </p:nvSpPr>
          <p:spPr>
            <a:xfrm>
              <a:off x="3375509" y="7208100"/>
              <a:ext cx="56576" cy="59515"/>
            </a:xfrm>
            <a:custGeom>
              <a:avLst/>
              <a:gdLst/>
              <a:ahLst/>
              <a:cxnLst/>
              <a:rect l="l" t="t" r="r" b="b"/>
              <a:pathLst>
                <a:path w="442" h="465" extrusionOk="0">
                  <a:moveTo>
                    <a:pt x="209" y="0"/>
                  </a:moveTo>
                  <a:lnTo>
                    <a:pt x="139" y="24"/>
                  </a:lnTo>
                  <a:lnTo>
                    <a:pt x="70" y="70"/>
                  </a:lnTo>
                  <a:lnTo>
                    <a:pt x="23" y="140"/>
                  </a:lnTo>
                  <a:lnTo>
                    <a:pt x="0" y="233"/>
                  </a:lnTo>
                  <a:lnTo>
                    <a:pt x="23" y="326"/>
                  </a:lnTo>
                  <a:lnTo>
                    <a:pt x="70" y="395"/>
                  </a:lnTo>
                  <a:lnTo>
                    <a:pt x="139" y="442"/>
                  </a:lnTo>
                  <a:lnTo>
                    <a:pt x="209" y="465"/>
                  </a:lnTo>
                  <a:lnTo>
                    <a:pt x="302" y="442"/>
                  </a:lnTo>
                  <a:lnTo>
                    <a:pt x="372" y="395"/>
                  </a:lnTo>
                  <a:lnTo>
                    <a:pt x="418" y="326"/>
                  </a:lnTo>
                  <a:lnTo>
                    <a:pt x="441" y="233"/>
                  </a:lnTo>
                  <a:lnTo>
                    <a:pt x="418" y="140"/>
                  </a:lnTo>
                  <a:lnTo>
                    <a:pt x="372" y="70"/>
                  </a:lnTo>
                  <a:lnTo>
                    <a:pt x="302" y="24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34"/>
            <p:cNvSpPr/>
            <p:nvPr/>
          </p:nvSpPr>
          <p:spPr>
            <a:xfrm>
              <a:off x="3375509" y="7478546"/>
              <a:ext cx="56576" cy="56572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09" y="0"/>
                  </a:moveTo>
                  <a:lnTo>
                    <a:pt x="139" y="23"/>
                  </a:lnTo>
                  <a:lnTo>
                    <a:pt x="70" y="70"/>
                  </a:lnTo>
                  <a:lnTo>
                    <a:pt x="23" y="139"/>
                  </a:lnTo>
                  <a:lnTo>
                    <a:pt x="0" y="232"/>
                  </a:lnTo>
                  <a:lnTo>
                    <a:pt x="23" y="302"/>
                  </a:lnTo>
                  <a:lnTo>
                    <a:pt x="70" y="372"/>
                  </a:lnTo>
                  <a:lnTo>
                    <a:pt x="139" y="441"/>
                  </a:lnTo>
                  <a:lnTo>
                    <a:pt x="302" y="441"/>
                  </a:lnTo>
                  <a:lnTo>
                    <a:pt x="372" y="372"/>
                  </a:lnTo>
                  <a:lnTo>
                    <a:pt x="418" y="302"/>
                  </a:lnTo>
                  <a:lnTo>
                    <a:pt x="441" y="232"/>
                  </a:lnTo>
                  <a:lnTo>
                    <a:pt x="418" y="139"/>
                  </a:lnTo>
                  <a:lnTo>
                    <a:pt x="372" y="70"/>
                  </a:lnTo>
                  <a:lnTo>
                    <a:pt x="302" y="23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34"/>
            <p:cNvSpPr/>
            <p:nvPr/>
          </p:nvSpPr>
          <p:spPr>
            <a:xfrm>
              <a:off x="2825703" y="7350682"/>
              <a:ext cx="169472" cy="169587"/>
            </a:xfrm>
            <a:custGeom>
              <a:avLst/>
              <a:gdLst/>
              <a:ahLst/>
              <a:cxnLst/>
              <a:rect l="l" t="t" r="r" b="b"/>
              <a:pathLst>
                <a:path w="1324" h="1325" extrusionOk="0">
                  <a:moveTo>
                    <a:pt x="650" y="1"/>
                  </a:moveTo>
                  <a:lnTo>
                    <a:pt x="511" y="24"/>
                  </a:lnTo>
                  <a:lnTo>
                    <a:pt x="395" y="47"/>
                  </a:lnTo>
                  <a:lnTo>
                    <a:pt x="279" y="117"/>
                  </a:lnTo>
                  <a:lnTo>
                    <a:pt x="186" y="187"/>
                  </a:lnTo>
                  <a:lnTo>
                    <a:pt x="93" y="303"/>
                  </a:lnTo>
                  <a:lnTo>
                    <a:pt x="47" y="396"/>
                  </a:lnTo>
                  <a:lnTo>
                    <a:pt x="0" y="535"/>
                  </a:lnTo>
                  <a:lnTo>
                    <a:pt x="0" y="674"/>
                  </a:lnTo>
                  <a:lnTo>
                    <a:pt x="0" y="790"/>
                  </a:lnTo>
                  <a:lnTo>
                    <a:pt x="47" y="930"/>
                  </a:lnTo>
                  <a:lnTo>
                    <a:pt x="93" y="1022"/>
                  </a:lnTo>
                  <a:lnTo>
                    <a:pt x="186" y="1138"/>
                  </a:lnTo>
                  <a:lnTo>
                    <a:pt x="279" y="1208"/>
                  </a:lnTo>
                  <a:lnTo>
                    <a:pt x="395" y="1278"/>
                  </a:lnTo>
                  <a:lnTo>
                    <a:pt x="511" y="1301"/>
                  </a:lnTo>
                  <a:lnTo>
                    <a:pt x="650" y="1324"/>
                  </a:lnTo>
                  <a:lnTo>
                    <a:pt x="789" y="1301"/>
                  </a:lnTo>
                  <a:lnTo>
                    <a:pt x="906" y="1278"/>
                  </a:lnTo>
                  <a:lnTo>
                    <a:pt x="1022" y="1208"/>
                  </a:lnTo>
                  <a:lnTo>
                    <a:pt x="1115" y="1138"/>
                  </a:lnTo>
                  <a:lnTo>
                    <a:pt x="1207" y="1022"/>
                  </a:lnTo>
                  <a:lnTo>
                    <a:pt x="1254" y="930"/>
                  </a:lnTo>
                  <a:lnTo>
                    <a:pt x="1300" y="790"/>
                  </a:lnTo>
                  <a:lnTo>
                    <a:pt x="1323" y="674"/>
                  </a:lnTo>
                  <a:lnTo>
                    <a:pt x="1300" y="535"/>
                  </a:lnTo>
                  <a:lnTo>
                    <a:pt x="1254" y="396"/>
                  </a:lnTo>
                  <a:lnTo>
                    <a:pt x="1207" y="303"/>
                  </a:lnTo>
                  <a:lnTo>
                    <a:pt x="1115" y="187"/>
                  </a:lnTo>
                  <a:lnTo>
                    <a:pt x="1022" y="117"/>
                  </a:lnTo>
                  <a:lnTo>
                    <a:pt x="906" y="47"/>
                  </a:lnTo>
                  <a:lnTo>
                    <a:pt x="789" y="24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34"/>
            <p:cNvSpPr/>
            <p:nvPr/>
          </p:nvSpPr>
          <p:spPr>
            <a:xfrm>
              <a:off x="1521143" y="7350682"/>
              <a:ext cx="169472" cy="169587"/>
            </a:xfrm>
            <a:custGeom>
              <a:avLst/>
              <a:gdLst/>
              <a:ahLst/>
              <a:cxnLst/>
              <a:rect l="l" t="t" r="r" b="b"/>
              <a:pathLst>
                <a:path w="1324" h="1325" extrusionOk="0">
                  <a:moveTo>
                    <a:pt x="650" y="1"/>
                  </a:moveTo>
                  <a:lnTo>
                    <a:pt x="534" y="24"/>
                  </a:lnTo>
                  <a:lnTo>
                    <a:pt x="395" y="47"/>
                  </a:lnTo>
                  <a:lnTo>
                    <a:pt x="279" y="117"/>
                  </a:lnTo>
                  <a:lnTo>
                    <a:pt x="186" y="187"/>
                  </a:lnTo>
                  <a:lnTo>
                    <a:pt x="116" y="303"/>
                  </a:lnTo>
                  <a:lnTo>
                    <a:pt x="46" y="396"/>
                  </a:lnTo>
                  <a:lnTo>
                    <a:pt x="23" y="535"/>
                  </a:lnTo>
                  <a:lnTo>
                    <a:pt x="0" y="674"/>
                  </a:lnTo>
                  <a:lnTo>
                    <a:pt x="23" y="790"/>
                  </a:lnTo>
                  <a:lnTo>
                    <a:pt x="46" y="930"/>
                  </a:lnTo>
                  <a:lnTo>
                    <a:pt x="116" y="1022"/>
                  </a:lnTo>
                  <a:lnTo>
                    <a:pt x="186" y="1138"/>
                  </a:lnTo>
                  <a:lnTo>
                    <a:pt x="279" y="1208"/>
                  </a:lnTo>
                  <a:lnTo>
                    <a:pt x="395" y="1278"/>
                  </a:lnTo>
                  <a:lnTo>
                    <a:pt x="534" y="1301"/>
                  </a:lnTo>
                  <a:lnTo>
                    <a:pt x="650" y="1324"/>
                  </a:lnTo>
                  <a:lnTo>
                    <a:pt x="789" y="1301"/>
                  </a:lnTo>
                  <a:lnTo>
                    <a:pt x="905" y="1278"/>
                  </a:lnTo>
                  <a:lnTo>
                    <a:pt x="1022" y="1208"/>
                  </a:lnTo>
                  <a:lnTo>
                    <a:pt x="1138" y="1138"/>
                  </a:lnTo>
                  <a:lnTo>
                    <a:pt x="1207" y="1022"/>
                  </a:lnTo>
                  <a:lnTo>
                    <a:pt x="1277" y="930"/>
                  </a:lnTo>
                  <a:lnTo>
                    <a:pt x="1300" y="790"/>
                  </a:lnTo>
                  <a:lnTo>
                    <a:pt x="1323" y="674"/>
                  </a:lnTo>
                  <a:lnTo>
                    <a:pt x="1300" y="535"/>
                  </a:lnTo>
                  <a:lnTo>
                    <a:pt x="1277" y="396"/>
                  </a:lnTo>
                  <a:lnTo>
                    <a:pt x="1207" y="303"/>
                  </a:lnTo>
                  <a:lnTo>
                    <a:pt x="1138" y="187"/>
                  </a:lnTo>
                  <a:lnTo>
                    <a:pt x="1022" y="117"/>
                  </a:lnTo>
                  <a:lnTo>
                    <a:pt x="905" y="47"/>
                  </a:lnTo>
                  <a:lnTo>
                    <a:pt x="789" y="24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34"/>
            <p:cNvSpPr/>
            <p:nvPr/>
          </p:nvSpPr>
          <p:spPr>
            <a:xfrm>
              <a:off x="2202137" y="7080364"/>
              <a:ext cx="344832" cy="127862"/>
            </a:xfrm>
            <a:custGeom>
              <a:avLst/>
              <a:gdLst/>
              <a:ahLst/>
              <a:cxnLst/>
              <a:rect l="l" t="t" r="r" b="b"/>
              <a:pathLst>
                <a:path w="2694" h="999" extrusionOk="0">
                  <a:moveTo>
                    <a:pt x="0" y="0"/>
                  </a:moveTo>
                  <a:lnTo>
                    <a:pt x="1324" y="998"/>
                  </a:lnTo>
                  <a:lnTo>
                    <a:pt x="2206" y="998"/>
                  </a:lnTo>
                  <a:lnTo>
                    <a:pt x="2276" y="743"/>
                  </a:lnTo>
                  <a:lnTo>
                    <a:pt x="2368" y="511"/>
                  </a:lnTo>
                  <a:lnTo>
                    <a:pt x="2508" y="256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34"/>
            <p:cNvSpPr/>
            <p:nvPr/>
          </p:nvSpPr>
          <p:spPr>
            <a:xfrm>
              <a:off x="1175986" y="6839613"/>
              <a:ext cx="692608" cy="273515"/>
            </a:xfrm>
            <a:custGeom>
              <a:avLst/>
              <a:gdLst/>
              <a:ahLst/>
              <a:cxnLst/>
              <a:rect l="l" t="t" r="r" b="b"/>
              <a:pathLst>
                <a:path w="5411" h="2137" extrusionOk="0">
                  <a:moveTo>
                    <a:pt x="605" y="1"/>
                  </a:moveTo>
                  <a:lnTo>
                    <a:pt x="1" y="2137"/>
                  </a:lnTo>
                  <a:lnTo>
                    <a:pt x="5364" y="2137"/>
                  </a:lnTo>
                  <a:lnTo>
                    <a:pt x="5410" y="1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34"/>
            <p:cNvSpPr/>
            <p:nvPr/>
          </p:nvSpPr>
          <p:spPr>
            <a:xfrm>
              <a:off x="2995053" y="5588627"/>
              <a:ext cx="282370" cy="59502"/>
            </a:xfrm>
            <a:custGeom>
              <a:avLst/>
              <a:gdLst/>
              <a:ahLst/>
              <a:cxnLst/>
              <a:rect l="l" t="t" r="r" b="b"/>
              <a:pathLst>
                <a:path w="1928" h="349" extrusionOk="0">
                  <a:moveTo>
                    <a:pt x="163" y="1"/>
                  </a:moveTo>
                  <a:lnTo>
                    <a:pt x="93" y="24"/>
                  </a:lnTo>
                  <a:lnTo>
                    <a:pt x="47" y="47"/>
                  </a:lnTo>
                  <a:lnTo>
                    <a:pt x="24" y="117"/>
                  </a:lnTo>
                  <a:lnTo>
                    <a:pt x="0" y="186"/>
                  </a:lnTo>
                  <a:lnTo>
                    <a:pt x="24" y="233"/>
                  </a:lnTo>
                  <a:lnTo>
                    <a:pt x="47" y="302"/>
                  </a:lnTo>
                  <a:lnTo>
                    <a:pt x="93" y="326"/>
                  </a:lnTo>
                  <a:lnTo>
                    <a:pt x="163" y="349"/>
                  </a:lnTo>
                  <a:lnTo>
                    <a:pt x="1927" y="349"/>
                  </a:lnTo>
                  <a:lnTo>
                    <a:pt x="19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34"/>
            <p:cNvSpPr/>
            <p:nvPr/>
          </p:nvSpPr>
          <p:spPr>
            <a:xfrm>
              <a:off x="2412660" y="6396893"/>
              <a:ext cx="217088" cy="113143"/>
            </a:xfrm>
            <a:custGeom>
              <a:avLst/>
              <a:gdLst/>
              <a:ahLst/>
              <a:cxnLst/>
              <a:rect l="l" t="t" r="r" b="b"/>
              <a:pathLst>
                <a:path w="1696" h="884" extrusionOk="0">
                  <a:moveTo>
                    <a:pt x="1603" y="1"/>
                  </a:moveTo>
                  <a:lnTo>
                    <a:pt x="1510" y="24"/>
                  </a:lnTo>
                  <a:lnTo>
                    <a:pt x="71" y="651"/>
                  </a:lnTo>
                  <a:lnTo>
                    <a:pt x="24" y="674"/>
                  </a:lnTo>
                  <a:lnTo>
                    <a:pt x="1" y="721"/>
                  </a:lnTo>
                  <a:lnTo>
                    <a:pt x="1" y="767"/>
                  </a:lnTo>
                  <a:lnTo>
                    <a:pt x="1" y="813"/>
                  </a:lnTo>
                  <a:lnTo>
                    <a:pt x="47" y="860"/>
                  </a:lnTo>
                  <a:lnTo>
                    <a:pt x="117" y="883"/>
                  </a:lnTo>
                  <a:lnTo>
                    <a:pt x="187" y="883"/>
                  </a:lnTo>
                  <a:lnTo>
                    <a:pt x="767" y="628"/>
                  </a:lnTo>
                  <a:lnTo>
                    <a:pt x="999" y="512"/>
                  </a:lnTo>
                  <a:lnTo>
                    <a:pt x="1626" y="256"/>
                  </a:lnTo>
                  <a:lnTo>
                    <a:pt x="1673" y="233"/>
                  </a:lnTo>
                  <a:lnTo>
                    <a:pt x="1696" y="187"/>
                  </a:lnTo>
                  <a:lnTo>
                    <a:pt x="1696" y="140"/>
                  </a:lnTo>
                  <a:lnTo>
                    <a:pt x="1696" y="94"/>
                  </a:lnTo>
                  <a:lnTo>
                    <a:pt x="1673" y="47"/>
                  </a:lnTo>
                  <a:lnTo>
                    <a:pt x="16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34"/>
            <p:cNvSpPr/>
            <p:nvPr/>
          </p:nvSpPr>
          <p:spPr>
            <a:xfrm>
              <a:off x="2730849" y="6070589"/>
              <a:ext cx="43386" cy="284238"/>
            </a:xfrm>
            <a:custGeom>
              <a:avLst/>
              <a:gdLst/>
              <a:ahLst/>
              <a:cxnLst/>
              <a:rect l="l" t="t" r="r" b="b"/>
              <a:pathLst>
                <a:path w="326" h="2136" extrusionOk="0">
                  <a:moveTo>
                    <a:pt x="0" y="0"/>
                  </a:moveTo>
                  <a:lnTo>
                    <a:pt x="24" y="325"/>
                  </a:lnTo>
                  <a:lnTo>
                    <a:pt x="140" y="1927"/>
                  </a:lnTo>
                  <a:lnTo>
                    <a:pt x="163" y="2136"/>
                  </a:lnTo>
                  <a:lnTo>
                    <a:pt x="325" y="2136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34"/>
            <p:cNvSpPr/>
            <p:nvPr/>
          </p:nvSpPr>
          <p:spPr>
            <a:xfrm>
              <a:off x="2625845" y="6113837"/>
              <a:ext cx="123636" cy="213178"/>
            </a:xfrm>
            <a:custGeom>
              <a:avLst/>
              <a:gdLst/>
              <a:ahLst/>
              <a:cxnLst/>
              <a:rect l="l" t="t" r="r" b="b"/>
              <a:pathLst>
                <a:path w="929" h="1602" extrusionOk="0">
                  <a:moveTo>
                    <a:pt x="279" y="0"/>
                  </a:moveTo>
                  <a:lnTo>
                    <a:pt x="209" y="23"/>
                  </a:lnTo>
                  <a:lnTo>
                    <a:pt x="139" y="46"/>
                  </a:lnTo>
                  <a:lnTo>
                    <a:pt x="70" y="70"/>
                  </a:lnTo>
                  <a:lnTo>
                    <a:pt x="23" y="116"/>
                  </a:lnTo>
                  <a:lnTo>
                    <a:pt x="0" y="186"/>
                  </a:lnTo>
                  <a:lnTo>
                    <a:pt x="0" y="255"/>
                  </a:lnTo>
                  <a:lnTo>
                    <a:pt x="0" y="325"/>
                  </a:lnTo>
                  <a:lnTo>
                    <a:pt x="23" y="395"/>
                  </a:lnTo>
                  <a:lnTo>
                    <a:pt x="348" y="1114"/>
                  </a:lnTo>
                  <a:lnTo>
                    <a:pt x="371" y="1231"/>
                  </a:lnTo>
                  <a:lnTo>
                    <a:pt x="464" y="1370"/>
                  </a:lnTo>
                  <a:lnTo>
                    <a:pt x="557" y="1509"/>
                  </a:lnTo>
                  <a:lnTo>
                    <a:pt x="650" y="1579"/>
                  </a:lnTo>
                  <a:lnTo>
                    <a:pt x="743" y="1602"/>
                  </a:lnTo>
                  <a:lnTo>
                    <a:pt x="929" y="1602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9" name="Google Shape;3659;p34"/>
          <p:cNvGrpSpPr/>
          <p:nvPr/>
        </p:nvGrpSpPr>
        <p:grpSpPr>
          <a:xfrm flipH="1">
            <a:off x="8430852" y="3958982"/>
            <a:ext cx="712929" cy="368469"/>
            <a:chOff x="4788538" y="2017249"/>
            <a:chExt cx="1752099" cy="905551"/>
          </a:xfrm>
        </p:grpSpPr>
        <p:sp>
          <p:nvSpPr>
            <p:cNvPr id="3660" name="Google Shape;3660;p34"/>
            <p:cNvSpPr/>
            <p:nvPr/>
          </p:nvSpPr>
          <p:spPr>
            <a:xfrm>
              <a:off x="4788538" y="2017249"/>
              <a:ext cx="1134977" cy="905550"/>
            </a:xfrm>
            <a:custGeom>
              <a:avLst/>
              <a:gdLst/>
              <a:ahLst/>
              <a:cxnLst/>
              <a:rect l="l" t="t" r="r" b="b"/>
              <a:pathLst>
                <a:path w="4482" h="3576" extrusionOk="0">
                  <a:moveTo>
                    <a:pt x="0" y="0"/>
                  </a:moveTo>
                  <a:lnTo>
                    <a:pt x="0" y="3576"/>
                  </a:lnTo>
                  <a:lnTo>
                    <a:pt x="4481" y="3576"/>
                  </a:lnTo>
                  <a:lnTo>
                    <a:pt x="44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34"/>
            <p:cNvSpPr/>
            <p:nvPr/>
          </p:nvSpPr>
          <p:spPr>
            <a:xfrm>
              <a:off x="5305887" y="2017249"/>
              <a:ext cx="1234749" cy="905550"/>
            </a:xfrm>
            <a:custGeom>
              <a:avLst/>
              <a:gdLst/>
              <a:ahLst/>
              <a:cxnLst/>
              <a:rect l="l" t="t" r="r" b="b"/>
              <a:pathLst>
                <a:path w="4876" h="3576" extrusionOk="0">
                  <a:moveTo>
                    <a:pt x="2438" y="0"/>
                  </a:moveTo>
                  <a:lnTo>
                    <a:pt x="2183" y="23"/>
                  </a:lnTo>
                  <a:lnTo>
                    <a:pt x="1927" y="47"/>
                  </a:lnTo>
                  <a:lnTo>
                    <a:pt x="1695" y="93"/>
                  </a:lnTo>
                  <a:lnTo>
                    <a:pt x="1486" y="139"/>
                  </a:lnTo>
                  <a:lnTo>
                    <a:pt x="1277" y="232"/>
                  </a:lnTo>
                  <a:lnTo>
                    <a:pt x="1068" y="325"/>
                  </a:lnTo>
                  <a:lnTo>
                    <a:pt x="883" y="418"/>
                  </a:lnTo>
                  <a:lnTo>
                    <a:pt x="697" y="534"/>
                  </a:lnTo>
                  <a:lnTo>
                    <a:pt x="558" y="673"/>
                  </a:lnTo>
                  <a:lnTo>
                    <a:pt x="418" y="813"/>
                  </a:lnTo>
                  <a:lnTo>
                    <a:pt x="279" y="975"/>
                  </a:lnTo>
                  <a:lnTo>
                    <a:pt x="186" y="1138"/>
                  </a:lnTo>
                  <a:lnTo>
                    <a:pt x="93" y="1300"/>
                  </a:lnTo>
                  <a:lnTo>
                    <a:pt x="47" y="1486"/>
                  </a:lnTo>
                  <a:lnTo>
                    <a:pt x="0" y="1672"/>
                  </a:lnTo>
                  <a:lnTo>
                    <a:pt x="0" y="1857"/>
                  </a:lnTo>
                  <a:lnTo>
                    <a:pt x="0" y="3576"/>
                  </a:lnTo>
                  <a:lnTo>
                    <a:pt x="4876" y="3576"/>
                  </a:lnTo>
                  <a:lnTo>
                    <a:pt x="4876" y="1857"/>
                  </a:lnTo>
                  <a:lnTo>
                    <a:pt x="4853" y="1672"/>
                  </a:lnTo>
                  <a:lnTo>
                    <a:pt x="4829" y="1486"/>
                  </a:lnTo>
                  <a:lnTo>
                    <a:pt x="4760" y="1300"/>
                  </a:lnTo>
                  <a:lnTo>
                    <a:pt x="4667" y="1138"/>
                  </a:lnTo>
                  <a:lnTo>
                    <a:pt x="4574" y="975"/>
                  </a:lnTo>
                  <a:lnTo>
                    <a:pt x="4458" y="813"/>
                  </a:lnTo>
                  <a:lnTo>
                    <a:pt x="4319" y="673"/>
                  </a:lnTo>
                  <a:lnTo>
                    <a:pt x="4156" y="534"/>
                  </a:lnTo>
                  <a:lnTo>
                    <a:pt x="3970" y="418"/>
                  </a:lnTo>
                  <a:lnTo>
                    <a:pt x="3785" y="325"/>
                  </a:lnTo>
                  <a:lnTo>
                    <a:pt x="3599" y="232"/>
                  </a:lnTo>
                  <a:lnTo>
                    <a:pt x="3390" y="139"/>
                  </a:lnTo>
                  <a:lnTo>
                    <a:pt x="3158" y="93"/>
                  </a:lnTo>
                  <a:lnTo>
                    <a:pt x="2926" y="47"/>
                  </a:lnTo>
                  <a:lnTo>
                    <a:pt x="2670" y="23"/>
                  </a:lnTo>
                  <a:lnTo>
                    <a:pt x="24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34"/>
            <p:cNvSpPr/>
            <p:nvPr/>
          </p:nvSpPr>
          <p:spPr>
            <a:xfrm>
              <a:off x="5305887" y="2070174"/>
              <a:ext cx="1234749" cy="793876"/>
            </a:xfrm>
            <a:custGeom>
              <a:avLst/>
              <a:gdLst/>
              <a:ahLst/>
              <a:cxnLst/>
              <a:rect l="l" t="t" r="r" b="b"/>
              <a:pathLst>
                <a:path w="4876" h="3135" extrusionOk="0">
                  <a:moveTo>
                    <a:pt x="1301" y="0"/>
                  </a:moveTo>
                  <a:lnTo>
                    <a:pt x="1068" y="116"/>
                  </a:lnTo>
                  <a:lnTo>
                    <a:pt x="3785" y="116"/>
                  </a:lnTo>
                  <a:lnTo>
                    <a:pt x="3576" y="0"/>
                  </a:lnTo>
                  <a:close/>
                  <a:moveTo>
                    <a:pt x="651" y="395"/>
                  </a:moveTo>
                  <a:lnTo>
                    <a:pt x="534" y="488"/>
                  </a:lnTo>
                  <a:lnTo>
                    <a:pt x="4342" y="488"/>
                  </a:lnTo>
                  <a:lnTo>
                    <a:pt x="4226" y="395"/>
                  </a:lnTo>
                  <a:close/>
                  <a:moveTo>
                    <a:pt x="279" y="766"/>
                  </a:moveTo>
                  <a:lnTo>
                    <a:pt x="209" y="859"/>
                  </a:lnTo>
                  <a:lnTo>
                    <a:pt x="4644" y="859"/>
                  </a:lnTo>
                  <a:lnTo>
                    <a:pt x="4574" y="766"/>
                  </a:lnTo>
                  <a:close/>
                  <a:moveTo>
                    <a:pt x="93" y="1138"/>
                  </a:moveTo>
                  <a:lnTo>
                    <a:pt x="47" y="1254"/>
                  </a:lnTo>
                  <a:lnTo>
                    <a:pt x="4806" y="1254"/>
                  </a:lnTo>
                  <a:lnTo>
                    <a:pt x="4783" y="1138"/>
                  </a:lnTo>
                  <a:close/>
                  <a:moveTo>
                    <a:pt x="0" y="1532"/>
                  </a:moveTo>
                  <a:lnTo>
                    <a:pt x="0" y="1625"/>
                  </a:lnTo>
                  <a:lnTo>
                    <a:pt x="4876" y="1625"/>
                  </a:lnTo>
                  <a:lnTo>
                    <a:pt x="4853" y="1532"/>
                  </a:lnTo>
                  <a:close/>
                  <a:moveTo>
                    <a:pt x="0" y="1904"/>
                  </a:moveTo>
                  <a:lnTo>
                    <a:pt x="0" y="1997"/>
                  </a:lnTo>
                  <a:lnTo>
                    <a:pt x="4876" y="1997"/>
                  </a:lnTo>
                  <a:lnTo>
                    <a:pt x="4876" y="1904"/>
                  </a:lnTo>
                  <a:close/>
                  <a:moveTo>
                    <a:pt x="0" y="2275"/>
                  </a:moveTo>
                  <a:lnTo>
                    <a:pt x="0" y="2391"/>
                  </a:lnTo>
                  <a:lnTo>
                    <a:pt x="4876" y="2391"/>
                  </a:lnTo>
                  <a:lnTo>
                    <a:pt x="4876" y="2275"/>
                  </a:lnTo>
                  <a:close/>
                  <a:moveTo>
                    <a:pt x="0" y="2670"/>
                  </a:moveTo>
                  <a:lnTo>
                    <a:pt x="0" y="2763"/>
                  </a:lnTo>
                  <a:lnTo>
                    <a:pt x="4876" y="2763"/>
                  </a:lnTo>
                  <a:lnTo>
                    <a:pt x="4876" y="2670"/>
                  </a:lnTo>
                  <a:close/>
                  <a:moveTo>
                    <a:pt x="0" y="3041"/>
                  </a:moveTo>
                  <a:lnTo>
                    <a:pt x="0" y="3134"/>
                  </a:lnTo>
                  <a:lnTo>
                    <a:pt x="4876" y="3134"/>
                  </a:lnTo>
                  <a:lnTo>
                    <a:pt x="4876" y="3041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34"/>
            <p:cNvSpPr/>
            <p:nvPr/>
          </p:nvSpPr>
          <p:spPr>
            <a:xfrm>
              <a:off x="5535060" y="2434572"/>
              <a:ext cx="776403" cy="488227"/>
            </a:xfrm>
            <a:custGeom>
              <a:avLst/>
              <a:gdLst/>
              <a:ahLst/>
              <a:cxnLst/>
              <a:rect l="l" t="t" r="r" b="b"/>
              <a:pathLst>
                <a:path w="3066" h="1928" extrusionOk="0">
                  <a:moveTo>
                    <a:pt x="1" y="1"/>
                  </a:moveTo>
                  <a:lnTo>
                    <a:pt x="1" y="1928"/>
                  </a:lnTo>
                  <a:lnTo>
                    <a:pt x="3065" y="1928"/>
                  </a:lnTo>
                  <a:lnTo>
                    <a:pt x="30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832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4646C5-F202-4790-9350-701222A3D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145E92-95BB-4F98-8115-BC31CB2711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D21E2F4B-82D4-4F56-BF98-354BD8ABDE2C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E43967C-E996-4693-A733-772DD2FE5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40" y="-66316"/>
            <a:ext cx="8528759" cy="520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378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B578F2-DC68-45D0-85B3-1EB0B811D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CBEFE6C-4C1B-4D6A-AD20-E4987CAE52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17BA3C3C-D803-4BAA-9821-E1B1FA7575A9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7C5C40B-00C5-442B-981D-43ED2E571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60" y="0"/>
            <a:ext cx="7686130" cy="529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72E07F-0EBD-8535-2D42-76E88993A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D130D556-05EB-28F5-9AF5-A471510B6748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92F17D1E-EE7E-6589-0673-2ADA801EDB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F8E8C0E-267E-FDD0-5765-FD100CFE9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775"/>
            <a:ext cx="9144000" cy="531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953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79C03B-FB92-45BF-9BEB-FB3E549A4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53A1435-4783-4F78-AEFF-4FDB050CEC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9F96C8D1-86F7-4D71-968D-3743FFB47274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B2AEC6C-9957-4535-96A3-3B5F98BC6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73" y="286634"/>
            <a:ext cx="8742453" cy="457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103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73698E-9332-498F-BAFE-438FCD963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032997-2ADE-4F88-9858-AC3B2FC2FB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2131D467-9514-46E1-B975-D55B0BDBE08D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A19E2E1-2B5C-4A7B-9819-B1A25781D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25" y="0"/>
            <a:ext cx="7923871" cy="545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519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B96C68D-F4C7-7614-46B9-FECCFA47A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25" y="539506"/>
            <a:ext cx="6644838" cy="690000"/>
          </a:xfrm>
        </p:spPr>
        <p:txBody>
          <a:bodyPr/>
          <a:lstStyle/>
          <a:p>
            <a:r>
              <a:rPr lang="es-MX" dirty="0"/>
              <a:t>Ejercicio</a:t>
            </a:r>
            <a:endParaRPr lang="es-CO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5F3D4096-3929-5198-F846-3389E0CAD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1781" y="1358087"/>
            <a:ext cx="7452081" cy="2570975"/>
          </a:xfrm>
        </p:spPr>
        <p:txBody>
          <a:bodyPr/>
          <a:lstStyle/>
          <a:p>
            <a:pPr marL="152400" indent="0">
              <a:buNone/>
            </a:pPr>
            <a:r>
              <a:rPr lang="es-MX" dirty="0"/>
              <a:t>Un país produce y consume un bien en </a:t>
            </a:r>
            <a:r>
              <a:rPr lang="es-MX" b="1" dirty="0"/>
              <a:t>economía cerrada</a:t>
            </a:r>
            <a:r>
              <a:rPr lang="es-MX" dirty="0"/>
              <a:t>. El precio de equilibrio interno se determina por la intersección de la oferta y la demanda doméstica.</a:t>
            </a:r>
          </a:p>
          <a:p>
            <a:pPr marL="152400" indent="0">
              <a:buNone/>
            </a:pPr>
            <a:r>
              <a:rPr lang="es-MX" dirty="0"/>
              <a:t>Posteriormente, el país decide </a:t>
            </a:r>
            <a:r>
              <a:rPr lang="es-MX" b="1" dirty="0"/>
              <a:t>abrirse al comercio internacional</a:t>
            </a:r>
            <a:r>
              <a:rPr lang="es-MX" dirty="0"/>
              <a:t> y descubre que el </a:t>
            </a:r>
            <a:r>
              <a:rPr lang="es-MX" b="1" dirty="0"/>
              <a:t>precio mundial del bien es mayor que el precio interno</a:t>
            </a:r>
            <a:r>
              <a:rPr lang="es-MX" dirty="0"/>
              <a:t>.</a:t>
            </a:r>
          </a:p>
          <a:p>
            <a:pPr marL="152400" indent="0">
              <a:buNone/>
            </a:pPr>
            <a:r>
              <a:rPr lang="es-MX" dirty="0"/>
              <a:t>Responda:</a:t>
            </a:r>
          </a:p>
          <a:p>
            <a:pPr marL="152400" indent="0">
              <a:buNone/>
            </a:pPr>
            <a:r>
              <a:rPr lang="es-MX" dirty="0"/>
              <a:t>a) ¿Qué ocurre con el </a:t>
            </a:r>
            <a:r>
              <a:rPr lang="es-MX" b="1" dirty="0"/>
              <a:t>precio interno</a:t>
            </a:r>
            <a:r>
              <a:rPr lang="es-MX" dirty="0"/>
              <a:t> después de abrirse al comercio?</a:t>
            </a:r>
          </a:p>
          <a:p>
            <a:pPr marL="152400" indent="0">
              <a:buNone/>
            </a:pPr>
            <a:r>
              <a:rPr lang="es-MX" dirty="0"/>
              <a:t>b) ¿Qué sucede con la </a:t>
            </a:r>
            <a:r>
              <a:rPr lang="es-MX" b="1" dirty="0"/>
              <a:t>cantidad producida por los productores nacionales</a:t>
            </a:r>
            <a:r>
              <a:rPr lang="es-MX" dirty="0"/>
              <a:t>?</a:t>
            </a:r>
          </a:p>
          <a:p>
            <a:pPr marL="152400" indent="0">
              <a:buNone/>
            </a:pPr>
            <a:r>
              <a:rPr lang="es-MX" dirty="0"/>
              <a:t>c) ¿Qué sucede con la </a:t>
            </a:r>
            <a:r>
              <a:rPr lang="es-MX" b="1" dirty="0"/>
              <a:t>cantidad consumida por los consumidores nacionales</a:t>
            </a:r>
            <a:r>
              <a:rPr lang="es-MX" dirty="0"/>
              <a:t>?</a:t>
            </a:r>
          </a:p>
          <a:p>
            <a:pPr marL="152400" indent="0">
              <a:buNone/>
            </a:pPr>
            <a:r>
              <a:rPr lang="es-MX" dirty="0"/>
              <a:t>d) ¿El país </a:t>
            </a:r>
            <a:r>
              <a:rPr lang="es-MX" b="1" dirty="0"/>
              <a:t>importará o exportará</a:t>
            </a:r>
            <a:r>
              <a:rPr lang="es-MX" dirty="0"/>
              <a:t> el bien?</a:t>
            </a:r>
          </a:p>
          <a:p>
            <a:pPr marL="152400" indent="0">
              <a:buNone/>
            </a:pPr>
            <a:r>
              <a:rPr lang="es-MX" dirty="0"/>
              <a:t>e) ¿Qué grupo se beneficia más: </a:t>
            </a:r>
            <a:r>
              <a:rPr lang="es-MX" b="1" dirty="0"/>
              <a:t>consumidores o productores</a:t>
            </a:r>
            <a:r>
              <a:rPr lang="es-MX" dirty="0"/>
              <a:t>?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79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8BA7EB-4B95-A268-9195-E411FAC79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5D7BE1C-14F6-C707-D348-D5DCAAF0E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25" y="539506"/>
            <a:ext cx="6644838" cy="690000"/>
          </a:xfrm>
        </p:spPr>
        <p:txBody>
          <a:bodyPr/>
          <a:lstStyle/>
          <a:p>
            <a:r>
              <a:rPr lang="es-MX" dirty="0"/>
              <a:t>Ejercicio</a:t>
            </a:r>
            <a:endParaRPr lang="es-CO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61B380AA-59AF-D437-8091-DEB22E074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1781" y="1358087"/>
            <a:ext cx="7452081" cy="2570975"/>
          </a:xfrm>
        </p:spPr>
        <p:txBody>
          <a:bodyPr/>
          <a:lstStyle/>
          <a:p>
            <a:pPr marL="152400" indent="0">
              <a:buNone/>
            </a:pPr>
            <a:r>
              <a:rPr lang="es-MX" dirty="0"/>
              <a:t>Un país produce y consume un bien en </a:t>
            </a:r>
            <a:r>
              <a:rPr lang="es-MX" b="1" dirty="0"/>
              <a:t>economía cerrada</a:t>
            </a:r>
            <a:r>
              <a:rPr lang="es-MX" dirty="0"/>
              <a:t>. El precio interno está determinado por el equilibrio entre oferta y demanda. El país decide </a:t>
            </a:r>
            <a:r>
              <a:rPr lang="es-MX" b="1" dirty="0"/>
              <a:t>abrirse al comercio internacional</a:t>
            </a:r>
            <a:r>
              <a:rPr lang="es-MX" dirty="0"/>
              <a:t> y observa que el </a:t>
            </a:r>
            <a:r>
              <a:rPr lang="es-MX" b="1" dirty="0"/>
              <a:t>precio mundial del bien es menor que el precio interno</a:t>
            </a:r>
            <a:r>
              <a:rPr lang="es-MX" dirty="0"/>
              <a:t>.</a:t>
            </a:r>
          </a:p>
          <a:p>
            <a:pPr marL="152400" indent="0">
              <a:buNone/>
            </a:pPr>
            <a:r>
              <a:rPr lang="es-MX" dirty="0"/>
              <a:t>Responda:</a:t>
            </a:r>
          </a:p>
          <a:p>
            <a:pPr marL="152400" indent="0">
              <a:buNone/>
            </a:pPr>
            <a:endParaRPr lang="es-MX" dirty="0"/>
          </a:p>
          <a:p>
            <a:pPr marL="152400" indent="0">
              <a:buNone/>
            </a:pPr>
            <a:r>
              <a:rPr lang="es-MX" dirty="0"/>
              <a:t>a) ¿Qué ocurre con el </a:t>
            </a:r>
            <a:r>
              <a:rPr lang="es-MX" b="1" dirty="0"/>
              <a:t>precio interno</a:t>
            </a:r>
            <a:r>
              <a:rPr lang="es-MX" dirty="0"/>
              <a:t> cuando el comercio se permite?</a:t>
            </a:r>
          </a:p>
          <a:p>
            <a:pPr marL="152400" indent="0">
              <a:buNone/>
            </a:pPr>
            <a:r>
              <a:rPr lang="es-MX" dirty="0"/>
              <a:t>b) ¿Qué ocurre con la </a:t>
            </a:r>
            <a:r>
              <a:rPr lang="es-MX" b="1" dirty="0"/>
              <a:t>producción nacional</a:t>
            </a:r>
            <a:r>
              <a:rPr lang="es-MX" dirty="0"/>
              <a:t> del bien?</a:t>
            </a:r>
          </a:p>
          <a:p>
            <a:pPr marL="152400" indent="0">
              <a:buNone/>
            </a:pPr>
            <a:r>
              <a:rPr lang="es-MX" dirty="0"/>
              <a:t>c) ¿Qué sucede con el </a:t>
            </a:r>
            <a:r>
              <a:rPr lang="es-MX" b="1" dirty="0"/>
              <a:t>consumo interno</a:t>
            </a:r>
            <a:r>
              <a:rPr lang="es-MX" dirty="0"/>
              <a:t>?</a:t>
            </a:r>
          </a:p>
          <a:p>
            <a:pPr marL="152400" indent="0">
              <a:buNone/>
            </a:pPr>
            <a:r>
              <a:rPr lang="es-MX" dirty="0"/>
              <a:t>d) ¿El país </a:t>
            </a:r>
            <a:r>
              <a:rPr lang="es-MX" b="1" dirty="0"/>
              <a:t>importará o exportará</a:t>
            </a:r>
            <a:r>
              <a:rPr lang="es-MX" dirty="0"/>
              <a:t> el bien?</a:t>
            </a:r>
          </a:p>
          <a:p>
            <a:pPr marL="152400" indent="0">
              <a:buNone/>
            </a:pPr>
            <a:r>
              <a:rPr lang="es-MX" dirty="0"/>
              <a:t>e) ¿Quién se beneficia más en este caso: </a:t>
            </a:r>
            <a:r>
              <a:rPr lang="es-MX" b="1" dirty="0"/>
              <a:t>consumidores o productores</a:t>
            </a:r>
            <a:r>
              <a:rPr lang="es-MX" dirty="0"/>
              <a:t>?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38424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61" name="Google Shape;14461;p45"/>
          <p:cNvGrpSpPr/>
          <p:nvPr/>
        </p:nvGrpSpPr>
        <p:grpSpPr>
          <a:xfrm>
            <a:off x="4434225" y="416650"/>
            <a:ext cx="3745209" cy="2786264"/>
            <a:chOff x="235800" y="830650"/>
            <a:chExt cx="6978450" cy="4588844"/>
          </a:xfrm>
        </p:grpSpPr>
        <p:sp>
          <p:nvSpPr>
            <p:cNvPr id="14462" name="Google Shape;14462;p45"/>
            <p:cNvSpPr/>
            <p:nvPr/>
          </p:nvSpPr>
          <p:spPr>
            <a:xfrm>
              <a:off x="235800" y="1224769"/>
              <a:ext cx="2592225" cy="4194725"/>
            </a:xfrm>
            <a:custGeom>
              <a:avLst/>
              <a:gdLst/>
              <a:ahLst/>
              <a:cxnLst/>
              <a:rect l="l" t="t" r="r" b="b"/>
              <a:pathLst>
                <a:path w="103689" h="167789" extrusionOk="0">
                  <a:moveTo>
                    <a:pt x="13807" y="0"/>
                  </a:moveTo>
                  <a:cubicBezTo>
                    <a:pt x="11526" y="0"/>
                    <a:pt x="9194" y="921"/>
                    <a:pt x="7431" y="2357"/>
                  </a:cubicBezTo>
                  <a:cubicBezTo>
                    <a:pt x="6418" y="3183"/>
                    <a:pt x="7559" y="5231"/>
                    <a:pt x="8433" y="6203"/>
                  </a:cubicBezTo>
                  <a:cubicBezTo>
                    <a:pt x="9308" y="7175"/>
                    <a:pt x="10393" y="8259"/>
                    <a:pt x="10189" y="9549"/>
                  </a:cubicBezTo>
                  <a:cubicBezTo>
                    <a:pt x="9355" y="9975"/>
                    <a:pt x="8287" y="10084"/>
                    <a:pt x="7292" y="10084"/>
                  </a:cubicBezTo>
                  <a:cubicBezTo>
                    <a:pt x="7024" y="10084"/>
                    <a:pt x="6762" y="10076"/>
                    <a:pt x="6511" y="10065"/>
                  </a:cubicBezTo>
                  <a:cubicBezTo>
                    <a:pt x="6102" y="10046"/>
                    <a:pt x="5686" y="9992"/>
                    <a:pt x="5277" y="9992"/>
                  </a:cubicBezTo>
                  <a:cubicBezTo>
                    <a:pt x="4990" y="9992"/>
                    <a:pt x="4705" y="10019"/>
                    <a:pt x="4430" y="10104"/>
                  </a:cubicBezTo>
                  <a:cubicBezTo>
                    <a:pt x="3763" y="10310"/>
                    <a:pt x="3182" y="11034"/>
                    <a:pt x="3440" y="11683"/>
                  </a:cubicBezTo>
                  <a:cubicBezTo>
                    <a:pt x="2981" y="12481"/>
                    <a:pt x="2431" y="12899"/>
                    <a:pt x="2962" y="13650"/>
                  </a:cubicBezTo>
                  <a:cubicBezTo>
                    <a:pt x="3377" y="14235"/>
                    <a:pt x="4081" y="14716"/>
                    <a:pt x="4076" y="15434"/>
                  </a:cubicBezTo>
                  <a:cubicBezTo>
                    <a:pt x="4071" y="16003"/>
                    <a:pt x="3591" y="16462"/>
                    <a:pt x="3082" y="16719"/>
                  </a:cubicBezTo>
                  <a:cubicBezTo>
                    <a:pt x="2572" y="16973"/>
                    <a:pt x="2000" y="17102"/>
                    <a:pt x="1518" y="17408"/>
                  </a:cubicBezTo>
                  <a:cubicBezTo>
                    <a:pt x="13" y="18366"/>
                    <a:pt x="0" y="20519"/>
                    <a:pt x="159" y="22295"/>
                  </a:cubicBezTo>
                  <a:cubicBezTo>
                    <a:pt x="1133" y="23491"/>
                    <a:pt x="1285" y="25550"/>
                    <a:pt x="817" y="27017"/>
                  </a:cubicBezTo>
                  <a:cubicBezTo>
                    <a:pt x="639" y="27577"/>
                    <a:pt x="351" y="28172"/>
                    <a:pt x="552" y="28724"/>
                  </a:cubicBezTo>
                  <a:cubicBezTo>
                    <a:pt x="782" y="29356"/>
                    <a:pt x="1526" y="29605"/>
                    <a:pt x="2177" y="29773"/>
                  </a:cubicBezTo>
                  <a:cubicBezTo>
                    <a:pt x="2891" y="29958"/>
                    <a:pt x="3669" y="30130"/>
                    <a:pt x="4408" y="30130"/>
                  </a:cubicBezTo>
                  <a:cubicBezTo>
                    <a:pt x="5109" y="30130"/>
                    <a:pt x="5775" y="29975"/>
                    <a:pt x="6314" y="29528"/>
                  </a:cubicBezTo>
                  <a:cubicBezTo>
                    <a:pt x="7583" y="28478"/>
                    <a:pt x="9157" y="28121"/>
                    <a:pt x="10834" y="28121"/>
                  </a:cubicBezTo>
                  <a:cubicBezTo>
                    <a:pt x="13016" y="28121"/>
                    <a:pt x="15374" y="28725"/>
                    <a:pt x="17464" y="29196"/>
                  </a:cubicBezTo>
                  <a:cubicBezTo>
                    <a:pt x="18740" y="29482"/>
                    <a:pt x="20083" y="29952"/>
                    <a:pt x="20830" y="31028"/>
                  </a:cubicBezTo>
                  <a:cubicBezTo>
                    <a:pt x="21824" y="32461"/>
                    <a:pt x="21400" y="34451"/>
                    <a:pt x="20580" y="35993"/>
                  </a:cubicBezTo>
                  <a:cubicBezTo>
                    <a:pt x="19762" y="37533"/>
                    <a:pt x="18587" y="38903"/>
                    <a:pt x="18068" y="40567"/>
                  </a:cubicBezTo>
                  <a:cubicBezTo>
                    <a:pt x="17582" y="42129"/>
                    <a:pt x="17717" y="43806"/>
                    <a:pt x="17859" y="45436"/>
                  </a:cubicBezTo>
                  <a:cubicBezTo>
                    <a:pt x="18032" y="47441"/>
                    <a:pt x="18242" y="49554"/>
                    <a:pt x="19405" y="51198"/>
                  </a:cubicBezTo>
                  <a:cubicBezTo>
                    <a:pt x="20624" y="52922"/>
                    <a:pt x="21392" y="55494"/>
                    <a:pt x="21294" y="57601"/>
                  </a:cubicBezTo>
                  <a:cubicBezTo>
                    <a:pt x="21216" y="59294"/>
                    <a:pt x="20619" y="60958"/>
                    <a:pt x="20775" y="62645"/>
                  </a:cubicBezTo>
                  <a:cubicBezTo>
                    <a:pt x="21057" y="65704"/>
                    <a:pt x="23699" y="67999"/>
                    <a:pt x="26397" y="69471"/>
                  </a:cubicBezTo>
                  <a:cubicBezTo>
                    <a:pt x="29219" y="71013"/>
                    <a:pt x="31651" y="73637"/>
                    <a:pt x="32623" y="76701"/>
                  </a:cubicBezTo>
                  <a:cubicBezTo>
                    <a:pt x="33112" y="78241"/>
                    <a:pt x="33257" y="79868"/>
                    <a:pt x="33688" y="81425"/>
                  </a:cubicBezTo>
                  <a:cubicBezTo>
                    <a:pt x="34432" y="84119"/>
                    <a:pt x="36051" y="86565"/>
                    <a:pt x="38239" y="88307"/>
                  </a:cubicBezTo>
                  <a:cubicBezTo>
                    <a:pt x="39834" y="89575"/>
                    <a:pt x="42451" y="90023"/>
                    <a:pt x="44455" y="90388"/>
                  </a:cubicBezTo>
                  <a:cubicBezTo>
                    <a:pt x="45495" y="90578"/>
                    <a:pt x="46617" y="90728"/>
                    <a:pt x="47400" y="91437"/>
                  </a:cubicBezTo>
                  <a:cubicBezTo>
                    <a:pt x="47762" y="91764"/>
                    <a:pt x="48023" y="92187"/>
                    <a:pt x="48369" y="92530"/>
                  </a:cubicBezTo>
                  <a:cubicBezTo>
                    <a:pt x="50044" y="94188"/>
                    <a:pt x="53127" y="93507"/>
                    <a:pt x="54821" y="95145"/>
                  </a:cubicBezTo>
                  <a:cubicBezTo>
                    <a:pt x="55259" y="95566"/>
                    <a:pt x="55558" y="96107"/>
                    <a:pt x="55941" y="96579"/>
                  </a:cubicBezTo>
                  <a:cubicBezTo>
                    <a:pt x="56887" y="97736"/>
                    <a:pt x="58370" y="98428"/>
                    <a:pt x="59861" y="98428"/>
                  </a:cubicBezTo>
                  <a:cubicBezTo>
                    <a:pt x="60003" y="98428"/>
                    <a:pt x="60145" y="98421"/>
                    <a:pt x="60286" y="98409"/>
                  </a:cubicBezTo>
                  <a:lnTo>
                    <a:pt x="60286" y="98409"/>
                  </a:lnTo>
                  <a:cubicBezTo>
                    <a:pt x="59905" y="99653"/>
                    <a:pt x="61397" y="101114"/>
                    <a:pt x="60936" y="102330"/>
                  </a:cubicBezTo>
                  <a:cubicBezTo>
                    <a:pt x="60565" y="103312"/>
                    <a:pt x="59445" y="103741"/>
                    <a:pt x="58674" y="104452"/>
                  </a:cubicBezTo>
                  <a:cubicBezTo>
                    <a:pt x="57337" y="105685"/>
                    <a:pt x="57129" y="107795"/>
                    <a:pt x="57705" y="109521"/>
                  </a:cubicBezTo>
                  <a:cubicBezTo>
                    <a:pt x="58282" y="111246"/>
                    <a:pt x="59498" y="112671"/>
                    <a:pt x="60717" y="114022"/>
                  </a:cubicBezTo>
                  <a:cubicBezTo>
                    <a:pt x="62978" y="116530"/>
                    <a:pt x="65696" y="117746"/>
                    <a:pt x="68148" y="120066"/>
                  </a:cubicBezTo>
                  <a:cubicBezTo>
                    <a:pt x="70420" y="122216"/>
                    <a:pt x="70937" y="125696"/>
                    <a:pt x="70438" y="128784"/>
                  </a:cubicBezTo>
                  <a:cubicBezTo>
                    <a:pt x="69938" y="131872"/>
                    <a:pt x="68585" y="134744"/>
                    <a:pt x="67620" y="137718"/>
                  </a:cubicBezTo>
                  <a:cubicBezTo>
                    <a:pt x="65814" y="143276"/>
                    <a:pt x="65376" y="149382"/>
                    <a:pt x="67102" y="154963"/>
                  </a:cubicBezTo>
                  <a:cubicBezTo>
                    <a:pt x="68828" y="160546"/>
                    <a:pt x="72869" y="165522"/>
                    <a:pt x="78283" y="167717"/>
                  </a:cubicBezTo>
                  <a:cubicBezTo>
                    <a:pt x="78404" y="167766"/>
                    <a:pt x="78530" y="167788"/>
                    <a:pt x="78658" y="167788"/>
                  </a:cubicBezTo>
                  <a:cubicBezTo>
                    <a:pt x="79167" y="167788"/>
                    <a:pt x="79705" y="167444"/>
                    <a:pt x="80056" y="167066"/>
                  </a:cubicBezTo>
                  <a:cubicBezTo>
                    <a:pt x="80495" y="166591"/>
                    <a:pt x="80589" y="165833"/>
                    <a:pt x="80281" y="165265"/>
                  </a:cubicBezTo>
                  <a:cubicBezTo>
                    <a:pt x="79304" y="163467"/>
                    <a:pt x="77566" y="161932"/>
                    <a:pt x="76298" y="160326"/>
                  </a:cubicBezTo>
                  <a:cubicBezTo>
                    <a:pt x="75898" y="159821"/>
                    <a:pt x="75478" y="159248"/>
                    <a:pt x="75530" y="158607"/>
                  </a:cubicBezTo>
                  <a:cubicBezTo>
                    <a:pt x="75589" y="157886"/>
                    <a:pt x="76208" y="157367"/>
                    <a:pt x="76666" y="156807"/>
                  </a:cubicBezTo>
                  <a:cubicBezTo>
                    <a:pt x="77361" y="155947"/>
                    <a:pt x="77729" y="154867"/>
                    <a:pt x="77704" y="153762"/>
                  </a:cubicBezTo>
                  <a:cubicBezTo>
                    <a:pt x="77674" y="152733"/>
                    <a:pt x="77075" y="151726"/>
                    <a:pt x="77111" y="150697"/>
                  </a:cubicBezTo>
                  <a:cubicBezTo>
                    <a:pt x="77146" y="149667"/>
                    <a:pt x="77701" y="148583"/>
                    <a:pt x="78676" y="148251"/>
                  </a:cubicBezTo>
                  <a:cubicBezTo>
                    <a:pt x="79120" y="148100"/>
                    <a:pt x="79614" y="148115"/>
                    <a:pt x="80042" y="147926"/>
                  </a:cubicBezTo>
                  <a:cubicBezTo>
                    <a:pt x="81453" y="147303"/>
                    <a:pt x="81228" y="145153"/>
                    <a:pt x="82249" y="143996"/>
                  </a:cubicBezTo>
                  <a:cubicBezTo>
                    <a:pt x="82722" y="143460"/>
                    <a:pt x="83419" y="143193"/>
                    <a:pt x="84064" y="142883"/>
                  </a:cubicBezTo>
                  <a:cubicBezTo>
                    <a:pt x="86792" y="141571"/>
                    <a:pt x="89035" y="138972"/>
                    <a:pt x="89283" y="135957"/>
                  </a:cubicBezTo>
                  <a:cubicBezTo>
                    <a:pt x="89483" y="133544"/>
                    <a:pt x="88605" y="130615"/>
                    <a:pt x="90438" y="129034"/>
                  </a:cubicBezTo>
                  <a:cubicBezTo>
                    <a:pt x="91238" y="128344"/>
                    <a:pt x="92244" y="128199"/>
                    <a:pt x="93314" y="128199"/>
                  </a:cubicBezTo>
                  <a:cubicBezTo>
                    <a:pt x="94087" y="128199"/>
                    <a:pt x="94894" y="128275"/>
                    <a:pt x="95682" y="128275"/>
                  </a:cubicBezTo>
                  <a:cubicBezTo>
                    <a:pt x="96098" y="128275"/>
                    <a:pt x="96509" y="128254"/>
                    <a:pt x="96908" y="128189"/>
                  </a:cubicBezTo>
                  <a:cubicBezTo>
                    <a:pt x="97800" y="128044"/>
                    <a:pt x="98396" y="127214"/>
                    <a:pt x="98814" y="126412"/>
                  </a:cubicBezTo>
                  <a:cubicBezTo>
                    <a:pt x="99231" y="125609"/>
                    <a:pt x="99280" y="124658"/>
                    <a:pt x="99129" y="123766"/>
                  </a:cubicBezTo>
                  <a:cubicBezTo>
                    <a:pt x="98945" y="122668"/>
                    <a:pt x="98473" y="121597"/>
                    <a:pt x="98577" y="120489"/>
                  </a:cubicBezTo>
                  <a:cubicBezTo>
                    <a:pt x="98723" y="118930"/>
                    <a:pt x="99942" y="117730"/>
                    <a:pt x="100886" y="116480"/>
                  </a:cubicBezTo>
                  <a:cubicBezTo>
                    <a:pt x="102003" y="114998"/>
                    <a:pt x="102797" y="113297"/>
                    <a:pt x="103214" y="111488"/>
                  </a:cubicBezTo>
                  <a:cubicBezTo>
                    <a:pt x="103689" y="109429"/>
                    <a:pt x="102371" y="106997"/>
                    <a:pt x="100524" y="105970"/>
                  </a:cubicBezTo>
                  <a:cubicBezTo>
                    <a:pt x="98677" y="104943"/>
                    <a:pt x="96462" y="104915"/>
                    <a:pt x="94350" y="104853"/>
                  </a:cubicBezTo>
                  <a:cubicBezTo>
                    <a:pt x="92237" y="104794"/>
                    <a:pt x="89999" y="104633"/>
                    <a:pt x="88273" y="103414"/>
                  </a:cubicBezTo>
                  <a:cubicBezTo>
                    <a:pt x="86692" y="102296"/>
                    <a:pt x="85799" y="100469"/>
                    <a:pt x="84550" y="98991"/>
                  </a:cubicBezTo>
                  <a:cubicBezTo>
                    <a:pt x="82441" y="96497"/>
                    <a:pt x="79375" y="95057"/>
                    <a:pt x="76410" y="93690"/>
                  </a:cubicBezTo>
                  <a:cubicBezTo>
                    <a:pt x="75559" y="93298"/>
                    <a:pt x="74630" y="92901"/>
                    <a:pt x="73720" y="92901"/>
                  </a:cubicBezTo>
                  <a:cubicBezTo>
                    <a:pt x="73431" y="92901"/>
                    <a:pt x="73144" y="92941"/>
                    <a:pt x="72862" y="93034"/>
                  </a:cubicBezTo>
                  <a:cubicBezTo>
                    <a:pt x="72400" y="93185"/>
                    <a:pt x="71985" y="93473"/>
                    <a:pt x="71508" y="93564"/>
                  </a:cubicBezTo>
                  <a:cubicBezTo>
                    <a:pt x="71390" y="93586"/>
                    <a:pt x="71274" y="93597"/>
                    <a:pt x="71159" y="93597"/>
                  </a:cubicBezTo>
                  <a:cubicBezTo>
                    <a:pt x="70006" y="93597"/>
                    <a:pt x="69033" y="92520"/>
                    <a:pt x="67966" y="91944"/>
                  </a:cubicBezTo>
                  <a:cubicBezTo>
                    <a:pt x="67424" y="91651"/>
                    <a:pt x="66830" y="91518"/>
                    <a:pt x="66231" y="91518"/>
                  </a:cubicBezTo>
                  <a:cubicBezTo>
                    <a:pt x="64138" y="91518"/>
                    <a:pt x="61986" y="93147"/>
                    <a:pt x="61817" y="95293"/>
                  </a:cubicBezTo>
                  <a:cubicBezTo>
                    <a:pt x="61476" y="95410"/>
                    <a:pt x="61056" y="95468"/>
                    <a:pt x="60611" y="95468"/>
                  </a:cubicBezTo>
                  <a:cubicBezTo>
                    <a:pt x="59413" y="95468"/>
                    <a:pt x="58031" y="95047"/>
                    <a:pt x="57510" y="94228"/>
                  </a:cubicBezTo>
                  <a:cubicBezTo>
                    <a:pt x="56995" y="93419"/>
                    <a:pt x="56789" y="92287"/>
                    <a:pt x="55904" y="91918"/>
                  </a:cubicBezTo>
                  <a:cubicBezTo>
                    <a:pt x="55432" y="91722"/>
                    <a:pt x="54840" y="91796"/>
                    <a:pt x="54455" y="91458"/>
                  </a:cubicBezTo>
                  <a:cubicBezTo>
                    <a:pt x="53818" y="90898"/>
                    <a:pt x="54313" y="89881"/>
                    <a:pt x="54428" y="89040"/>
                  </a:cubicBezTo>
                  <a:cubicBezTo>
                    <a:pt x="54609" y="87696"/>
                    <a:pt x="53607" y="86419"/>
                    <a:pt x="52383" y="85834"/>
                  </a:cubicBezTo>
                  <a:cubicBezTo>
                    <a:pt x="51161" y="85249"/>
                    <a:pt x="49761" y="85202"/>
                    <a:pt x="48407" y="85159"/>
                  </a:cubicBezTo>
                  <a:cubicBezTo>
                    <a:pt x="47051" y="85115"/>
                    <a:pt x="45649" y="85054"/>
                    <a:pt x="44436" y="84447"/>
                  </a:cubicBezTo>
                  <a:cubicBezTo>
                    <a:pt x="42077" y="83264"/>
                    <a:pt x="41111" y="80063"/>
                    <a:pt x="42146" y="77635"/>
                  </a:cubicBezTo>
                  <a:cubicBezTo>
                    <a:pt x="43156" y="75267"/>
                    <a:pt x="45760" y="73783"/>
                    <a:pt x="48337" y="73783"/>
                  </a:cubicBezTo>
                  <a:cubicBezTo>
                    <a:pt x="48401" y="73783"/>
                    <a:pt x="48464" y="73784"/>
                    <a:pt x="48528" y="73786"/>
                  </a:cubicBezTo>
                  <a:cubicBezTo>
                    <a:pt x="51112" y="73862"/>
                    <a:pt x="53842" y="75749"/>
                    <a:pt x="53870" y="78335"/>
                  </a:cubicBezTo>
                  <a:cubicBezTo>
                    <a:pt x="53875" y="78746"/>
                    <a:pt x="54287" y="78928"/>
                    <a:pt x="54735" y="78928"/>
                  </a:cubicBezTo>
                  <a:cubicBezTo>
                    <a:pt x="55004" y="78928"/>
                    <a:pt x="55285" y="78863"/>
                    <a:pt x="55498" y="78741"/>
                  </a:cubicBezTo>
                  <a:cubicBezTo>
                    <a:pt x="56067" y="78416"/>
                    <a:pt x="56365" y="77760"/>
                    <a:pt x="56505" y="77119"/>
                  </a:cubicBezTo>
                  <a:cubicBezTo>
                    <a:pt x="56645" y="76478"/>
                    <a:pt x="56664" y="75812"/>
                    <a:pt x="56860" y="75186"/>
                  </a:cubicBezTo>
                  <a:cubicBezTo>
                    <a:pt x="57310" y="73749"/>
                    <a:pt x="58757" y="72690"/>
                    <a:pt x="60261" y="72690"/>
                  </a:cubicBezTo>
                  <a:cubicBezTo>
                    <a:pt x="60273" y="72690"/>
                    <a:pt x="60285" y="72690"/>
                    <a:pt x="60297" y="72690"/>
                  </a:cubicBezTo>
                  <a:cubicBezTo>
                    <a:pt x="60306" y="72690"/>
                    <a:pt x="60314" y="72690"/>
                    <a:pt x="60323" y="72690"/>
                  </a:cubicBezTo>
                  <a:cubicBezTo>
                    <a:pt x="61893" y="72690"/>
                    <a:pt x="62998" y="71122"/>
                    <a:pt x="64116" y="70013"/>
                  </a:cubicBezTo>
                  <a:cubicBezTo>
                    <a:pt x="65241" y="68896"/>
                    <a:pt x="65913" y="67214"/>
                    <a:pt x="65469" y="65693"/>
                  </a:cubicBezTo>
                  <a:cubicBezTo>
                    <a:pt x="65229" y="64873"/>
                    <a:pt x="64683" y="64046"/>
                    <a:pt x="64956" y="63238"/>
                  </a:cubicBezTo>
                  <a:cubicBezTo>
                    <a:pt x="65170" y="62604"/>
                    <a:pt x="65822" y="62237"/>
                    <a:pt x="66438" y="61978"/>
                  </a:cubicBezTo>
                  <a:cubicBezTo>
                    <a:pt x="67992" y="61328"/>
                    <a:pt x="69657" y="60995"/>
                    <a:pt x="71338" y="60995"/>
                  </a:cubicBezTo>
                  <a:cubicBezTo>
                    <a:pt x="71514" y="60995"/>
                    <a:pt x="71689" y="60998"/>
                    <a:pt x="71865" y="61005"/>
                  </a:cubicBezTo>
                  <a:cubicBezTo>
                    <a:pt x="71916" y="61008"/>
                    <a:pt x="71966" y="61009"/>
                    <a:pt x="72016" y="61009"/>
                  </a:cubicBezTo>
                  <a:cubicBezTo>
                    <a:pt x="73530" y="61009"/>
                    <a:pt x="74333" y="60016"/>
                    <a:pt x="75129" y="58671"/>
                  </a:cubicBezTo>
                  <a:cubicBezTo>
                    <a:pt x="75724" y="57667"/>
                    <a:pt x="75988" y="56400"/>
                    <a:pt x="76935" y="55719"/>
                  </a:cubicBezTo>
                  <a:cubicBezTo>
                    <a:pt x="77461" y="55341"/>
                    <a:pt x="78061" y="55227"/>
                    <a:pt x="78697" y="55227"/>
                  </a:cubicBezTo>
                  <a:cubicBezTo>
                    <a:pt x="79669" y="55227"/>
                    <a:pt x="80723" y="55493"/>
                    <a:pt x="81724" y="55493"/>
                  </a:cubicBezTo>
                  <a:cubicBezTo>
                    <a:pt x="81835" y="55493"/>
                    <a:pt x="81945" y="55490"/>
                    <a:pt x="82055" y="55483"/>
                  </a:cubicBezTo>
                  <a:cubicBezTo>
                    <a:pt x="84597" y="55311"/>
                    <a:pt x="86582" y="52458"/>
                    <a:pt x="85860" y="50015"/>
                  </a:cubicBezTo>
                  <a:cubicBezTo>
                    <a:pt x="85517" y="48852"/>
                    <a:pt x="84704" y="47901"/>
                    <a:pt x="84043" y="46884"/>
                  </a:cubicBezTo>
                  <a:cubicBezTo>
                    <a:pt x="83131" y="45481"/>
                    <a:pt x="82492" y="43918"/>
                    <a:pt x="82159" y="42277"/>
                  </a:cubicBezTo>
                  <a:cubicBezTo>
                    <a:pt x="81854" y="40773"/>
                    <a:pt x="81767" y="39118"/>
                    <a:pt x="80776" y="37947"/>
                  </a:cubicBezTo>
                  <a:cubicBezTo>
                    <a:pt x="79227" y="38020"/>
                    <a:pt x="77350" y="37975"/>
                    <a:pt x="75971" y="38686"/>
                  </a:cubicBezTo>
                  <a:cubicBezTo>
                    <a:pt x="75699" y="37108"/>
                    <a:pt x="75398" y="35461"/>
                    <a:pt x="74423" y="34192"/>
                  </a:cubicBezTo>
                  <a:cubicBezTo>
                    <a:pt x="73732" y="33291"/>
                    <a:pt x="72587" y="32657"/>
                    <a:pt x="71488" y="32657"/>
                  </a:cubicBezTo>
                  <a:cubicBezTo>
                    <a:pt x="71039" y="32657"/>
                    <a:pt x="70597" y="32763"/>
                    <a:pt x="70198" y="32999"/>
                  </a:cubicBezTo>
                  <a:cubicBezTo>
                    <a:pt x="68851" y="33794"/>
                    <a:pt x="68559" y="35642"/>
                    <a:pt x="68807" y="37187"/>
                  </a:cubicBezTo>
                  <a:cubicBezTo>
                    <a:pt x="69057" y="38731"/>
                    <a:pt x="69698" y="40227"/>
                    <a:pt x="69655" y="41791"/>
                  </a:cubicBezTo>
                  <a:cubicBezTo>
                    <a:pt x="69615" y="43336"/>
                    <a:pt x="68552" y="45042"/>
                    <a:pt x="67017" y="45042"/>
                  </a:cubicBezTo>
                  <a:cubicBezTo>
                    <a:pt x="66998" y="45042"/>
                    <a:pt x="66979" y="45041"/>
                    <a:pt x="66960" y="45041"/>
                  </a:cubicBezTo>
                  <a:cubicBezTo>
                    <a:pt x="66146" y="45019"/>
                    <a:pt x="65416" y="44522"/>
                    <a:pt x="64843" y="43941"/>
                  </a:cubicBezTo>
                  <a:cubicBezTo>
                    <a:pt x="64022" y="43112"/>
                    <a:pt x="63372" y="42052"/>
                    <a:pt x="62317" y="41553"/>
                  </a:cubicBezTo>
                  <a:cubicBezTo>
                    <a:pt x="61507" y="41171"/>
                    <a:pt x="60577" y="41179"/>
                    <a:pt x="59704" y="40982"/>
                  </a:cubicBezTo>
                  <a:cubicBezTo>
                    <a:pt x="56728" y="40316"/>
                    <a:pt x="54688" y="36902"/>
                    <a:pt x="55510" y="33965"/>
                  </a:cubicBezTo>
                  <a:cubicBezTo>
                    <a:pt x="56182" y="31564"/>
                    <a:pt x="58657" y="29882"/>
                    <a:pt x="61117" y="29882"/>
                  </a:cubicBezTo>
                  <a:cubicBezTo>
                    <a:pt x="61664" y="29882"/>
                    <a:pt x="62211" y="29966"/>
                    <a:pt x="62737" y="30143"/>
                  </a:cubicBezTo>
                  <a:cubicBezTo>
                    <a:pt x="66237" y="28861"/>
                    <a:pt x="67660" y="24447"/>
                    <a:pt x="66265" y="20991"/>
                  </a:cubicBezTo>
                  <a:cubicBezTo>
                    <a:pt x="64868" y="17535"/>
                    <a:pt x="61115" y="15389"/>
                    <a:pt x="57392" y="15226"/>
                  </a:cubicBezTo>
                  <a:cubicBezTo>
                    <a:pt x="56302" y="15179"/>
                    <a:pt x="55191" y="15275"/>
                    <a:pt x="54134" y="15007"/>
                  </a:cubicBezTo>
                  <a:cubicBezTo>
                    <a:pt x="51145" y="14251"/>
                    <a:pt x="49582" y="10965"/>
                    <a:pt x="46980" y="9310"/>
                  </a:cubicBezTo>
                  <a:cubicBezTo>
                    <a:pt x="46287" y="8869"/>
                    <a:pt x="45224" y="8778"/>
                    <a:pt x="44079" y="8778"/>
                  </a:cubicBezTo>
                  <a:cubicBezTo>
                    <a:pt x="43277" y="8778"/>
                    <a:pt x="42435" y="8823"/>
                    <a:pt x="41651" y="8823"/>
                  </a:cubicBezTo>
                  <a:cubicBezTo>
                    <a:pt x="40795" y="8823"/>
                    <a:pt x="40007" y="8769"/>
                    <a:pt x="39418" y="8547"/>
                  </a:cubicBezTo>
                  <a:cubicBezTo>
                    <a:pt x="38499" y="8200"/>
                    <a:pt x="37525" y="8023"/>
                    <a:pt x="36546" y="8023"/>
                  </a:cubicBezTo>
                  <a:cubicBezTo>
                    <a:pt x="36275" y="8023"/>
                    <a:pt x="36003" y="8037"/>
                    <a:pt x="35731" y="8064"/>
                  </a:cubicBezTo>
                  <a:cubicBezTo>
                    <a:pt x="34635" y="9104"/>
                    <a:pt x="32585" y="9398"/>
                    <a:pt x="31077" y="9499"/>
                  </a:cubicBezTo>
                  <a:cubicBezTo>
                    <a:pt x="29526" y="7990"/>
                    <a:pt x="27655" y="6585"/>
                    <a:pt x="25725" y="5605"/>
                  </a:cubicBezTo>
                  <a:cubicBezTo>
                    <a:pt x="24435" y="4951"/>
                    <a:pt x="22930" y="4260"/>
                    <a:pt x="22532" y="2870"/>
                  </a:cubicBezTo>
                  <a:cubicBezTo>
                    <a:pt x="22012" y="1053"/>
                    <a:pt x="19376" y="125"/>
                    <a:pt x="17200" y="125"/>
                  </a:cubicBezTo>
                  <a:cubicBezTo>
                    <a:pt x="16716" y="125"/>
                    <a:pt x="16254" y="171"/>
                    <a:pt x="15844" y="263"/>
                  </a:cubicBezTo>
                  <a:cubicBezTo>
                    <a:pt x="15181" y="84"/>
                    <a:pt x="14496" y="0"/>
                    <a:pt x="1380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4463" name="Google Shape;14463;p45"/>
            <p:cNvSpPr/>
            <p:nvPr/>
          </p:nvSpPr>
          <p:spPr>
            <a:xfrm>
              <a:off x="2370225" y="830650"/>
              <a:ext cx="1016975" cy="1158500"/>
            </a:xfrm>
            <a:custGeom>
              <a:avLst/>
              <a:gdLst/>
              <a:ahLst/>
              <a:cxnLst/>
              <a:rect l="l" t="t" r="r" b="b"/>
              <a:pathLst>
                <a:path w="40679" h="46340" extrusionOk="0">
                  <a:moveTo>
                    <a:pt x="15780" y="0"/>
                  </a:moveTo>
                  <a:cubicBezTo>
                    <a:pt x="14989" y="0"/>
                    <a:pt x="14213" y="109"/>
                    <a:pt x="13470" y="421"/>
                  </a:cubicBezTo>
                  <a:cubicBezTo>
                    <a:pt x="9879" y="1928"/>
                    <a:pt x="10933" y="5468"/>
                    <a:pt x="8580" y="7572"/>
                  </a:cubicBezTo>
                  <a:cubicBezTo>
                    <a:pt x="6546" y="9390"/>
                    <a:pt x="2788" y="7963"/>
                    <a:pt x="1150" y="10460"/>
                  </a:cubicBezTo>
                  <a:cubicBezTo>
                    <a:pt x="0" y="12215"/>
                    <a:pt x="1289" y="14606"/>
                    <a:pt x="2962" y="15871"/>
                  </a:cubicBezTo>
                  <a:cubicBezTo>
                    <a:pt x="4636" y="17135"/>
                    <a:pt x="6731" y="17894"/>
                    <a:pt x="8056" y="19522"/>
                  </a:cubicBezTo>
                  <a:cubicBezTo>
                    <a:pt x="10183" y="22136"/>
                    <a:pt x="9577" y="26004"/>
                    <a:pt x="8413" y="29169"/>
                  </a:cubicBezTo>
                  <a:cubicBezTo>
                    <a:pt x="7247" y="32332"/>
                    <a:pt x="5603" y="35532"/>
                    <a:pt x="6005" y="38881"/>
                  </a:cubicBezTo>
                  <a:cubicBezTo>
                    <a:pt x="6193" y="40459"/>
                    <a:pt x="6837" y="41956"/>
                    <a:pt x="7675" y="43307"/>
                  </a:cubicBezTo>
                  <a:cubicBezTo>
                    <a:pt x="8488" y="44615"/>
                    <a:pt x="9597" y="45873"/>
                    <a:pt x="11095" y="46235"/>
                  </a:cubicBezTo>
                  <a:cubicBezTo>
                    <a:pt x="11391" y="46306"/>
                    <a:pt x="11688" y="46339"/>
                    <a:pt x="11983" y="46339"/>
                  </a:cubicBezTo>
                  <a:cubicBezTo>
                    <a:pt x="13586" y="46339"/>
                    <a:pt x="15150" y="45367"/>
                    <a:pt x="16368" y="44250"/>
                  </a:cubicBezTo>
                  <a:cubicBezTo>
                    <a:pt x="17812" y="42927"/>
                    <a:pt x="19065" y="41325"/>
                    <a:pt x="20822" y="40465"/>
                  </a:cubicBezTo>
                  <a:cubicBezTo>
                    <a:pt x="23353" y="39224"/>
                    <a:pt x="26610" y="39686"/>
                    <a:pt x="28815" y="37929"/>
                  </a:cubicBezTo>
                  <a:cubicBezTo>
                    <a:pt x="31544" y="35754"/>
                    <a:pt x="31140" y="31606"/>
                    <a:pt x="31890" y="28199"/>
                  </a:cubicBezTo>
                  <a:cubicBezTo>
                    <a:pt x="33150" y="22476"/>
                    <a:pt x="38102" y="18249"/>
                    <a:pt x="40038" y="12718"/>
                  </a:cubicBezTo>
                  <a:cubicBezTo>
                    <a:pt x="40418" y="11636"/>
                    <a:pt x="40679" y="10499"/>
                    <a:pt x="40652" y="9352"/>
                  </a:cubicBezTo>
                  <a:cubicBezTo>
                    <a:pt x="40569" y="5649"/>
                    <a:pt x="37449" y="2571"/>
                    <a:pt x="33956" y="1339"/>
                  </a:cubicBezTo>
                  <a:cubicBezTo>
                    <a:pt x="31938" y="627"/>
                    <a:pt x="29911" y="457"/>
                    <a:pt x="27871" y="457"/>
                  </a:cubicBezTo>
                  <a:cubicBezTo>
                    <a:pt x="26007" y="457"/>
                    <a:pt x="24132" y="599"/>
                    <a:pt x="22245" y="599"/>
                  </a:cubicBezTo>
                  <a:cubicBezTo>
                    <a:pt x="21785" y="599"/>
                    <a:pt x="21325" y="591"/>
                    <a:pt x="20863" y="570"/>
                  </a:cubicBezTo>
                  <a:cubicBezTo>
                    <a:pt x="19225" y="496"/>
                    <a:pt x="17470" y="0"/>
                    <a:pt x="1578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4464" name="Google Shape;14464;p45"/>
            <p:cNvSpPr/>
            <p:nvPr/>
          </p:nvSpPr>
          <p:spPr>
            <a:xfrm>
              <a:off x="3143325" y="1089650"/>
              <a:ext cx="4064350" cy="3503975"/>
            </a:xfrm>
            <a:custGeom>
              <a:avLst/>
              <a:gdLst/>
              <a:ahLst/>
              <a:cxnLst/>
              <a:rect l="l" t="t" r="r" b="b"/>
              <a:pathLst>
                <a:path w="162574" h="140159" extrusionOk="0">
                  <a:moveTo>
                    <a:pt x="149391" y="0"/>
                  </a:moveTo>
                  <a:cubicBezTo>
                    <a:pt x="148360" y="0"/>
                    <a:pt x="147330" y="156"/>
                    <a:pt x="146349" y="477"/>
                  </a:cubicBezTo>
                  <a:cubicBezTo>
                    <a:pt x="145329" y="812"/>
                    <a:pt x="144363" y="1309"/>
                    <a:pt x="143326" y="1583"/>
                  </a:cubicBezTo>
                  <a:cubicBezTo>
                    <a:pt x="142494" y="1801"/>
                    <a:pt x="141638" y="1870"/>
                    <a:pt x="140776" y="1870"/>
                  </a:cubicBezTo>
                  <a:cubicBezTo>
                    <a:pt x="140050" y="1870"/>
                    <a:pt x="139319" y="1821"/>
                    <a:pt x="138596" y="1772"/>
                  </a:cubicBezTo>
                  <a:lnTo>
                    <a:pt x="130106" y="1191"/>
                  </a:lnTo>
                  <a:cubicBezTo>
                    <a:pt x="129237" y="1132"/>
                    <a:pt x="128350" y="1076"/>
                    <a:pt x="127469" y="1076"/>
                  </a:cubicBezTo>
                  <a:cubicBezTo>
                    <a:pt x="125783" y="1076"/>
                    <a:pt x="124119" y="1281"/>
                    <a:pt x="122644" y="2056"/>
                  </a:cubicBezTo>
                  <a:cubicBezTo>
                    <a:pt x="119360" y="3782"/>
                    <a:pt x="117499" y="8084"/>
                    <a:pt x="113816" y="8529"/>
                  </a:cubicBezTo>
                  <a:cubicBezTo>
                    <a:pt x="113611" y="8554"/>
                    <a:pt x="113408" y="8566"/>
                    <a:pt x="113207" y="8566"/>
                  </a:cubicBezTo>
                  <a:cubicBezTo>
                    <a:pt x="110853" y="8566"/>
                    <a:pt x="108715" y="6973"/>
                    <a:pt x="106473" y="6087"/>
                  </a:cubicBezTo>
                  <a:cubicBezTo>
                    <a:pt x="105100" y="5543"/>
                    <a:pt x="103627" y="5279"/>
                    <a:pt x="102152" y="5279"/>
                  </a:cubicBezTo>
                  <a:cubicBezTo>
                    <a:pt x="99404" y="5279"/>
                    <a:pt x="96647" y="6196"/>
                    <a:pt x="94512" y="7933"/>
                  </a:cubicBezTo>
                  <a:cubicBezTo>
                    <a:pt x="93279" y="7304"/>
                    <a:pt x="93660" y="5468"/>
                    <a:pt x="93225" y="4153"/>
                  </a:cubicBezTo>
                  <a:cubicBezTo>
                    <a:pt x="92771" y="2782"/>
                    <a:pt x="91297" y="1954"/>
                    <a:pt x="89858" y="1828"/>
                  </a:cubicBezTo>
                  <a:cubicBezTo>
                    <a:pt x="89687" y="1813"/>
                    <a:pt x="89517" y="1806"/>
                    <a:pt x="89348" y="1806"/>
                  </a:cubicBezTo>
                  <a:cubicBezTo>
                    <a:pt x="88082" y="1806"/>
                    <a:pt x="86834" y="2194"/>
                    <a:pt x="85623" y="2590"/>
                  </a:cubicBezTo>
                  <a:cubicBezTo>
                    <a:pt x="82664" y="3556"/>
                    <a:pt x="79224" y="5204"/>
                    <a:pt x="78950" y="8303"/>
                  </a:cubicBezTo>
                  <a:cubicBezTo>
                    <a:pt x="78873" y="9176"/>
                    <a:pt x="79068" y="10104"/>
                    <a:pt x="78702" y="10900"/>
                  </a:cubicBezTo>
                  <a:cubicBezTo>
                    <a:pt x="78178" y="12033"/>
                    <a:pt x="76762" y="12408"/>
                    <a:pt x="75881" y="13291"/>
                  </a:cubicBezTo>
                  <a:cubicBezTo>
                    <a:pt x="74831" y="14345"/>
                    <a:pt x="74664" y="15971"/>
                    <a:pt x="74621" y="17458"/>
                  </a:cubicBezTo>
                  <a:cubicBezTo>
                    <a:pt x="74577" y="18944"/>
                    <a:pt x="74563" y="20541"/>
                    <a:pt x="73703" y="21754"/>
                  </a:cubicBezTo>
                  <a:cubicBezTo>
                    <a:pt x="73148" y="22537"/>
                    <a:pt x="71069" y="23068"/>
                    <a:pt x="69376" y="23068"/>
                  </a:cubicBezTo>
                  <a:cubicBezTo>
                    <a:pt x="68445" y="23068"/>
                    <a:pt x="67630" y="22907"/>
                    <a:pt x="67252" y="22539"/>
                  </a:cubicBezTo>
                  <a:cubicBezTo>
                    <a:pt x="66636" y="21940"/>
                    <a:pt x="65905" y="21693"/>
                    <a:pt x="65124" y="21693"/>
                  </a:cubicBezTo>
                  <a:cubicBezTo>
                    <a:pt x="63293" y="21693"/>
                    <a:pt x="61194" y="23048"/>
                    <a:pt x="59696" y="24392"/>
                  </a:cubicBezTo>
                  <a:lnTo>
                    <a:pt x="53326" y="30110"/>
                  </a:lnTo>
                  <a:cubicBezTo>
                    <a:pt x="51731" y="31541"/>
                    <a:pt x="50013" y="33034"/>
                    <a:pt x="47899" y="33389"/>
                  </a:cubicBezTo>
                  <a:cubicBezTo>
                    <a:pt x="47672" y="33427"/>
                    <a:pt x="47440" y="33446"/>
                    <a:pt x="47206" y="33446"/>
                  </a:cubicBezTo>
                  <a:cubicBezTo>
                    <a:pt x="45267" y="33446"/>
                    <a:pt x="43232" y="32171"/>
                    <a:pt x="43155" y="30259"/>
                  </a:cubicBezTo>
                  <a:cubicBezTo>
                    <a:pt x="43563" y="29875"/>
                    <a:pt x="44085" y="29761"/>
                    <a:pt x="44655" y="29761"/>
                  </a:cubicBezTo>
                  <a:cubicBezTo>
                    <a:pt x="45498" y="29761"/>
                    <a:pt x="46445" y="30012"/>
                    <a:pt x="47276" y="30012"/>
                  </a:cubicBezTo>
                  <a:cubicBezTo>
                    <a:pt x="47872" y="30012"/>
                    <a:pt x="48409" y="29883"/>
                    <a:pt x="48805" y="29438"/>
                  </a:cubicBezTo>
                  <a:cubicBezTo>
                    <a:pt x="49977" y="28121"/>
                    <a:pt x="48243" y="26238"/>
                    <a:pt x="46718" y="25356"/>
                  </a:cubicBezTo>
                  <a:cubicBezTo>
                    <a:pt x="43929" y="23744"/>
                    <a:pt x="41047" y="22101"/>
                    <a:pt x="37854" y="21667"/>
                  </a:cubicBezTo>
                  <a:cubicBezTo>
                    <a:pt x="37395" y="21605"/>
                    <a:pt x="36928" y="21573"/>
                    <a:pt x="36459" y="21573"/>
                  </a:cubicBezTo>
                  <a:cubicBezTo>
                    <a:pt x="33662" y="21573"/>
                    <a:pt x="30804" y="22696"/>
                    <a:pt x="29384" y="25062"/>
                  </a:cubicBezTo>
                  <a:cubicBezTo>
                    <a:pt x="27966" y="27426"/>
                    <a:pt x="28225" y="30512"/>
                    <a:pt x="26820" y="32884"/>
                  </a:cubicBezTo>
                  <a:cubicBezTo>
                    <a:pt x="25941" y="34369"/>
                    <a:pt x="24491" y="35431"/>
                    <a:pt x="23493" y="36839"/>
                  </a:cubicBezTo>
                  <a:cubicBezTo>
                    <a:pt x="22495" y="38247"/>
                    <a:pt x="22067" y="40372"/>
                    <a:pt x="23291" y="41591"/>
                  </a:cubicBezTo>
                  <a:cubicBezTo>
                    <a:pt x="24277" y="42574"/>
                    <a:pt x="25957" y="42576"/>
                    <a:pt x="26934" y="43568"/>
                  </a:cubicBezTo>
                  <a:cubicBezTo>
                    <a:pt x="27686" y="44334"/>
                    <a:pt x="27942" y="45612"/>
                    <a:pt x="28928" y="46032"/>
                  </a:cubicBezTo>
                  <a:cubicBezTo>
                    <a:pt x="29116" y="46112"/>
                    <a:pt x="29308" y="46149"/>
                    <a:pt x="29499" y="46149"/>
                  </a:cubicBezTo>
                  <a:cubicBezTo>
                    <a:pt x="30453" y="46149"/>
                    <a:pt x="31375" y="45228"/>
                    <a:pt x="31599" y="44232"/>
                  </a:cubicBezTo>
                  <a:cubicBezTo>
                    <a:pt x="31870" y="43035"/>
                    <a:pt x="31491" y="41803"/>
                    <a:pt x="31294" y="40594"/>
                  </a:cubicBezTo>
                  <a:cubicBezTo>
                    <a:pt x="30707" y="36976"/>
                    <a:pt x="32524" y="32527"/>
                    <a:pt x="36153" y="32010"/>
                  </a:cubicBezTo>
                  <a:cubicBezTo>
                    <a:pt x="36979" y="32041"/>
                    <a:pt x="37253" y="33221"/>
                    <a:pt x="36881" y="33960"/>
                  </a:cubicBezTo>
                  <a:cubicBezTo>
                    <a:pt x="36512" y="34700"/>
                    <a:pt x="35790" y="35213"/>
                    <a:pt x="35400" y="35941"/>
                  </a:cubicBezTo>
                  <a:cubicBezTo>
                    <a:pt x="34663" y="37314"/>
                    <a:pt x="35518" y="39272"/>
                    <a:pt x="37026" y="39667"/>
                  </a:cubicBezTo>
                  <a:cubicBezTo>
                    <a:pt x="38598" y="40078"/>
                    <a:pt x="41223" y="39748"/>
                    <a:pt x="41017" y="41358"/>
                  </a:cubicBezTo>
                  <a:cubicBezTo>
                    <a:pt x="40797" y="43068"/>
                    <a:pt x="37630" y="41948"/>
                    <a:pt x="36606" y="43336"/>
                  </a:cubicBezTo>
                  <a:cubicBezTo>
                    <a:pt x="36002" y="44155"/>
                    <a:pt x="36537" y="45296"/>
                    <a:pt x="36521" y="46313"/>
                  </a:cubicBezTo>
                  <a:cubicBezTo>
                    <a:pt x="36494" y="48303"/>
                    <a:pt x="34299" y="49599"/>
                    <a:pt x="32313" y="49739"/>
                  </a:cubicBezTo>
                  <a:cubicBezTo>
                    <a:pt x="32097" y="49755"/>
                    <a:pt x="31880" y="49762"/>
                    <a:pt x="31663" y="49762"/>
                  </a:cubicBezTo>
                  <a:cubicBezTo>
                    <a:pt x="30164" y="49762"/>
                    <a:pt x="28664" y="49439"/>
                    <a:pt x="27166" y="49439"/>
                  </a:cubicBezTo>
                  <a:cubicBezTo>
                    <a:pt x="26898" y="49439"/>
                    <a:pt x="26629" y="49449"/>
                    <a:pt x="26361" y="49474"/>
                  </a:cubicBezTo>
                  <a:cubicBezTo>
                    <a:pt x="24379" y="49654"/>
                    <a:pt x="22222" y="51058"/>
                    <a:pt x="22312" y="53044"/>
                  </a:cubicBezTo>
                  <a:cubicBezTo>
                    <a:pt x="19567" y="54331"/>
                    <a:pt x="16715" y="55374"/>
                    <a:pt x="13788" y="56164"/>
                  </a:cubicBezTo>
                  <a:cubicBezTo>
                    <a:pt x="13912" y="58317"/>
                    <a:pt x="17975" y="58517"/>
                    <a:pt x="17960" y="60675"/>
                  </a:cubicBezTo>
                  <a:cubicBezTo>
                    <a:pt x="17949" y="61887"/>
                    <a:pt x="16542" y="62556"/>
                    <a:pt x="15302" y="62556"/>
                  </a:cubicBezTo>
                  <a:cubicBezTo>
                    <a:pt x="15219" y="62556"/>
                    <a:pt x="15137" y="62553"/>
                    <a:pt x="15056" y="62547"/>
                  </a:cubicBezTo>
                  <a:cubicBezTo>
                    <a:pt x="14072" y="62475"/>
                    <a:pt x="13082" y="62160"/>
                    <a:pt x="12113" y="62160"/>
                  </a:cubicBezTo>
                  <a:cubicBezTo>
                    <a:pt x="11810" y="62160"/>
                    <a:pt x="11508" y="62191"/>
                    <a:pt x="11210" y="62270"/>
                  </a:cubicBezTo>
                  <a:cubicBezTo>
                    <a:pt x="9047" y="62839"/>
                    <a:pt x="8290" y="65880"/>
                    <a:pt x="9487" y="67769"/>
                  </a:cubicBezTo>
                  <a:cubicBezTo>
                    <a:pt x="10572" y="69481"/>
                    <a:pt x="12694" y="70258"/>
                    <a:pt x="14741" y="70258"/>
                  </a:cubicBezTo>
                  <a:cubicBezTo>
                    <a:pt x="14954" y="70258"/>
                    <a:pt x="15165" y="70249"/>
                    <a:pt x="15375" y="70233"/>
                  </a:cubicBezTo>
                  <a:cubicBezTo>
                    <a:pt x="16269" y="70162"/>
                    <a:pt x="17225" y="69924"/>
                    <a:pt x="17785" y="69223"/>
                  </a:cubicBezTo>
                  <a:cubicBezTo>
                    <a:pt x="18318" y="68554"/>
                    <a:pt x="18362" y="67634"/>
                    <a:pt x="18586" y="66808"/>
                  </a:cubicBezTo>
                  <a:cubicBezTo>
                    <a:pt x="19089" y="64960"/>
                    <a:pt x="20667" y="63445"/>
                    <a:pt x="22534" y="63019"/>
                  </a:cubicBezTo>
                  <a:cubicBezTo>
                    <a:pt x="23588" y="62778"/>
                    <a:pt x="24878" y="62758"/>
                    <a:pt x="25444" y="61839"/>
                  </a:cubicBezTo>
                  <a:cubicBezTo>
                    <a:pt x="27854" y="63143"/>
                    <a:pt x="29550" y="65685"/>
                    <a:pt x="29826" y="68413"/>
                  </a:cubicBezTo>
                  <a:cubicBezTo>
                    <a:pt x="30020" y="68663"/>
                    <a:pt x="30274" y="68770"/>
                    <a:pt x="30543" y="68770"/>
                  </a:cubicBezTo>
                  <a:cubicBezTo>
                    <a:pt x="31347" y="68770"/>
                    <a:pt x="32287" y="67809"/>
                    <a:pt x="32159" y="66868"/>
                  </a:cubicBezTo>
                  <a:cubicBezTo>
                    <a:pt x="31991" y="65614"/>
                    <a:pt x="30882" y="64743"/>
                    <a:pt x="30003" y="63834"/>
                  </a:cubicBezTo>
                  <a:cubicBezTo>
                    <a:pt x="29122" y="62923"/>
                    <a:pt x="28387" y="61510"/>
                    <a:pt x="29078" y="60448"/>
                  </a:cubicBezTo>
                  <a:lnTo>
                    <a:pt x="29078" y="60448"/>
                  </a:lnTo>
                  <a:cubicBezTo>
                    <a:pt x="33197" y="61658"/>
                    <a:pt x="36527" y="65238"/>
                    <a:pt x="37435" y="69435"/>
                  </a:cubicBezTo>
                  <a:cubicBezTo>
                    <a:pt x="38871" y="69149"/>
                    <a:pt x="39664" y="67205"/>
                    <a:pt x="38838" y="65997"/>
                  </a:cubicBezTo>
                  <a:cubicBezTo>
                    <a:pt x="39003" y="65628"/>
                    <a:pt x="39328" y="65472"/>
                    <a:pt x="39697" y="65472"/>
                  </a:cubicBezTo>
                  <a:cubicBezTo>
                    <a:pt x="40331" y="65472"/>
                    <a:pt x="41094" y="65932"/>
                    <a:pt x="41391" y="66558"/>
                  </a:cubicBezTo>
                  <a:cubicBezTo>
                    <a:pt x="41862" y="67549"/>
                    <a:pt x="41819" y="68770"/>
                    <a:pt x="42492" y="69636"/>
                  </a:cubicBezTo>
                  <a:cubicBezTo>
                    <a:pt x="43175" y="70517"/>
                    <a:pt x="44261" y="70711"/>
                    <a:pt x="45451" y="70711"/>
                  </a:cubicBezTo>
                  <a:cubicBezTo>
                    <a:pt x="46388" y="70711"/>
                    <a:pt x="47390" y="70590"/>
                    <a:pt x="48312" y="70590"/>
                  </a:cubicBezTo>
                  <a:cubicBezTo>
                    <a:pt x="49551" y="70590"/>
                    <a:pt x="50643" y="70808"/>
                    <a:pt x="51235" y="71828"/>
                  </a:cubicBezTo>
                  <a:cubicBezTo>
                    <a:pt x="52336" y="73723"/>
                    <a:pt x="49909" y="75927"/>
                    <a:pt x="47711" y="75927"/>
                  </a:cubicBezTo>
                  <a:cubicBezTo>
                    <a:pt x="47678" y="75927"/>
                    <a:pt x="47645" y="75926"/>
                    <a:pt x="47613" y="75925"/>
                  </a:cubicBezTo>
                  <a:cubicBezTo>
                    <a:pt x="45391" y="75856"/>
                    <a:pt x="43361" y="74585"/>
                    <a:pt x="41147" y="74365"/>
                  </a:cubicBezTo>
                  <a:cubicBezTo>
                    <a:pt x="40897" y="74340"/>
                    <a:pt x="40647" y="74329"/>
                    <a:pt x="40397" y="74329"/>
                  </a:cubicBezTo>
                  <a:cubicBezTo>
                    <a:pt x="38218" y="74329"/>
                    <a:pt x="36082" y="75200"/>
                    <a:pt x="33896" y="75455"/>
                  </a:cubicBezTo>
                  <a:cubicBezTo>
                    <a:pt x="33619" y="75487"/>
                    <a:pt x="33335" y="75503"/>
                    <a:pt x="33048" y="75503"/>
                  </a:cubicBezTo>
                  <a:cubicBezTo>
                    <a:pt x="30807" y="75503"/>
                    <a:pt x="28395" y="74514"/>
                    <a:pt x="27939" y="72388"/>
                  </a:cubicBezTo>
                  <a:cubicBezTo>
                    <a:pt x="27802" y="71741"/>
                    <a:pt x="27855" y="71030"/>
                    <a:pt x="27514" y="70464"/>
                  </a:cubicBezTo>
                  <a:cubicBezTo>
                    <a:pt x="27109" y="69793"/>
                    <a:pt x="26279" y="69553"/>
                    <a:pt x="25473" y="69553"/>
                  </a:cubicBezTo>
                  <a:cubicBezTo>
                    <a:pt x="25313" y="69553"/>
                    <a:pt x="25154" y="69562"/>
                    <a:pt x="24999" y="69580"/>
                  </a:cubicBezTo>
                  <a:cubicBezTo>
                    <a:pt x="21817" y="69942"/>
                    <a:pt x="18598" y="72595"/>
                    <a:pt x="15740" y="72595"/>
                  </a:cubicBezTo>
                  <a:cubicBezTo>
                    <a:pt x="14956" y="72595"/>
                    <a:pt x="14199" y="72395"/>
                    <a:pt x="13478" y="71894"/>
                  </a:cubicBezTo>
                  <a:cubicBezTo>
                    <a:pt x="11337" y="76062"/>
                    <a:pt x="6101" y="77629"/>
                    <a:pt x="3179" y="81294"/>
                  </a:cubicBezTo>
                  <a:cubicBezTo>
                    <a:pt x="0" y="85282"/>
                    <a:pt x="268" y="91440"/>
                    <a:pt x="3354" y="95500"/>
                  </a:cubicBezTo>
                  <a:cubicBezTo>
                    <a:pt x="6050" y="99045"/>
                    <a:pt x="10552" y="100957"/>
                    <a:pt x="15019" y="100957"/>
                  </a:cubicBezTo>
                  <a:cubicBezTo>
                    <a:pt x="15667" y="100957"/>
                    <a:pt x="16314" y="100917"/>
                    <a:pt x="16954" y="100836"/>
                  </a:cubicBezTo>
                  <a:cubicBezTo>
                    <a:pt x="17630" y="100750"/>
                    <a:pt x="18327" y="100626"/>
                    <a:pt x="19005" y="100626"/>
                  </a:cubicBezTo>
                  <a:cubicBezTo>
                    <a:pt x="19489" y="100626"/>
                    <a:pt x="19963" y="100690"/>
                    <a:pt x="20413" y="100875"/>
                  </a:cubicBezTo>
                  <a:cubicBezTo>
                    <a:pt x="21482" y="101317"/>
                    <a:pt x="22166" y="102352"/>
                    <a:pt x="23058" y="103088"/>
                  </a:cubicBezTo>
                  <a:cubicBezTo>
                    <a:pt x="23580" y="103519"/>
                    <a:pt x="24303" y="103823"/>
                    <a:pt x="24961" y="103823"/>
                  </a:cubicBezTo>
                  <a:cubicBezTo>
                    <a:pt x="25427" y="103823"/>
                    <a:pt x="25861" y="103670"/>
                    <a:pt x="26168" y="103301"/>
                  </a:cubicBezTo>
                  <a:lnTo>
                    <a:pt x="26168" y="103301"/>
                  </a:lnTo>
                  <a:cubicBezTo>
                    <a:pt x="25321" y="105399"/>
                    <a:pt x="25557" y="107902"/>
                    <a:pt x="26779" y="109805"/>
                  </a:cubicBezTo>
                  <a:cubicBezTo>
                    <a:pt x="28099" y="111859"/>
                    <a:pt x="30559" y="113484"/>
                    <a:pt x="30509" y="115926"/>
                  </a:cubicBezTo>
                  <a:cubicBezTo>
                    <a:pt x="30482" y="117190"/>
                    <a:pt x="29748" y="118318"/>
                    <a:pt x="29403" y="119536"/>
                  </a:cubicBezTo>
                  <a:cubicBezTo>
                    <a:pt x="27829" y="125109"/>
                    <a:pt x="34415" y="129657"/>
                    <a:pt x="35455" y="135354"/>
                  </a:cubicBezTo>
                  <a:cubicBezTo>
                    <a:pt x="35736" y="136888"/>
                    <a:pt x="35735" y="138735"/>
                    <a:pt x="37029" y="139601"/>
                  </a:cubicBezTo>
                  <a:cubicBezTo>
                    <a:pt x="37625" y="139999"/>
                    <a:pt x="38374" y="140081"/>
                    <a:pt x="39090" y="140127"/>
                  </a:cubicBezTo>
                  <a:cubicBezTo>
                    <a:pt x="39409" y="140148"/>
                    <a:pt x="39736" y="140158"/>
                    <a:pt x="40067" y="140158"/>
                  </a:cubicBezTo>
                  <a:cubicBezTo>
                    <a:pt x="43538" y="140158"/>
                    <a:pt x="47454" y="138962"/>
                    <a:pt x="48151" y="135675"/>
                  </a:cubicBezTo>
                  <a:cubicBezTo>
                    <a:pt x="48366" y="134657"/>
                    <a:pt x="48212" y="133602"/>
                    <a:pt x="48243" y="132560"/>
                  </a:cubicBezTo>
                  <a:cubicBezTo>
                    <a:pt x="48336" y="129451"/>
                    <a:pt x="50239" y="126459"/>
                    <a:pt x="53017" y="125056"/>
                  </a:cubicBezTo>
                  <a:cubicBezTo>
                    <a:pt x="53771" y="124675"/>
                    <a:pt x="54600" y="124390"/>
                    <a:pt x="55202" y="123799"/>
                  </a:cubicBezTo>
                  <a:cubicBezTo>
                    <a:pt x="56528" y="122495"/>
                    <a:pt x="56234" y="120283"/>
                    <a:pt x="55553" y="118553"/>
                  </a:cubicBezTo>
                  <a:cubicBezTo>
                    <a:pt x="54872" y="116821"/>
                    <a:pt x="53881" y="115076"/>
                    <a:pt x="54120" y="113231"/>
                  </a:cubicBezTo>
                  <a:cubicBezTo>
                    <a:pt x="54502" y="110269"/>
                    <a:pt x="57681" y="108706"/>
                    <a:pt x="60090" y="106941"/>
                  </a:cubicBezTo>
                  <a:cubicBezTo>
                    <a:pt x="63716" y="104284"/>
                    <a:pt x="66206" y="100125"/>
                    <a:pt x="66835" y="95675"/>
                  </a:cubicBezTo>
                  <a:lnTo>
                    <a:pt x="66835" y="95675"/>
                  </a:lnTo>
                  <a:cubicBezTo>
                    <a:pt x="65061" y="96232"/>
                    <a:pt x="63075" y="96745"/>
                    <a:pt x="61220" y="96745"/>
                  </a:cubicBezTo>
                  <a:cubicBezTo>
                    <a:pt x="59581" y="96745"/>
                    <a:pt x="58045" y="96344"/>
                    <a:pt x="56849" y="95215"/>
                  </a:cubicBezTo>
                  <a:cubicBezTo>
                    <a:pt x="55965" y="94380"/>
                    <a:pt x="55421" y="93259"/>
                    <a:pt x="54897" y="92162"/>
                  </a:cubicBezTo>
                  <a:lnTo>
                    <a:pt x="50173" y="82291"/>
                  </a:lnTo>
                  <a:cubicBezTo>
                    <a:pt x="49966" y="81857"/>
                    <a:pt x="49755" y="81362"/>
                    <a:pt x="49925" y="80912"/>
                  </a:cubicBezTo>
                  <a:cubicBezTo>
                    <a:pt x="50074" y="80517"/>
                    <a:pt x="50366" y="80356"/>
                    <a:pt x="50717" y="80356"/>
                  </a:cubicBezTo>
                  <a:cubicBezTo>
                    <a:pt x="51453" y="80356"/>
                    <a:pt x="52449" y="81064"/>
                    <a:pt x="52928" y="81807"/>
                  </a:cubicBezTo>
                  <a:cubicBezTo>
                    <a:pt x="55452" y="85724"/>
                    <a:pt x="57718" y="89804"/>
                    <a:pt x="59707" y="94020"/>
                  </a:cubicBezTo>
                  <a:cubicBezTo>
                    <a:pt x="63791" y="93273"/>
                    <a:pt x="67648" y="91596"/>
                    <a:pt x="70980" y="89118"/>
                  </a:cubicBezTo>
                  <a:cubicBezTo>
                    <a:pt x="72037" y="88329"/>
                    <a:pt x="73088" y="87386"/>
                    <a:pt x="73445" y="86117"/>
                  </a:cubicBezTo>
                  <a:cubicBezTo>
                    <a:pt x="73802" y="84846"/>
                    <a:pt x="73146" y="83218"/>
                    <a:pt x="71846" y="82993"/>
                  </a:cubicBezTo>
                  <a:cubicBezTo>
                    <a:pt x="71723" y="82971"/>
                    <a:pt x="71600" y="82963"/>
                    <a:pt x="71476" y="82963"/>
                  </a:cubicBezTo>
                  <a:cubicBezTo>
                    <a:pt x="71093" y="82963"/>
                    <a:pt x="70708" y="83045"/>
                    <a:pt x="70324" y="83086"/>
                  </a:cubicBezTo>
                  <a:cubicBezTo>
                    <a:pt x="70133" y="83106"/>
                    <a:pt x="69943" y="83115"/>
                    <a:pt x="69755" y="83115"/>
                  </a:cubicBezTo>
                  <a:cubicBezTo>
                    <a:pt x="66927" y="83115"/>
                    <a:pt x="64468" y="80925"/>
                    <a:pt x="62588" y="78727"/>
                  </a:cubicBezTo>
                  <a:cubicBezTo>
                    <a:pt x="63132" y="78118"/>
                    <a:pt x="63852" y="77890"/>
                    <a:pt x="64640" y="77890"/>
                  </a:cubicBezTo>
                  <a:cubicBezTo>
                    <a:pt x="65842" y="77890"/>
                    <a:pt x="67201" y="78421"/>
                    <a:pt x="68334" y="78941"/>
                  </a:cubicBezTo>
                  <a:cubicBezTo>
                    <a:pt x="71699" y="80486"/>
                    <a:pt x="75249" y="81588"/>
                    <a:pt x="78895" y="82221"/>
                  </a:cubicBezTo>
                  <a:cubicBezTo>
                    <a:pt x="79803" y="82378"/>
                    <a:pt x="80736" y="82513"/>
                    <a:pt x="81554" y="82936"/>
                  </a:cubicBezTo>
                  <a:cubicBezTo>
                    <a:pt x="82126" y="83232"/>
                    <a:pt x="82622" y="83658"/>
                    <a:pt x="83095" y="84096"/>
                  </a:cubicBezTo>
                  <a:cubicBezTo>
                    <a:pt x="87298" y="87967"/>
                    <a:pt x="90407" y="93013"/>
                    <a:pt x="91975" y="98509"/>
                  </a:cubicBezTo>
                  <a:cubicBezTo>
                    <a:pt x="92104" y="98538"/>
                    <a:pt x="92231" y="98552"/>
                    <a:pt x="92354" y="98552"/>
                  </a:cubicBezTo>
                  <a:cubicBezTo>
                    <a:pt x="93754" y="98552"/>
                    <a:pt x="94717" y="96760"/>
                    <a:pt x="94833" y="95252"/>
                  </a:cubicBezTo>
                  <a:cubicBezTo>
                    <a:pt x="94960" y="93612"/>
                    <a:pt x="94769" y="91722"/>
                    <a:pt x="95948" y="90578"/>
                  </a:cubicBezTo>
                  <a:cubicBezTo>
                    <a:pt x="96875" y="89678"/>
                    <a:pt x="98399" y="89556"/>
                    <a:pt x="99214" y="88552"/>
                  </a:cubicBezTo>
                  <a:cubicBezTo>
                    <a:pt x="100238" y="87289"/>
                    <a:pt x="99703" y="85157"/>
                    <a:pt x="100900" y="84056"/>
                  </a:cubicBezTo>
                  <a:cubicBezTo>
                    <a:pt x="101284" y="83704"/>
                    <a:pt x="101728" y="83552"/>
                    <a:pt x="102190" y="83552"/>
                  </a:cubicBezTo>
                  <a:cubicBezTo>
                    <a:pt x="103537" y="83552"/>
                    <a:pt x="105034" y="84844"/>
                    <a:pt x="105630" y="86240"/>
                  </a:cubicBezTo>
                  <a:cubicBezTo>
                    <a:pt x="106431" y="88116"/>
                    <a:pt x="106723" y="90422"/>
                    <a:pt x="108410" y="91569"/>
                  </a:cubicBezTo>
                  <a:lnTo>
                    <a:pt x="111137" y="91176"/>
                  </a:lnTo>
                  <a:cubicBezTo>
                    <a:pt x="111152" y="95778"/>
                    <a:pt x="112750" y="100362"/>
                    <a:pt x="115602" y="103975"/>
                  </a:cubicBezTo>
                  <a:cubicBezTo>
                    <a:pt x="117157" y="103161"/>
                    <a:pt x="116453" y="100795"/>
                    <a:pt x="115480" y="99330"/>
                  </a:cubicBezTo>
                  <a:cubicBezTo>
                    <a:pt x="114508" y="97866"/>
                    <a:pt x="113554" y="95681"/>
                    <a:pt x="114936" y="94596"/>
                  </a:cubicBezTo>
                  <a:lnTo>
                    <a:pt x="114936" y="94596"/>
                  </a:lnTo>
                  <a:cubicBezTo>
                    <a:pt x="116854" y="94614"/>
                    <a:pt x="117747" y="97259"/>
                    <a:pt x="119611" y="97712"/>
                  </a:cubicBezTo>
                  <a:cubicBezTo>
                    <a:pt x="119777" y="97752"/>
                    <a:pt x="119940" y="97771"/>
                    <a:pt x="120101" y="97771"/>
                  </a:cubicBezTo>
                  <a:cubicBezTo>
                    <a:pt x="121744" y="97771"/>
                    <a:pt x="123089" y="95790"/>
                    <a:pt x="122784" y="94080"/>
                  </a:cubicBezTo>
                  <a:cubicBezTo>
                    <a:pt x="122451" y="92201"/>
                    <a:pt x="120835" y="90820"/>
                    <a:pt x="119169" y="89895"/>
                  </a:cubicBezTo>
                  <a:cubicBezTo>
                    <a:pt x="117675" y="88258"/>
                    <a:pt x="119833" y="85644"/>
                    <a:pt x="122018" y="85274"/>
                  </a:cubicBezTo>
                  <a:cubicBezTo>
                    <a:pt x="122730" y="85153"/>
                    <a:pt x="123464" y="85138"/>
                    <a:pt x="124199" y="85138"/>
                  </a:cubicBezTo>
                  <a:cubicBezTo>
                    <a:pt x="124443" y="85138"/>
                    <a:pt x="124686" y="85140"/>
                    <a:pt x="124930" y="85140"/>
                  </a:cubicBezTo>
                  <a:cubicBezTo>
                    <a:pt x="126201" y="85140"/>
                    <a:pt x="127452" y="85095"/>
                    <a:pt x="128573" y="84531"/>
                  </a:cubicBezTo>
                  <a:cubicBezTo>
                    <a:pt x="130946" y="83339"/>
                    <a:pt x="131739" y="80207"/>
                    <a:pt x="131200" y="77607"/>
                  </a:cubicBezTo>
                  <a:cubicBezTo>
                    <a:pt x="130659" y="75007"/>
                    <a:pt x="129117" y="72748"/>
                    <a:pt x="127857" y="70410"/>
                  </a:cubicBezTo>
                  <a:cubicBezTo>
                    <a:pt x="126781" y="68413"/>
                    <a:pt x="126249" y="65298"/>
                    <a:pt x="128341" y="64420"/>
                  </a:cubicBezTo>
                  <a:cubicBezTo>
                    <a:pt x="128900" y="64186"/>
                    <a:pt x="129528" y="64195"/>
                    <a:pt x="130135" y="64170"/>
                  </a:cubicBezTo>
                  <a:cubicBezTo>
                    <a:pt x="138047" y="63837"/>
                    <a:pt x="144592" y="55459"/>
                    <a:pt x="143005" y="47701"/>
                  </a:cubicBezTo>
                  <a:cubicBezTo>
                    <a:pt x="142706" y="46238"/>
                    <a:pt x="142140" y="44786"/>
                    <a:pt x="141097" y="43719"/>
                  </a:cubicBezTo>
                  <a:cubicBezTo>
                    <a:pt x="139216" y="41800"/>
                    <a:pt x="136024" y="41349"/>
                    <a:pt x="134619" y="39057"/>
                  </a:cubicBezTo>
                  <a:cubicBezTo>
                    <a:pt x="132900" y="36255"/>
                    <a:pt x="135025" y="32537"/>
                    <a:pt x="137778" y="30737"/>
                  </a:cubicBezTo>
                  <a:cubicBezTo>
                    <a:pt x="140529" y="28938"/>
                    <a:pt x="143891" y="28156"/>
                    <a:pt x="146461" y="26105"/>
                  </a:cubicBezTo>
                  <a:cubicBezTo>
                    <a:pt x="147145" y="26087"/>
                    <a:pt x="147512" y="25417"/>
                    <a:pt x="147638" y="24743"/>
                  </a:cubicBezTo>
                  <a:cubicBezTo>
                    <a:pt x="147716" y="24319"/>
                    <a:pt x="147611" y="23887"/>
                    <a:pt x="147608" y="23456"/>
                  </a:cubicBezTo>
                  <a:cubicBezTo>
                    <a:pt x="147598" y="22276"/>
                    <a:pt x="148442" y="21139"/>
                    <a:pt x="149574" y="20805"/>
                  </a:cubicBezTo>
                  <a:cubicBezTo>
                    <a:pt x="149811" y="20736"/>
                    <a:pt x="150056" y="20702"/>
                    <a:pt x="150302" y="20702"/>
                  </a:cubicBezTo>
                  <a:cubicBezTo>
                    <a:pt x="151231" y="20702"/>
                    <a:pt x="152165" y="21179"/>
                    <a:pt x="152664" y="21968"/>
                  </a:cubicBezTo>
                  <a:cubicBezTo>
                    <a:pt x="153442" y="23198"/>
                    <a:pt x="153129" y="24821"/>
                    <a:pt x="152563" y="26163"/>
                  </a:cubicBezTo>
                  <a:cubicBezTo>
                    <a:pt x="151998" y="27505"/>
                    <a:pt x="151199" y="28790"/>
                    <a:pt x="151051" y="30239"/>
                  </a:cubicBezTo>
                  <a:cubicBezTo>
                    <a:pt x="150905" y="31687"/>
                    <a:pt x="151726" y="33391"/>
                    <a:pt x="153173" y="33553"/>
                  </a:cubicBezTo>
                  <a:cubicBezTo>
                    <a:pt x="153252" y="33562"/>
                    <a:pt x="153330" y="33566"/>
                    <a:pt x="153406" y="33566"/>
                  </a:cubicBezTo>
                  <a:cubicBezTo>
                    <a:pt x="155043" y="33566"/>
                    <a:pt x="156090" y="31574"/>
                    <a:pt x="156201" y="29877"/>
                  </a:cubicBezTo>
                  <a:cubicBezTo>
                    <a:pt x="156318" y="28099"/>
                    <a:pt x="155972" y="26160"/>
                    <a:pt x="156925" y="24659"/>
                  </a:cubicBezTo>
                  <a:cubicBezTo>
                    <a:pt x="158377" y="22374"/>
                    <a:pt x="162385" y="21839"/>
                    <a:pt x="162490" y="19133"/>
                  </a:cubicBezTo>
                  <a:cubicBezTo>
                    <a:pt x="162574" y="16945"/>
                    <a:pt x="159821" y="15661"/>
                    <a:pt x="159327" y="13530"/>
                  </a:cubicBezTo>
                  <a:cubicBezTo>
                    <a:pt x="159129" y="12668"/>
                    <a:pt x="159325" y="11773"/>
                    <a:pt x="159405" y="10894"/>
                  </a:cubicBezTo>
                  <a:cubicBezTo>
                    <a:pt x="159709" y="7612"/>
                    <a:pt x="158263" y="4218"/>
                    <a:pt x="155688" y="2163"/>
                  </a:cubicBezTo>
                  <a:cubicBezTo>
                    <a:pt x="153919" y="751"/>
                    <a:pt x="151652" y="0"/>
                    <a:pt x="14939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4465" name="Google Shape;14465;p45"/>
            <p:cNvSpPr/>
            <p:nvPr/>
          </p:nvSpPr>
          <p:spPr>
            <a:xfrm>
              <a:off x="6146600" y="3671525"/>
              <a:ext cx="342925" cy="189500"/>
            </a:xfrm>
            <a:custGeom>
              <a:avLst/>
              <a:gdLst/>
              <a:ahLst/>
              <a:cxnLst/>
              <a:rect l="l" t="t" r="r" b="b"/>
              <a:pathLst>
                <a:path w="13717" h="7580" extrusionOk="0">
                  <a:moveTo>
                    <a:pt x="9951" y="0"/>
                  </a:moveTo>
                  <a:cubicBezTo>
                    <a:pt x="6355" y="0"/>
                    <a:pt x="1" y="1281"/>
                    <a:pt x="2486" y="4894"/>
                  </a:cubicBezTo>
                  <a:cubicBezTo>
                    <a:pt x="3169" y="5885"/>
                    <a:pt x="4297" y="6467"/>
                    <a:pt x="5404" y="6938"/>
                  </a:cubicBezTo>
                  <a:cubicBezTo>
                    <a:pt x="6217" y="7282"/>
                    <a:pt x="7136" y="7580"/>
                    <a:pt x="8003" y="7580"/>
                  </a:cubicBezTo>
                  <a:cubicBezTo>
                    <a:pt x="8565" y="7580"/>
                    <a:pt x="9106" y="7454"/>
                    <a:pt x="9581" y="7134"/>
                  </a:cubicBezTo>
                  <a:cubicBezTo>
                    <a:pt x="10406" y="6577"/>
                    <a:pt x="13156" y="2774"/>
                    <a:pt x="13348" y="1948"/>
                  </a:cubicBezTo>
                  <a:cubicBezTo>
                    <a:pt x="13716" y="358"/>
                    <a:pt x="13186" y="447"/>
                    <a:pt x="11597" y="126"/>
                  </a:cubicBezTo>
                  <a:cubicBezTo>
                    <a:pt x="11194" y="44"/>
                    <a:pt x="10620" y="0"/>
                    <a:pt x="995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4466" name="Google Shape;14466;p45"/>
            <p:cNvSpPr/>
            <p:nvPr/>
          </p:nvSpPr>
          <p:spPr>
            <a:xfrm>
              <a:off x="5901600" y="3652500"/>
              <a:ext cx="558700" cy="402875"/>
            </a:xfrm>
            <a:custGeom>
              <a:avLst/>
              <a:gdLst/>
              <a:ahLst/>
              <a:cxnLst/>
              <a:rect l="l" t="t" r="r" b="b"/>
              <a:pathLst>
                <a:path w="22348" h="16115" extrusionOk="0">
                  <a:moveTo>
                    <a:pt x="946" y="1"/>
                  </a:moveTo>
                  <a:cubicBezTo>
                    <a:pt x="616" y="1"/>
                    <a:pt x="299" y="66"/>
                    <a:pt x="1" y="208"/>
                  </a:cubicBezTo>
                  <a:cubicBezTo>
                    <a:pt x="742" y="1762"/>
                    <a:pt x="2032" y="3475"/>
                    <a:pt x="2935" y="5119"/>
                  </a:cubicBezTo>
                  <a:cubicBezTo>
                    <a:pt x="6575" y="11745"/>
                    <a:pt x="13987" y="16115"/>
                    <a:pt x="21544" y="16115"/>
                  </a:cubicBezTo>
                  <a:cubicBezTo>
                    <a:pt x="21635" y="16115"/>
                    <a:pt x="21726" y="16114"/>
                    <a:pt x="21817" y="16113"/>
                  </a:cubicBezTo>
                  <a:cubicBezTo>
                    <a:pt x="22347" y="15571"/>
                    <a:pt x="21564" y="14744"/>
                    <a:pt x="20866" y="14448"/>
                  </a:cubicBezTo>
                  <a:cubicBezTo>
                    <a:pt x="18934" y="13634"/>
                    <a:pt x="16857" y="13226"/>
                    <a:pt x="14879" y="12532"/>
                  </a:cubicBezTo>
                  <a:cubicBezTo>
                    <a:pt x="12900" y="11839"/>
                    <a:pt x="10943" y="10790"/>
                    <a:pt x="9769" y="9051"/>
                  </a:cubicBezTo>
                  <a:cubicBezTo>
                    <a:pt x="9280" y="8326"/>
                    <a:pt x="8945" y="7508"/>
                    <a:pt x="8542" y="6731"/>
                  </a:cubicBezTo>
                  <a:cubicBezTo>
                    <a:pt x="7503" y="4729"/>
                    <a:pt x="3759" y="1"/>
                    <a:pt x="9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4467" name="Google Shape;14467;p45"/>
            <p:cNvSpPr/>
            <p:nvPr/>
          </p:nvSpPr>
          <p:spPr>
            <a:xfrm>
              <a:off x="6249675" y="4061675"/>
              <a:ext cx="964575" cy="811125"/>
            </a:xfrm>
            <a:custGeom>
              <a:avLst/>
              <a:gdLst/>
              <a:ahLst/>
              <a:cxnLst/>
              <a:rect l="l" t="t" r="r" b="b"/>
              <a:pathLst>
                <a:path w="38583" h="32445" extrusionOk="0">
                  <a:moveTo>
                    <a:pt x="17573" y="0"/>
                  </a:moveTo>
                  <a:cubicBezTo>
                    <a:pt x="14431" y="0"/>
                    <a:pt x="10968" y="2180"/>
                    <a:pt x="9011" y="4369"/>
                  </a:cubicBezTo>
                  <a:cubicBezTo>
                    <a:pt x="8028" y="5468"/>
                    <a:pt x="7111" y="6810"/>
                    <a:pt x="5676" y="7153"/>
                  </a:cubicBezTo>
                  <a:cubicBezTo>
                    <a:pt x="4830" y="7356"/>
                    <a:pt x="3925" y="7164"/>
                    <a:pt x="3076" y="7361"/>
                  </a:cubicBezTo>
                  <a:cubicBezTo>
                    <a:pt x="581" y="7938"/>
                    <a:pt x="1" y="11293"/>
                    <a:pt x="569" y="13791"/>
                  </a:cubicBezTo>
                  <a:cubicBezTo>
                    <a:pt x="1136" y="16289"/>
                    <a:pt x="2307" y="18910"/>
                    <a:pt x="1374" y="21296"/>
                  </a:cubicBezTo>
                  <a:cubicBezTo>
                    <a:pt x="1185" y="21776"/>
                    <a:pt x="913" y="22246"/>
                    <a:pt x="921" y="22762"/>
                  </a:cubicBezTo>
                  <a:cubicBezTo>
                    <a:pt x="932" y="23380"/>
                    <a:pt x="1355" y="23921"/>
                    <a:pt x="1849" y="24293"/>
                  </a:cubicBezTo>
                  <a:cubicBezTo>
                    <a:pt x="2646" y="24890"/>
                    <a:pt x="3559" y="25128"/>
                    <a:pt x="4517" y="25128"/>
                  </a:cubicBezTo>
                  <a:cubicBezTo>
                    <a:pt x="6301" y="25128"/>
                    <a:pt x="8239" y="24301"/>
                    <a:pt x="9868" y="23418"/>
                  </a:cubicBezTo>
                  <a:cubicBezTo>
                    <a:pt x="11665" y="22444"/>
                    <a:pt x="13735" y="21414"/>
                    <a:pt x="15685" y="21414"/>
                  </a:cubicBezTo>
                  <a:cubicBezTo>
                    <a:pt x="16453" y="21414"/>
                    <a:pt x="17203" y="21574"/>
                    <a:pt x="17910" y="21960"/>
                  </a:cubicBezTo>
                  <a:cubicBezTo>
                    <a:pt x="20585" y="23420"/>
                    <a:pt x="20837" y="27119"/>
                    <a:pt x="22486" y="29685"/>
                  </a:cubicBezTo>
                  <a:cubicBezTo>
                    <a:pt x="23522" y="31296"/>
                    <a:pt x="25450" y="32445"/>
                    <a:pt x="27291" y="32445"/>
                  </a:cubicBezTo>
                  <a:cubicBezTo>
                    <a:pt x="28027" y="32445"/>
                    <a:pt x="28749" y="32261"/>
                    <a:pt x="29394" y="31851"/>
                  </a:cubicBezTo>
                  <a:cubicBezTo>
                    <a:pt x="30163" y="31362"/>
                    <a:pt x="30731" y="30624"/>
                    <a:pt x="31285" y="29900"/>
                  </a:cubicBezTo>
                  <a:lnTo>
                    <a:pt x="34684" y="25460"/>
                  </a:lnTo>
                  <a:cubicBezTo>
                    <a:pt x="36183" y="23501"/>
                    <a:pt x="37736" y="21414"/>
                    <a:pt x="38025" y="18965"/>
                  </a:cubicBezTo>
                  <a:cubicBezTo>
                    <a:pt x="38582" y="14235"/>
                    <a:pt x="34390" y="10436"/>
                    <a:pt x="30609" y="7540"/>
                  </a:cubicBezTo>
                  <a:cubicBezTo>
                    <a:pt x="30407" y="6031"/>
                    <a:pt x="30190" y="4479"/>
                    <a:pt x="29421" y="3165"/>
                  </a:cubicBezTo>
                  <a:cubicBezTo>
                    <a:pt x="28683" y="1906"/>
                    <a:pt x="27576" y="1186"/>
                    <a:pt x="26718" y="1186"/>
                  </a:cubicBezTo>
                  <a:cubicBezTo>
                    <a:pt x="25783" y="1186"/>
                    <a:pt x="25141" y="2039"/>
                    <a:pt x="25589" y="3982"/>
                  </a:cubicBezTo>
                  <a:cubicBezTo>
                    <a:pt x="25561" y="3983"/>
                    <a:pt x="25533" y="3983"/>
                    <a:pt x="25505" y="3983"/>
                  </a:cubicBezTo>
                  <a:cubicBezTo>
                    <a:pt x="23077" y="3983"/>
                    <a:pt x="21095" y="399"/>
                    <a:pt x="18382" y="51"/>
                  </a:cubicBezTo>
                  <a:cubicBezTo>
                    <a:pt x="18115" y="17"/>
                    <a:pt x="17846" y="0"/>
                    <a:pt x="1757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grpSp>
        <p:nvGrpSpPr>
          <p:cNvPr id="14468" name="Google Shape;14468;p45"/>
          <p:cNvGrpSpPr/>
          <p:nvPr/>
        </p:nvGrpSpPr>
        <p:grpSpPr>
          <a:xfrm>
            <a:off x="4675764" y="947845"/>
            <a:ext cx="567600" cy="1426800"/>
            <a:chOff x="4390175" y="898000"/>
            <a:chExt cx="567600" cy="1426800"/>
          </a:xfrm>
        </p:grpSpPr>
        <p:sp>
          <p:nvSpPr>
            <p:cNvPr id="14469" name="Google Shape;14469;p45"/>
            <p:cNvSpPr/>
            <p:nvPr/>
          </p:nvSpPr>
          <p:spPr>
            <a:xfrm>
              <a:off x="4390175" y="898000"/>
              <a:ext cx="567600" cy="567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100</a:t>
              </a:r>
              <a:endParaRPr dirty="0">
                <a:solidFill>
                  <a:srgbClr val="FFFFFF"/>
                </a:solidFill>
              </a:endParaRPr>
            </a:p>
          </p:txBody>
        </p:sp>
        <p:cxnSp>
          <p:nvCxnSpPr>
            <p:cNvPr id="14470" name="Google Shape;14470;p45"/>
            <p:cNvCxnSpPr>
              <a:stCxn id="14469" idx="4"/>
            </p:cNvCxnSpPr>
            <p:nvPr/>
          </p:nvCxnSpPr>
          <p:spPr>
            <a:xfrm>
              <a:off x="4673975" y="1465600"/>
              <a:ext cx="0" cy="85920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14471" name="Google Shape;14471;p45"/>
          <p:cNvGrpSpPr/>
          <p:nvPr/>
        </p:nvGrpSpPr>
        <p:grpSpPr>
          <a:xfrm>
            <a:off x="5672735" y="427034"/>
            <a:ext cx="567600" cy="1563900"/>
            <a:chOff x="5123229" y="796596"/>
            <a:chExt cx="567600" cy="1563900"/>
          </a:xfrm>
        </p:grpSpPr>
        <p:sp>
          <p:nvSpPr>
            <p:cNvPr id="14472" name="Google Shape;14472;p45"/>
            <p:cNvSpPr/>
            <p:nvPr/>
          </p:nvSpPr>
          <p:spPr>
            <a:xfrm>
              <a:off x="5123229" y="796596"/>
              <a:ext cx="567600" cy="567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200</a:t>
              </a:r>
              <a:endParaRPr dirty="0"/>
            </a:p>
          </p:txBody>
        </p:sp>
        <p:cxnSp>
          <p:nvCxnSpPr>
            <p:cNvPr id="14473" name="Google Shape;14473;p45"/>
            <p:cNvCxnSpPr>
              <a:stCxn id="14472" idx="4"/>
            </p:cNvCxnSpPr>
            <p:nvPr/>
          </p:nvCxnSpPr>
          <p:spPr>
            <a:xfrm>
              <a:off x="5407029" y="1364196"/>
              <a:ext cx="0" cy="9963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14474" name="Google Shape;14474;p45"/>
          <p:cNvGrpSpPr/>
          <p:nvPr/>
        </p:nvGrpSpPr>
        <p:grpSpPr>
          <a:xfrm>
            <a:off x="6083550" y="908088"/>
            <a:ext cx="567600" cy="1800900"/>
            <a:chOff x="4390175" y="898000"/>
            <a:chExt cx="567600" cy="1800900"/>
          </a:xfrm>
        </p:grpSpPr>
        <p:sp>
          <p:nvSpPr>
            <p:cNvPr id="14475" name="Google Shape;14475;p45"/>
            <p:cNvSpPr/>
            <p:nvPr/>
          </p:nvSpPr>
          <p:spPr>
            <a:xfrm>
              <a:off x="4390175" y="898000"/>
              <a:ext cx="567600" cy="567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300</a:t>
              </a:r>
              <a:endParaRPr dirty="0"/>
            </a:p>
          </p:txBody>
        </p:sp>
        <p:cxnSp>
          <p:nvCxnSpPr>
            <p:cNvPr id="14476" name="Google Shape;14476;p45"/>
            <p:cNvCxnSpPr>
              <a:stCxn id="14475" idx="4"/>
            </p:cNvCxnSpPr>
            <p:nvPr/>
          </p:nvCxnSpPr>
          <p:spPr>
            <a:xfrm>
              <a:off x="4673975" y="1465600"/>
              <a:ext cx="0" cy="12333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14477" name="Google Shape;14477;p45"/>
          <p:cNvGrpSpPr/>
          <p:nvPr/>
        </p:nvGrpSpPr>
        <p:grpSpPr>
          <a:xfrm>
            <a:off x="7594788" y="1454213"/>
            <a:ext cx="567600" cy="1748700"/>
            <a:chOff x="4390175" y="898000"/>
            <a:chExt cx="567600" cy="1748700"/>
          </a:xfrm>
        </p:grpSpPr>
        <p:sp>
          <p:nvSpPr>
            <p:cNvPr id="14478" name="Google Shape;14478;p45"/>
            <p:cNvSpPr/>
            <p:nvPr/>
          </p:nvSpPr>
          <p:spPr>
            <a:xfrm>
              <a:off x="4390175" y="898000"/>
              <a:ext cx="567600" cy="567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400</a:t>
              </a:r>
              <a:endParaRPr dirty="0"/>
            </a:p>
          </p:txBody>
        </p:sp>
        <p:cxnSp>
          <p:nvCxnSpPr>
            <p:cNvPr id="14479" name="Google Shape;14479;p45"/>
            <p:cNvCxnSpPr>
              <a:stCxn id="14478" idx="4"/>
            </p:cNvCxnSpPr>
            <p:nvPr/>
          </p:nvCxnSpPr>
          <p:spPr>
            <a:xfrm>
              <a:off x="4673975" y="1465600"/>
              <a:ext cx="0" cy="1181100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sp>
        <p:nvSpPr>
          <p:cNvPr id="14492" name="Google Shape;14492;p45"/>
          <p:cNvSpPr txBox="1"/>
          <p:nvPr/>
        </p:nvSpPr>
        <p:spPr>
          <a:xfrm>
            <a:off x="92968" y="1423347"/>
            <a:ext cx="4595634" cy="2772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Supongamos que dos países producen los mismos bienes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AR" sz="2000" dirty="0">
              <a:solidFill>
                <a:srgbClr val="00206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Colombia: Café/Petróleo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Brasil: Café/Petróleo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AR" sz="2000" dirty="0">
              <a:solidFill>
                <a:srgbClr val="00206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¿Es posible que hagan un intercambio de bienes y ambos se beneficien de esta operación?</a:t>
            </a:r>
            <a:endParaRPr sz="2000" dirty="0">
              <a:solidFill>
                <a:srgbClr val="00206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B193213-4DAC-4D93-ACD8-7C6722BCE5B9}"/>
              </a:ext>
            </a:extLst>
          </p:cNvPr>
          <p:cNvSpPr txBox="1"/>
          <p:nvPr/>
        </p:nvSpPr>
        <p:spPr>
          <a:xfrm>
            <a:off x="1297172" y="908088"/>
            <a:ext cx="2094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dirty="0">
                <a:solidFill>
                  <a:srgbClr val="002060"/>
                </a:solidFill>
                <a:latin typeface="Fira Sans Extra Condensed" panose="020B0604020202020204" charset="0"/>
              </a:rPr>
              <a:t>DEBATE</a:t>
            </a:r>
          </a:p>
        </p:txBody>
      </p:sp>
    </p:spTree>
    <p:extLst>
      <p:ext uri="{BB962C8B-B14F-4D97-AF65-F5344CB8AC3E}">
        <p14:creationId xmlns:p14="http://schemas.microsoft.com/office/powerpoint/2010/main" val="12451244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3A155D-60C9-F063-40A2-7A2D1F4F9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99F1795D-7EB9-E247-4734-4A3F98141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369" y="82306"/>
            <a:ext cx="6644838" cy="690000"/>
          </a:xfrm>
        </p:spPr>
        <p:txBody>
          <a:bodyPr/>
          <a:lstStyle/>
          <a:p>
            <a:r>
              <a:rPr lang="es-MX" dirty="0"/>
              <a:t>Intercambios Comerciales</a:t>
            </a:r>
            <a:endParaRPr lang="es-CO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FF158583-14FC-C552-AA33-312B87AD80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369" y="772306"/>
            <a:ext cx="7687825" cy="4288888"/>
          </a:xfrm>
        </p:spPr>
        <p:txBody>
          <a:bodyPr/>
          <a:lstStyle/>
          <a:p>
            <a:pPr marL="152400" indent="0">
              <a:buNone/>
            </a:pPr>
            <a:r>
              <a:rPr lang="es-MX" dirty="0"/>
              <a:t>Colombia y Brasil, ambos países producen los mismos bienes, café y petróleo. Punto seguido. En el caso de Colombia, si decide utilizar toda su fuerza de trabajo para producir café, podrá producir dos sacos de </a:t>
            </a:r>
            <a:r>
              <a:rPr lang="es-MX" b="1" i="1" dirty="0"/>
              <a:t>café cada 30 minutos</a:t>
            </a:r>
            <a:r>
              <a:rPr lang="es-MX" dirty="0"/>
              <a:t>, mientras que si utiliza su fuerza de trabajo para producir petróleo, podrá producir </a:t>
            </a:r>
            <a:r>
              <a:rPr lang="es-MX" b="1" i="1" dirty="0"/>
              <a:t>un barril de petróleo cada hora</a:t>
            </a:r>
            <a:r>
              <a:rPr lang="es-MX" dirty="0"/>
              <a:t>. En el caso de Brasil, si utiliza toda su fuerza de trabajo para producir </a:t>
            </a:r>
            <a:r>
              <a:rPr lang="es-MX" b="1" i="1" dirty="0"/>
              <a:t>café, podrá producir un saco de café por hora</a:t>
            </a:r>
            <a:r>
              <a:rPr lang="es-MX" dirty="0"/>
              <a:t>. pero si utiliza toda su fuerza de trabajo para producir petróleo, podrá producir </a:t>
            </a:r>
            <a:r>
              <a:rPr lang="es-MX" b="1" i="1" dirty="0"/>
              <a:t>un barril de petróleo cada 30 minutos</a:t>
            </a:r>
            <a:r>
              <a:rPr lang="es-MX" dirty="0"/>
              <a:t>. Hay que tener en cuenta que en ambos países la </a:t>
            </a:r>
            <a:r>
              <a:rPr lang="es-MX" b="1" i="1" dirty="0"/>
              <a:t>jornada laboral diaria es de 8 horas</a:t>
            </a:r>
            <a:r>
              <a:rPr lang="es-MX" dirty="0"/>
              <a:t>. Entonces, responda a las siguientes preguntas:</a:t>
            </a:r>
          </a:p>
          <a:p>
            <a:pPr marL="152400" indent="0">
              <a:buNone/>
            </a:pPr>
            <a:endParaRPr lang="es-MX" dirty="0"/>
          </a:p>
          <a:p>
            <a:pPr marL="152400" indent="0">
              <a:buNone/>
            </a:pPr>
            <a:r>
              <a:rPr lang="es-MX" dirty="0"/>
              <a:t> ¿Cuántos sacos de café puede producir Colombia al día?</a:t>
            </a:r>
          </a:p>
          <a:p>
            <a:pPr marL="152400" indent="0">
              <a:buNone/>
            </a:pPr>
            <a:r>
              <a:rPr lang="es-MX" dirty="0"/>
              <a:t> ¿Cuántos barriles de petróleo puede producir Colombia al día? </a:t>
            </a:r>
          </a:p>
          <a:p>
            <a:pPr marL="152400" indent="0">
              <a:buNone/>
            </a:pPr>
            <a:r>
              <a:rPr lang="es-MX" dirty="0"/>
              <a:t>¿En cuál de los bienes es más competitivo Colombia? </a:t>
            </a:r>
          </a:p>
          <a:p>
            <a:pPr marL="152400" indent="0">
              <a:buNone/>
            </a:pPr>
            <a:r>
              <a:rPr lang="es-MX" dirty="0"/>
              <a:t>¿En petróleo o en café? Tenga en cuenta, por competitividad, la mayor producción. </a:t>
            </a:r>
          </a:p>
          <a:p>
            <a:pPr marL="152400" indent="0">
              <a:buNone/>
            </a:pPr>
            <a:endParaRPr lang="es-MX" dirty="0"/>
          </a:p>
          <a:p>
            <a:pPr marL="152400" indent="0">
              <a:buNone/>
            </a:pPr>
            <a:r>
              <a:rPr lang="es-MX" dirty="0"/>
              <a:t>Para el caso de Brasil,</a:t>
            </a:r>
          </a:p>
          <a:p>
            <a:pPr marL="152400" indent="0">
              <a:buNone/>
            </a:pPr>
            <a:r>
              <a:rPr lang="es-MX" dirty="0"/>
              <a:t> ¿cuántos sacos de café puede producir Brasil al día? </a:t>
            </a:r>
          </a:p>
          <a:p>
            <a:pPr marL="152400" indent="0">
              <a:buNone/>
            </a:pPr>
            <a:r>
              <a:rPr lang="es-MX" dirty="0"/>
              <a:t>¿Cuántos barriles de petróleo puede producir Brasil en el día?</a:t>
            </a:r>
          </a:p>
          <a:p>
            <a:pPr marL="152400" indent="0">
              <a:buNone/>
            </a:pPr>
            <a:r>
              <a:rPr lang="es-MX" dirty="0"/>
              <a:t> ¿En cuál de los dos bienes es más competitivo Brasil? </a:t>
            </a:r>
          </a:p>
          <a:p>
            <a:pPr marL="152400" indent="0">
              <a:buNone/>
            </a:pPr>
            <a:endParaRPr lang="es-MX" dirty="0"/>
          </a:p>
          <a:p>
            <a:pPr marL="152400" indent="0">
              <a:buNone/>
            </a:pPr>
            <a:r>
              <a:rPr lang="es-MX" dirty="0"/>
              <a:t>Ahora bien, si los dos países deciden intercambiar, realizar un intercambio que puede tener la siguiente forma, Colombia ofrece dos sacos de café a cambio de un barril de petróleo, diga cuál de los dos gana o pierde.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2989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1" name="Google Shape;3211;p31"/>
          <p:cNvSpPr/>
          <p:nvPr/>
        </p:nvSpPr>
        <p:spPr>
          <a:xfrm>
            <a:off x="100" y="4057650"/>
            <a:ext cx="9144000" cy="456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2" name="Google Shape;3212;p31"/>
          <p:cNvSpPr/>
          <p:nvPr/>
        </p:nvSpPr>
        <p:spPr>
          <a:xfrm>
            <a:off x="124" y="3191663"/>
            <a:ext cx="4622473" cy="870579"/>
          </a:xfrm>
          <a:custGeom>
            <a:avLst/>
            <a:gdLst/>
            <a:ahLst/>
            <a:cxnLst/>
            <a:rect l="l" t="t" r="r" b="b"/>
            <a:pathLst>
              <a:path w="46968" h="8846" extrusionOk="0">
                <a:moveTo>
                  <a:pt x="24680" y="0"/>
                </a:moveTo>
                <a:lnTo>
                  <a:pt x="24680" y="2554"/>
                </a:lnTo>
                <a:lnTo>
                  <a:pt x="23147" y="2554"/>
                </a:lnTo>
                <a:lnTo>
                  <a:pt x="23147" y="6060"/>
                </a:lnTo>
                <a:lnTo>
                  <a:pt x="21801" y="6060"/>
                </a:lnTo>
                <a:lnTo>
                  <a:pt x="21801" y="2066"/>
                </a:lnTo>
                <a:lnTo>
                  <a:pt x="20059" y="2066"/>
                </a:lnTo>
                <a:lnTo>
                  <a:pt x="20059" y="929"/>
                </a:lnTo>
                <a:lnTo>
                  <a:pt x="17854" y="929"/>
                </a:lnTo>
                <a:lnTo>
                  <a:pt x="17854" y="3065"/>
                </a:lnTo>
                <a:lnTo>
                  <a:pt x="16577" y="3065"/>
                </a:lnTo>
                <a:lnTo>
                  <a:pt x="16577" y="2345"/>
                </a:lnTo>
                <a:lnTo>
                  <a:pt x="15346" y="2345"/>
                </a:lnTo>
                <a:lnTo>
                  <a:pt x="15346" y="5224"/>
                </a:lnTo>
                <a:lnTo>
                  <a:pt x="13907" y="5224"/>
                </a:lnTo>
                <a:lnTo>
                  <a:pt x="13048" y="3738"/>
                </a:lnTo>
                <a:lnTo>
                  <a:pt x="12050" y="3738"/>
                </a:lnTo>
                <a:lnTo>
                  <a:pt x="12050" y="2066"/>
                </a:lnTo>
                <a:lnTo>
                  <a:pt x="10285" y="2066"/>
                </a:lnTo>
                <a:lnTo>
                  <a:pt x="10285" y="6710"/>
                </a:lnTo>
                <a:lnTo>
                  <a:pt x="8498" y="6710"/>
                </a:lnTo>
                <a:lnTo>
                  <a:pt x="8498" y="5038"/>
                </a:lnTo>
                <a:lnTo>
                  <a:pt x="6988" y="5038"/>
                </a:lnTo>
                <a:lnTo>
                  <a:pt x="6988" y="2740"/>
                </a:lnTo>
                <a:lnTo>
                  <a:pt x="4644" y="2740"/>
                </a:lnTo>
                <a:lnTo>
                  <a:pt x="4644" y="3854"/>
                </a:lnTo>
                <a:lnTo>
                  <a:pt x="1811" y="3854"/>
                </a:lnTo>
                <a:lnTo>
                  <a:pt x="1811" y="5247"/>
                </a:lnTo>
                <a:lnTo>
                  <a:pt x="0" y="5247"/>
                </a:lnTo>
                <a:lnTo>
                  <a:pt x="0" y="8845"/>
                </a:lnTo>
                <a:lnTo>
                  <a:pt x="46967" y="8845"/>
                </a:lnTo>
                <a:lnTo>
                  <a:pt x="46967" y="6385"/>
                </a:lnTo>
                <a:lnTo>
                  <a:pt x="43462" y="6385"/>
                </a:lnTo>
                <a:lnTo>
                  <a:pt x="43462" y="4411"/>
                </a:lnTo>
                <a:lnTo>
                  <a:pt x="42022" y="4411"/>
                </a:lnTo>
                <a:lnTo>
                  <a:pt x="42022" y="209"/>
                </a:lnTo>
                <a:lnTo>
                  <a:pt x="39608" y="209"/>
                </a:lnTo>
                <a:lnTo>
                  <a:pt x="39608" y="2925"/>
                </a:lnTo>
                <a:lnTo>
                  <a:pt x="38261" y="2925"/>
                </a:lnTo>
                <a:lnTo>
                  <a:pt x="38261" y="6268"/>
                </a:lnTo>
                <a:lnTo>
                  <a:pt x="36149" y="6268"/>
                </a:lnTo>
                <a:lnTo>
                  <a:pt x="36149" y="5108"/>
                </a:lnTo>
                <a:lnTo>
                  <a:pt x="34082" y="5108"/>
                </a:lnTo>
                <a:lnTo>
                  <a:pt x="32504" y="3552"/>
                </a:lnTo>
                <a:lnTo>
                  <a:pt x="30344" y="3552"/>
                </a:lnTo>
                <a:lnTo>
                  <a:pt x="30344" y="1068"/>
                </a:lnTo>
                <a:lnTo>
                  <a:pt x="27117" y="1068"/>
                </a:lnTo>
                <a:lnTo>
                  <a:pt x="27117" y="0"/>
                </a:lnTo>
                <a:close/>
              </a:path>
            </a:pathLst>
          </a:custGeom>
          <a:solidFill>
            <a:srgbClr val="1A1F20">
              <a:alpha val="131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3" name="Google Shape;3213;p31"/>
          <p:cNvSpPr/>
          <p:nvPr/>
        </p:nvSpPr>
        <p:spPr>
          <a:xfrm>
            <a:off x="4622596" y="3191663"/>
            <a:ext cx="4622473" cy="870579"/>
          </a:xfrm>
          <a:custGeom>
            <a:avLst/>
            <a:gdLst/>
            <a:ahLst/>
            <a:cxnLst/>
            <a:rect l="l" t="t" r="r" b="b"/>
            <a:pathLst>
              <a:path w="46968" h="8846" extrusionOk="0">
                <a:moveTo>
                  <a:pt x="24680" y="0"/>
                </a:moveTo>
                <a:lnTo>
                  <a:pt x="24680" y="2554"/>
                </a:lnTo>
                <a:lnTo>
                  <a:pt x="23147" y="2554"/>
                </a:lnTo>
                <a:lnTo>
                  <a:pt x="23147" y="6060"/>
                </a:lnTo>
                <a:lnTo>
                  <a:pt x="21801" y="6060"/>
                </a:lnTo>
                <a:lnTo>
                  <a:pt x="21801" y="2066"/>
                </a:lnTo>
                <a:lnTo>
                  <a:pt x="20059" y="2066"/>
                </a:lnTo>
                <a:lnTo>
                  <a:pt x="20059" y="929"/>
                </a:lnTo>
                <a:lnTo>
                  <a:pt x="17854" y="929"/>
                </a:lnTo>
                <a:lnTo>
                  <a:pt x="17854" y="3065"/>
                </a:lnTo>
                <a:lnTo>
                  <a:pt x="16577" y="3065"/>
                </a:lnTo>
                <a:lnTo>
                  <a:pt x="16577" y="2345"/>
                </a:lnTo>
                <a:lnTo>
                  <a:pt x="15346" y="2345"/>
                </a:lnTo>
                <a:lnTo>
                  <a:pt x="15346" y="5224"/>
                </a:lnTo>
                <a:lnTo>
                  <a:pt x="13907" y="5224"/>
                </a:lnTo>
                <a:lnTo>
                  <a:pt x="13048" y="3738"/>
                </a:lnTo>
                <a:lnTo>
                  <a:pt x="12050" y="3738"/>
                </a:lnTo>
                <a:lnTo>
                  <a:pt x="12050" y="2066"/>
                </a:lnTo>
                <a:lnTo>
                  <a:pt x="10285" y="2066"/>
                </a:lnTo>
                <a:lnTo>
                  <a:pt x="10285" y="6710"/>
                </a:lnTo>
                <a:lnTo>
                  <a:pt x="8498" y="6710"/>
                </a:lnTo>
                <a:lnTo>
                  <a:pt x="8498" y="5038"/>
                </a:lnTo>
                <a:lnTo>
                  <a:pt x="6988" y="5038"/>
                </a:lnTo>
                <a:lnTo>
                  <a:pt x="6988" y="2740"/>
                </a:lnTo>
                <a:lnTo>
                  <a:pt x="4644" y="2740"/>
                </a:lnTo>
                <a:lnTo>
                  <a:pt x="4644" y="3854"/>
                </a:lnTo>
                <a:lnTo>
                  <a:pt x="1811" y="3854"/>
                </a:lnTo>
                <a:lnTo>
                  <a:pt x="1811" y="5247"/>
                </a:lnTo>
                <a:lnTo>
                  <a:pt x="0" y="5247"/>
                </a:lnTo>
                <a:lnTo>
                  <a:pt x="0" y="8845"/>
                </a:lnTo>
                <a:lnTo>
                  <a:pt x="46967" y="8845"/>
                </a:lnTo>
                <a:lnTo>
                  <a:pt x="46967" y="6385"/>
                </a:lnTo>
                <a:lnTo>
                  <a:pt x="43462" y="6385"/>
                </a:lnTo>
                <a:lnTo>
                  <a:pt x="43462" y="4411"/>
                </a:lnTo>
                <a:lnTo>
                  <a:pt x="42022" y="4411"/>
                </a:lnTo>
                <a:lnTo>
                  <a:pt x="42022" y="209"/>
                </a:lnTo>
                <a:lnTo>
                  <a:pt x="39608" y="209"/>
                </a:lnTo>
                <a:lnTo>
                  <a:pt x="39608" y="2925"/>
                </a:lnTo>
                <a:lnTo>
                  <a:pt x="38261" y="2925"/>
                </a:lnTo>
                <a:lnTo>
                  <a:pt x="38261" y="6268"/>
                </a:lnTo>
                <a:lnTo>
                  <a:pt x="36149" y="6268"/>
                </a:lnTo>
                <a:lnTo>
                  <a:pt x="36149" y="5108"/>
                </a:lnTo>
                <a:lnTo>
                  <a:pt x="34082" y="5108"/>
                </a:lnTo>
                <a:lnTo>
                  <a:pt x="32504" y="3552"/>
                </a:lnTo>
                <a:lnTo>
                  <a:pt x="30344" y="3552"/>
                </a:lnTo>
                <a:lnTo>
                  <a:pt x="30344" y="1068"/>
                </a:lnTo>
                <a:lnTo>
                  <a:pt x="27117" y="1068"/>
                </a:lnTo>
                <a:lnTo>
                  <a:pt x="27117" y="0"/>
                </a:lnTo>
                <a:close/>
              </a:path>
            </a:pathLst>
          </a:custGeom>
          <a:solidFill>
            <a:srgbClr val="1A1F20">
              <a:alpha val="131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4" name="Google Shape;3214;p31"/>
          <p:cNvSpPr txBox="1">
            <a:spLocks noGrp="1"/>
          </p:cNvSpPr>
          <p:nvPr>
            <p:ph type="ctrTitle"/>
          </p:nvPr>
        </p:nvSpPr>
        <p:spPr>
          <a:xfrm>
            <a:off x="921450" y="629250"/>
            <a:ext cx="7301100" cy="8108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Clase 1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15" name="Google Shape;3215;p31"/>
          <p:cNvSpPr txBox="1">
            <a:spLocks noGrp="1"/>
          </p:cNvSpPr>
          <p:nvPr>
            <p:ph type="subTitle" idx="1"/>
          </p:nvPr>
        </p:nvSpPr>
        <p:spPr>
          <a:xfrm>
            <a:off x="2081652" y="1358291"/>
            <a:ext cx="4909418" cy="16601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Presentación-Estudiantes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Acuerdo Pedagógico (Calificación del curso)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Presentación del curso/Temas a tratar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Diagnóstico inicial de clases- Términos claves en Exportaciones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¿Por qué es importante exportar?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16" name="Google Shape;3216;p31"/>
          <p:cNvSpPr/>
          <p:nvPr/>
        </p:nvSpPr>
        <p:spPr>
          <a:xfrm>
            <a:off x="763050" y="1836241"/>
            <a:ext cx="763222" cy="221288"/>
          </a:xfrm>
          <a:custGeom>
            <a:avLst/>
            <a:gdLst/>
            <a:ahLst/>
            <a:cxnLst/>
            <a:rect l="l" t="t" r="r" b="b"/>
            <a:pathLst>
              <a:path w="7291" h="2114" extrusionOk="0">
                <a:moveTo>
                  <a:pt x="2252" y="0"/>
                </a:moveTo>
                <a:lnTo>
                  <a:pt x="2113" y="24"/>
                </a:lnTo>
                <a:lnTo>
                  <a:pt x="1997" y="47"/>
                </a:lnTo>
                <a:lnTo>
                  <a:pt x="1857" y="116"/>
                </a:lnTo>
                <a:lnTo>
                  <a:pt x="1741" y="186"/>
                </a:lnTo>
                <a:lnTo>
                  <a:pt x="1648" y="279"/>
                </a:lnTo>
                <a:lnTo>
                  <a:pt x="1579" y="418"/>
                </a:lnTo>
                <a:lnTo>
                  <a:pt x="1556" y="534"/>
                </a:lnTo>
                <a:lnTo>
                  <a:pt x="1648" y="650"/>
                </a:lnTo>
                <a:lnTo>
                  <a:pt x="1556" y="558"/>
                </a:lnTo>
                <a:lnTo>
                  <a:pt x="1439" y="488"/>
                </a:lnTo>
                <a:lnTo>
                  <a:pt x="1323" y="465"/>
                </a:lnTo>
                <a:lnTo>
                  <a:pt x="1184" y="441"/>
                </a:lnTo>
                <a:lnTo>
                  <a:pt x="1068" y="441"/>
                </a:lnTo>
                <a:lnTo>
                  <a:pt x="952" y="465"/>
                </a:lnTo>
                <a:lnTo>
                  <a:pt x="813" y="488"/>
                </a:lnTo>
                <a:lnTo>
                  <a:pt x="720" y="558"/>
                </a:lnTo>
                <a:lnTo>
                  <a:pt x="604" y="627"/>
                </a:lnTo>
                <a:lnTo>
                  <a:pt x="511" y="720"/>
                </a:lnTo>
                <a:lnTo>
                  <a:pt x="441" y="813"/>
                </a:lnTo>
                <a:lnTo>
                  <a:pt x="395" y="906"/>
                </a:lnTo>
                <a:lnTo>
                  <a:pt x="348" y="1022"/>
                </a:lnTo>
                <a:lnTo>
                  <a:pt x="348" y="1161"/>
                </a:lnTo>
                <a:lnTo>
                  <a:pt x="348" y="1277"/>
                </a:lnTo>
                <a:lnTo>
                  <a:pt x="371" y="1393"/>
                </a:lnTo>
                <a:lnTo>
                  <a:pt x="395" y="1393"/>
                </a:lnTo>
                <a:lnTo>
                  <a:pt x="464" y="1417"/>
                </a:lnTo>
                <a:lnTo>
                  <a:pt x="534" y="1463"/>
                </a:lnTo>
                <a:lnTo>
                  <a:pt x="604" y="1533"/>
                </a:lnTo>
                <a:lnTo>
                  <a:pt x="534" y="1486"/>
                </a:lnTo>
                <a:lnTo>
                  <a:pt x="464" y="1440"/>
                </a:lnTo>
                <a:lnTo>
                  <a:pt x="395" y="1417"/>
                </a:lnTo>
                <a:lnTo>
                  <a:pt x="302" y="1417"/>
                </a:lnTo>
                <a:lnTo>
                  <a:pt x="232" y="1440"/>
                </a:lnTo>
                <a:lnTo>
                  <a:pt x="163" y="1463"/>
                </a:lnTo>
                <a:lnTo>
                  <a:pt x="93" y="1533"/>
                </a:lnTo>
                <a:lnTo>
                  <a:pt x="46" y="1579"/>
                </a:lnTo>
                <a:lnTo>
                  <a:pt x="23" y="1649"/>
                </a:lnTo>
                <a:lnTo>
                  <a:pt x="0" y="1718"/>
                </a:lnTo>
                <a:lnTo>
                  <a:pt x="23" y="1811"/>
                </a:lnTo>
                <a:lnTo>
                  <a:pt x="23" y="1881"/>
                </a:lnTo>
                <a:lnTo>
                  <a:pt x="70" y="1927"/>
                </a:lnTo>
                <a:lnTo>
                  <a:pt x="116" y="1997"/>
                </a:lnTo>
                <a:lnTo>
                  <a:pt x="186" y="2043"/>
                </a:lnTo>
                <a:lnTo>
                  <a:pt x="325" y="2090"/>
                </a:lnTo>
                <a:lnTo>
                  <a:pt x="5409" y="2090"/>
                </a:lnTo>
                <a:lnTo>
                  <a:pt x="6710" y="2113"/>
                </a:lnTo>
                <a:lnTo>
                  <a:pt x="7035" y="2113"/>
                </a:lnTo>
                <a:lnTo>
                  <a:pt x="7104" y="2090"/>
                </a:lnTo>
                <a:lnTo>
                  <a:pt x="7174" y="2067"/>
                </a:lnTo>
                <a:lnTo>
                  <a:pt x="7220" y="2020"/>
                </a:lnTo>
                <a:lnTo>
                  <a:pt x="7244" y="1974"/>
                </a:lnTo>
                <a:lnTo>
                  <a:pt x="7290" y="1904"/>
                </a:lnTo>
                <a:lnTo>
                  <a:pt x="7290" y="1834"/>
                </a:lnTo>
                <a:lnTo>
                  <a:pt x="7290" y="1672"/>
                </a:lnTo>
                <a:lnTo>
                  <a:pt x="7244" y="1509"/>
                </a:lnTo>
                <a:lnTo>
                  <a:pt x="7197" y="1370"/>
                </a:lnTo>
                <a:lnTo>
                  <a:pt x="7081" y="1277"/>
                </a:lnTo>
                <a:lnTo>
                  <a:pt x="6942" y="1184"/>
                </a:lnTo>
                <a:lnTo>
                  <a:pt x="6802" y="1138"/>
                </a:lnTo>
                <a:lnTo>
                  <a:pt x="6640" y="1138"/>
                </a:lnTo>
                <a:lnTo>
                  <a:pt x="6477" y="1161"/>
                </a:lnTo>
                <a:lnTo>
                  <a:pt x="6338" y="1231"/>
                </a:lnTo>
                <a:lnTo>
                  <a:pt x="6268" y="1277"/>
                </a:lnTo>
                <a:lnTo>
                  <a:pt x="6222" y="1347"/>
                </a:lnTo>
                <a:lnTo>
                  <a:pt x="6187" y="1399"/>
                </a:lnTo>
                <a:lnTo>
                  <a:pt x="6199" y="1370"/>
                </a:lnTo>
                <a:lnTo>
                  <a:pt x="6199" y="1347"/>
                </a:lnTo>
                <a:lnTo>
                  <a:pt x="6152" y="1138"/>
                </a:lnTo>
                <a:lnTo>
                  <a:pt x="6083" y="952"/>
                </a:lnTo>
                <a:lnTo>
                  <a:pt x="5967" y="766"/>
                </a:lnTo>
                <a:lnTo>
                  <a:pt x="5804" y="604"/>
                </a:lnTo>
                <a:lnTo>
                  <a:pt x="5642" y="465"/>
                </a:lnTo>
                <a:lnTo>
                  <a:pt x="5433" y="372"/>
                </a:lnTo>
                <a:lnTo>
                  <a:pt x="5224" y="302"/>
                </a:lnTo>
                <a:lnTo>
                  <a:pt x="5015" y="256"/>
                </a:lnTo>
                <a:lnTo>
                  <a:pt x="4806" y="232"/>
                </a:lnTo>
                <a:lnTo>
                  <a:pt x="4597" y="232"/>
                </a:lnTo>
                <a:lnTo>
                  <a:pt x="4365" y="279"/>
                </a:lnTo>
                <a:lnTo>
                  <a:pt x="4156" y="325"/>
                </a:lnTo>
                <a:lnTo>
                  <a:pt x="3970" y="395"/>
                </a:lnTo>
                <a:lnTo>
                  <a:pt x="3784" y="511"/>
                </a:lnTo>
                <a:lnTo>
                  <a:pt x="3645" y="627"/>
                </a:lnTo>
                <a:lnTo>
                  <a:pt x="3599" y="697"/>
                </a:lnTo>
                <a:lnTo>
                  <a:pt x="3575" y="790"/>
                </a:lnTo>
                <a:lnTo>
                  <a:pt x="3599" y="813"/>
                </a:lnTo>
                <a:lnTo>
                  <a:pt x="3691" y="929"/>
                </a:lnTo>
                <a:lnTo>
                  <a:pt x="3761" y="1068"/>
                </a:lnTo>
                <a:lnTo>
                  <a:pt x="3784" y="1208"/>
                </a:lnTo>
                <a:lnTo>
                  <a:pt x="3761" y="1347"/>
                </a:lnTo>
                <a:lnTo>
                  <a:pt x="3761" y="1208"/>
                </a:lnTo>
                <a:lnTo>
                  <a:pt x="3715" y="1092"/>
                </a:lnTo>
                <a:lnTo>
                  <a:pt x="3645" y="975"/>
                </a:lnTo>
                <a:lnTo>
                  <a:pt x="3529" y="883"/>
                </a:lnTo>
                <a:lnTo>
                  <a:pt x="3413" y="813"/>
                </a:lnTo>
                <a:lnTo>
                  <a:pt x="3297" y="766"/>
                </a:lnTo>
                <a:lnTo>
                  <a:pt x="3157" y="743"/>
                </a:lnTo>
                <a:lnTo>
                  <a:pt x="3018" y="743"/>
                </a:lnTo>
                <a:lnTo>
                  <a:pt x="2902" y="766"/>
                </a:lnTo>
                <a:lnTo>
                  <a:pt x="2763" y="790"/>
                </a:lnTo>
                <a:lnTo>
                  <a:pt x="2647" y="836"/>
                </a:lnTo>
                <a:lnTo>
                  <a:pt x="2531" y="906"/>
                </a:lnTo>
                <a:lnTo>
                  <a:pt x="2438" y="999"/>
                </a:lnTo>
                <a:lnTo>
                  <a:pt x="2368" y="1138"/>
                </a:lnTo>
                <a:lnTo>
                  <a:pt x="2345" y="1254"/>
                </a:lnTo>
                <a:lnTo>
                  <a:pt x="2345" y="1417"/>
                </a:lnTo>
                <a:lnTo>
                  <a:pt x="2298" y="1254"/>
                </a:lnTo>
                <a:lnTo>
                  <a:pt x="2322" y="1115"/>
                </a:lnTo>
                <a:lnTo>
                  <a:pt x="2368" y="975"/>
                </a:lnTo>
                <a:lnTo>
                  <a:pt x="2461" y="836"/>
                </a:lnTo>
                <a:lnTo>
                  <a:pt x="2577" y="743"/>
                </a:lnTo>
                <a:lnTo>
                  <a:pt x="2716" y="674"/>
                </a:lnTo>
                <a:lnTo>
                  <a:pt x="2879" y="627"/>
                </a:lnTo>
                <a:lnTo>
                  <a:pt x="3065" y="627"/>
                </a:lnTo>
                <a:lnTo>
                  <a:pt x="3041" y="511"/>
                </a:lnTo>
                <a:lnTo>
                  <a:pt x="3018" y="418"/>
                </a:lnTo>
                <a:lnTo>
                  <a:pt x="2949" y="325"/>
                </a:lnTo>
                <a:lnTo>
                  <a:pt x="2879" y="232"/>
                </a:lnTo>
                <a:lnTo>
                  <a:pt x="2786" y="163"/>
                </a:lnTo>
                <a:lnTo>
                  <a:pt x="2647" y="93"/>
                </a:lnTo>
                <a:lnTo>
                  <a:pt x="2531" y="47"/>
                </a:lnTo>
                <a:lnTo>
                  <a:pt x="2391" y="24"/>
                </a:lnTo>
                <a:lnTo>
                  <a:pt x="2252" y="0"/>
                </a:lnTo>
                <a:close/>
              </a:path>
            </a:pathLst>
          </a:custGeom>
          <a:solidFill>
            <a:srgbClr val="FFFFFF">
              <a:alpha val="23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7" name="Google Shape;3217;p31"/>
          <p:cNvSpPr/>
          <p:nvPr/>
        </p:nvSpPr>
        <p:spPr>
          <a:xfrm>
            <a:off x="7616575" y="2358001"/>
            <a:ext cx="768370" cy="221274"/>
          </a:xfrm>
          <a:custGeom>
            <a:avLst/>
            <a:gdLst/>
            <a:ahLst/>
            <a:cxnLst/>
            <a:rect l="l" t="t" r="r" b="b"/>
            <a:pathLst>
              <a:path w="9033" h="2601" extrusionOk="0">
                <a:moveTo>
                  <a:pt x="6084" y="1"/>
                </a:moveTo>
                <a:lnTo>
                  <a:pt x="5921" y="47"/>
                </a:lnTo>
                <a:lnTo>
                  <a:pt x="5759" y="93"/>
                </a:lnTo>
                <a:lnTo>
                  <a:pt x="5596" y="186"/>
                </a:lnTo>
                <a:lnTo>
                  <a:pt x="5480" y="279"/>
                </a:lnTo>
                <a:lnTo>
                  <a:pt x="5387" y="372"/>
                </a:lnTo>
                <a:lnTo>
                  <a:pt x="5318" y="488"/>
                </a:lnTo>
                <a:lnTo>
                  <a:pt x="5271" y="627"/>
                </a:lnTo>
                <a:lnTo>
                  <a:pt x="5248" y="767"/>
                </a:lnTo>
                <a:lnTo>
                  <a:pt x="5480" y="767"/>
                </a:lnTo>
                <a:lnTo>
                  <a:pt x="5666" y="836"/>
                </a:lnTo>
                <a:lnTo>
                  <a:pt x="5852" y="906"/>
                </a:lnTo>
                <a:lnTo>
                  <a:pt x="5991" y="1022"/>
                </a:lnTo>
                <a:lnTo>
                  <a:pt x="6060" y="1115"/>
                </a:lnTo>
                <a:lnTo>
                  <a:pt x="6107" y="1185"/>
                </a:lnTo>
                <a:lnTo>
                  <a:pt x="6153" y="1277"/>
                </a:lnTo>
                <a:lnTo>
                  <a:pt x="6177" y="1370"/>
                </a:lnTo>
                <a:lnTo>
                  <a:pt x="6177" y="1556"/>
                </a:lnTo>
                <a:lnTo>
                  <a:pt x="6153" y="1742"/>
                </a:lnTo>
                <a:lnTo>
                  <a:pt x="6153" y="1556"/>
                </a:lnTo>
                <a:lnTo>
                  <a:pt x="6107" y="1394"/>
                </a:lnTo>
                <a:lnTo>
                  <a:pt x="6037" y="1231"/>
                </a:lnTo>
                <a:lnTo>
                  <a:pt x="5921" y="1115"/>
                </a:lnTo>
                <a:lnTo>
                  <a:pt x="5782" y="1022"/>
                </a:lnTo>
                <a:lnTo>
                  <a:pt x="5619" y="952"/>
                </a:lnTo>
                <a:lnTo>
                  <a:pt x="5457" y="929"/>
                </a:lnTo>
                <a:lnTo>
                  <a:pt x="5294" y="906"/>
                </a:lnTo>
                <a:lnTo>
                  <a:pt x="5271" y="906"/>
                </a:lnTo>
                <a:lnTo>
                  <a:pt x="5109" y="929"/>
                </a:lnTo>
                <a:lnTo>
                  <a:pt x="4946" y="952"/>
                </a:lnTo>
                <a:lnTo>
                  <a:pt x="4807" y="999"/>
                </a:lnTo>
                <a:lnTo>
                  <a:pt x="4667" y="1068"/>
                </a:lnTo>
                <a:lnTo>
                  <a:pt x="4528" y="1185"/>
                </a:lnTo>
                <a:lnTo>
                  <a:pt x="4435" y="1324"/>
                </a:lnTo>
                <a:lnTo>
                  <a:pt x="4389" y="1486"/>
                </a:lnTo>
                <a:lnTo>
                  <a:pt x="4389" y="1672"/>
                </a:lnTo>
                <a:lnTo>
                  <a:pt x="4342" y="1486"/>
                </a:lnTo>
                <a:lnTo>
                  <a:pt x="4366" y="1394"/>
                </a:lnTo>
                <a:lnTo>
                  <a:pt x="4366" y="1301"/>
                </a:lnTo>
                <a:lnTo>
                  <a:pt x="4412" y="1208"/>
                </a:lnTo>
                <a:lnTo>
                  <a:pt x="4459" y="1138"/>
                </a:lnTo>
                <a:lnTo>
                  <a:pt x="4598" y="976"/>
                </a:lnTo>
                <a:lnTo>
                  <a:pt x="4621" y="952"/>
                </a:lnTo>
                <a:lnTo>
                  <a:pt x="4575" y="860"/>
                </a:lnTo>
                <a:lnTo>
                  <a:pt x="4505" y="767"/>
                </a:lnTo>
                <a:lnTo>
                  <a:pt x="4435" y="674"/>
                </a:lnTo>
                <a:lnTo>
                  <a:pt x="4342" y="604"/>
                </a:lnTo>
                <a:lnTo>
                  <a:pt x="4133" y="465"/>
                </a:lnTo>
                <a:lnTo>
                  <a:pt x="3878" y="372"/>
                </a:lnTo>
                <a:lnTo>
                  <a:pt x="3553" y="302"/>
                </a:lnTo>
                <a:lnTo>
                  <a:pt x="3205" y="279"/>
                </a:lnTo>
                <a:lnTo>
                  <a:pt x="3019" y="279"/>
                </a:lnTo>
                <a:lnTo>
                  <a:pt x="2810" y="302"/>
                </a:lnTo>
                <a:lnTo>
                  <a:pt x="2555" y="372"/>
                </a:lnTo>
                <a:lnTo>
                  <a:pt x="2299" y="465"/>
                </a:lnTo>
                <a:lnTo>
                  <a:pt x="2067" y="581"/>
                </a:lnTo>
                <a:lnTo>
                  <a:pt x="1835" y="743"/>
                </a:lnTo>
                <a:lnTo>
                  <a:pt x="1649" y="929"/>
                </a:lnTo>
                <a:lnTo>
                  <a:pt x="1510" y="1161"/>
                </a:lnTo>
                <a:lnTo>
                  <a:pt x="1417" y="1417"/>
                </a:lnTo>
                <a:lnTo>
                  <a:pt x="1371" y="1672"/>
                </a:lnTo>
                <a:lnTo>
                  <a:pt x="1417" y="1835"/>
                </a:lnTo>
                <a:lnTo>
                  <a:pt x="1371" y="1742"/>
                </a:lnTo>
                <a:lnTo>
                  <a:pt x="1324" y="1649"/>
                </a:lnTo>
                <a:lnTo>
                  <a:pt x="1255" y="1579"/>
                </a:lnTo>
                <a:lnTo>
                  <a:pt x="1185" y="1510"/>
                </a:lnTo>
                <a:lnTo>
                  <a:pt x="1092" y="1463"/>
                </a:lnTo>
                <a:lnTo>
                  <a:pt x="999" y="1440"/>
                </a:lnTo>
                <a:lnTo>
                  <a:pt x="814" y="1394"/>
                </a:lnTo>
                <a:lnTo>
                  <a:pt x="767" y="1394"/>
                </a:lnTo>
                <a:lnTo>
                  <a:pt x="581" y="1417"/>
                </a:lnTo>
                <a:lnTo>
                  <a:pt x="419" y="1486"/>
                </a:lnTo>
                <a:lnTo>
                  <a:pt x="256" y="1579"/>
                </a:lnTo>
                <a:lnTo>
                  <a:pt x="117" y="1695"/>
                </a:lnTo>
                <a:lnTo>
                  <a:pt x="71" y="1788"/>
                </a:lnTo>
                <a:lnTo>
                  <a:pt x="47" y="1858"/>
                </a:lnTo>
                <a:lnTo>
                  <a:pt x="1" y="2067"/>
                </a:lnTo>
                <a:lnTo>
                  <a:pt x="1" y="2253"/>
                </a:lnTo>
                <a:lnTo>
                  <a:pt x="24" y="2345"/>
                </a:lnTo>
                <a:lnTo>
                  <a:pt x="47" y="2415"/>
                </a:lnTo>
                <a:lnTo>
                  <a:pt x="94" y="2485"/>
                </a:lnTo>
                <a:lnTo>
                  <a:pt x="163" y="2554"/>
                </a:lnTo>
                <a:lnTo>
                  <a:pt x="233" y="2578"/>
                </a:lnTo>
                <a:lnTo>
                  <a:pt x="326" y="2601"/>
                </a:lnTo>
                <a:lnTo>
                  <a:pt x="721" y="2601"/>
                </a:lnTo>
                <a:lnTo>
                  <a:pt x="2346" y="2578"/>
                </a:lnTo>
                <a:lnTo>
                  <a:pt x="8057" y="2578"/>
                </a:lnTo>
                <a:lnTo>
                  <a:pt x="8452" y="2601"/>
                </a:lnTo>
                <a:lnTo>
                  <a:pt x="8568" y="2601"/>
                </a:lnTo>
                <a:lnTo>
                  <a:pt x="8661" y="2578"/>
                </a:lnTo>
                <a:lnTo>
                  <a:pt x="8754" y="2554"/>
                </a:lnTo>
                <a:lnTo>
                  <a:pt x="8823" y="2508"/>
                </a:lnTo>
                <a:lnTo>
                  <a:pt x="8916" y="2461"/>
                </a:lnTo>
                <a:lnTo>
                  <a:pt x="8963" y="2392"/>
                </a:lnTo>
                <a:lnTo>
                  <a:pt x="9009" y="2322"/>
                </a:lnTo>
                <a:lnTo>
                  <a:pt x="9032" y="2229"/>
                </a:lnTo>
                <a:lnTo>
                  <a:pt x="9032" y="2136"/>
                </a:lnTo>
                <a:lnTo>
                  <a:pt x="9032" y="2044"/>
                </a:lnTo>
                <a:lnTo>
                  <a:pt x="8986" y="1951"/>
                </a:lnTo>
                <a:lnTo>
                  <a:pt x="8916" y="1881"/>
                </a:lnTo>
                <a:lnTo>
                  <a:pt x="8870" y="1811"/>
                </a:lnTo>
                <a:lnTo>
                  <a:pt x="8800" y="1788"/>
                </a:lnTo>
                <a:lnTo>
                  <a:pt x="8730" y="1765"/>
                </a:lnTo>
                <a:lnTo>
                  <a:pt x="8638" y="1742"/>
                </a:lnTo>
                <a:lnTo>
                  <a:pt x="8568" y="1742"/>
                </a:lnTo>
                <a:lnTo>
                  <a:pt x="8475" y="1765"/>
                </a:lnTo>
                <a:lnTo>
                  <a:pt x="8568" y="1719"/>
                </a:lnTo>
                <a:lnTo>
                  <a:pt x="8591" y="1719"/>
                </a:lnTo>
                <a:lnTo>
                  <a:pt x="8614" y="1556"/>
                </a:lnTo>
                <a:lnTo>
                  <a:pt x="8638" y="1417"/>
                </a:lnTo>
                <a:lnTo>
                  <a:pt x="8614" y="1277"/>
                </a:lnTo>
                <a:lnTo>
                  <a:pt x="8568" y="1115"/>
                </a:lnTo>
                <a:lnTo>
                  <a:pt x="8498" y="999"/>
                </a:lnTo>
                <a:lnTo>
                  <a:pt x="8405" y="860"/>
                </a:lnTo>
                <a:lnTo>
                  <a:pt x="8289" y="767"/>
                </a:lnTo>
                <a:lnTo>
                  <a:pt x="8173" y="674"/>
                </a:lnTo>
                <a:lnTo>
                  <a:pt x="8057" y="604"/>
                </a:lnTo>
                <a:lnTo>
                  <a:pt x="7918" y="558"/>
                </a:lnTo>
                <a:lnTo>
                  <a:pt x="7778" y="535"/>
                </a:lnTo>
                <a:lnTo>
                  <a:pt x="7570" y="535"/>
                </a:lnTo>
                <a:lnTo>
                  <a:pt x="7407" y="558"/>
                </a:lnTo>
                <a:lnTo>
                  <a:pt x="7268" y="604"/>
                </a:lnTo>
                <a:lnTo>
                  <a:pt x="7128" y="674"/>
                </a:lnTo>
                <a:lnTo>
                  <a:pt x="6989" y="790"/>
                </a:lnTo>
                <a:lnTo>
                  <a:pt x="7128" y="651"/>
                </a:lnTo>
                <a:lnTo>
                  <a:pt x="7082" y="488"/>
                </a:lnTo>
                <a:lnTo>
                  <a:pt x="7012" y="349"/>
                </a:lnTo>
                <a:lnTo>
                  <a:pt x="6896" y="209"/>
                </a:lnTo>
                <a:lnTo>
                  <a:pt x="6757" y="117"/>
                </a:lnTo>
                <a:lnTo>
                  <a:pt x="6618" y="70"/>
                </a:lnTo>
                <a:lnTo>
                  <a:pt x="6502" y="24"/>
                </a:lnTo>
                <a:lnTo>
                  <a:pt x="6385" y="1"/>
                </a:lnTo>
                <a:close/>
              </a:path>
            </a:pathLst>
          </a:custGeom>
          <a:solidFill>
            <a:srgbClr val="FFFFFF">
              <a:alpha val="23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8" name="Google Shape;3218;p31"/>
          <p:cNvSpPr/>
          <p:nvPr/>
        </p:nvSpPr>
        <p:spPr>
          <a:xfrm>
            <a:off x="4747451" y="2968805"/>
            <a:ext cx="156499" cy="108714"/>
          </a:xfrm>
          <a:custGeom>
            <a:avLst/>
            <a:gdLst/>
            <a:ahLst/>
            <a:cxnLst/>
            <a:rect l="l" t="t" r="r" b="b"/>
            <a:pathLst>
              <a:path w="2508" h="1742" extrusionOk="0">
                <a:moveTo>
                  <a:pt x="2507" y="0"/>
                </a:moveTo>
                <a:lnTo>
                  <a:pt x="2299" y="93"/>
                </a:lnTo>
                <a:lnTo>
                  <a:pt x="2113" y="232"/>
                </a:lnTo>
                <a:lnTo>
                  <a:pt x="1950" y="372"/>
                </a:lnTo>
                <a:lnTo>
                  <a:pt x="1788" y="534"/>
                </a:lnTo>
                <a:lnTo>
                  <a:pt x="1625" y="697"/>
                </a:lnTo>
                <a:lnTo>
                  <a:pt x="1486" y="906"/>
                </a:lnTo>
                <a:lnTo>
                  <a:pt x="1393" y="1091"/>
                </a:lnTo>
                <a:lnTo>
                  <a:pt x="1254" y="929"/>
                </a:lnTo>
                <a:lnTo>
                  <a:pt x="1091" y="766"/>
                </a:lnTo>
                <a:lnTo>
                  <a:pt x="882" y="627"/>
                </a:lnTo>
                <a:lnTo>
                  <a:pt x="673" y="511"/>
                </a:lnTo>
                <a:lnTo>
                  <a:pt x="464" y="441"/>
                </a:lnTo>
                <a:lnTo>
                  <a:pt x="232" y="395"/>
                </a:lnTo>
                <a:lnTo>
                  <a:pt x="0" y="395"/>
                </a:lnTo>
                <a:lnTo>
                  <a:pt x="209" y="465"/>
                </a:lnTo>
                <a:lnTo>
                  <a:pt x="418" y="558"/>
                </a:lnTo>
                <a:lnTo>
                  <a:pt x="604" y="674"/>
                </a:lnTo>
                <a:lnTo>
                  <a:pt x="766" y="790"/>
                </a:lnTo>
                <a:lnTo>
                  <a:pt x="929" y="929"/>
                </a:lnTo>
                <a:lnTo>
                  <a:pt x="1068" y="1091"/>
                </a:lnTo>
                <a:lnTo>
                  <a:pt x="1207" y="1254"/>
                </a:lnTo>
                <a:lnTo>
                  <a:pt x="1323" y="1440"/>
                </a:lnTo>
                <a:lnTo>
                  <a:pt x="1486" y="1742"/>
                </a:lnTo>
                <a:lnTo>
                  <a:pt x="1556" y="1393"/>
                </a:lnTo>
                <a:lnTo>
                  <a:pt x="1625" y="1208"/>
                </a:lnTo>
                <a:lnTo>
                  <a:pt x="1718" y="1022"/>
                </a:lnTo>
                <a:lnTo>
                  <a:pt x="1811" y="836"/>
                </a:lnTo>
                <a:lnTo>
                  <a:pt x="1950" y="674"/>
                </a:lnTo>
                <a:lnTo>
                  <a:pt x="2206" y="325"/>
                </a:lnTo>
                <a:lnTo>
                  <a:pt x="2507" y="0"/>
                </a:lnTo>
                <a:close/>
              </a:path>
            </a:pathLst>
          </a:custGeom>
          <a:solidFill>
            <a:srgbClr val="1A1F20">
              <a:alpha val="131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19" name="Google Shape;3219;p31"/>
          <p:cNvGrpSpPr/>
          <p:nvPr/>
        </p:nvGrpSpPr>
        <p:grpSpPr>
          <a:xfrm>
            <a:off x="-173" y="2539595"/>
            <a:ext cx="3229114" cy="1774493"/>
            <a:chOff x="-173" y="2539595"/>
            <a:chExt cx="3229114" cy="1774493"/>
          </a:xfrm>
        </p:grpSpPr>
        <p:sp>
          <p:nvSpPr>
            <p:cNvPr id="3220" name="Google Shape;3220;p31"/>
            <p:cNvSpPr/>
            <p:nvPr/>
          </p:nvSpPr>
          <p:spPr>
            <a:xfrm>
              <a:off x="360570" y="2539595"/>
              <a:ext cx="1391342" cy="668756"/>
            </a:xfrm>
            <a:custGeom>
              <a:avLst/>
              <a:gdLst/>
              <a:ahLst/>
              <a:cxnLst/>
              <a:rect l="l" t="t" r="r" b="b"/>
              <a:pathLst>
                <a:path w="17343" h="8336" extrusionOk="0">
                  <a:moveTo>
                    <a:pt x="1532" y="325"/>
                  </a:moveTo>
                  <a:lnTo>
                    <a:pt x="2531" y="720"/>
                  </a:lnTo>
                  <a:lnTo>
                    <a:pt x="1788" y="1045"/>
                  </a:lnTo>
                  <a:lnTo>
                    <a:pt x="1532" y="325"/>
                  </a:lnTo>
                  <a:close/>
                  <a:moveTo>
                    <a:pt x="1463" y="372"/>
                  </a:moveTo>
                  <a:lnTo>
                    <a:pt x="1718" y="1068"/>
                  </a:lnTo>
                  <a:lnTo>
                    <a:pt x="1068" y="1347"/>
                  </a:lnTo>
                  <a:lnTo>
                    <a:pt x="1463" y="372"/>
                  </a:lnTo>
                  <a:close/>
                  <a:moveTo>
                    <a:pt x="441" y="70"/>
                  </a:moveTo>
                  <a:lnTo>
                    <a:pt x="1416" y="302"/>
                  </a:lnTo>
                  <a:lnTo>
                    <a:pt x="998" y="1370"/>
                  </a:lnTo>
                  <a:lnTo>
                    <a:pt x="279" y="1185"/>
                  </a:lnTo>
                  <a:lnTo>
                    <a:pt x="186" y="1161"/>
                  </a:lnTo>
                  <a:lnTo>
                    <a:pt x="93" y="1138"/>
                  </a:lnTo>
                  <a:lnTo>
                    <a:pt x="441" y="70"/>
                  </a:lnTo>
                  <a:close/>
                  <a:moveTo>
                    <a:pt x="2670" y="767"/>
                  </a:moveTo>
                  <a:lnTo>
                    <a:pt x="3784" y="1208"/>
                  </a:lnTo>
                  <a:lnTo>
                    <a:pt x="2949" y="1533"/>
                  </a:lnTo>
                  <a:lnTo>
                    <a:pt x="2670" y="767"/>
                  </a:lnTo>
                  <a:close/>
                  <a:moveTo>
                    <a:pt x="1741" y="1138"/>
                  </a:moveTo>
                  <a:lnTo>
                    <a:pt x="1997" y="1858"/>
                  </a:lnTo>
                  <a:lnTo>
                    <a:pt x="1997" y="1858"/>
                  </a:lnTo>
                  <a:lnTo>
                    <a:pt x="1091" y="1417"/>
                  </a:lnTo>
                  <a:lnTo>
                    <a:pt x="1741" y="1138"/>
                  </a:lnTo>
                  <a:close/>
                  <a:moveTo>
                    <a:pt x="2600" y="767"/>
                  </a:moveTo>
                  <a:lnTo>
                    <a:pt x="2879" y="1556"/>
                  </a:lnTo>
                  <a:lnTo>
                    <a:pt x="2089" y="1881"/>
                  </a:lnTo>
                  <a:lnTo>
                    <a:pt x="1811" y="1115"/>
                  </a:lnTo>
                  <a:lnTo>
                    <a:pt x="2600" y="767"/>
                  </a:lnTo>
                  <a:close/>
                  <a:moveTo>
                    <a:pt x="3924" y="1254"/>
                  </a:moveTo>
                  <a:lnTo>
                    <a:pt x="5061" y="1695"/>
                  </a:lnTo>
                  <a:lnTo>
                    <a:pt x="4202" y="2067"/>
                  </a:lnTo>
                  <a:lnTo>
                    <a:pt x="3924" y="1254"/>
                  </a:lnTo>
                  <a:close/>
                  <a:moveTo>
                    <a:pt x="2902" y="1626"/>
                  </a:moveTo>
                  <a:lnTo>
                    <a:pt x="3181" y="2438"/>
                  </a:lnTo>
                  <a:lnTo>
                    <a:pt x="2159" y="1927"/>
                  </a:lnTo>
                  <a:lnTo>
                    <a:pt x="2902" y="1626"/>
                  </a:lnTo>
                  <a:close/>
                  <a:moveTo>
                    <a:pt x="3854" y="1254"/>
                  </a:moveTo>
                  <a:lnTo>
                    <a:pt x="4133" y="2090"/>
                  </a:lnTo>
                  <a:lnTo>
                    <a:pt x="3274" y="2461"/>
                  </a:lnTo>
                  <a:lnTo>
                    <a:pt x="2972" y="1602"/>
                  </a:lnTo>
                  <a:lnTo>
                    <a:pt x="3854" y="1254"/>
                  </a:lnTo>
                  <a:close/>
                  <a:moveTo>
                    <a:pt x="5201" y="1742"/>
                  </a:moveTo>
                  <a:lnTo>
                    <a:pt x="6454" y="2229"/>
                  </a:lnTo>
                  <a:lnTo>
                    <a:pt x="5502" y="2647"/>
                  </a:lnTo>
                  <a:lnTo>
                    <a:pt x="5201" y="1742"/>
                  </a:lnTo>
                  <a:close/>
                  <a:moveTo>
                    <a:pt x="4156" y="2160"/>
                  </a:moveTo>
                  <a:lnTo>
                    <a:pt x="4481" y="3065"/>
                  </a:lnTo>
                  <a:lnTo>
                    <a:pt x="3320" y="2508"/>
                  </a:lnTo>
                  <a:lnTo>
                    <a:pt x="4156" y="2160"/>
                  </a:lnTo>
                  <a:close/>
                  <a:moveTo>
                    <a:pt x="5131" y="1742"/>
                  </a:moveTo>
                  <a:lnTo>
                    <a:pt x="5433" y="2694"/>
                  </a:lnTo>
                  <a:lnTo>
                    <a:pt x="4550" y="3088"/>
                  </a:lnTo>
                  <a:lnTo>
                    <a:pt x="4225" y="2113"/>
                  </a:lnTo>
                  <a:lnTo>
                    <a:pt x="5131" y="1742"/>
                  </a:lnTo>
                  <a:close/>
                  <a:moveTo>
                    <a:pt x="6594" y="2299"/>
                  </a:moveTo>
                  <a:lnTo>
                    <a:pt x="8079" y="2856"/>
                  </a:lnTo>
                  <a:lnTo>
                    <a:pt x="7011" y="3297"/>
                  </a:lnTo>
                  <a:lnTo>
                    <a:pt x="6594" y="2299"/>
                  </a:lnTo>
                  <a:close/>
                  <a:moveTo>
                    <a:pt x="5456" y="2740"/>
                  </a:moveTo>
                  <a:lnTo>
                    <a:pt x="5688" y="3390"/>
                  </a:lnTo>
                  <a:lnTo>
                    <a:pt x="5804" y="3692"/>
                  </a:lnTo>
                  <a:lnTo>
                    <a:pt x="4620" y="3135"/>
                  </a:lnTo>
                  <a:lnTo>
                    <a:pt x="5456" y="2740"/>
                  </a:lnTo>
                  <a:close/>
                  <a:moveTo>
                    <a:pt x="6524" y="2276"/>
                  </a:moveTo>
                  <a:lnTo>
                    <a:pt x="6942" y="3320"/>
                  </a:lnTo>
                  <a:lnTo>
                    <a:pt x="6245" y="3599"/>
                  </a:lnTo>
                  <a:lnTo>
                    <a:pt x="5874" y="3738"/>
                  </a:lnTo>
                  <a:lnTo>
                    <a:pt x="5758" y="3390"/>
                  </a:lnTo>
                  <a:lnTo>
                    <a:pt x="5526" y="2717"/>
                  </a:lnTo>
                  <a:lnTo>
                    <a:pt x="6524" y="2276"/>
                  </a:lnTo>
                  <a:close/>
                  <a:moveTo>
                    <a:pt x="8219" y="2926"/>
                  </a:moveTo>
                  <a:lnTo>
                    <a:pt x="9867" y="3553"/>
                  </a:lnTo>
                  <a:lnTo>
                    <a:pt x="8660" y="4040"/>
                  </a:lnTo>
                  <a:lnTo>
                    <a:pt x="8219" y="2926"/>
                  </a:lnTo>
                  <a:close/>
                  <a:moveTo>
                    <a:pt x="6965" y="3390"/>
                  </a:moveTo>
                  <a:lnTo>
                    <a:pt x="7429" y="4504"/>
                  </a:lnTo>
                  <a:lnTo>
                    <a:pt x="7429" y="4504"/>
                  </a:lnTo>
                  <a:lnTo>
                    <a:pt x="5967" y="3785"/>
                  </a:lnTo>
                  <a:lnTo>
                    <a:pt x="6292" y="3669"/>
                  </a:lnTo>
                  <a:lnTo>
                    <a:pt x="6965" y="3390"/>
                  </a:lnTo>
                  <a:close/>
                  <a:moveTo>
                    <a:pt x="8149" y="2903"/>
                  </a:moveTo>
                  <a:lnTo>
                    <a:pt x="8590" y="4063"/>
                  </a:lnTo>
                  <a:lnTo>
                    <a:pt x="7499" y="4528"/>
                  </a:lnTo>
                  <a:lnTo>
                    <a:pt x="7035" y="3367"/>
                  </a:lnTo>
                  <a:lnTo>
                    <a:pt x="8149" y="2903"/>
                  </a:lnTo>
                  <a:close/>
                  <a:moveTo>
                    <a:pt x="10006" y="3599"/>
                  </a:moveTo>
                  <a:lnTo>
                    <a:pt x="12026" y="4388"/>
                  </a:lnTo>
                  <a:lnTo>
                    <a:pt x="10564" y="4853"/>
                  </a:lnTo>
                  <a:lnTo>
                    <a:pt x="10006" y="3599"/>
                  </a:lnTo>
                  <a:close/>
                  <a:moveTo>
                    <a:pt x="8613" y="4133"/>
                  </a:moveTo>
                  <a:lnTo>
                    <a:pt x="9054" y="5294"/>
                  </a:lnTo>
                  <a:lnTo>
                    <a:pt x="9054" y="5294"/>
                  </a:lnTo>
                  <a:lnTo>
                    <a:pt x="7569" y="4574"/>
                  </a:lnTo>
                  <a:lnTo>
                    <a:pt x="8613" y="4133"/>
                  </a:lnTo>
                  <a:close/>
                  <a:moveTo>
                    <a:pt x="9937" y="3599"/>
                  </a:moveTo>
                  <a:lnTo>
                    <a:pt x="10494" y="4876"/>
                  </a:lnTo>
                  <a:lnTo>
                    <a:pt x="9147" y="5317"/>
                  </a:lnTo>
                  <a:lnTo>
                    <a:pt x="8683" y="4110"/>
                  </a:lnTo>
                  <a:lnTo>
                    <a:pt x="9937" y="3599"/>
                  </a:lnTo>
                  <a:close/>
                  <a:moveTo>
                    <a:pt x="12189" y="4435"/>
                  </a:moveTo>
                  <a:lnTo>
                    <a:pt x="14046" y="5155"/>
                  </a:lnTo>
                  <a:lnTo>
                    <a:pt x="12723" y="5712"/>
                  </a:lnTo>
                  <a:lnTo>
                    <a:pt x="12189" y="4435"/>
                  </a:lnTo>
                  <a:close/>
                  <a:moveTo>
                    <a:pt x="10540" y="4946"/>
                  </a:moveTo>
                  <a:lnTo>
                    <a:pt x="11144" y="6315"/>
                  </a:lnTo>
                  <a:lnTo>
                    <a:pt x="9217" y="5363"/>
                  </a:lnTo>
                  <a:lnTo>
                    <a:pt x="10540" y="4946"/>
                  </a:lnTo>
                  <a:close/>
                  <a:moveTo>
                    <a:pt x="12096" y="4412"/>
                  </a:moveTo>
                  <a:lnTo>
                    <a:pt x="12653" y="5735"/>
                  </a:lnTo>
                  <a:lnTo>
                    <a:pt x="11237" y="6339"/>
                  </a:lnTo>
                  <a:lnTo>
                    <a:pt x="10587" y="4922"/>
                  </a:lnTo>
                  <a:lnTo>
                    <a:pt x="12096" y="4412"/>
                  </a:lnTo>
                  <a:close/>
                  <a:moveTo>
                    <a:pt x="302" y="1254"/>
                  </a:moveTo>
                  <a:lnTo>
                    <a:pt x="998" y="1440"/>
                  </a:lnTo>
                  <a:lnTo>
                    <a:pt x="1347" y="1626"/>
                  </a:lnTo>
                  <a:lnTo>
                    <a:pt x="998" y="6594"/>
                  </a:lnTo>
                  <a:lnTo>
                    <a:pt x="650" y="6594"/>
                  </a:lnTo>
                  <a:lnTo>
                    <a:pt x="302" y="1254"/>
                  </a:lnTo>
                  <a:close/>
                  <a:moveTo>
                    <a:pt x="14185" y="5201"/>
                  </a:moveTo>
                  <a:lnTo>
                    <a:pt x="16298" y="6014"/>
                  </a:lnTo>
                  <a:lnTo>
                    <a:pt x="14696" y="6803"/>
                  </a:lnTo>
                  <a:lnTo>
                    <a:pt x="14185" y="5201"/>
                  </a:lnTo>
                  <a:close/>
                  <a:moveTo>
                    <a:pt x="12676" y="5805"/>
                  </a:moveTo>
                  <a:lnTo>
                    <a:pt x="13350" y="7383"/>
                  </a:lnTo>
                  <a:lnTo>
                    <a:pt x="11283" y="6385"/>
                  </a:lnTo>
                  <a:lnTo>
                    <a:pt x="12676" y="5805"/>
                  </a:lnTo>
                  <a:close/>
                  <a:moveTo>
                    <a:pt x="14116" y="5201"/>
                  </a:moveTo>
                  <a:lnTo>
                    <a:pt x="14650" y="6826"/>
                  </a:lnTo>
                  <a:lnTo>
                    <a:pt x="13442" y="7407"/>
                  </a:lnTo>
                  <a:lnTo>
                    <a:pt x="12746" y="5758"/>
                  </a:lnTo>
                  <a:lnTo>
                    <a:pt x="14116" y="5201"/>
                  </a:lnTo>
                  <a:close/>
                  <a:moveTo>
                    <a:pt x="14673" y="6896"/>
                  </a:moveTo>
                  <a:lnTo>
                    <a:pt x="15114" y="8242"/>
                  </a:lnTo>
                  <a:lnTo>
                    <a:pt x="13512" y="7453"/>
                  </a:lnTo>
                  <a:lnTo>
                    <a:pt x="14673" y="6896"/>
                  </a:lnTo>
                  <a:close/>
                  <a:moveTo>
                    <a:pt x="16368" y="6060"/>
                  </a:moveTo>
                  <a:lnTo>
                    <a:pt x="17273" y="7082"/>
                  </a:lnTo>
                  <a:lnTo>
                    <a:pt x="16530" y="8219"/>
                  </a:lnTo>
                  <a:lnTo>
                    <a:pt x="15184" y="8266"/>
                  </a:lnTo>
                  <a:lnTo>
                    <a:pt x="14719" y="6849"/>
                  </a:lnTo>
                  <a:lnTo>
                    <a:pt x="16368" y="6060"/>
                  </a:lnTo>
                  <a:close/>
                  <a:moveTo>
                    <a:pt x="395" y="0"/>
                  </a:moveTo>
                  <a:lnTo>
                    <a:pt x="395" y="24"/>
                  </a:lnTo>
                  <a:lnTo>
                    <a:pt x="0" y="1161"/>
                  </a:lnTo>
                  <a:lnTo>
                    <a:pt x="0" y="1185"/>
                  </a:lnTo>
                  <a:lnTo>
                    <a:pt x="23" y="1185"/>
                  </a:lnTo>
                  <a:lnTo>
                    <a:pt x="186" y="1231"/>
                  </a:lnTo>
                  <a:lnTo>
                    <a:pt x="557" y="6640"/>
                  </a:lnTo>
                  <a:lnTo>
                    <a:pt x="580" y="6687"/>
                  </a:lnTo>
                  <a:lnTo>
                    <a:pt x="1091" y="6687"/>
                  </a:lnTo>
                  <a:lnTo>
                    <a:pt x="1091" y="6640"/>
                  </a:lnTo>
                  <a:lnTo>
                    <a:pt x="1439" y="1672"/>
                  </a:lnTo>
                  <a:lnTo>
                    <a:pt x="2043" y="1951"/>
                  </a:lnTo>
                  <a:lnTo>
                    <a:pt x="5851" y="3808"/>
                  </a:lnTo>
                  <a:lnTo>
                    <a:pt x="7476" y="4597"/>
                  </a:lnTo>
                  <a:lnTo>
                    <a:pt x="9101" y="5387"/>
                  </a:lnTo>
                  <a:lnTo>
                    <a:pt x="15137" y="8335"/>
                  </a:lnTo>
                  <a:lnTo>
                    <a:pt x="15160" y="8335"/>
                  </a:lnTo>
                  <a:lnTo>
                    <a:pt x="16553" y="8289"/>
                  </a:lnTo>
                  <a:lnTo>
                    <a:pt x="16577" y="8266"/>
                  </a:lnTo>
                  <a:lnTo>
                    <a:pt x="17343" y="7105"/>
                  </a:lnTo>
                  <a:lnTo>
                    <a:pt x="17343" y="7082"/>
                  </a:lnTo>
                  <a:lnTo>
                    <a:pt x="17343" y="7058"/>
                  </a:lnTo>
                  <a:lnTo>
                    <a:pt x="16391" y="5990"/>
                  </a:lnTo>
                  <a:lnTo>
                    <a:pt x="9960" y="3506"/>
                  </a:lnTo>
                  <a:lnTo>
                    <a:pt x="8172" y="2833"/>
                  </a:lnTo>
                  <a:lnTo>
                    <a:pt x="6547" y="2183"/>
                  </a:lnTo>
                  <a:lnTo>
                    <a:pt x="5177" y="1672"/>
                  </a:lnTo>
                  <a:lnTo>
                    <a:pt x="3877" y="1161"/>
                  </a:lnTo>
                  <a:lnTo>
                    <a:pt x="2623" y="697"/>
                  </a:lnTo>
                  <a:lnTo>
                    <a:pt x="1486" y="233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31"/>
            <p:cNvSpPr/>
            <p:nvPr/>
          </p:nvSpPr>
          <p:spPr>
            <a:xfrm>
              <a:off x="384717" y="3163505"/>
              <a:ext cx="85761" cy="121220"/>
            </a:xfrm>
            <a:custGeom>
              <a:avLst/>
              <a:gdLst/>
              <a:ahLst/>
              <a:cxnLst/>
              <a:rect l="l" t="t" r="r" b="b"/>
              <a:pathLst>
                <a:path w="1069" h="1511" extrusionOk="0">
                  <a:moveTo>
                    <a:pt x="303" y="1"/>
                  </a:moveTo>
                  <a:lnTo>
                    <a:pt x="326" y="117"/>
                  </a:lnTo>
                  <a:lnTo>
                    <a:pt x="326" y="233"/>
                  </a:lnTo>
                  <a:lnTo>
                    <a:pt x="303" y="349"/>
                  </a:lnTo>
                  <a:lnTo>
                    <a:pt x="279" y="419"/>
                  </a:lnTo>
                  <a:lnTo>
                    <a:pt x="256" y="465"/>
                  </a:lnTo>
                  <a:lnTo>
                    <a:pt x="140" y="581"/>
                  </a:lnTo>
                  <a:lnTo>
                    <a:pt x="47" y="721"/>
                  </a:lnTo>
                  <a:lnTo>
                    <a:pt x="24" y="790"/>
                  </a:lnTo>
                  <a:lnTo>
                    <a:pt x="1" y="883"/>
                  </a:lnTo>
                  <a:lnTo>
                    <a:pt x="1" y="999"/>
                  </a:lnTo>
                  <a:lnTo>
                    <a:pt x="24" y="1092"/>
                  </a:lnTo>
                  <a:lnTo>
                    <a:pt x="47" y="1162"/>
                  </a:lnTo>
                  <a:lnTo>
                    <a:pt x="94" y="1255"/>
                  </a:lnTo>
                  <a:lnTo>
                    <a:pt x="187" y="1394"/>
                  </a:lnTo>
                  <a:lnTo>
                    <a:pt x="349" y="1487"/>
                  </a:lnTo>
                  <a:lnTo>
                    <a:pt x="442" y="1510"/>
                  </a:lnTo>
                  <a:lnTo>
                    <a:pt x="651" y="1510"/>
                  </a:lnTo>
                  <a:lnTo>
                    <a:pt x="767" y="1464"/>
                  </a:lnTo>
                  <a:lnTo>
                    <a:pt x="860" y="1417"/>
                  </a:lnTo>
                  <a:lnTo>
                    <a:pt x="953" y="1348"/>
                  </a:lnTo>
                  <a:lnTo>
                    <a:pt x="1022" y="1255"/>
                  </a:lnTo>
                  <a:lnTo>
                    <a:pt x="1046" y="1139"/>
                  </a:lnTo>
                  <a:lnTo>
                    <a:pt x="1069" y="1046"/>
                  </a:lnTo>
                  <a:lnTo>
                    <a:pt x="1046" y="953"/>
                  </a:lnTo>
                  <a:lnTo>
                    <a:pt x="1022" y="837"/>
                  </a:lnTo>
                  <a:lnTo>
                    <a:pt x="976" y="767"/>
                  </a:lnTo>
                  <a:lnTo>
                    <a:pt x="953" y="744"/>
                  </a:lnTo>
                  <a:lnTo>
                    <a:pt x="929" y="814"/>
                  </a:lnTo>
                  <a:lnTo>
                    <a:pt x="860" y="976"/>
                  </a:lnTo>
                  <a:lnTo>
                    <a:pt x="813" y="1046"/>
                  </a:lnTo>
                  <a:lnTo>
                    <a:pt x="767" y="1115"/>
                  </a:lnTo>
                  <a:lnTo>
                    <a:pt x="697" y="1162"/>
                  </a:lnTo>
                  <a:lnTo>
                    <a:pt x="604" y="1162"/>
                  </a:lnTo>
                  <a:lnTo>
                    <a:pt x="512" y="1139"/>
                  </a:lnTo>
                  <a:lnTo>
                    <a:pt x="442" y="1115"/>
                  </a:lnTo>
                  <a:lnTo>
                    <a:pt x="372" y="1046"/>
                  </a:lnTo>
                  <a:lnTo>
                    <a:pt x="349" y="976"/>
                  </a:lnTo>
                  <a:lnTo>
                    <a:pt x="326" y="906"/>
                  </a:lnTo>
                  <a:lnTo>
                    <a:pt x="326" y="837"/>
                  </a:lnTo>
                  <a:lnTo>
                    <a:pt x="349" y="767"/>
                  </a:lnTo>
                  <a:lnTo>
                    <a:pt x="419" y="697"/>
                  </a:lnTo>
                  <a:lnTo>
                    <a:pt x="535" y="581"/>
                  </a:lnTo>
                  <a:lnTo>
                    <a:pt x="628" y="419"/>
                  </a:lnTo>
                  <a:lnTo>
                    <a:pt x="697" y="233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31"/>
            <p:cNvSpPr/>
            <p:nvPr/>
          </p:nvSpPr>
          <p:spPr>
            <a:xfrm>
              <a:off x="386643" y="3038755"/>
              <a:ext cx="80145" cy="130446"/>
            </a:xfrm>
            <a:custGeom>
              <a:avLst/>
              <a:gdLst/>
              <a:ahLst/>
              <a:cxnLst/>
              <a:rect l="l" t="t" r="r" b="b"/>
              <a:pathLst>
                <a:path w="999" h="1626" extrusionOk="0">
                  <a:moveTo>
                    <a:pt x="0" y="0"/>
                  </a:moveTo>
                  <a:lnTo>
                    <a:pt x="93" y="1626"/>
                  </a:lnTo>
                  <a:lnTo>
                    <a:pt x="905" y="1626"/>
                  </a:lnTo>
                  <a:lnTo>
                    <a:pt x="9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31"/>
            <p:cNvSpPr/>
            <p:nvPr/>
          </p:nvSpPr>
          <p:spPr>
            <a:xfrm>
              <a:off x="388488" y="3044371"/>
              <a:ext cx="78300" cy="117369"/>
            </a:xfrm>
            <a:custGeom>
              <a:avLst/>
              <a:gdLst/>
              <a:ahLst/>
              <a:cxnLst/>
              <a:rect l="l" t="t" r="r" b="b"/>
              <a:pathLst>
                <a:path w="976" h="1463" extrusionOk="0">
                  <a:moveTo>
                    <a:pt x="975" y="0"/>
                  </a:moveTo>
                  <a:lnTo>
                    <a:pt x="0" y="348"/>
                  </a:lnTo>
                  <a:lnTo>
                    <a:pt x="23" y="720"/>
                  </a:lnTo>
                  <a:lnTo>
                    <a:pt x="952" y="418"/>
                  </a:lnTo>
                  <a:lnTo>
                    <a:pt x="975" y="0"/>
                  </a:lnTo>
                  <a:close/>
                  <a:moveTo>
                    <a:pt x="929" y="766"/>
                  </a:moveTo>
                  <a:lnTo>
                    <a:pt x="47" y="1091"/>
                  </a:lnTo>
                  <a:lnTo>
                    <a:pt x="70" y="1463"/>
                  </a:lnTo>
                  <a:lnTo>
                    <a:pt x="906" y="1184"/>
                  </a:lnTo>
                  <a:lnTo>
                    <a:pt x="929" y="76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31"/>
            <p:cNvSpPr/>
            <p:nvPr/>
          </p:nvSpPr>
          <p:spPr>
            <a:xfrm>
              <a:off x="397794" y="3044371"/>
              <a:ext cx="29844" cy="119214"/>
            </a:xfrm>
            <a:custGeom>
              <a:avLst/>
              <a:gdLst/>
              <a:ahLst/>
              <a:cxnLst/>
              <a:rect l="l" t="t" r="r" b="b"/>
              <a:pathLst>
                <a:path w="372" h="1486" extrusionOk="0">
                  <a:moveTo>
                    <a:pt x="0" y="0"/>
                  </a:moveTo>
                  <a:lnTo>
                    <a:pt x="93" y="1486"/>
                  </a:lnTo>
                  <a:lnTo>
                    <a:pt x="302" y="1486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31"/>
            <p:cNvSpPr/>
            <p:nvPr/>
          </p:nvSpPr>
          <p:spPr>
            <a:xfrm>
              <a:off x="1619625" y="3096517"/>
              <a:ext cx="193743" cy="139752"/>
            </a:xfrm>
            <a:custGeom>
              <a:avLst/>
              <a:gdLst/>
              <a:ahLst/>
              <a:cxnLst/>
              <a:rect l="l" t="t" r="r" b="b"/>
              <a:pathLst>
                <a:path w="2415" h="1742" extrusionOk="0">
                  <a:moveTo>
                    <a:pt x="1231" y="0"/>
                  </a:moveTo>
                  <a:lnTo>
                    <a:pt x="1045" y="23"/>
                  </a:lnTo>
                  <a:lnTo>
                    <a:pt x="883" y="47"/>
                  </a:lnTo>
                  <a:lnTo>
                    <a:pt x="743" y="116"/>
                  </a:lnTo>
                  <a:lnTo>
                    <a:pt x="604" y="209"/>
                  </a:lnTo>
                  <a:lnTo>
                    <a:pt x="488" y="325"/>
                  </a:lnTo>
                  <a:lnTo>
                    <a:pt x="395" y="441"/>
                  </a:lnTo>
                  <a:lnTo>
                    <a:pt x="302" y="581"/>
                  </a:lnTo>
                  <a:lnTo>
                    <a:pt x="186" y="882"/>
                  </a:lnTo>
                  <a:lnTo>
                    <a:pt x="93" y="1161"/>
                  </a:lnTo>
                  <a:lnTo>
                    <a:pt x="47" y="1416"/>
                  </a:lnTo>
                  <a:lnTo>
                    <a:pt x="0" y="1649"/>
                  </a:lnTo>
                  <a:lnTo>
                    <a:pt x="790" y="1695"/>
                  </a:lnTo>
                  <a:lnTo>
                    <a:pt x="1556" y="1741"/>
                  </a:lnTo>
                  <a:lnTo>
                    <a:pt x="2415" y="1741"/>
                  </a:lnTo>
                  <a:lnTo>
                    <a:pt x="2369" y="1440"/>
                  </a:lnTo>
                  <a:lnTo>
                    <a:pt x="2299" y="1115"/>
                  </a:lnTo>
                  <a:lnTo>
                    <a:pt x="2206" y="790"/>
                  </a:lnTo>
                  <a:lnTo>
                    <a:pt x="2067" y="534"/>
                  </a:lnTo>
                  <a:lnTo>
                    <a:pt x="1974" y="395"/>
                  </a:lnTo>
                  <a:lnTo>
                    <a:pt x="1881" y="302"/>
                  </a:lnTo>
                  <a:lnTo>
                    <a:pt x="1765" y="209"/>
                  </a:lnTo>
                  <a:lnTo>
                    <a:pt x="1649" y="116"/>
                  </a:lnTo>
                  <a:lnTo>
                    <a:pt x="1510" y="70"/>
                  </a:lnTo>
                  <a:lnTo>
                    <a:pt x="1370" y="23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31"/>
            <p:cNvSpPr/>
            <p:nvPr/>
          </p:nvSpPr>
          <p:spPr>
            <a:xfrm>
              <a:off x="1537635" y="3208270"/>
              <a:ext cx="363339" cy="320419"/>
            </a:xfrm>
            <a:custGeom>
              <a:avLst/>
              <a:gdLst/>
              <a:ahLst/>
              <a:cxnLst/>
              <a:rect l="l" t="t" r="r" b="b"/>
              <a:pathLst>
                <a:path w="4529" h="3994" extrusionOk="0">
                  <a:moveTo>
                    <a:pt x="1" y="0"/>
                  </a:moveTo>
                  <a:lnTo>
                    <a:pt x="1" y="3993"/>
                  </a:lnTo>
                  <a:lnTo>
                    <a:pt x="4528" y="3993"/>
                  </a:lnTo>
                  <a:lnTo>
                    <a:pt x="45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31"/>
            <p:cNvSpPr/>
            <p:nvPr/>
          </p:nvSpPr>
          <p:spPr>
            <a:xfrm>
              <a:off x="1275057" y="3518736"/>
              <a:ext cx="802812" cy="249660"/>
            </a:xfrm>
            <a:custGeom>
              <a:avLst/>
              <a:gdLst/>
              <a:ahLst/>
              <a:cxnLst/>
              <a:rect l="l" t="t" r="r" b="b"/>
              <a:pathLst>
                <a:path w="10007" h="3112" extrusionOk="0">
                  <a:moveTo>
                    <a:pt x="0" y="0"/>
                  </a:moveTo>
                  <a:lnTo>
                    <a:pt x="0" y="3111"/>
                  </a:lnTo>
                  <a:lnTo>
                    <a:pt x="10007" y="3111"/>
                  </a:lnTo>
                  <a:lnTo>
                    <a:pt x="100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31"/>
            <p:cNvSpPr/>
            <p:nvPr/>
          </p:nvSpPr>
          <p:spPr>
            <a:xfrm>
              <a:off x="1718300" y="3208275"/>
              <a:ext cx="182672" cy="310454"/>
            </a:xfrm>
            <a:custGeom>
              <a:avLst/>
              <a:gdLst/>
              <a:ahLst/>
              <a:cxnLst/>
              <a:rect l="l" t="t" r="r" b="b"/>
              <a:pathLst>
                <a:path w="2277" h="3994" extrusionOk="0">
                  <a:moveTo>
                    <a:pt x="1" y="0"/>
                  </a:moveTo>
                  <a:lnTo>
                    <a:pt x="1" y="3993"/>
                  </a:lnTo>
                  <a:lnTo>
                    <a:pt x="2276" y="3993"/>
                  </a:lnTo>
                  <a:lnTo>
                    <a:pt x="2276" y="0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31"/>
            <p:cNvSpPr/>
            <p:nvPr/>
          </p:nvSpPr>
          <p:spPr>
            <a:xfrm>
              <a:off x="1595397" y="3310718"/>
              <a:ext cx="247815" cy="147213"/>
            </a:xfrm>
            <a:custGeom>
              <a:avLst/>
              <a:gdLst/>
              <a:ahLst/>
              <a:cxnLst/>
              <a:rect l="l" t="t" r="r" b="b"/>
              <a:pathLst>
                <a:path w="3089" h="1835" extrusionOk="0">
                  <a:moveTo>
                    <a:pt x="1" y="0"/>
                  </a:moveTo>
                  <a:lnTo>
                    <a:pt x="1" y="1834"/>
                  </a:lnTo>
                  <a:lnTo>
                    <a:pt x="3088" y="1834"/>
                  </a:lnTo>
                  <a:lnTo>
                    <a:pt x="30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31"/>
            <p:cNvSpPr/>
            <p:nvPr/>
          </p:nvSpPr>
          <p:spPr>
            <a:xfrm>
              <a:off x="1718302" y="3310718"/>
              <a:ext cx="124910" cy="147213"/>
            </a:xfrm>
            <a:custGeom>
              <a:avLst/>
              <a:gdLst/>
              <a:ahLst/>
              <a:cxnLst/>
              <a:rect l="l" t="t" r="r" b="b"/>
              <a:pathLst>
                <a:path w="1557" h="1835" extrusionOk="0">
                  <a:moveTo>
                    <a:pt x="1" y="0"/>
                  </a:moveTo>
                  <a:lnTo>
                    <a:pt x="1" y="1834"/>
                  </a:lnTo>
                  <a:lnTo>
                    <a:pt x="1556" y="1834"/>
                  </a:lnTo>
                  <a:lnTo>
                    <a:pt x="1556" y="0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31"/>
            <p:cNvSpPr/>
            <p:nvPr/>
          </p:nvSpPr>
          <p:spPr>
            <a:xfrm>
              <a:off x="1614009" y="3518736"/>
              <a:ext cx="463861" cy="249660"/>
            </a:xfrm>
            <a:custGeom>
              <a:avLst/>
              <a:gdLst/>
              <a:ahLst/>
              <a:cxnLst/>
              <a:rect l="l" t="t" r="r" b="b"/>
              <a:pathLst>
                <a:path w="5782" h="3112" extrusionOk="0">
                  <a:moveTo>
                    <a:pt x="1" y="0"/>
                  </a:moveTo>
                  <a:lnTo>
                    <a:pt x="1" y="3111"/>
                  </a:lnTo>
                  <a:lnTo>
                    <a:pt x="5782" y="3111"/>
                  </a:lnTo>
                  <a:lnTo>
                    <a:pt x="5782" y="0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31"/>
            <p:cNvSpPr/>
            <p:nvPr/>
          </p:nvSpPr>
          <p:spPr>
            <a:xfrm>
              <a:off x="2470815" y="3755240"/>
              <a:ext cx="758126" cy="558847"/>
            </a:xfrm>
            <a:custGeom>
              <a:avLst/>
              <a:gdLst/>
              <a:ahLst/>
              <a:cxnLst/>
              <a:rect l="l" t="t" r="r" b="b"/>
              <a:pathLst>
                <a:path w="9450" h="6966" extrusionOk="0">
                  <a:moveTo>
                    <a:pt x="4713" y="1"/>
                  </a:moveTo>
                  <a:lnTo>
                    <a:pt x="0" y="2323"/>
                  </a:lnTo>
                  <a:lnTo>
                    <a:pt x="0" y="6966"/>
                  </a:lnTo>
                  <a:lnTo>
                    <a:pt x="9450" y="6966"/>
                  </a:lnTo>
                  <a:lnTo>
                    <a:pt x="9450" y="2323"/>
                  </a:lnTo>
                  <a:lnTo>
                    <a:pt x="47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31"/>
            <p:cNvSpPr/>
            <p:nvPr/>
          </p:nvSpPr>
          <p:spPr>
            <a:xfrm>
              <a:off x="2586259" y="4014206"/>
              <a:ext cx="525313" cy="299881"/>
            </a:xfrm>
            <a:custGeom>
              <a:avLst/>
              <a:gdLst/>
              <a:ahLst/>
              <a:cxnLst/>
              <a:rect l="l" t="t" r="r" b="b"/>
              <a:pathLst>
                <a:path w="6548" h="3738" extrusionOk="0">
                  <a:moveTo>
                    <a:pt x="1" y="0"/>
                  </a:moveTo>
                  <a:lnTo>
                    <a:pt x="1" y="3738"/>
                  </a:lnTo>
                  <a:lnTo>
                    <a:pt x="6548" y="3738"/>
                  </a:lnTo>
                  <a:lnTo>
                    <a:pt x="65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31"/>
            <p:cNvSpPr/>
            <p:nvPr/>
          </p:nvSpPr>
          <p:spPr>
            <a:xfrm>
              <a:off x="2586259" y="4014206"/>
              <a:ext cx="525313" cy="24228"/>
            </a:xfrm>
            <a:custGeom>
              <a:avLst/>
              <a:gdLst/>
              <a:ahLst/>
              <a:cxnLst/>
              <a:rect l="l" t="t" r="r" b="b"/>
              <a:pathLst>
                <a:path w="6548" h="302" extrusionOk="0">
                  <a:moveTo>
                    <a:pt x="1" y="0"/>
                  </a:moveTo>
                  <a:lnTo>
                    <a:pt x="1" y="302"/>
                  </a:lnTo>
                  <a:lnTo>
                    <a:pt x="6548" y="302"/>
                  </a:lnTo>
                  <a:lnTo>
                    <a:pt x="6548" y="0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31"/>
            <p:cNvSpPr/>
            <p:nvPr/>
          </p:nvSpPr>
          <p:spPr>
            <a:xfrm>
              <a:off x="1437112" y="3755240"/>
              <a:ext cx="1411880" cy="186363"/>
            </a:xfrm>
            <a:custGeom>
              <a:avLst/>
              <a:gdLst/>
              <a:ahLst/>
              <a:cxnLst/>
              <a:rect l="l" t="t" r="r" b="b"/>
              <a:pathLst>
                <a:path w="17599" h="2323" extrusionOk="0">
                  <a:moveTo>
                    <a:pt x="4736" y="1"/>
                  </a:moveTo>
                  <a:lnTo>
                    <a:pt x="0" y="2323"/>
                  </a:lnTo>
                  <a:lnTo>
                    <a:pt x="12885" y="2323"/>
                  </a:lnTo>
                  <a:lnTo>
                    <a:pt x="175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31"/>
            <p:cNvSpPr/>
            <p:nvPr/>
          </p:nvSpPr>
          <p:spPr>
            <a:xfrm>
              <a:off x="677125" y="3941519"/>
              <a:ext cx="1041189" cy="372565"/>
            </a:xfrm>
            <a:custGeom>
              <a:avLst/>
              <a:gdLst/>
              <a:ahLst/>
              <a:cxnLst/>
              <a:rect l="l" t="t" r="r" b="b"/>
              <a:pathLst>
                <a:path w="12886" h="4644" extrusionOk="0">
                  <a:moveTo>
                    <a:pt x="0" y="1"/>
                  </a:moveTo>
                  <a:lnTo>
                    <a:pt x="0" y="4644"/>
                  </a:lnTo>
                  <a:lnTo>
                    <a:pt x="12885" y="4644"/>
                  </a:lnTo>
                  <a:lnTo>
                    <a:pt x="128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31"/>
            <p:cNvSpPr/>
            <p:nvPr/>
          </p:nvSpPr>
          <p:spPr>
            <a:xfrm>
              <a:off x="2586259" y="4138956"/>
              <a:ext cx="314883" cy="175131"/>
            </a:xfrm>
            <a:custGeom>
              <a:avLst/>
              <a:gdLst/>
              <a:ahLst/>
              <a:cxnLst/>
              <a:rect l="l" t="t" r="r" b="b"/>
              <a:pathLst>
                <a:path w="3925" h="2183" extrusionOk="0">
                  <a:moveTo>
                    <a:pt x="1" y="1"/>
                  </a:moveTo>
                  <a:lnTo>
                    <a:pt x="1" y="2183"/>
                  </a:lnTo>
                  <a:lnTo>
                    <a:pt x="3924" y="2183"/>
                  </a:lnTo>
                  <a:lnTo>
                    <a:pt x="39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31"/>
            <p:cNvSpPr/>
            <p:nvPr/>
          </p:nvSpPr>
          <p:spPr>
            <a:xfrm>
              <a:off x="1710921" y="3755240"/>
              <a:ext cx="759971" cy="558847"/>
            </a:xfrm>
            <a:custGeom>
              <a:avLst/>
              <a:gdLst/>
              <a:ahLst/>
              <a:cxnLst/>
              <a:rect l="l" t="t" r="r" b="b"/>
              <a:pathLst>
                <a:path w="9473" h="6966" extrusionOk="0">
                  <a:moveTo>
                    <a:pt x="4736" y="1"/>
                  </a:moveTo>
                  <a:lnTo>
                    <a:pt x="0" y="2323"/>
                  </a:lnTo>
                  <a:lnTo>
                    <a:pt x="0" y="6966"/>
                  </a:lnTo>
                  <a:lnTo>
                    <a:pt x="9472" y="6966"/>
                  </a:lnTo>
                  <a:lnTo>
                    <a:pt x="9472" y="2323"/>
                  </a:lnTo>
                  <a:lnTo>
                    <a:pt x="47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31"/>
            <p:cNvSpPr/>
            <p:nvPr/>
          </p:nvSpPr>
          <p:spPr>
            <a:xfrm>
              <a:off x="1828211" y="4014206"/>
              <a:ext cx="525313" cy="299881"/>
            </a:xfrm>
            <a:custGeom>
              <a:avLst/>
              <a:gdLst/>
              <a:ahLst/>
              <a:cxnLst/>
              <a:rect l="l" t="t" r="r" b="b"/>
              <a:pathLst>
                <a:path w="6548" h="3738" extrusionOk="0">
                  <a:moveTo>
                    <a:pt x="1" y="0"/>
                  </a:moveTo>
                  <a:lnTo>
                    <a:pt x="1" y="3738"/>
                  </a:lnTo>
                  <a:lnTo>
                    <a:pt x="6548" y="3738"/>
                  </a:lnTo>
                  <a:lnTo>
                    <a:pt x="65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31"/>
            <p:cNvSpPr/>
            <p:nvPr/>
          </p:nvSpPr>
          <p:spPr>
            <a:xfrm>
              <a:off x="1828211" y="4014206"/>
              <a:ext cx="525313" cy="24228"/>
            </a:xfrm>
            <a:custGeom>
              <a:avLst/>
              <a:gdLst/>
              <a:ahLst/>
              <a:cxnLst/>
              <a:rect l="l" t="t" r="r" b="b"/>
              <a:pathLst>
                <a:path w="6548" h="302" extrusionOk="0">
                  <a:moveTo>
                    <a:pt x="1" y="0"/>
                  </a:moveTo>
                  <a:lnTo>
                    <a:pt x="1" y="302"/>
                  </a:lnTo>
                  <a:lnTo>
                    <a:pt x="6548" y="302"/>
                  </a:lnTo>
                  <a:lnTo>
                    <a:pt x="6548" y="0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31"/>
            <p:cNvSpPr/>
            <p:nvPr/>
          </p:nvSpPr>
          <p:spPr>
            <a:xfrm>
              <a:off x="679064" y="3755240"/>
              <a:ext cx="1411880" cy="186363"/>
            </a:xfrm>
            <a:custGeom>
              <a:avLst/>
              <a:gdLst/>
              <a:ahLst/>
              <a:cxnLst/>
              <a:rect l="l" t="t" r="r" b="b"/>
              <a:pathLst>
                <a:path w="17599" h="2323" extrusionOk="0">
                  <a:moveTo>
                    <a:pt x="4713" y="1"/>
                  </a:moveTo>
                  <a:lnTo>
                    <a:pt x="0" y="2323"/>
                  </a:lnTo>
                  <a:lnTo>
                    <a:pt x="12862" y="2323"/>
                  </a:lnTo>
                  <a:lnTo>
                    <a:pt x="175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31"/>
            <p:cNvSpPr/>
            <p:nvPr/>
          </p:nvSpPr>
          <p:spPr>
            <a:xfrm>
              <a:off x="1828211" y="4138956"/>
              <a:ext cx="314883" cy="175131"/>
            </a:xfrm>
            <a:custGeom>
              <a:avLst/>
              <a:gdLst/>
              <a:ahLst/>
              <a:cxnLst/>
              <a:rect l="l" t="t" r="r" b="b"/>
              <a:pathLst>
                <a:path w="3925" h="2183" extrusionOk="0">
                  <a:moveTo>
                    <a:pt x="1" y="1"/>
                  </a:moveTo>
                  <a:lnTo>
                    <a:pt x="1" y="2183"/>
                  </a:lnTo>
                  <a:lnTo>
                    <a:pt x="3924" y="2183"/>
                  </a:lnTo>
                  <a:lnTo>
                    <a:pt x="39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31"/>
            <p:cNvSpPr/>
            <p:nvPr/>
          </p:nvSpPr>
          <p:spPr>
            <a:xfrm>
              <a:off x="677125" y="3941519"/>
              <a:ext cx="1041189" cy="372565"/>
            </a:xfrm>
            <a:custGeom>
              <a:avLst/>
              <a:gdLst/>
              <a:ahLst/>
              <a:cxnLst/>
              <a:rect l="l" t="t" r="r" b="b"/>
              <a:pathLst>
                <a:path w="12886" h="4644" extrusionOk="0">
                  <a:moveTo>
                    <a:pt x="0" y="1"/>
                  </a:moveTo>
                  <a:lnTo>
                    <a:pt x="0" y="4644"/>
                  </a:lnTo>
                  <a:lnTo>
                    <a:pt x="12885" y="4644"/>
                  </a:lnTo>
                  <a:lnTo>
                    <a:pt x="12885" y="1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44" name="Google Shape;3244;p31"/>
            <p:cNvGrpSpPr/>
            <p:nvPr/>
          </p:nvGrpSpPr>
          <p:grpSpPr>
            <a:xfrm>
              <a:off x="-173" y="3919629"/>
              <a:ext cx="763214" cy="394458"/>
              <a:chOff x="4788538" y="2017249"/>
              <a:chExt cx="1752099" cy="905551"/>
            </a:xfrm>
          </p:grpSpPr>
          <p:sp>
            <p:nvSpPr>
              <p:cNvPr id="3245" name="Google Shape;3245;p31"/>
              <p:cNvSpPr/>
              <p:nvPr/>
            </p:nvSpPr>
            <p:spPr>
              <a:xfrm>
                <a:off x="4788538" y="2017249"/>
                <a:ext cx="1134977" cy="905550"/>
              </a:xfrm>
              <a:custGeom>
                <a:avLst/>
                <a:gdLst/>
                <a:ahLst/>
                <a:cxnLst/>
                <a:rect l="l" t="t" r="r" b="b"/>
                <a:pathLst>
                  <a:path w="4482" h="3576" extrusionOk="0">
                    <a:moveTo>
                      <a:pt x="0" y="0"/>
                    </a:moveTo>
                    <a:lnTo>
                      <a:pt x="0" y="3576"/>
                    </a:lnTo>
                    <a:lnTo>
                      <a:pt x="4481" y="3576"/>
                    </a:lnTo>
                    <a:lnTo>
                      <a:pt x="448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6" name="Google Shape;3246;p31"/>
              <p:cNvSpPr/>
              <p:nvPr/>
            </p:nvSpPr>
            <p:spPr>
              <a:xfrm>
                <a:off x="5305887" y="2017249"/>
                <a:ext cx="1234749" cy="905550"/>
              </a:xfrm>
              <a:custGeom>
                <a:avLst/>
                <a:gdLst/>
                <a:ahLst/>
                <a:cxnLst/>
                <a:rect l="l" t="t" r="r" b="b"/>
                <a:pathLst>
                  <a:path w="4876" h="3576" extrusionOk="0">
                    <a:moveTo>
                      <a:pt x="2438" y="0"/>
                    </a:moveTo>
                    <a:lnTo>
                      <a:pt x="2183" y="23"/>
                    </a:lnTo>
                    <a:lnTo>
                      <a:pt x="1927" y="47"/>
                    </a:lnTo>
                    <a:lnTo>
                      <a:pt x="1695" y="93"/>
                    </a:lnTo>
                    <a:lnTo>
                      <a:pt x="1486" y="139"/>
                    </a:lnTo>
                    <a:lnTo>
                      <a:pt x="1277" y="232"/>
                    </a:lnTo>
                    <a:lnTo>
                      <a:pt x="1068" y="325"/>
                    </a:lnTo>
                    <a:lnTo>
                      <a:pt x="883" y="418"/>
                    </a:lnTo>
                    <a:lnTo>
                      <a:pt x="697" y="534"/>
                    </a:lnTo>
                    <a:lnTo>
                      <a:pt x="558" y="673"/>
                    </a:lnTo>
                    <a:lnTo>
                      <a:pt x="418" y="813"/>
                    </a:lnTo>
                    <a:lnTo>
                      <a:pt x="279" y="975"/>
                    </a:lnTo>
                    <a:lnTo>
                      <a:pt x="186" y="1138"/>
                    </a:lnTo>
                    <a:lnTo>
                      <a:pt x="93" y="1300"/>
                    </a:lnTo>
                    <a:lnTo>
                      <a:pt x="47" y="1486"/>
                    </a:lnTo>
                    <a:lnTo>
                      <a:pt x="0" y="1672"/>
                    </a:lnTo>
                    <a:lnTo>
                      <a:pt x="0" y="1857"/>
                    </a:lnTo>
                    <a:lnTo>
                      <a:pt x="0" y="3576"/>
                    </a:lnTo>
                    <a:lnTo>
                      <a:pt x="4876" y="3576"/>
                    </a:lnTo>
                    <a:lnTo>
                      <a:pt x="4876" y="1857"/>
                    </a:lnTo>
                    <a:lnTo>
                      <a:pt x="4853" y="1672"/>
                    </a:lnTo>
                    <a:lnTo>
                      <a:pt x="4829" y="1486"/>
                    </a:lnTo>
                    <a:lnTo>
                      <a:pt x="4760" y="1300"/>
                    </a:lnTo>
                    <a:lnTo>
                      <a:pt x="4667" y="1138"/>
                    </a:lnTo>
                    <a:lnTo>
                      <a:pt x="4574" y="975"/>
                    </a:lnTo>
                    <a:lnTo>
                      <a:pt x="4458" y="813"/>
                    </a:lnTo>
                    <a:lnTo>
                      <a:pt x="4319" y="673"/>
                    </a:lnTo>
                    <a:lnTo>
                      <a:pt x="4156" y="534"/>
                    </a:lnTo>
                    <a:lnTo>
                      <a:pt x="3970" y="418"/>
                    </a:lnTo>
                    <a:lnTo>
                      <a:pt x="3785" y="325"/>
                    </a:lnTo>
                    <a:lnTo>
                      <a:pt x="3599" y="232"/>
                    </a:lnTo>
                    <a:lnTo>
                      <a:pt x="3390" y="139"/>
                    </a:lnTo>
                    <a:lnTo>
                      <a:pt x="3158" y="93"/>
                    </a:lnTo>
                    <a:lnTo>
                      <a:pt x="2926" y="47"/>
                    </a:lnTo>
                    <a:lnTo>
                      <a:pt x="2670" y="23"/>
                    </a:lnTo>
                    <a:lnTo>
                      <a:pt x="243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7" name="Google Shape;3247;p31"/>
              <p:cNvSpPr/>
              <p:nvPr/>
            </p:nvSpPr>
            <p:spPr>
              <a:xfrm>
                <a:off x="5305887" y="2070174"/>
                <a:ext cx="1234749" cy="793876"/>
              </a:xfrm>
              <a:custGeom>
                <a:avLst/>
                <a:gdLst/>
                <a:ahLst/>
                <a:cxnLst/>
                <a:rect l="l" t="t" r="r" b="b"/>
                <a:pathLst>
                  <a:path w="4876" h="3135" extrusionOk="0">
                    <a:moveTo>
                      <a:pt x="1301" y="0"/>
                    </a:moveTo>
                    <a:lnTo>
                      <a:pt x="1068" y="116"/>
                    </a:lnTo>
                    <a:lnTo>
                      <a:pt x="3785" y="116"/>
                    </a:lnTo>
                    <a:lnTo>
                      <a:pt x="3576" y="0"/>
                    </a:lnTo>
                    <a:close/>
                    <a:moveTo>
                      <a:pt x="651" y="395"/>
                    </a:moveTo>
                    <a:lnTo>
                      <a:pt x="534" y="488"/>
                    </a:lnTo>
                    <a:lnTo>
                      <a:pt x="4342" y="488"/>
                    </a:lnTo>
                    <a:lnTo>
                      <a:pt x="4226" y="395"/>
                    </a:lnTo>
                    <a:close/>
                    <a:moveTo>
                      <a:pt x="279" y="766"/>
                    </a:moveTo>
                    <a:lnTo>
                      <a:pt x="209" y="859"/>
                    </a:lnTo>
                    <a:lnTo>
                      <a:pt x="4644" y="859"/>
                    </a:lnTo>
                    <a:lnTo>
                      <a:pt x="4574" y="766"/>
                    </a:lnTo>
                    <a:close/>
                    <a:moveTo>
                      <a:pt x="93" y="1138"/>
                    </a:moveTo>
                    <a:lnTo>
                      <a:pt x="47" y="1254"/>
                    </a:lnTo>
                    <a:lnTo>
                      <a:pt x="4806" y="1254"/>
                    </a:lnTo>
                    <a:lnTo>
                      <a:pt x="4783" y="1138"/>
                    </a:lnTo>
                    <a:close/>
                    <a:moveTo>
                      <a:pt x="0" y="1532"/>
                    </a:moveTo>
                    <a:lnTo>
                      <a:pt x="0" y="1625"/>
                    </a:lnTo>
                    <a:lnTo>
                      <a:pt x="4876" y="1625"/>
                    </a:lnTo>
                    <a:lnTo>
                      <a:pt x="4853" y="1532"/>
                    </a:lnTo>
                    <a:close/>
                    <a:moveTo>
                      <a:pt x="0" y="1904"/>
                    </a:moveTo>
                    <a:lnTo>
                      <a:pt x="0" y="1997"/>
                    </a:lnTo>
                    <a:lnTo>
                      <a:pt x="4876" y="1997"/>
                    </a:lnTo>
                    <a:lnTo>
                      <a:pt x="4876" y="1904"/>
                    </a:lnTo>
                    <a:close/>
                    <a:moveTo>
                      <a:pt x="0" y="2275"/>
                    </a:moveTo>
                    <a:lnTo>
                      <a:pt x="0" y="2391"/>
                    </a:lnTo>
                    <a:lnTo>
                      <a:pt x="4876" y="2391"/>
                    </a:lnTo>
                    <a:lnTo>
                      <a:pt x="4876" y="2275"/>
                    </a:lnTo>
                    <a:close/>
                    <a:moveTo>
                      <a:pt x="0" y="2670"/>
                    </a:moveTo>
                    <a:lnTo>
                      <a:pt x="0" y="2763"/>
                    </a:lnTo>
                    <a:lnTo>
                      <a:pt x="4876" y="2763"/>
                    </a:lnTo>
                    <a:lnTo>
                      <a:pt x="4876" y="2670"/>
                    </a:lnTo>
                    <a:close/>
                    <a:moveTo>
                      <a:pt x="0" y="3041"/>
                    </a:moveTo>
                    <a:lnTo>
                      <a:pt x="0" y="3134"/>
                    </a:lnTo>
                    <a:lnTo>
                      <a:pt x="4876" y="3134"/>
                    </a:lnTo>
                    <a:lnTo>
                      <a:pt x="4876" y="304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8" name="Google Shape;3248;p31"/>
              <p:cNvSpPr/>
              <p:nvPr/>
            </p:nvSpPr>
            <p:spPr>
              <a:xfrm>
                <a:off x="5535060" y="2434572"/>
                <a:ext cx="776403" cy="488227"/>
              </a:xfrm>
              <a:custGeom>
                <a:avLst/>
                <a:gdLst/>
                <a:ahLst/>
                <a:cxnLst/>
                <a:rect l="l" t="t" r="r" b="b"/>
                <a:pathLst>
                  <a:path w="3066" h="1928" extrusionOk="0">
                    <a:moveTo>
                      <a:pt x="1" y="1"/>
                    </a:moveTo>
                    <a:lnTo>
                      <a:pt x="1" y="1928"/>
                    </a:lnTo>
                    <a:lnTo>
                      <a:pt x="3065" y="1928"/>
                    </a:lnTo>
                    <a:lnTo>
                      <a:pt x="306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49" name="Google Shape;3249;p31"/>
            <p:cNvSpPr/>
            <p:nvPr/>
          </p:nvSpPr>
          <p:spPr>
            <a:xfrm>
              <a:off x="181922" y="3259027"/>
              <a:ext cx="555684" cy="188699"/>
            </a:xfrm>
            <a:custGeom>
              <a:avLst/>
              <a:gdLst/>
              <a:ahLst/>
              <a:cxnLst/>
              <a:rect l="l" t="t" r="r" b="b"/>
              <a:pathLst>
                <a:path w="25028" h="8499" extrusionOk="0">
                  <a:moveTo>
                    <a:pt x="11307" y="1"/>
                  </a:moveTo>
                  <a:lnTo>
                    <a:pt x="11237" y="47"/>
                  </a:lnTo>
                  <a:lnTo>
                    <a:pt x="0" y="8243"/>
                  </a:lnTo>
                  <a:lnTo>
                    <a:pt x="163" y="8498"/>
                  </a:lnTo>
                  <a:lnTo>
                    <a:pt x="10866" y="674"/>
                  </a:lnTo>
                  <a:lnTo>
                    <a:pt x="10866" y="674"/>
                  </a:lnTo>
                  <a:lnTo>
                    <a:pt x="6338" y="8266"/>
                  </a:lnTo>
                  <a:lnTo>
                    <a:pt x="6594" y="8428"/>
                  </a:lnTo>
                  <a:lnTo>
                    <a:pt x="11307" y="512"/>
                  </a:lnTo>
                  <a:lnTo>
                    <a:pt x="19015" y="8428"/>
                  </a:lnTo>
                  <a:lnTo>
                    <a:pt x="19247" y="8220"/>
                  </a:lnTo>
                  <a:lnTo>
                    <a:pt x="11910" y="697"/>
                  </a:lnTo>
                  <a:lnTo>
                    <a:pt x="24865" y="8452"/>
                  </a:lnTo>
                  <a:lnTo>
                    <a:pt x="25028" y="8196"/>
                  </a:lnTo>
                  <a:lnTo>
                    <a:pt x="11400" y="24"/>
                  </a:lnTo>
                  <a:lnTo>
                    <a:pt x="113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50" name="Google Shape;3250;p31"/>
            <p:cNvGrpSpPr/>
            <p:nvPr/>
          </p:nvGrpSpPr>
          <p:grpSpPr>
            <a:xfrm flipH="1">
              <a:off x="99954" y="3425420"/>
              <a:ext cx="698822" cy="329093"/>
              <a:chOff x="811985" y="3296192"/>
              <a:chExt cx="1330582" cy="626605"/>
            </a:xfrm>
          </p:grpSpPr>
          <p:sp>
            <p:nvSpPr>
              <p:cNvPr id="3251" name="Google Shape;3251;p31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2" name="Google Shape;3252;p31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3" name="Google Shape;3253;p31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4" name="Google Shape;3254;p31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5" name="Google Shape;3255;p31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6" name="Google Shape;3256;p31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7" name="Google Shape;3257;p31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8" name="Google Shape;3258;p31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9" name="Google Shape;3259;p31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0" name="Google Shape;3260;p31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1" name="Google Shape;3261;p31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62" name="Google Shape;3262;p31"/>
          <p:cNvGrpSpPr/>
          <p:nvPr/>
        </p:nvGrpSpPr>
        <p:grpSpPr>
          <a:xfrm>
            <a:off x="4919327" y="3555682"/>
            <a:ext cx="2948097" cy="1078271"/>
            <a:chOff x="5331602" y="3459769"/>
            <a:chExt cx="2948097" cy="1078271"/>
          </a:xfrm>
        </p:grpSpPr>
        <p:grpSp>
          <p:nvGrpSpPr>
            <p:cNvPr id="3263" name="Google Shape;3263;p31"/>
            <p:cNvGrpSpPr/>
            <p:nvPr/>
          </p:nvGrpSpPr>
          <p:grpSpPr>
            <a:xfrm>
              <a:off x="5331602" y="4178619"/>
              <a:ext cx="763222" cy="359421"/>
              <a:chOff x="811985" y="3296192"/>
              <a:chExt cx="1330582" cy="626605"/>
            </a:xfrm>
          </p:grpSpPr>
          <p:sp>
            <p:nvSpPr>
              <p:cNvPr id="3264" name="Google Shape;3264;p31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5" name="Google Shape;3265;p31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6" name="Google Shape;3266;p31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7" name="Google Shape;3267;p31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8" name="Google Shape;3268;p31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9" name="Google Shape;3269;p31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0" name="Google Shape;3270;p31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1" name="Google Shape;3271;p31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2" name="Google Shape;3272;p31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3" name="Google Shape;3273;p31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4" name="Google Shape;3274;p31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75" name="Google Shape;3275;p31"/>
            <p:cNvGrpSpPr/>
            <p:nvPr/>
          </p:nvGrpSpPr>
          <p:grpSpPr>
            <a:xfrm>
              <a:off x="5804302" y="4178619"/>
              <a:ext cx="763222" cy="359421"/>
              <a:chOff x="811985" y="3296192"/>
              <a:chExt cx="1330582" cy="626605"/>
            </a:xfrm>
          </p:grpSpPr>
          <p:sp>
            <p:nvSpPr>
              <p:cNvPr id="3276" name="Google Shape;3276;p31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7" name="Google Shape;3277;p31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8" name="Google Shape;3278;p31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9" name="Google Shape;3279;p31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0" name="Google Shape;3280;p31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1" name="Google Shape;3281;p31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2" name="Google Shape;3282;p31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3" name="Google Shape;3283;p31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4" name="Google Shape;3284;p31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5" name="Google Shape;3285;p31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6" name="Google Shape;3286;p31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87" name="Google Shape;3287;p31"/>
            <p:cNvGrpSpPr/>
            <p:nvPr/>
          </p:nvGrpSpPr>
          <p:grpSpPr>
            <a:xfrm>
              <a:off x="5331602" y="3819194"/>
              <a:ext cx="763222" cy="359421"/>
              <a:chOff x="811985" y="3296192"/>
              <a:chExt cx="1330582" cy="626605"/>
            </a:xfrm>
          </p:grpSpPr>
          <p:sp>
            <p:nvSpPr>
              <p:cNvPr id="3288" name="Google Shape;3288;p31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9" name="Google Shape;3289;p31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0" name="Google Shape;3290;p31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1" name="Google Shape;3291;p31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2" name="Google Shape;3292;p31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3" name="Google Shape;3293;p31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4" name="Google Shape;3294;p31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5" name="Google Shape;3295;p31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6" name="Google Shape;3296;p31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7" name="Google Shape;3297;p31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8" name="Google Shape;3298;p31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99" name="Google Shape;3299;p31"/>
            <p:cNvGrpSpPr/>
            <p:nvPr/>
          </p:nvGrpSpPr>
          <p:grpSpPr>
            <a:xfrm>
              <a:off x="5804302" y="3819194"/>
              <a:ext cx="763222" cy="359421"/>
              <a:chOff x="811985" y="3296192"/>
              <a:chExt cx="1330582" cy="626605"/>
            </a:xfrm>
          </p:grpSpPr>
          <p:sp>
            <p:nvSpPr>
              <p:cNvPr id="3300" name="Google Shape;3300;p31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1" name="Google Shape;3301;p31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2" name="Google Shape;3302;p31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3" name="Google Shape;3303;p31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4" name="Google Shape;3304;p31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5" name="Google Shape;3305;p31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6" name="Google Shape;3306;p31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7" name="Google Shape;3307;p31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8" name="Google Shape;3308;p31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9" name="Google Shape;3309;p31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0" name="Google Shape;3310;p31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11" name="Google Shape;3311;p31"/>
            <p:cNvGrpSpPr/>
            <p:nvPr/>
          </p:nvGrpSpPr>
          <p:grpSpPr>
            <a:xfrm>
              <a:off x="6280552" y="4178619"/>
              <a:ext cx="763222" cy="359421"/>
              <a:chOff x="811985" y="3296192"/>
              <a:chExt cx="1330582" cy="626605"/>
            </a:xfrm>
          </p:grpSpPr>
          <p:sp>
            <p:nvSpPr>
              <p:cNvPr id="3312" name="Google Shape;3312;p31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3" name="Google Shape;3313;p31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4" name="Google Shape;3314;p31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5" name="Google Shape;3315;p31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6" name="Google Shape;3316;p31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7" name="Google Shape;3317;p31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8" name="Google Shape;3318;p31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9" name="Google Shape;3319;p31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0" name="Google Shape;3320;p31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1" name="Google Shape;3321;p31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2" name="Google Shape;3322;p31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23" name="Google Shape;3323;p31"/>
            <p:cNvGrpSpPr/>
            <p:nvPr/>
          </p:nvGrpSpPr>
          <p:grpSpPr>
            <a:xfrm>
              <a:off x="6280552" y="3819194"/>
              <a:ext cx="763222" cy="359421"/>
              <a:chOff x="811985" y="3296192"/>
              <a:chExt cx="1330582" cy="626605"/>
            </a:xfrm>
          </p:grpSpPr>
          <p:sp>
            <p:nvSpPr>
              <p:cNvPr id="3324" name="Google Shape;3324;p31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5" name="Google Shape;3325;p31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6" name="Google Shape;3326;p31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7" name="Google Shape;3327;p31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8" name="Google Shape;3328;p31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9" name="Google Shape;3329;p31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0" name="Google Shape;3330;p31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1" name="Google Shape;3331;p31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2" name="Google Shape;3332;p31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3" name="Google Shape;3333;p31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4" name="Google Shape;3334;p31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35" name="Google Shape;3335;p31"/>
            <p:cNvGrpSpPr/>
            <p:nvPr/>
          </p:nvGrpSpPr>
          <p:grpSpPr>
            <a:xfrm>
              <a:off x="7043777" y="4178619"/>
              <a:ext cx="763222" cy="359421"/>
              <a:chOff x="811985" y="3296192"/>
              <a:chExt cx="1330582" cy="626605"/>
            </a:xfrm>
          </p:grpSpPr>
          <p:sp>
            <p:nvSpPr>
              <p:cNvPr id="3336" name="Google Shape;3336;p31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7" name="Google Shape;3337;p31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8" name="Google Shape;3338;p31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9" name="Google Shape;3339;p31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0" name="Google Shape;3340;p31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1" name="Google Shape;3341;p31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2" name="Google Shape;3342;p31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3" name="Google Shape;3343;p31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4" name="Google Shape;3344;p31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5" name="Google Shape;3345;p31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6" name="Google Shape;3346;p31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47" name="Google Shape;3347;p31"/>
            <p:cNvGrpSpPr/>
            <p:nvPr/>
          </p:nvGrpSpPr>
          <p:grpSpPr>
            <a:xfrm>
              <a:off x="7516477" y="4178619"/>
              <a:ext cx="763222" cy="359421"/>
              <a:chOff x="811985" y="3296192"/>
              <a:chExt cx="1330582" cy="626605"/>
            </a:xfrm>
          </p:grpSpPr>
          <p:sp>
            <p:nvSpPr>
              <p:cNvPr id="3348" name="Google Shape;3348;p31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9" name="Google Shape;3349;p31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0" name="Google Shape;3350;p31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1" name="Google Shape;3351;p31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2" name="Google Shape;3352;p31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3" name="Google Shape;3353;p31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4" name="Google Shape;3354;p31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5" name="Google Shape;3355;p31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6" name="Google Shape;3356;p31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7" name="Google Shape;3357;p31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8" name="Google Shape;3358;p31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59" name="Google Shape;3359;p31"/>
            <p:cNvGrpSpPr/>
            <p:nvPr/>
          </p:nvGrpSpPr>
          <p:grpSpPr>
            <a:xfrm>
              <a:off x="7043777" y="3819194"/>
              <a:ext cx="763222" cy="359421"/>
              <a:chOff x="811985" y="3296192"/>
              <a:chExt cx="1330582" cy="626605"/>
            </a:xfrm>
          </p:grpSpPr>
          <p:sp>
            <p:nvSpPr>
              <p:cNvPr id="3360" name="Google Shape;3360;p31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1" name="Google Shape;3361;p31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2" name="Google Shape;3362;p31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3" name="Google Shape;3363;p31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4" name="Google Shape;3364;p31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5" name="Google Shape;3365;p31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6" name="Google Shape;3366;p31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7" name="Google Shape;3367;p31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8" name="Google Shape;3368;p31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9" name="Google Shape;3369;p31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0" name="Google Shape;3370;p31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71" name="Google Shape;3371;p31"/>
            <p:cNvGrpSpPr/>
            <p:nvPr/>
          </p:nvGrpSpPr>
          <p:grpSpPr>
            <a:xfrm>
              <a:off x="7516477" y="3819194"/>
              <a:ext cx="763222" cy="359421"/>
              <a:chOff x="811985" y="3296192"/>
              <a:chExt cx="1330582" cy="626605"/>
            </a:xfrm>
          </p:grpSpPr>
          <p:sp>
            <p:nvSpPr>
              <p:cNvPr id="3372" name="Google Shape;3372;p31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3" name="Google Shape;3373;p31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4" name="Google Shape;3374;p31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5" name="Google Shape;3375;p31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6" name="Google Shape;3376;p31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7" name="Google Shape;3377;p31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8" name="Google Shape;3378;p31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9" name="Google Shape;3379;p31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0" name="Google Shape;3380;p31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1" name="Google Shape;3381;p31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2" name="Google Shape;3382;p31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83" name="Google Shape;3383;p31"/>
            <p:cNvGrpSpPr/>
            <p:nvPr/>
          </p:nvGrpSpPr>
          <p:grpSpPr>
            <a:xfrm>
              <a:off x="6280552" y="3459769"/>
              <a:ext cx="763222" cy="359421"/>
              <a:chOff x="811985" y="3296192"/>
              <a:chExt cx="1330582" cy="626605"/>
            </a:xfrm>
          </p:grpSpPr>
          <p:sp>
            <p:nvSpPr>
              <p:cNvPr id="3384" name="Google Shape;3384;p31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5" name="Google Shape;3385;p31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6" name="Google Shape;3386;p31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7" name="Google Shape;3387;p31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8" name="Google Shape;3388;p31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9" name="Google Shape;3389;p31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0" name="Google Shape;3390;p31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1" name="Google Shape;3391;p31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2" name="Google Shape;3392;p31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3393;p31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3394;p31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5" name="Google Shape;3395;p31"/>
            <p:cNvGrpSpPr/>
            <p:nvPr/>
          </p:nvGrpSpPr>
          <p:grpSpPr>
            <a:xfrm>
              <a:off x="7043777" y="3459769"/>
              <a:ext cx="763222" cy="359421"/>
              <a:chOff x="811985" y="3296192"/>
              <a:chExt cx="1330582" cy="626605"/>
            </a:xfrm>
          </p:grpSpPr>
          <p:sp>
            <p:nvSpPr>
              <p:cNvPr id="3396" name="Google Shape;3396;p31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7" name="Google Shape;3397;p31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8" name="Google Shape;3398;p31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9" name="Google Shape;3399;p31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0" name="Google Shape;3400;p31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1" name="Google Shape;3401;p31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2" name="Google Shape;3402;p31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3" name="Google Shape;3403;p31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4" name="Google Shape;3404;p31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5" name="Google Shape;3405;p31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6" name="Google Shape;3406;p31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07" name="Google Shape;3407;p31"/>
            <p:cNvGrpSpPr/>
            <p:nvPr/>
          </p:nvGrpSpPr>
          <p:grpSpPr>
            <a:xfrm>
              <a:off x="7516477" y="3459769"/>
              <a:ext cx="763222" cy="359421"/>
              <a:chOff x="811985" y="3296192"/>
              <a:chExt cx="1330582" cy="626605"/>
            </a:xfrm>
          </p:grpSpPr>
          <p:sp>
            <p:nvSpPr>
              <p:cNvPr id="3408" name="Google Shape;3408;p31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9" name="Google Shape;3409;p31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0" name="Google Shape;3410;p31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1" name="Google Shape;3411;p31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2" name="Google Shape;3412;p31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3" name="Google Shape;3413;p31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4" name="Google Shape;3414;p31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5" name="Google Shape;3415;p31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6" name="Google Shape;3416;p31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7" name="Google Shape;3417;p31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8" name="Google Shape;3418;p31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19" name="Google Shape;3419;p31"/>
          <p:cNvGrpSpPr/>
          <p:nvPr/>
        </p:nvGrpSpPr>
        <p:grpSpPr>
          <a:xfrm>
            <a:off x="3880155" y="3862474"/>
            <a:ext cx="5364933" cy="1073538"/>
            <a:chOff x="3844788" y="3789525"/>
            <a:chExt cx="3388878" cy="678124"/>
          </a:xfrm>
        </p:grpSpPr>
        <p:sp>
          <p:nvSpPr>
            <p:cNvPr id="3420" name="Google Shape;3420;p31"/>
            <p:cNvSpPr/>
            <p:nvPr/>
          </p:nvSpPr>
          <p:spPr>
            <a:xfrm>
              <a:off x="4219555" y="3789525"/>
              <a:ext cx="39740" cy="66758"/>
            </a:xfrm>
            <a:custGeom>
              <a:avLst/>
              <a:gdLst/>
              <a:ahLst/>
              <a:cxnLst/>
              <a:rect l="l" t="t" r="r" b="b"/>
              <a:pathLst>
                <a:path w="581" h="976" extrusionOk="0">
                  <a:moveTo>
                    <a:pt x="279" y="0"/>
                  </a:moveTo>
                  <a:lnTo>
                    <a:pt x="1" y="24"/>
                  </a:lnTo>
                  <a:lnTo>
                    <a:pt x="1" y="952"/>
                  </a:lnTo>
                  <a:lnTo>
                    <a:pt x="256" y="975"/>
                  </a:lnTo>
                  <a:lnTo>
                    <a:pt x="395" y="952"/>
                  </a:lnTo>
                  <a:lnTo>
                    <a:pt x="511" y="952"/>
                  </a:lnTo>
                  <a:lnTo>
                    <a:pt x="535" y="929"/>
                  </a:lnTo>
                  <a:lnTo>
                    <a:pt x="558" y="883"/>
                  </a:lnTo>
                  <a:lnTo>
                    <a:pt x="581" y="790"/>
                  </a:lnTo>
                  <a:lnTo>
                    <a:pt x="558" y="581"/>
                  </a:lnTo>
                  <a:lnTo>
                    <a:pt x="535" y="302"/>
                  </a:lnTo>
                  <a:lnTo>
                    <a:pt x="535" y="163"/>
                  </a:lnTo>
                  <a:lnTo>
                    <a:pt x="558" y="70"/>
                  </a:lnTo>
                  <a:lnTo>
                    <a:pt x="535" y="24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1"/>
            <p:cNvSpPr/>
            <p:nvPr/>
          </p:nvSpPr>
          <p:spPr>
            <a:xfrm>
              <a:off x="4236997" y="3800606"/>
              <a:ext cx="50890" cy="63612"/>
            </a:xfrm>
            <a:custGeom>
              <a:avLst/>
              <a:gdLst/>
              <a:ahLst/>
              <a:cxnLst/>
              <a:rect l="l" t="t" r="r" b="b"/>
              <a:pathLst>
                <a:path w="744" h="930" extrusionOk="0">
                  <a:moveTo>
                    <a:pt x="280" y="1"/>
                  </a:moveTo>
                  <a:lnTo>
                    <a:pt x="280" y="140"/>
                  </a:lnTo>
                  <a:lnTo>
                    <a:pt x="303" y="419"/>
                  </a:lnTo>
                  <a:lnTo>
                    <a:pt x="326" y="628"/>
                  </a:lnTo>
                  <a:lnTo>
                    <a:pt x="303" y="721"/>
                  </a:lnTo>
                  <a:lnTo>
                    <a:pt x="280" y="767"/>
                  </a:lnTo>
                  <a:lnTo>
                    <a:pt x="256" y="790"/>
                  </a:lnTo>
                  <a:lnTo>
                    <a:pt x="140" y="790"/>
                  </a:lnTo>
                  <a:lnTo>
                    <a:pt x="1" y="813"/>
                  </a:lnTo>
                  <a:lnTo>
                    <a:pt x="1" y="837"/>
                  </a:lnTo>
                  <a:lnTo>
                    <a:pt x="1" y="883"/>
                  </a:lnTo>
                  <a:lnTo>
                    <a:pt x="47" y="906"/>
                  </a:lnTo>
                  <a:lnTo>
                    <a:pt x="349" y="930"/>
                  </a:lnTo>
                  <a:lnTo>
                    <a:pt x="558" y="906"/>
                  </a:lnTo>
                  <a:lnTo>
                    <a:pt x="697" y="883"/>
                  </a:lnTo>
                  <a:lnTo>
                    <a:pt x="744" y="860"/>
                  </a:lnTo>
                  <a:lnTo>
                    <a:pt x="697" y="813"/>
                  </a:lnTo>
                  <a:lnTo>
                    <a:pt x="674" y="744"/>
                  </a:lnTo>
                  <a:lnTo>
                    <a:pt x="651" y="581"/>
                  </a:lnTo>
                  <a:lnTo>
                    <a:pt x="674" y="396"/>
                  </a:lnTo>
                  <a:lnTo>
                    <a:pt x="697" y="233"/>
                  </a:lnTo>
                  <a:lnTo>
                    <a:pt x="744" y="117"/>
                  </a:lnTo>
                  <a:lnTo>
                    <a:pt x="744" y="47"/>
                  </a:lnTo>
                  <a:lnTo>
                    <a:pt x="69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31"/>
            <p:cNvSpPr/>
            <p:nvPr/>
          </p:nvSpPr>
          <p:spPr>
            <a:xfrm>
              <a:off x="4221128" y="3789525"/>
              <a:ext cx="9644" cy="406570"/>
            </a:xfrm>
            <a:custGeom>
              <a:avLst/>
              <a:gdLst/>
              <a:ahLst/>
              <a:cxnLst/>
              <a:rect l="l" t="t" r="r" b="b"/>
              <a:pathLst>
                <a:path w="141" h="5944" extrusionOk="0">
                  <a:moveTo>
                    <a:pt x="1" y="0"/>
                  </a:moveTo>
                  <a:lnTo>
                    <a:pt x="1" y="5944"/>
                  </a:lnTo>
                  <a:lnTo>
                    <a:pt x="140" y="5944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31"/>
            <p:cNvSpPr/>
            <p:nvPr/>
          </p:nvSpPr>
          <p:spPr>
            <a:xfrm>
              <a:off x="3844788" y="4041992"/>
              <a:ext cx="3388878" cy="425653"/>
            </a:xfrm>
            <a:custGeom>
              <a:avLst/>
              <a:gdLst/>
              <a:ahLst/>
              <a:cxnLst/>
              <a:rect l="l" t="t" r="r" b="b"/>
              <a:pathLst>
                <a:path w="49545" h="6223" extrusionOk="0">
                  <a:moveTo>
                    <a:pt x="10935" y="1371"/>
                  </a:moveTo>
                  <a:lnTo>
                    <a:pt x="10935" y="1788"/>
                  </a:lnTo>
                  <a:lnTo>
                    <a:pt x="10541" y="1371"/>
                  </a:lnTo>
                  <a:close/>
                  <a:moveTo>
                    <a:pt x="37379" y="1371"/>
                  </a:moveTo>
                  <a:lnTo>
                    <a:pt x="37217" y="1533"/>
                  </a:lnTo>
                  <a:lnTo>
                    <a:pt x="37031" y="1696"/>
                  </a:lnTo>
                  <a:lnTo>
                    <a:pt x="36845" y="1858"/>
                  </a:lnTo>
                  <a:lnTo>
                    <a:pt x="36613" y="1974"/>
                  </a:lnTo>
                  <a:lnTo>
                    <a:pt x="36613" y="1371"/>
                  </a:lnTo>
                  <a:close/>
                  <a:moveTo>
                    <a:pt x="36358" y="1371"/>
                  </a:moveTo>
                  <a:lnTo>
                    <a:pt x="36358" y="2114"/>
                  </a:lnTo>
                  <a:lnTo>
                    <a:pt x="36195" y="2183"/>
                  </a:lnTo>
                  <a:lnTo>
                    <a:pt x="36009" y="2230"/>
                  </a:lnTo>
                  <a:lnTo>
                    <a:pt x="35824" y="2253"/>
                  </a:lnTo>
                  <a:lnTo>
                    <a:pt x="35824" y="1371"/>
                  </a:lnTo>
                  <a:close/>
                  <a:moveTo>
                    <a:pt x="11748" y="1371"/>
                  </a:moveTo>
                  <a:lnTo>
                    <a:pt x="11748" y="2322"/>
                  </a:lnTo>
                  <a:lnTo>
                    <a:pt x="11655" y="2322"/>
                  </a:lnTo>
                  <a:lnTo>
                    <a:pt x="11562" y="2299"/>
                  </a:lnTo>
                  <a:lnTo>
                    <a:pt x="11446" y="2230"/>
                  </a:lnTo>
                  <a:lnTo>
                    <a:pt x="11191" y="2021"/>
                  </a:lnTo>
                  <a:lnTo>
                    <a:pt x="11191" y="1371"/>
                  </a:lnTo>
                  <a:close/>
                  <a:moveTo>
                    <a:pt x="12537" y="1371"/>
                  </a:moveTo>
                  <a:lnTo>
                    <a:pt x="12537" y="2322"/>
                  </a:lnTo>
                  <a:lnTo>
                    <a:pt x="11980" y="2322"/>
                  </a:lnTo>
                  <a:lnTo>
                    <a:pt x="11980" y="1371"/>
                  </a:lnTo>
                  <a:close/>
                  <a:moveTo>
                    <a:pt x="35568" y="1371"/>
                  </a:moveTo>
                  <a:lnTo>
                    <a:pt x="35568" y="2299"/>
                  </a:lnTo>
                  <a:lnTo>
                    <a:pt x="35034" y="2322"/>
                  </a:lnTo>
                  <a:lnTo>
                    <a:pt x="35034" y="1371"/>
                  </a:lnTo>
                  <a:close/>
                  <a:moveTo>
                    <a:pt x="13327" y="1371"/>
                  </a:moveTo>
                  <a:lnTo>
                    <a:pt x="13327" y="2346"/>
                  </a:lnTo>
                  <a:lnTo>
                    <a:pt x="12770" y="2346"/>
                  </a:lnTo>
                  <a:lnTo>
                    <a:pt x="12770" y="1371"/>
                  </a:lnTo>
                  <a:close/>
                  <a:moveTo>
                    <a:pt x="14116" y="1371"/>
                  </a:moveTo>
                  <a:lnTo>
                    <a:pt x="14116" y="2346"/>
                  </a:lnTo>
                  <a:lnTo>
                    <a:pt x="13582" y="2346"/>
                  </a:lnTo>
                  <a:lnTo>
                    <a:pt x="13582" y="1371"/>
                  </a:lnTo>
                  <a:close/>
                  <a:moveTo>
                    <a:pt x="14906" y="1371"/>
                  </a:moveTo>
                  <a:lnTo>
                    <a:pt x="14906" y="2346"/>
                  </a:lnTo>
                  <a:lnTo>
                    <a:pt x="14372" y="2346"/>
                  </a:lnTo>
                  <a:lnTo>
                    <a:pt x="14372" y="1371"/>
                  </a:lnTo>
                  <a:close/>
                  <a:moveTo>
                    <a:pt x="15718" y="1371"/>
                  </a:moveTo>
                  <a:lnTo>
                    <a:pt x="15718" y="2369"/>
                  </a:lnTo>
                  <a:lnTo>
                    <a:pt x="15161" y="2369"/>
                  </a:lnTo>
                  <a:lnTo>
                    <a:pt x="15161" y="1371"/>
                  </a:lnTo>
                  <a:close/>
                  <a:moveTo>
                    <a:pt x="16507" y="1371"/>
                  </a:moveTo>
                  <a:lnTo>
                    <a:pt x="16507" y="2369"/>
                  </a:lnTo>
                  <a:lnTo>
                    <a:pt x="15950" y="2369"/>
                  </a:lnTo>
                  <a:lnTo>
                    <a:pt x="15950" y="1371"/>
                  </a:lnTo>
                  <a:close/>
                  <a:moveTo>
                    <a:pt x="17297" y="1371"/>
                  </a:moveTo>
                  <a:lnTo>
                    <a:pt x="17297" y="2369"/>
                  </a:lnTo>
                  <a:lnTo>
                    <a:pt x="16740" y="2369"/>
                  </a:lnTo>
                  <a:lnTo>
                    <a:pt x="16740" y="1371"/>
                  </a:lnTo>
                  <a:close/>
                  <a:moveTo>
                    <a:pt x="34779" y="1371"/>
                  </a:moveTo>
                  <a:lnTo>
                    <a:pt x="34779" y="2346"/>
                  </a:lnTo>
                  <a:lnTo>
                    <a:pt x="34222" y="2369"/>
                  </a:lnTo>
                  <a:lnTo>
                    <a:pt x="34222" y="1371"/>
                  </a:lnTo>
                  <a:close/>
                  <a:moveTo>
                    <a:pt x="18086" y="1371"/>
                  </a:moveTo>
                  <a:lnTo>
                    <a:pt x="18086" y="2392"/>
                  </a:lnTo>
                  <a:lnTo>
                    <a:pt x="17552" y="2392"/>
                  </a:lnTo>
                  <a:lnTo>
                    <a:pt x="17552" y="1371"/>
                  </a:lnTo>
                  <a:close/>
                  <a:moveTo>
                    <a:pt x="18899" y="1371"/>
                  </a:moveTo>
                  <a:lnTo>
                    <a:pt x="18899" y="2392"/>
                  </a:lnTo>
                  <a:lnTo>
                    <a:pt x="18342" y="2392"/>
                  </a:lnTo>
                  <a:lnTo>
                    <a:pt x="18342" y="1371"/>
                  </a:lnTo>
                  <a:close/>
                  <a:moveTo>
                    <a:pt x="19688" y="1371"/>
                  </a:moveTo>
                  <a:lnTo>
                    <a:pt x="19688" y="2392"/>
                  </a:lnTo>
                  <a:lnTo>
                    <a:pt x="19131" y="2392"/>
                  </a:lnTo>
                  <a:lnTo>
                    <a:pt x="19131" y="1371"/>
                  </a:lnTo>
                  <a:close/>
                  <a:moveTo>
                    <a:pt x="33200" y="1371"/>
                  </a:moveTo>
                  <a:lnTo>
                    <a:pt x="33200" y="2392"/>
                  </a:lnTo>
                  <a:lnTo>
                    <a:pt x="32643" y="2392"/>
                  </a:lnTo>
                  <a:lnTo>
                    <a:pt x="32643" y="1371"/>
                  </a:lnTo>
                  <a:close/>
                  <a:moveTo>
                    <a:pt x="33990" y="1371"/>
                  </a:moveTo>
                  <a:lnTo>
                    <a:pt x="33990" y="2369"/>
                  </a:lnTo>
                  <a:lnTo>
                    <a:pt x="33432" y="2392"/>
                  </a:lnTo>
                  <a:lnTo>
                    <a:pt x="33432" y="1371"/>
                  </a:lnTo>
                  <a:close/>
                  <a:moveTo>
                    <a:pt x="20478" y="1371"/>
                  </a:moveTo>
                  <a:lnTo>
                    <a:pt x="20478" y="2415"/>
                  </a:lnTo>
                  <a:lnTo>
                    <a:pt x="19920" y="2392"/>
                  </a:lnTo>
                  <a:lnTo>
                    <a:pt x="19920" y="1371"/>
                  </a:lnTo>
                  <a:close/>
                  <a:moveTo>
                    <a:pt x="21267" y="1371"/>
                  </a:moveTo>
                  <a:lnTo>
                    <a:pt x="21267" y="2415"/>
                  </a:lnTo>
                  <a:lnTo>
                    <a:pt x="20733" y="2415"/>
                  </a:lnTo>
                  <a:lnTo>
                    <a:pt x="20733" y="1371"/>
                  </a:lnTo>
                  <a:close/>
                  <a:moveTo>
                    <a:pt x="22056" y="1371"/>
                  </a:moveTo>
                  <a:lnTo>
                    <a:pt x="22056" y="2415"/>
                  </a:lnTo>
                  <a:lnTo>
                    <a:pt x="21522" y="2415"/>
                  </a:lnTo>
                  <a:lnTo>
                    <a:pt x="21522" y="1371"/>
                  </a:lnTo>
                  <a:close/>
                  <a:moveTo>
                    <a:pt x="22869" y="1371"/>
                  </a:moveTo>
                  <a:lnTo>
                    <a:pt x="22869" y="2415"/>
                  </a:lnTo>
                  <a:lnTo>
                    <a:pt x="22312" y="2415"/>
                  </a:lnTo>
                  <a:lnTo>
                    <a:pt x="22312" y="1371"/>
                  </a:lnTo>
                  <a:close/>
                  <a:moveTo>
                    <a:pt x="23658" y="1371"/>
                  </a:moveTo>
                  <a:lnTo>
                    <a:pt x="23658" y="2415"/>
                  </a:lnTo>
                  <a:lnTo>
                    <a:pt x="23101" y="2415"/>
                  </a:lnTo>
                  <a:lnTo>
                    <a:pt x="23101" y="1371"/>
                  </a:lnTo>
                  <a:close/>
                  <a:moveTo>
                    <a:pt x="24448" y="1371"/>
                  </a:moveTo>
                  <a:lnTo>
                    <a:pt x="24448" y="2415"/>
                  </a:lnTo>
                  <a:lnTo>
                    <a:pt x="23890" y="2415"/>
                  </a:lnTo>
                  <a:lnTo>
                    <a:pt x="23890" y="1371"/>
                  </a:lnTo>
                  <a:close/>
                  <a:moveTo>
                    <a:pt x="31598" y="1371"/>
                  </a:moveTo>
                  <a:lnTo>
                    <a:pt x="31598" y="2415"/>
                  </a:lnTo>
                  <a:lnTo>
                    <a:pt x="31041" y="2415"/>
                  </a:lnTo>
                  <a:lnTo>
                    <a:pt x="31041" y="1371"/>
                  </a:lnTo>
                  <a:close/>
                  <a:moveTo>
                    <a:pt x="32388" y="1371"/>
                  </a:moveTo>
                  <a:lnTo>
                    <a:pt x="32388" y="2392"/>
                  </a:lnTo>
                  <a:lnTo>
                    <a:pt x="31854" y="2415"/>
                  </a:lnTo>
                  <a:lnTo>
                    <a:pt x="31854" y="1371"/>
                  </a:lnTo>
                  <a:close/>
                  <a:moveTo>
                    <a:pt x="25237" y="1371"/>
                  </a:moveTo>
                  <a:lnTo>
                    <a:pt x="25237" y="2439"/>
                  </a:lnTo>
                  <a:lnTo>
                    <a:pt x="24703" y="2415"/>
                  </a:lnTo>
                  <a:lnTo>
                    <a:pt x="24703" y="1371"/>
                  </a:lnTo>
                  <a:close/>
                  <a:moveTo>
                    <a:pt x="26050" y="1371"/>
                  </a:moveTo>
                  <a:lnTo>
                    <a:pt x="26050" y="2439"/>
                  </a:lnTo>
                  <a:lnTo>
                    <a:pt x="25492" y="2439"/>
                  </a:lnTo>
                  <a:lnTo>
                    <a:pt x="25492" y="1371"/>
                  </a:lnTo>
                  <a:close/>
                  <a:moveTo>
                    <a:pt x="26839" y="1371"/>
                  </a:moveTo>
                  <a:lnTo>
                    <a:pt x="26839" y="2439"/>
                  </a:lnTo>
                  <a:lnTo>
                    <a:pt x="26282" y="2439"/>
                  </a:lnTo>
                  <a:lnTo>
                    <a:pt x="26282" y="1371"/>
                  </a:lnTo>
                  <a:close/>
                  <a:moveTo>
                    <a:pt x="27628" y="1371"/>
                  </a:moveTo>
                  <a:lnTo>
                    <a:pt x="27628" y="2439"/>
                  </a:lnTo>
                  <a:lnTo>
                    <a:pt x="27071" y="2439"/>
                  </a:lnTo>
                  <a:lnTo>
                    <a:pt x="27071" y="1371"/>
                  </a:lnTo>
                  <a:close/>
                  <a:moveTo>
                    <a:pt x="28418" y="1371"/>
                  </a:moveTo>
                  <a:lnTo>
                    <a:pt x="28418" y="2439"/>
                  </a:lnTo>
                  <a:lnTo>
                    <a:pt x="27884" y="2439"/>
                  </a:lnTo>
                  <a:lnTo>
                    <a:pt x="27884" y="1371"/>
                  </a:lnTo>
                  <a:close/>
                  <a:moveTo>
                    <a:pt x="29207" y="1371"/>
                  </a:moveTo>
                  <a:lnTo>
                    <a:pt x="29207" y="2439"/>
                  </a:lnTo>
                  <a:lnTo>
                    <a:pt x="28673" y="2439"/>
                  </a:lnTo>
                  <a:lnTo>
                    <a:pt x="28673" y="1371"/>
                  </a:lnTo>
                  <a:close/>
                  <a:moveTo>
                    <a:pt x="30020" y="1371"/>
                  </a:moveTo>
                  <a:lnTo>
                    <a:pt x="30020" y="2439"/>
                  </a:lnTo>
                  <a:lnTo>
                    <a:pt x="29462" y="2439"/>
                  </a:lnTo>
                  <a:lnTo>
                    <a:pt x="29462" y="1371"/>
                  </a:lnTo>
                  <a:close/>
                  <a:moveTo>
                    <a:pt x="30809" y="1371"/>
                  </a:moveTo>
                  <a:lnTo>
                    <a:pt x="30809" y="2415"/>
                  </a:lnTo>
                  <a:lnTo>
                    <a:pt x="30252" y="2439"/>
                  </a:lnTo>
                  <a:lnTo>
                    <a:pt x="30252" y="1371"/>
                  </a:lnTo>
                  <a:close/>
                  <a:moveTo>
                    <a:pt x="38122" y="1"/>
                  </a:moveTo>
                  <a:lnTo>
                    <a:pt x="38099" y="94"/>
                  </a:lnTo>
                  <a:lnTo>
                    <a:pt x="38006" y="326"/>
                  </a:lnTo>
                  <a:lnTo>
                    <a:pt x="37867" y="651"/>
                  </a:lnTo>
                  <a:lnTo>
                    <a:pt x="37751" y="860"/>
                  </a:lnTo>
                  <a:lnTo>
                    <a:pt x="37635" y="1046"/>
                  </a:lnTo>
                  <a:lnTo>
                    <a:pt x="10053" y="1046"/>
                  </a:lnTo>
                  <a:lnTo>
                    <a:pt x="4087" y="976"/>
                  </a:lnTo>
                  <a:lnTo>
                    <a:pt x="0" y="953"/>
                  </a:lnTo>
                  <a:lnTo>
                    <a:pt x="24" y="1185"/>
                  </a:lnTo>
                  <a:lnTo>
                    <a:pt x="70" y="1394"/>
                  </a:lnTo>
                  <a:lnTo>
                    <a:pt x="140" y="1626"/>
                  </a:lnTo>
                  <a:lnTo>
                    <a:pt x="233" y="1858"/>
                  </a:lnTo>
                  <a:lnTo>
                    <a:pt x="442" y="2322"/>
                  </a:lnTo>
                  <a:lnTo>
                    <a:pt x="720" y="2764"/>
                  </a:lnTo>
                  <a:lnTo>
                    <a:pt x="1022" y="3205"/>
                  </a:lnTo>
                  <a:lnTo>
                    <a:pt x="1347" y="3646"/>
                  </a:lnTo>
                  <a:lnTo>
                    <a:pt x="1695" y="4064"/>
                  </a:lnTo>
                  <a:lnTo>
                    <a:pt x="2044" y="4458"/>
                  </a:lnTo>
                  <a:lnTo>
                    <a:pt x="2415" y="4830"/>
                  </a:lnTo>
                  <a:lnTo>
                    <a:pt x="2740" y="5178"/>
                  </a:lnTo>
                  <a:lnTo>
                    <a:pt x="3344" y="5712"/>
                  </a:lnTo>
                  <a:lnTo>
                    <a:pt x="3762" y="6084"/>
                  </a:lnTo>
                  <a:lnTo>
                    <a:pt x="3924" y="6223"/>
                  </a:lnTo>
                  <a:lnTo>
                    <a:pt x="47595" y="6223"/>
                  </a:lnTo>
                  <a:lnTo>
                    <a:pt x="47339" y="5805"/>
                  </a:lnTo>
                  <a:lnTo>
                    <a:pt x="47153" y="5433"/>
                  </a:lnTo>
                  <a:lnTo>
                    <a:pt x="47014" y="5062"/>
                  </a:lnTo>
                  <a:lnTo>
                    <a:pt x="46944" y="4714"/>
                  </a:lnTo>
                  <a:lnTo>
                    <a:pt x="46921" y="4389"/>
                  </a:lnTo>
                  <a:lnTo>
                    <a:pt x="46968" y="4087"/>
                  </a:lnTo>
                  <a:lnTo>
                    <a:pt x="47037" y="3785"/>
                  </a:lnTo>
                  <a:lnTo>
                    <a:pt x="47130" y="3530"/>
                  </a:lnTo>
                  <a:lnTo>
                    <a:pt x="47269" y="3298"/>
                  </a:lnTo>
                  <a:lnTo>
                    <a:pt x="47432" y="3089"/>
                  </a:lnTo>
                  <a:lnTo>
                    <a:pt x="47618" y="2880"/>
                  </a:lnTo>
                  <a:lnTo>
                    <a:pt x="47827" y="2717"/>
                  </a:lnTo>
                  <a:lnTo>
                    <a:pt x="48012" y="2578"/>
                  </a:lnTo>
                  <a:lnTo>
                    <a:pt x="48221" y="2439"/>
                  </a:lnTo>
                  <a:lnTo>
                    <a:pt x="48430" y="2346"/>
                  </a:lnTo>
                  <a:lnTo>
                    <a:pt x="48639" y="2276"/>
                  </a:lnTo>
                  <a:lnTo>
                    <a:pt x="48802" y="2183"/>
                  </a:lnTo>
                  <a:lnTo>
                    <a:pt x="48964" y="2090"/>
                  </a:lnTo>
                  <a:lnTo>
                    <a:pt x="49104" y="1951"/>
                  </a:lnTo>
                  <a:lnTo>
                    <a:pt x="49196" y="1788"/>
                  </a:lnTo>
                  <a:lnTo>
                    <a:pt x="49289" y="1626"/>
                  </a:lnTo>
                  <a:lnTo>
                    <a:pt x="49359" y="1440"/>
                  </a:lnTo>
                  <a:lnTo>
                    <a:pt x="49429" y="1231"/>
                  </a:lnTo>
                  <a:lnTo>
                    <a:pt x="49475" y="1046"/>
                  </a:lnTo>
                  <a:lnTo>
                    <a:pt x="49522" y="674"/>
                  </a:lnTo>
                  <a:lnTo>
                    <a:pt x="49545" y="372"/>
                  </a:lnTo>
                  <a:lnTo>
                    <a:pt x="49522" y="70"/>
                  </a:lnTo>
                  <a:lnTo>
                    <a:pt x="381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1"/>
            <p:cNvSpPr/>
            <p:nvPr/>
          </p:nvSpPr>
          <p:spPr>
            <a:xfrm>
              <a:off x="4035352" y="4397744"/>
              <a:ext cx="3064936" cy="69905"/>
            </a:xfrm>
            <a:custGeom>
              <a:avLst/>
              <a:gdLst/>
              <a:ahLst/>
              <a:cxnLst/>
              <a:rect l="l" t="t" r="r" b="b"/>
              <a:pathLst>
                <a:path w="44809" h="1022" extrusionOk="0">
                  <a:moveTo>
                    <a:pt x="0" y="0"/>
                  </a:moveTo>
                  <a:lnTo>
                    <a:pt x="442" y="418"/>
                  </a:lnTo>
                  <a:lnTo>
                    <a:pt x="813" y="743"/>
                  </a:lnTo>
                  <a:lnTo>
                    <a:pt x="1138" y="1022"/>
                  </a:lnTo>
                  <a:lnTo>
                    <a:pt x="44809" y="1022"/>
                  </a:lnTo>
                  <a:lnTo>
                    <a:pt x="44623" y="743"/>
                  </a:lnTo>
                  <a:lnTo>
                    <a:pt x="44483" y="488"/>
                  </a:lnTo>
                  <a:lnTo>
                    <a:pt x="44367" y="256"/>
                  </a:lnTo>
                  <a:lnTo>
                    <a:pt x="442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CCA7CCAB-9120-4DA3-9AE7-E559387A0674}"/>
              </a:ext>
            </a:extLst>
          </p:cNvPr>
          <p:cNvSpPr txBox="1"/>
          <p:nvPr/>
        </p:nvSpPr>
        <p:spPr>
          <a:xfrm>
            <a:off x="47553" y="4487207"/>
            <a:ext cx="6093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Elaboró:</a:t>
            </a:r>
            <a:r>
              <a:rPr lang="es-MX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Erlendy Ibarbo Perlaza</a:t>
            </a:r>
          </a:p>
          <a:p>
            <a:r>
              <a:rPr lang="es-MX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Profesional en Comercio Exterior</a:t>
            </a:r>
          </a:p>
          <a:p>
            <a:r>
              <a:rPr lang="es-MX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Esp. Marketing Estratégico</a:t>
            </a:r>
          </a:p>
          <a:p>
            <a:r>
              <a:rPr lang="es-MX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Mg. En creación de Empresas</a:t>
            </a:r>
            <a:endParaRPr lang="es-CO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2" name="Google Shape;3472;p34"/>
          <p:cNvSpPr/>
          <p:nvPr/>
        </p:nvSpPr>
        <p:spPr>
          <a:xfrm>
            <a:off x="100" y="4147400"/>
            <a:ext cx="9144000" cy="456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3" name="Google Shape;3473;p34"/>
          <p:cNvSpPr/>
          <p:nvPr/>
        </p:nvSpPr>
        <p:spPr>
          <a:xfrm flipH="1">
            <a:off x="4622596" y="3276813"/>
            <a:ext cx="4622473" cy="870579"/>
          </a:xfrm>
          <a:custGeom>
            <a:avLst/>
            <a:gdLst/>
            <a:ahLst/>
            <a:cxnLst/>
            <a:rect l="l" t="t" r="r" b="b"/>
            <a:pathLst>
              <a:path w="46968" h="8846" extrusionOk="0">
                <a:moveTo>
                  <a:pt x="24680" y="0"/>
                </a:moveTo>
                <a:lnTo>
                  <a:pt x="24680" y="2554"/>
                </a:lnTo>
                <a:lnTo>
                  <a:pt x="23147" y="2554"/>
                </a:lnTo>
                <a:lnTo>
                  <a:pt x="23147" y="6060"/>
                </a:lnTo>
                <a:lnTo>
                  <a:pt x="21801" y="6060"/>
                </a:lnTo>
                <a:lnTo>
                  <a:pt x="21801" y="2066"/>
                </a:lnTo>
                <a:lnTo>
                  <a:pt x="20059" y="2066"/>
                </a:lnTo>
                <a:lnTo>
                  <a:pt x="20059" y="929"/>
                </a:lnTo>
                <a:lnTo>
                  <a:pt x="17854" y="929"/>
                </a:lnTo>
                <a:lnTo>
                  <a:pt x="17854" y="3065"/>
                </a:lnTo>
                <a:lnTo>
                  <a:pt x="16577" y="3065"/>
                </a:lnTo>
                <a:lnTo>
                  <a:pt x="16577" y="2345"/>
                </a:lnTo>
                <a:lnTo>
                  <a:pt x="15346" y="2345"/>
                </a:lnTo>
                <a:lnTo>
                  <a:pt x="15346" y="5224"/>
                </a:lnTo>
                <a:lnTo>
                  <a:pt x="13907" y="5224"/>
                </a:lnTo>
                <a:lnTo>
                  <a:pt x="13048" y="3738"/>
                </a:lnTo>
                <a:lnTo>
                  <a:pt x="12050" y="3738"/>
                </a:lnTo>
                <a:lnTo>
                  <a:pt x="12050" y="2066"/>
                </a:lnTo>
                <a:lnTo>
                  <a:pt x="10285" y="2066"/>
                </a:lnTo>
                <a:lnTo>
                  <a:pt x="10285" y="6710"/>
                </a:lnTo>
                <a:lnTo>
                  <a:pt x="8498" y="6710"/>
                </a:lnTo>
                <a:lnTo>
                  <a:pt x="8498" y="5038"/>
                </a:lnTo>
                <a:lnTo>
                  <a:pt x="6988" y="5038"/>
                </a:lnTo>
                <a:lnTo>
                  <a:pt x="6988" y="2740"/>
                </a:lnTo>
                <a:lnTo>
                  <a:pt x="4644" y="2740"/>
                </a:lnTo>
                <a:lnTo>
                  <a:pt x="4644" y="3854"/>
                </a:lnTo>
                <a:lnTo>
                  <a:pt x="1811" y="3854"/>
                </a:lnTo>
                <a:lnTo>
                  <a:pt x="1811" y="5247"/>
                </a:lnTo>
                <a:lnTo>
                  <a:pt x="0" y="5247"/>
                </a:lnTo>
                <a:lnTo>
                  <a:pt x="0" y="8845"/>
                </a:lnTo>
                <a:lnTo>
                  <a:pt x="46967" y="8845"/>
                </a:lnTo>
                <a:lnTo>
                  <a:pt x="46967" y="6385"/>
                </a:lnTo>
                <a:lnTo>
                  <a:pt x="43462" y="6385"/>
                </a:lnTo>
                <a:lnTo>
                  <a:pt x="43462" y="4411"/>
                </a:lnTo>
                <a:lnTo>
                  <a:pt x="42022" y="4411"/>
                </a:lnTo>
                <a:lnTo>
                  <a:pt x="42022" y="209"/>
                </a:lnTo>
                <a:lnTo>
                  <a:pt x="39608" y="209"/>
                </a:lnTo>
                <a:lnTo>
                  <a:pt x="39608" y="2925"/>
                </a:lnTo>
                <a:lnTo>
                  <a:pt x="38261" y="2925"/>
                </a:lnTo>
                <a:lnTo>
                  <a:pt x="38261" y="6268"/>
                </a:lnTo>
                <a:lnTo>
                  <a:pt x="36149" y="6268"/>
                </a:lnTo>
                <a:lnTo>
                  <a:pt x="36149" y="5108"/>
                </a:lnTo>
                <a:lnTo>
                  <a:pt x="34082" y="5108"/>
                </a:lnTo>
                <a:lnTo>
                  <a:pt x="32504" y="3552"/>
                </a:lnTo>
                <a:lnTo>
                  <a:pt x="30344" y="3552"/>
                </a:lnTo>
                <a:lnTo>
                  <a:pt x="30344" y="1068"/>
                </a:lnTo>
                <a:lnTo>
                  <a:pt x="27117" y="1068"/>
                </a:lnTo>
                <a:lnTo>
                  <a:pt x="27117" y="0"/>
                </a:lnTo>
                <a:close/>
              </a:path>
            </a:pathLst>
          </a:custGeom>
          <a:solidFill>
            <a:srgbClr val="1A1F20">
              <a:alpha val="131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4" name="Google Shape;3474;p34"/>
          <p:cNvSpPr/>
          <p:nvPr/>
        </p:nvSpPr>
        <p:spPr>
          <a:xfrm flipH="1">
            <a:off x="124" y="3276813"/>
            <a:ext cx="4622473" cy="870579"/>
          </a:xfrm>
          <a:custGeom>
            <a:avLst/>
            <a:gdLst/>
            <a:ahLst/>
            <a:cxnLst/>
            <a:rect l="l" t="t" r="r" b="b"/>
            <a:pathLst>
              <a:path w="46968" h="8846" extrusionOk="0">
                <a:moveTo>
                  <a:pt x="24680" y="0"/>
                </a:moveTo>
                <a:lnTo>
                  <a:pt x="24680" y="2554"/>
                </a:lnTo>
                <a:lnTo>
                  <a:pt x="23147" y="2554"/>
                </a:lnTo>
                <a:lnTo>
                  <a:pt x="23147" y="6060"/>
                </a:lnTo>
                <a:lnTo>
                  <a:pt x="21801" y="6060"/>
                </a:lnTo>
                <a:lnTo>
                  <a:pt x="21801" y="2066"/>
                </a:lnTo>
                <a:lnTo>
                  <a:pt x="20059" y="2066"/>
                </a:lnTo>
                <a:lnTo>
                  <a:pt x="20059" y="929"/>
                </a:lnTo>
                <a:lnTo>
                  <a:pt x="17854" y="929"/>
                </a:lnTo>
                <a:lnTo>
                  <a:pt x="17854" y="3065"/>
                </a:lnTo>
                <a:lnTo>
                  <a:pt x="16577" y="3065"/>
                </a:lnTo>
                <a:lnTo>
                  <a:pt x="16577" y="2345"/>
                </a:lnTo>
                <a:lnTo>
                  <a:pt x="15346" y="2345"/>
                </a:lnTo>
                <a:lnTo>
                  <a:pt x="15346" y="5224"/>
                </a:lnTo>
                <a:lnTo>
                  <a:pt x="13907" y="5224"/>
                </a:lnTo>
                <a:lnTo>
                  <a:pt x="13048" y="3738"/>
                </a:lnTo>
                <a:lnTo>
                  <a:pt x="12050" y="3738"/>
                </a:lnTo>
                <a:lnTo>
                  <a:pt x="12050" y="2066"/>
                </a:lnTo>
                <a:lnTo>
                  <a:pt x="10285" y="2066"/>
                </a:lnTo>
                <a:lnTo>
                  <a:pt x="10285" y="6710"/>
                </a:lnTo>
                <a:lnTo>
                  <a:pt x="8498" y="6710"/>
                </a:lnTo>
                <a:lnTo>
                  <a:pt x="8498" y="5038"/>
                </a:lnTo>
                <a:lnTo>
                  <a:pt x="6988" y="5038"/>
                </a:lnTo>
                <a:lnTo>
                  <a:pt x="6988" y="2740"/>
                </a:lnTo>
                <a:lnTo>
                  <a:pt x="4644" y="2740"/>
                </a:lnTo>
                <a:lnTo>
                  <a:pt x="4644" y="3854"/>
                </a:lnTo>
                <a:lnTo>
                  <a:pt x="1811" y="3854"/>
                </a:lnTo>
                <a:lnTo>
                  <a:pt x="1811" y="5247"/>
                </a:lnTo>
                <a:lnTo>
                  <a:pt x="0" y="5247"/>
                </a:lnTo>
                <a:lnTo>
                  <a:pt x="0" y="8845"/>
                </a:lnTo>
                <a:lnTo>
                  <a:pt x="46967" y="8845"/>
                </a:lnTo>
                <a:lnTo>
                  <a:pt x="46967" y="6385"/>
                </a:lnTo>
                <a:lnTo>
                  <a:pt x="43462" y="6385"/>
                </a:lnTo>
                <a:lnTo>
                  <a:pt x="43462" y="4411"/>
                </a:lnTo>
                <a:lnTo>
                  <a:pt x="42022" y="4411"/>
                </a:lnTo>
                <a:lnTo>
                  <a:pt x="42022" y="209"/>
                </a:lnTo>
                <a:lnTo>
                  <a:pt x="39608" y="209"/>
                </a:lnTo>
                <a:lnTo>
                  <a:pt x="39608" y="2925"/>
                </a:lnTo>
                <a:lnTo>
                  <a:pt x="38261" y="2925"/>
                </a:lnTo>
                <a:lnTo>
                  <a:pt x="38261" y="6268"/>
                </a:lnTo>
                <a:lnTo>
                  <a:pt x="36149" y="6268"/>
                </a:lnTo>
                <a:lnTo>
                  <a:pt x="36149" y="5108"/>
                </a:lnTo>
                <a:lnTo>
                  <a:pt x="34082" y="5108"/>
                </a:lnTo>
                <a:lnTo>
                  <a:pt x="32504" y="3552"/>
                </a:lnTo>
                <a:lnTo>
                  <a:pt x="30344" y="3552"/>
                </a:lnTo>
                <a:lnTo>
                  <a:pt x="30344" y="1068"/>
                </a:lnTo>
                <a:lnTo>
                  <a:pt x="27117" y="1068"/>
                </a:lnTo>
                <a:lnTo>
                  <a:pt x="27117" y="0"/>
                </a:lnTo>
                <a:close/>
              </a:path>
            </a:pathLst>
          </a:custGeom>
          <a:solidFill>
            <a:srgbClr val="1A1F20">
              <a:alpha val="131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5" name="Google Shape;3475;p34"/>
          <p:cNvSpPr txBox="1">
            <a:spLocks noGrp="1"/>
          </p:cNvSpPr>
          <p:nvPr>
            <p:ph type="title"/>
          </p:nvPr>
        </p:nvSpPr>
        <p:spPr>
          <a:xfrm>
            <a:off x="427424" y="822053"/>
            <a:ext cx="4940496" cy="69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Calificaciones del curso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76" name="Google Shape;3476;p34"/>
          <p:cNvSpPr txBox="1">
            <a:spLocks noGrp="1"/>
          </p:cNvSpPr>
          <p:nvPr>
            <p:ph type="subTitle" idx="1"/>
          </p:nvPr>
        </p:nvSpPr>
        <p:spPr>
          <a:xfrm>
            <a:off x="711877" y="1622751"/>
            <a:ext cx="4371590" cy="13075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77" name="Google Shape;3477;p34"/>
          <p:cNvGrpSpPr/>
          <p:nvPr/>
        </p:nvGrpSpPr>
        <p:grpSpPr>
          <a:xfrm>
            <a:off x="-599950" y="3229012"/>
            <a:ext cx="3497622" cy="1279261"/>
            <a:chOff x="127" y="3525732"/>
            <a:chExt cx="2948097" cy="1078271"/>
          </a:xfrm>
        </p:grpSpPr>
        <p:grpSp>
          <p:nvGrpSpPr>
            <p:cNvPr id="3478" name="Google Shape;3478;p34"/>
            <p:cNvGrpSpPr/>
            <p:nvPr/>
          </p:nvGrpSpPr>
          <p:grpSpPr>
            <a:xfrm flipH="1">
              <a:off x="2185002" y="4244582"/>
              <a:ext cx="763222" cy="359421"/>
              <a:chOff x="811985" y="3296192"/>
              <a:chExt cx="1330582" cy="626605"/>
            </a:xfrm>
          </p:grpSpPr>
          <p:sp>
            <p:nvSpPr>
              <p:cNvPr id="3479" name="Google Shape;3479;p34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34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34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34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34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34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34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34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34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8" name="Google Shape;3488;p34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9" name="Google Shape;3489;p34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90" name="Google Shape;3490;p34"/>
            <p:cNvGrpSpPr/>
            <p:nvPr/>
          </p:nvGrpSpPr>
          <p:grpSpPr>
            <a:xfrm flipH="1">
              <a:off x="1712302" y="4244582"/>
              <a:ext cx="763222" cy="359421"/>
              <a:chOff x="811985" y="3296192"/>
              <a:chExt cx="1330582" cy="626605"/>
            </a:xfrm>
          </p:grpSpPr>
          <p:sp>
            <p:nvSpPr>
              <p:cNvPr id="3491" name="Google Shape;3491;p34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34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34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34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34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34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34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34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34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34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34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02" name="Google Shape;3502;p34"/>
            <p:cNvGrpSpPr/>
            <p:nvPr/>
          </p:nvGrpSpPr>
          <p:grpSpPr>
            <a:xfrm flipH="1">
              <a:off x="1712302" y="3885157"/>
              <a:ext cx="763222" cy="359421"/>
              <a:chOff x="811985" y="3296192"/>
              <a:chExt cx="1330582" cy="626605"/>
            </a:xfrm>
          </p:grpSpPr>
          <p:sp>
            <p:nvSpPr>
              <p:cNvPr id="3503" name="Google Shape;3503;p34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34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34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34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34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34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34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34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34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34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34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14" name="Google Shape;3514;p34"/>
            <p:cNvGrpSpPr/>
            <p:nvPr/>
          </p:nvGrpSpPr>
          <p:grpSpPr>
            <a:xfrm flipH="1">
              <a:off x="1236052" y="4244582"/>
              <a:ext cx="763222" cy="359421"/>
              <a:chOff x="811985" y="3296192"/>
              <a:chExt cx="1330582" cy="626605"/>
            </a:xfrm>
          </p:grpSpPr>
          <p:sp>
            <p:nvSpPr>
              <p:cNvPr id="3515" name="Google Shape;3515;p34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34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34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34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34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34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1" name="Google Shape;3521;p34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2" name="Google Shape;3522;p34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3523;p34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34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34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26" name="Google Shape;3526;p34"/>
            <p:cNvGrpSpPr/>
            <p:nvPr/>
          </p:nvGrpSpPr>
          <p:grpSpPr>
            <a:xfrm flipH="1">
              <a:off x="1236052" y="3885157"/>
              <a:ext cx="763222" cy="359421"/>
              <a:chOff x="811985" y="3296192"/>
              <a:chExt cx="1330582" cy="626605"/>
            </a:xfrm>
          </p:grpSpPr>
          <p:sp>
            <p:nvSpPr>
              <p:cNvPr id="3527" name="Google Shape;3527;p34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8" name="Google Shape;3528;p34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34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34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1" name="Google Shape;3531;p34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34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34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4" name="Google Shape;3534;p34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5" name="Google Shape;3535;p34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34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34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38" name="Google Shape;3538;p34"/>
            <p:cNvGrpSpPr/>
            <p:nvPr/>
          </p:nvGrpSpPr>
          <p:grpSpPr>
            <a:xfrm flipH="1">
              <a:off x="472827" y="4244582"/>
              <a:ext cx="763222" cy="359421"/>
              <a:chOff x="811985" y="3296192"/>
              <a:chExt cx="1330582" cy="626605"/>
            </a:xfrm>
          </p:grpSpPr>
          <p:sp>
            <p:nvSpPr>
              <p:cNvPr id="3539" name="Google Shape;3539;p34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0" name="Google Shape;3540;p34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1" name="Google Shape;3541;p34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34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34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34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34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34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34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34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34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50" name="Google Shape;3550;p34"/>
            <p:cNvGrpSpPr/>
            <p:nvPr/>
          </p:nvGrpSpPr>
          <p:grpSpPr>
            <a:xfrm flipH="1">
              <a:off x="472827" y="3885157"/>
              <a:ext cx="763222" cy="359421"/>
              <a:chOff x="811985" y="3296192"/>
              <a:chExt cx="1330582" cy="626605"/>
            </a:xfrm>
          </p:grpSpPr>
          <p:sp>
            <p:nvSpPr>
              <p:cNvPr id="3551" name="Google Shape;3551;p34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34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3" name="Google Shape;3553;p34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4" name="Google Shape;3554;p34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34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34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34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34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34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34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34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62" name="Google Shape;3562;p34"/>
            <p:cNvGrpSpPr/>
            <p:nvPr/>
          </p:nvGrpSpPr>
          <p:grpSpPr>
            <a:xfrm flipH="1">
              <a:off x="127" y="4244582"/>
              <a:ext cx="763222" cy="359421"/>
              <a:chOff x="811985" y="3296192"/>
              <a:chExt cx="1330582" cy="626605"/>
            </a:xfrm>
          </p:grpSpPr>
          <p:sp>
            <p:nvSpPr>
              <p:cNvPr id="3563" name="Google Shape;3563;p34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34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34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6" name="Google Shape;3566;p34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7" name="Google Shape;3567;p34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34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34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34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3571;p34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34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34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74" name="Google Shape;3574;p34"/>
            <p:cNvGrpSpPr/>
            <p:nvPr/>
          </p:nvGrpSpPr>
          <p:grpSpPr>
            <a:xfrm flipH="1">
              <a:off x="1236052" y="3525732"/>
              <a:ext cx="763222" cy="359421"/>
              <a:chOff x="811985" y="3296192"/>
              <a:chExt cx="1330582" cy="626605"/>
            </a:xfrm>
          </p:grpSpPr>
          <p:sp>
            <p:nvSpPr>
              <p:cNvPr id="3575" name="Google Shape;3575;p34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34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34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34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9" name="Google Shape;3579;p34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0" name="Google Shape;3580;p34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34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34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34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34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34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86" name="Google Shape;3586;p34"/>
            <p:cNvGrpSpPr/>
            <p:nvPr/>
          </p:nvGrpSpPr>
          <p:grpSpPr>
            <a:xfrm flipH="1">
              <a:off x="472827" y="3525732"/>
              <a:ext cx="763222" cy="359421"/>
              <a:chOff x="811985" y="3296192"/>
              <a:chExt cx="1330582" cy="626605"/>
            </a:xfrm>
          </p:grpSpPr>
          <p:sp>
            <p:nvSpPr>
              <p:cNvPr id="3587" name="Google Shape;3587;p34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34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34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34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34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2" name="Google Shape;3592;p34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3" name="Google Shape;3593;p34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34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34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34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34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98" name="Google Shape;3598;p34"/>
            <p:cNvGrpSpPr/>
            <p:nvPr/>
          </p:nvGrpSpPr>
          <p:grpSpPr>
            <a:xfrm flipH="1">
              <a:off x="127" y="3885157"/>
              <a:ext cx="763222" cy="359421"/>
              <a:chOff x="811985" y="3296192"/>
              <a:chExt cx="1330582" cy="626605"/>
            </a:xfrm>
          </p:grpSpPr>
          <p:sp>
            <p:nvSpPr>
              <p:cNvPr id="3599" name="Google Shape;3599;p34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34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34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34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34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34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5" name="Google Shape;3605;p34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6" name="Google Shape;3606;p34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34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34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34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10" name="Google Shape;3610;p34"/>
          <p:cNvSpPr/>
          <p:nvPr/>
        </p:nvSpPr>
        <p:spPr>
          <a:xfrm>
            <a:off x="4980763" y="1813746"/>
            <a:ext cx="156499" cy="108701"/>
          </a:xfrm>
          <a:custGeom>
            <a:avLst/>
            <a:gdLst/>
            <a:ahLst/>
            <a:cxnLst/>
            <a:rect l="l" t="t" r="r" b="b"/>
            <a:pathLst>
              <a:path w="2508" h="1742" extrusionOk="0">
                <a:moveTo>
                  <a:pt x="2507" y="0"/>
                </a:moveTo>
                <a:lnTo>
                  <a:pt x="2299" y="93"/>
                </a:lnTo>
                <a:lnTo>
                  <a:pt x="2113" y="232"/>
                </a:lnTo>
                <a:lnTo>
                  <a:pt x="1950" y="372"/>
                </a:lnTo>
                <a:lnTo>
                  <a:pt x="1788" y="534"/>
                </a:lnTo>
                <a:lnTo>
                  <a:pt x="1625" y="697"/>
                </a:lnTo>
                <a:lnTo>
                  <a:pt x="1486" y="906"/>
                </a:lnTo>
                <a:lnTo>
                  <a:pt x="1393" y="1091"/>
                </a:lnTo>
                <a:lnTo>
                  <a:pt x="1254" y="929"/>
                </a:lnTo>
                <a:lnTo>
                  <a:pt x="1091" y="766"/>
                </a:lnTo>
                <a:lnTo>
                  <a:pt x="882" y="627"/>
                </a:lnTo>
                <a:lnTo>
                  <a:pt x="673" y="511"/>
                </a:lnTo>
                <a:lnTo>
                  <a:pt x="464" y="441"/>
                </a:lnTo>
                <a:lnTo>
                  <a:pt x="232" y="395"/>
                </a:lnTo>
                <a:lnTo>
                  <a:pt x="0" y="395"/>
                </a:lnTo>
                <a:lnTo>
                  <a:pt x="209" y="465"/>
                </a:lnTo>
                <a:lnTo>
                  <a:pt x="418" y="558"/>
                </a:lnTo>
                <a:lnTo>
                  <a:pt x="604" y="674"/>
                </a:lnTo>
                <a:lnTo>
                  <a:pt x="766" y="790"/>
                </a:lnTo>
                <a:lnTo>
                  <a:pt x="929" y="929"/>
                </a:lnTo>
                <a:lnTo>
                  <a:pt x="1068" y="1091"/>
                </a:lnTo>
                <a:lnTo>
                  <a:pt x="1207" y="1254"/>
                </a:lnTo>
                <a:lnTo>
                  <a:pt x="1323" y="1440"/>
                </a:lnTo>
                <a:lnTo>
                  <a:pt x="1486" y="1742"/>
                </a:lnTo>
                <a:lnTo>
                  <a:pt x="1556" y="1393"/>
                </a:lnTo>
                <a:lnTo>
                  <a:pt x="1625" y="1208"/>
                </a:lnTo>
                <a:lnTo>
                  <a:pt x="1718" y="1022"/>
                </a:lnTo>
                <a:lnTo>
                  <a:pt x="1811" y="836"/>
                </a:lnTo>
                <a:lnTo>
                  <a:pt x="1950" y="674"/>
                </a:lnTo>
                <a:lnTo>
                  <a:pt x="2206" y="325"/>
                </a:lnTo>
                <a:lnTo>
                  <a:pt x="2507" y="0"/>
                </a:lnTo>
                <a:close/>
              </a:path>
            </a:pathLst>
          </a:custGeom>
          <a:solidFill>
            <a:srgbClr val="1A1F20">
              <a:alpha val="131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1" name="Google Shape;3611;p34"/>
          <p:cNvSpPr/>
          <p:nvPr/>
        </p:nvSpPr>
        <p:spPr>
          <a:xfrm rot="1159801">
            <a:off x="5156612" y="1922447"/>
            <a:ext cx="156500" cy="108701"/>
          </a:xfrm>
          <a:custGeom>
            <a:avLst/>
            <a:gdLst/>
            <a:ahLst/>
            <a:cxnLst/>
            <a:rect l="l" t="t" r="r" b="b"/>
            <a:pathLst>
              <a:path w="2508" h="1742" extrusionOk="0">
                <a:moveTo>
                  <a:pt x="2507" y="0"/>
                </a:moveTo>
                <a:lnTo>
                  <a:pt x="2299" y="93"/>
                </a:lnTo>
                <a:lnTo>
                  <a:pt x="2113" y="232"/>
                </a:lnTo>
                <a:lnTo>
                  <a:pt x="1950" y="372"/>
                </a:lnTo>
                <a:lnTo>
                  <a:pt x="1788" y="534"/>
                </a:lnTo>
                <a:lnTo>
                  <a:pt x="1625" y="697"/>
                </a:lnTo>
                <a:lnTo>
                  <a:pt x="1486" y="906"/>
                </a:lnTo>
                <a:lnTo>
                  <a:pt x="1393" y="1091"/>
                </a:lnTo>
                <a:lnTo>
                  <a:pt x="1254" y="929"/>
                </a:lnTo>
                <a:lnTo>
                  <a:pt x="1091" y="766"/>
                </a:lnTo>
                <a:lnTo>
                  <a:pt x="882" y="627"/>
                </a:lnTo>
                <a:lnTo>
                  <a:pt x="673" y="511"/>
                </a:lnTo>
                <a:lnTo>
                  <a:pt x="464" y="441"/>
                </a:lnTo>
                <a:lnTo>
                  <a:pt x="232" y="395"/>
                </a:lnTo>
                <a:lnTo>
                  <a:pt x="0" y="395"/>
                </a:lnTo>
                <a:lnTo>
                  <a:pt x="209" y="465"/>
                </a:lnTo>
                <a:lnTo>
                  <a:pt x="418" y="558"/>
                </a:lnTo>
                <a:lnTo>
                  <a:pt x="604" y="674"/>
                </a:lnTo>
                <a:lnTo>
                  <a:pt x="766" y="790"/>
                </a:lnTo>
                <a:lnTo>
                  <a:pt x="929" y="929"/>
                </a:lnTo>
                <a:lnTo>
                  <a:pt x="1068" y="1091"/>
                </a:lnTo>
                <a:lnTo>
                  <a:pt x="1207" y="1254"/>
                </a:lnTo>
                <a:lnTo>
                  <a:pt x="1323" y="1440"/>
                </a:lnTo>
                <a:lnTo>
                  <a:pt x="1486" y="1742"/>
                </a:lnTo>
                <a:lnTo>
                  <a:pt x="1556" y="1393"/>
                </a:lnTo>
                <a:lnTo>
                  <a:pt x="1625" y="1208"/>
                </a:lnTo>
                <a:lnTo>
                  <a:pt x="1718" y="1022"/>
                </a:lnTo>
                <a:lnTo>
                  <a:pt x="1811" y="836"/>
                </a:lnTo>
                <a:lnTo>
                  <a:pt x="1950" y="674"/>
                </a:lnTo>
                <a:lnTo>
                  <a:pt x="2206" y="325"/>
                </a:lnTo>
                <a:lnTo>
                  <a:pt x="2507" y="0"/>
                </a:lnTo>
                <a:close/>
              </a:path>
            </a:pathLst>
          </a:custGeom>
          <a:solidFill>
            <a:srgbClr val="1A1F20">
              <a:alpha val="131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12" name="Google Shape;3612;p3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6724" r="16724"/>
          <a:stretch/>
        </p:blipFill>
        <p:spPr>
          <a:xfrm rot="378680">
            <a:off x="5675627" y="1057483"/>
            <a:ext cx="2499750" cy="2499750"/>
          </a:xfrm>
          <a:prstGeom prst="rect">
            <a:avLst/>
          </a:prstGeom>
        </p:spPr>
      </p:pic>
      <p:grpSp>
        <p:nvGrpSpPr>
          <p:cNvPr id="3613" name="Google Shape;3613;p34"/>
          <p:cNvGrpSpPr/>
          <p:nvPr/>
        </p:nvGrpSpPr>
        <p:grpSpPr>
          <a:xfrm flipH="1">
            <a:off x="3858596" y="3545992"/>
            <a:ext cx="1427011" cy="870656"/>
            <a:chOff x="1170428" y="5511318"/>
            <a:chExt cx="3696921" cy="2255586"/>
          </a:xfrm>
        </p:grpSpPr>
        <p:sp>
          <p:nvSpPr>
            <p:cNvPr id="3614" name="Google Shape;3614;p34"/>
            <p:cNvSpPr/>
            <p:nvPr/>
          </p:nvSpPr>
          <p:spPr>
            <a:xfrm>
              <a:off x="2849500" y="6896249"/>
              <a:ext cx="363300" cy="3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34"/>
            <p:cNvSpPr/>
            <p:nvPr/>
          </p:nvSpPr>
          <p:spPr>
            <a:xfrm>
              <a:off x="1215517" y="7094120"/>
              <a:ext cx="2008500" cy="421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34"/>
            <p:cNvSpPr/>
            <p:nvPr/>
          </p:nvSpPr>
          <p:spPr>
            <a:xfrm>
              <a:off x="2888038" y="6878266"/>
              <a:ext cx="392448" cy="32765"/>
            </a:xfrm>
            <a:custGeom>
              <a:avLst/>
              <a:gdLst/>
              <a:ahLst/>
              <a:cxnLst/>
              <a:rect l="l" t="t" r="r" b="b"/>
              <a:pathLst>
                <a:path w="3066" h="256" extrusionOk="0">
                  <a:moveTo>
                    <a:pt x="1" y="0"/>
                  </a:moveTo>
                  <a:lnTo>
                    <a:pt x="94" y="256"/>
                  </a:lnTo>
                  <a:lnTo>
                    <a:pt x="3065" y="256"/>
                  </a:lnTo>
                  <a:lnTo>
                    <a:pt x="3065" y="0"/>
                  </a:lnTo>
                  <a:close/>
                </a:path>
              </a:pathLst>
            </a:custGeom>
            <a:solidFill>
              <a:srgbClr val="9097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34"/>
            <p:cNvSpPr/>
            <p:nvPr/>
          </p:nvSpPr>
          <p:spPr>
            <a:xfrm>
              <a:off x="2671081" y="7104043"/>
              <a:ext cx="529152" cy="23934"/>
            </a:xfrm>
            <a:custGeom>
              <a:avLst/>
              <a:gdLst/>
              <a:ahLst/>
              <a:cxnLst/>
              <a:rect l="l" t="t" r="r" b="b"/>
              <a:pathLst>
                <a:path w="4134" h="187" extrusionOk="0">
                  <a:moveTo>
                    <a:pt x="326" y="1"/>
                  </a:moveTo>
                  <a:lnTo>
                    <a:pt x="1" y="187"/>
                  </a:lnTo>
                  <a:lnTo>
                    <a:pt x="4133" y="187"/>
                  </a:lnTo>
                  <a:lnTo>
                    <a:pt x="40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34"/>
            <p:cNvSpPr/>
            <p:nvPr/>
          </p:nvSpPr>
          <p:spPr>
            <a:xfrm>
              <a:off x="3128803" y="6910904"/>
              <a:ext cx="113024" cy="422111"/>
            </a:xfrm>
            <a:custGeom>
              <a:avLst/>
              <a:gdLst/>
              <a:ahLst/>
              <a:cxnLst/>
              <a:rect l="l" t="t" r="r" b="b"/>
              <a:pathLst>
                <a:path w="883" h="3298" extrusionOk="0">
                  <a:moveTo>
                    <a:pt x="0" y="1"/>
                  </a:moveTo>
                  <a:lnTo>
                    <a:pt x="0" y="1510"/>
                  </a:lnTo>
                  <a:lnTo>
                    <a:pt x="441" y="1510"/>
                  </a:lnTo>
                  <a:lnTo>
                    <a:pt x="557" y="1696"/>
                  </a:lnTo>
                  <a:lnTo>
                    <a:pt x="0" y="1696"/>
                  </a:lnTo>
                  <a:lnTo>
                    <a:pt x="0" y="2137"/>
                  </a:lnTo>
                  <a:lnTo>
                    <a:pt x="232" y="2392"/>
                  </a:lnTo>
                  <a:lnTo>
                    <a:pt x="441" y="2671"/>
                  </a:lnTo>
                  <a:lnTo>
                    <a:pt x="627" y="2973"/>
                  </a:lnTo>
                  <a:lnTo>
                    <a:pt x="743" y="3298"/>
                  </a:lnTo>
                  <a:lnTo>
                    <a:pt x="743" y="233"/>
                  </a:lnTo>
                  <a:lnTo>
                    <a:pt x="882" y="233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34"/>
            <p:cNvSpPr/>
            <p:nvPr/>
          </p:nvSpPr>
          <p:spPr>
            <a:xfrm>
              <a:off x="3128800" y="5633182"/>
              <a:ext cx="130792" cy="1245215"/>
            </a:xfrm>
            <a:custGeom>
              <a:avLst/>
              <a:gdLst/>
              <a:ahLst/>
              <a:cxnLst/>
              <a:rect l="l" t="t" r="r" b="b"/>
              <a:pathLst>
                <a:path w="883" h="9729" extrusionOk="0">
                  <a:moveTo>
                    <a:pt x="0" y="1"/>
                  </a:moveTo>
                  <a:lnTo>
                    <a:pt x="0" y="9728"/>
                  </a:lnTo>
                  <a:lnTo>
                    <a:pt x="882" y="9728"/>
                  </a:lnTo>
                  <a:lnTo>
                    <a:pt x="882" y="8777"/>
                  </a:lnTo>
                  <a:lnTo>
                    <a:pt x="743" y="8777"/>
                  </a:lnTo>
                  <a:lnTo>
                    <a:pt x="743" y="7871"/>
                  </a:lnTo>
                  <a:lnTo>
                    <a:pt x="882" y="7871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34"/>
            <p:cNvSpPr/>
            <p:nvPr/>
          </p:nvSpPr>
          <p:spPr>
            <a:xfrm>
              <a:off x="3241698" y="5511318"/>
              <a:ext cx="110080" cy="1429520"/>
            </a:xfrm>
            <a:custGeom>
              <a:avLst/>
              <a:gdLst/>
              <a:ahLst/>
              <a:cxnLst/>
              <a:rect l="l" t="t" r="r" b="b"/>
              <a:pathLst>
                <a:path w="860" h="11169" extrusionOk="0">
                  <a:moveTo>
                    <a:pt x="0" y="1"/>
                  </a:moveTo>
                  <a:lnTo>
                    <a:pt x="0" y="605"/>
                  </a:lnTo>
                  <a:lnTo>
                    <a:pt x="0" y="953"/>
                  </a:lnTo>
                  <a:lnTo>
                    <a:pt x="0" y="8823"/>
                  </a:lnTo>
                  <a:lnTo>
                    <a:pt x="627" y="8823"/>
                  </a:lnTo>
                  <a:lnTo>
                    <a:pt x="627" y="9729"/>
                  </a:lnTo>
                  <a:lnTo>
                    <a:pt x="0" y="9729"/>
                  </a:lnTo>
                  <a:lnTo>
                    <a:pt x="0" y="10680"/>
                  </a:lnTo>
                  <a:lnTo>
                    <a:pt x="302" y="10680"/>
                  </a:lnTo>
                  <a:lnTo>
                    <a:pt x="302" y="10936"/>
                  </a:lnTo>
                  <a:lnTo>
                    <a:pt x="0" y="10936"/>
                  </a:lnTo>
                  <a:lnTo>
                    <a:pt x="0" y="11168"/>
                  </a:lnTo>
                  <a:lnTo>
                    <a:pt x="859" y="11168"/>
                  </a:lnTo>
                  <a:lnTo>
                    <a:pt x="859" y="8823"/>
                  </a:lnTo>
                  <a:lnTo>
                    <a:pt x="859" y="8707"/>
                  </a:lnTo>
                  <a:lnTo>
                    <a:pt x="8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34"/>
            <p:cNvSpPr/>
            <p:nvPr/>
          </p:nvSpPr>
          <p:spPr>
            <a:xfrm>
              <a:off x="3223906" y="6940726"/>
              <a:ext cx="127872" cy="597329"/>
            </a:xfrm>
            <a:custGeom>
              <a:avLst/>
              <a:gdLst/>
              <a:ahLst/>
              <a:cxnLst/>
              <a:rect l="l" t="t" r="r" b="b"/>
              <a:pathLst>
                <a:path w="999" h="4667" extrusionOk="0">
                  <a:moveTo>
                    <a:pt x="0" y="0"/>
                  </a:moveTo>
                  <a:lnTo>
                    <a:pt x="0" y="3065"/>
                  </a:lnTo>
                  <a:lnTo>
                    <a:pt x="70" y="3250"/>
                  </a:lnTo>
                  <a:lnTo>
                    <a:pt x="116" y="3459"/>
                  </a:lnTo>
                  <a:lnTo>
                    <a:pt x="139" y="3668"/>
                  </a:lnTo>
                  <a:lnTo>
                    <a:pt x="139" y="3877"/>
                  </a:lnTo>
                  <a:lnTo>
                    <a:pt x="139" y="4086"/>
                  </a:lnTo>
                  <a:lnTo>
                    <a:pt x="116" y="4272"/>
                  </a:lnTo>
                  <a:lnTo>
                    <a:pt x="70" y="4481"/>
                  </a:lnTo>
                  <a:lnTo>
                    <a:pt x="0" y="4667"/>
                  </a:lnTo>
                  <a:lnTo>
                    <a:pt x="998" y="4667"/>
                  </a:lnTo>
                  <a:lnTo>
                    <a:pt x="9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34"/>
            <p:cNvSpPr/>
            <p:nvPr/>
          </p:nvSpPr>
          <p:spPr>
            <a:xfrm>
              <a:off x="3339797" y="6625739"/>
              <a:ext cx="124928" cy="956853"/>
            </a:xfrm>
            <a:custGeom>
              <a:avLst/>
              <a:gdLst/>
              <a:ahLst/>
              <a:cxnLst/>
              <a:rect l="l" t="t" r="r" b="b"/>
              <a:pathLst>
                <a:path w="976" h="7476" extrusionOk="0">
                  <a:moveTo>
                    <a:pt x="0" y="0"/>
                  </a:moveTo>
                  <a:lnTo>
                    <a:pt x="0" y="116"/>
                  </a:lnTo>
                  <a:lnTo>
                    <a:pt x="0" y="2461"/>
                  </a:lnTo>
                  <a:lnTo>
                    <a:pt x="0" y="7128"/>
                  </a:lnTo>
                  <a:lnTo>
                    <a:pt x="0" y="7220"/>
                  </a:lnTo>
                  <a:lnTo>
                    <a:pt x="24" y="7313"/>
                  </a:lnTo>
                  <a:lnTo>
                    <a:pt x="70" y="7406"/>
                  </a:lnTo>
                  <a:lnTo>
                    <a:pt x="140" y="7453"/>
                  </a:lnTo>
                  <a:lnTo>
                    <a:pt x="256" y="7476"/>
                  </a:lnTo>
                  <a:lnTo>
                    <a:pt x="976" y="7476"/>
                  </a:lnTo>
                  <a:lnTo>
                    <a:pt x="976" y="7081"/>
                  </a:lnTo>
                  <a:lnTo>
                    <a:pt x="976" y="6361"/>
                  </a:lnTo>
                  <a:lnTo>
                    <a:pt x="976" y="998"/>
                  </a:lnTo>
                  <a:lnTo>
                    <a:pt x="952" y="813"/>
                  </a:lnTo>
                  <a:lnTo>
                    <a:pt x="859" y="627"/>
                  </a:lnTo>
                  <a:lnTo>
                    <a:pt x="743" y="488"/>
                  </a:lnTo>
                  <a:lnTo>
                    <a:pt x="604" y="3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34"/>
            <p:cNvSpPr/>
            <p:nvPr/>
          </p:nvSpPr>
          <p:spPr>
            <a:xfrm>
              <a:off x="3464596" y="7439892"/>
              <a:ext cx="1328512" cy="139765"/>
            </a:xfrm>
            <a:custGeom>
              <a:avLst/>
              <a:gdLst/>
              <a:ahLst/>
              <a:cxnLst/>
              <a:rect l="l" t="t" r="r" b="b"/>
              <a:pathLst>
                <a:path w="10379" h="1092" extrusionOk="0">
                  <a:moveTo>
                    <a:pt x="1" y="0"/>
                  </a:moveTo>
                  <a:lnTo>
                    <a:pt x="1" y="720"/>
                  </a:lnTo>
                  <a:lnTo>
                    <a:pt x="10378" y="1092"/>
                  </a:lnTo>
                  <a:lnTo>
                    <a:pt x="10378" y="8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34"/>
            <p:cNvSpPr/>
            <p:nvPr/>
          </p:nvSpPr>
          <p:spPr>
            <a:xfrm>
              <a:off x="3402132" y="7582475"/>
              <a:ext cx="1465216" cy="98168"/>
            </a:xfrm>
            <a:custGeom>
              <a:avLst/>
              <a:gdLst/>
              <a:ahLst/>
              <a:cxnLst/>
              <a:rect l="l" t="t" r="r" b="b"/>
              <a:pathLst>
                <a:path w="11447" h="767" extrusionOk="0">
                  <a:moveTo>
                    <a:pt x="1" y="1"/>
                  </a:moveTo>
                  <a:lnTo>
                    <a:pt x="489" y="767"/>
                  </a:lnTo>
                  <a:lnTo>
                    <a:pt x="11447" y="767"/>
                  </a:lnTo>
                  <a:lnTo>
                    <a:pt x="11447" y="488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34"/>
            <p:cNvSpPr/>
            <p:nvPr/>
          </p:nvSpPr>
          <p:spPr>
            <a:xfrm>
              <a:off x="2520691" y="6166266"/>
              <a:ext cx="157706" cy="95943"/>
            </a:xfrm>
            <a:custGeom>
              <a:avLst/>
              <a:gdLst/>
              <a:ahLst/>
              <a:cxnLst/>
              <a:rect l="l" t="t" r="r" b="b"/>
              <a:pathLst>
                <a:path w="1185" h="721" extrusionOk="0">
                  <a:moveTo>
                    <a:pt x="0" y="1"/>
                  </a:moveTo>
                  <a:lnTo>
                    <a:pt x="279" y="535"/>
                  </a:lnTo>
                  <a:lnTo>
                    <a:pt x="418" y="581"/>
                  </a:lnTo>
                  <a:lnTo>
                    <a:pt x="929" y="674"/>
                  </a:lnTo>
                  <a:lnTo>
                    <a:pt x="1184" y="720"/>
                  </a:lnTo>
                  <a:lnTo>
                    <a:pt x="8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34"/>
            <p:cNvSpPr/>
            <p:nvPr/>
          </p:nvSpPr>
          <p:spPr>
            <a:xfrm>
              <a:off x="2507881" y="6453328"/>
              <a:ext cx="130816" cy="246765"/>
            </a:xfrm>
            <a:custGeom>
              <a:avLst/>
              <a:gdLst/>
              <a:ahLst/>
              <a:cxnLst/>
              <a:rect l="l" t="t" r="r" b="b"/>
              <a:pathLst>
                <a:path w="1022" h="1928" extrusionOk="0">
                  <a:moveTo>
                    <a:pt x="232" y="1"/>
                  </a:moveTo>
                  <a:lnTo>
                    <a:pt x="0" y="117"/>
                  </a:lnTo>
                  <a:lnTo>
                    <a:pt x="789" y="1928"/>
                  </a:lnTo>
                  <a:lnTo>
                    <a:pt x="813" y="1928"/>
                  </a:lnTo>
                  <a:lnTo>
                    <a:pt x="929" y="1858"/>
                  </a:lnTo>
                  <a:lnTo>
                    <a:pt x="1022" y="1835"/>
                  </a:lnTo>
                  <a:lnTo>
                    <a:pt x="2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34"/>
            <p:cNvSpPr/>
            <p:nvPr/>
          </p:nvSpPr>
          <p:spPr>
            <a:xfrm>
              <a:off x="2582120" y="6665850"/>
              <a:ext cx="154624" cy="306152"/>
            </a:xfrm>
            <a:custGeom>
              <a:avLst/>
              <a:gdLst/>
              <a:ahLst/>
              <a:cxnLst/>
              <a:rect l="l" t="t" r="r" b="b"/>
              <a:pathLst>
                <a:path w="1208" h="2392" extrusionOk="0">
                  <a:moveTo>
                    <a:pt x="581" y="0"/>
                  </a:moveTo>
                  <a:lnTo>
                    <a:pt x="442" y="24"/>
                  </a:lnTo>
                  <a:lnTo>
                    <a:pt x="349" y="47"/>
                  </a:lnTo>
                  <a:lnTo>
                    <a:pt x="233" y="117"/>
                  </a:lnTo>
                  <a:lnTo>
                    <a:pt x="209" y="117"/>
                  </a:lnTo>
                  <a:lnTo>
                    <a:pt x="140" y="186"/>
                  </a:lnTo>
                  <a:lnTo>
                    <a:pt x="93" y="256"/>
                  </a:lnTo>
                  <a:lnTo>
                    <a:pt x="47" y="349"/>
                  </a:lnTo>
                  <a:lnTo>
                    <a:pt x="24" y="442"/>
                  </a:lnTo>
                  <a:lnTo>
                    <a:pt x="0" y="534"/>
                  </a:lnTo>
                  <a:lnTo>
                    <a:pt x="0" y="651"/>
                  </a:lnTo>
                  <a:lnTo>
                    <a:pt x="47" y="929"/>
                  </a:lnTo>
                  <a:lnTo>
                    <a:pt x="140" y="1231"/>
                  </a:lnTo>
                  <a:lnTo>
                    <a:pt x="256" y="1579"/>
                  </a:lnTo>
                  <a:lnTo>
                    <a:pt x="442" y="1974"/>
                  </a:lnTo>
                  <a:lnTo>
                    <a:pt x="627" y="2392"/>
                  </a:lnTo>
                  <a:lnTo>
                    <a:pt x="790" y="2229"/>
                  </a:lnTo>
                  <a:lnTo>
                    <a:pt x="906" y="2067"/>
                  </a:lnTo>
                  <a:lnTo>
                    <a:pt x="1022" y="1881"/>
                  </a:lnTo>
                  <a:lnTo>
                    <a:pt x="1092" y="1695"/>
                  </a:lnTo>
                  <a:lnTo>
                    <a:pt x="1138" y="1510"/>
                  </a:lnTo>
                  <a:lnTo>
                    <a:pt x="1185" y="1324"/>
                  </a:lnTo>
                  <a:lnTo>
                    <a:pt x="1208" y="976"/>
                  </a:lnTo>
                  <a:lnTo>
                    <a:pt x="1208" y="674"/>
                  </a:lnTo>
                  <a:lnTo>
                    <a:pt x="1161" y="442"/>
                  </a:lnTo>
                  <a:lnTo>
                    <a:pt x="1115" y="209"/>
                  </a:lnTo>
                  <a:lnTo>
                    <a:pt x="1045" y="186"/>
                  </a:lnTo>
                  <a:lnTo>
                    <a:pt x="906" y="93"/>
                  </a:lnTo>
                  <a:lnTo>
                    <a:pt x="813" y="47"/>
                  </a:lnTo>
                  <a:lnTo>
                    <a:pt x="697" y="24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34"/>
            <p:cNvSpPr/>
            <p:nvPr/>
          </p:nvSpPr>
          <p:spPr>
            <a:xfrm>
              <a:off x="2650345" y="6685127"/>
              <a:ext cx="282368" cy="315111"/>
            </a:xfrm>
            <a:custGeom>
              <a:avLst/>
              <a:gdLst/>
              <a:ahLst/>
              <a:cxnLst/>
              <a:rect l="l" t="t" r="r" b="b"/>
              <a:pathLst>
                <a:path w="2206" h="2462" extrusionOk="0">
                  <a:moveTo>
                    <a:pt x="488" y="0"/>
                  </a:moveTo>
                  <a:lnTo>
                    <a:pt x="534" y="233"/>
                  </a:lnTo>
                  <a:lnTo>
                    <a:pt x="581" y="465"/>
                  </a:lnTo>
                  <a:lnTo>
                    <a:pt x="581" y="767"/>
                  </a:lnTo>
                  <a:lnTo>
                    <a:pt x="558" y="1115"/>
                  </a:lnTo>
                  <a:lnTo>
                    <a:pt x="511" y="1301"/>
                  </a:lnTo>
                  <a:lnTo>
                    <a:pt x="465" y="1486"/>
                  </a:lnTo>
                  <a:lnTo>
                    <a:pt x="395" y="1672"/>
                  </a:lnTo>
                  <a:lnTo>
                    <a:pt x="279" y="1858"/>
                  </a:lnTo>
                  <a:lnTo>
                    <a:pt x="163" y="2020"/>
                  </a:lnTo>
                  <a:lnTo>
                    <a:pt x="0" y="2183"/>
                  </a:lnTo>
                  <a:lnTo>
                    <a:pt x="2206" y="2461"/>
                  </a:lnTo>
                  <a:lnTo>
                    <a:pt x="1951" y="1765"/>
                  </a:lnTo>
                  <a:lnTo>
                    <a:pt x="1858" y="1509"/>
                  </a:lnTo>
                  <a:lnTo>
                    <a:pt x="1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34"/>
            <p:cNvSpPr/>
            <p:nvPr/>
          </p:nvSpPr>
          <p:spPr>
            <a:xfrm>
              <a:off x="1987698" y="6765378"/>
              <a:ext cx="422016" cy="74362"/>
            </a:xfrm>
            <a:custGeom>
              <a:avLst/>
              <a:gdLst/>
              <a:ahLst/>
              <a:cxnLst/>
              <a:rect l="l" t="t" r="r" b="b"/>
              <a:pathLst>
                <a:path w="3297" h="581" extrusionOk="0">
                  <a:moveTo>
                    <a:pt x="0" y="0"/>
                  </a:moveTo>
                  <a:lnTo>
                    <a:pt x="23" y="581"/>
                  </a:lnTo>
                  <a:lnTo>
                    <a:pt x="3297" y="581"/>
                  </a:lnTo>
                  <a:lnTo>
                    <a:pt x="3134" y="348"/>
                  </a:lnTo>
                  <a:lnTo>
                    <a:pt x="3018" y="163"/>
                  </a:lnTo>
                  <a:lnTo>
                    <a:pt x="2902" y="0"/>
                  </a:lnTo>
                  <a:close/>
                </a:path>
              </a:pathLst>
            </a:custGeom>
            <a:solidFill>
              <a:srgbClr val="4754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34"/>
            <p:cNvSpPr/>
            <p:nvPr/>
          </p:nvSpPr>
          <p:spPr>
            <a:xfrm>
              <a:off x="1987698" y="6765378"/>
              <a:ext cx="422016" cy="74362"/>
            </a:xfrm>
            <a:custGeom>
              <a:avLst/>
              <a:gdLst/>
              <a:ahLst/>
              <a:cxnLst/>
              <a:rect l="l" t="t" r="r" b="b"/>
              <a:pathLst>
                <a:path w="3297" h="581" extrusionOk="0">
                  <a:moveTo>
                    <a:pt x="0" y="0"/>
                  </a:moveTo>
                  <a:lnTo>
                    <a:pt x="23" y="581"/>
                  </a:lnTo>
                  <a:lnTo>
                    <a:pt x="3297" y="581"/>
                  </a:lnTo>
                  <a:lnTo>
                    <a:pt x="3134" y="348"/>
                  </a:lnTo>
                  <a:lnTo>
                    <a:pt x="3018" y="163"/>
                  </a:lnTo>
                  <a:lnTo>
                    <a:pt x="29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34"/>
            <p:cNvSpPr/>
            <p:nvPr/>
          </p:nvSpPr>
          <p:spPr>
            <a:xfrm>
              <a:off x="1990642" y="6839613"/>
              <a:ext cx="448768" cy="240877"/>
            </a:xfrm>
            <a:custGeom>
              <a:avLst/>
              <a:gdLst/>
              <a:ahLst/>
              <a:cxnLst/>
              <a:rect l="l" t="t" r="r" b="b"/>
              <a:pathLst>
                <a:path w="3506" h="1882" extrusionOk="0">
                  <a:moveTo>
                    <a:pt x="0" y="1"/>
                  </a:moveTo>
                  <a:lnTo>
                    <a:pt x="70" y="1881"/>
                  </a:lnTo>
                  <a:lnTo>
                    <a:pt x="3506" y="1881"/>
                  </a:lnTo>
                  <a:lnTo>
                    <a:pt x="3506" y="604"/>
                  </a:lnTo>
                  <a:lnTo>
                    <a:pt x="3390" y="279"/>
                  </a:lnTo>
                  <a:lnTo>
                    <a:pt x="32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34"/>
            <p:cNvSpPr/>
            <p:nvPr/>
          </p:nvSpPr>
          <p:spPr>
            <a:xfrm>
              <a:off x="2198639" y="7080364"/>
              <a:ext cx="344832" cy="127862"/>
            </a:xfrm>
            <a:custGeom>
              <a:avLst/>
              <a:gdLst/>
              <a:ahLst/>
              <a:cxnLst/>
              <a:rect l="l" t="t" r="r" b="b"/>
              <a:pathLst>
                <a:path w="2694" h="999" extrusionOk="0">
                  <a:moveTo>
                    <a:pt x="0" y="0"/>
                  </a:moveTo>
                  <a:lnTo>
                    <a:pt x="1324" y="998"/>
                  </a:lnTo>
                  <a:lnTo>
                    <a:pt x="2206" y="998"/>
                  </a:lnTo>
                  <a:lnTo>
                    <a:pt x="2276" y="743"/>
                  </a:lnTo>
                  <a:lnTo>
                    <a:pt x="2368" y="511"/>
                  </a:lnTo>
                  <a:lnTo>
                    <a:pt x="2508" y="256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34"/>
            <p:cNvSpPr/>
            <p:nvPr/>
          </p:nvSpPr>
          <p:spPr>
            <a:xfrm>
              <a:off x="1170428" y="7113002"/>
              <a:ext cx="246784" cy="454748"/>
            </a:xfrm>
            <a:custGeom>
              <a:avLst/>
              <a:gdLst/>
              <a:ahLst/>
              <a:cxnLst/>
              <a:rect l="l" t="t" r="r" b="b"/>
              <a:pathLst>
                <a:path w="1928" h="3553" extrusionOk="0">
                  <a:moveTo>
                    <a:pt x="233" y="1"/>
                  </a:moveTo>
                  <a:lnTo>
                    <a:pt x="233" y="418"/>
                  </a:lnTo>
                  <a:lnTo>
                    <a:pt x="24" y="418"/>
                  </a:lnTo>
                  <a:lnTo>
                    <a:pt x="24" y="674"/>
                  </a:lnTo>
                  <a:lnTo>
                    <a:pt x="0" y="1324"/>
                  </a:lnTo>
                  <a:lnTo>
                    <a:pt x="0" y="1788"/>
                  </a:lnTo>
                  <a:lnTo>
                    <a:pt x="24" y="2322"/>
                  </a:lnTo>
                  <a:lnTo>
                    <a:pt x="70" y="2903"/>
                  </a:lnTo>
                  <a:lnTo>
                    <a:pt x="140" y="3553"/>
                  </a:lnTo>
                  <a:lnTo>
                    <a:pt x="627" y="3553"/>
                  </a:lnTo>
                  <a:lnTo>
                    <a:pt x="581" y="3297"/>
                  </a:lnTo>
                  <a:lnTo>
                    <a:pt x="511" y="3019"/>
                  </a:lnTo>
                  <a:lnTo>
                    <a:pt x="488" y="2647"/>
                  </a:lnTo>
                  <a:lnTo>
                    <a:pt x="488" y="2229"/>
                  </a:lnTo>
                  <a:lnTo>
                    <a:pt x="511" y="2020"/>
                  </a:lnTo>
                  <a:lnTo>
                    <a:pt x="558" y="1788"/>
                  </a:lnTo>
                  <a:lnTo>
                    <a:pt x="627" y="1533"/>
                  </a:lnTo>
                  <a:lnTo>
                    <a:pt x="720" y="1301"/>
                  </a:lnTo>
                  <a:lnTo>
                    <a:pt x="836" y="1069"/>
                  </a:lnTo>
                  <a:lnTo>
                    <a:pt x="999" y="836"/>
                  </a:lnTo>
                  <a:lnTo>
                    <a:pt x="1161" y="604"/>
                  </a:lnTo>
                  <a:lnTo>
                    <a:pt x="1393" y="395"/>
                  </a:lnTo>
                  <a:lnTo>
                    <a:pt x="1649" y="186"/>
                  </a:lnTo>
                  <a:lnTo>
                    <a:pt x="1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34"/>
            <p:cNvSpPr/>
            <p:nvPr/>
          </p:nvSpPr>
          <p:spPr>
            <a:xfrm>
              <a:off x="2644384" y="7172559"/>
              <a:ext cx="529147" cy="525833"/>
            </a:xfrm>
            <a:custGeom>
              <a:avLst/>
              <a:gdLst/>
              <a:ahLst/>
              <a:cxnLst/>
              <a:rect l="l" t="t" r="r" b="b"/>
              <a:pathLst>
                <a:path w="3855" h="3831" extrusionOk="0">
                  <a:moveTo>
                    <a:pt x="1741" y="0"/>
                  </a:moveTo>
                  <a:lnTo>
                    <a:pt x="1532" y="23"/>
                  </a:lnTo>
                  <a:lnTo>
                    <a:pt x="1347" y="70"/>
                  </a:lnTo>
                  <a:lnTo>
                    <a:pt x="1184" y="139"/>
                  </a:lnTo>
                  <a:lnTo>
                    <a:pt x="1022" y="232"/>
                  </a:lnTo>
                  <a:lnTo>
                    <a:pt x="859" y="325"/>
                  </a:lnTo>
                  <a:lnTo>
                    <a:pt x="697" y="441"/>
                  </a:lnTo>
                  <a:lnTo>
                    <a:pt x="581" y="557"/>
                  </a:lnTo>
                  <a:lnTo>
                    <a:pt x="441" y="697"/>
                  </a:lnTo>
                  <a:lnTo>
                    <a:pt x="325" y="836"/>
                  </a:lnTo>
                  <a:lnTo>
                    <a:pt x="232" y="999"/>
                  </a:lnTo>
                  <a:lnTo>
                    <a:pt x="163" y="1161"/>
                  </a:lnTo>
                  <a:lnTo>
                    <a:pt x="93" y="1347"/>
                  </a:lnTo>
                  <a:lnTo>
                    <a:pt x="47" y="1532"/>
                  </a:lnTo>
                  <a:lnTo>
                    <a:pt x="23" y="1718"/>
                  </a:lnTo>
                  <a:lnTo>
                    <a:pt x="0" y="1927"/>
                  </a:lnTo>
                  <a:lnTo>
                    <a:pt x="23" y="2113"/>
                  </a:lnTo>
                  <a:lnTo>
                    <a:pt x="47" y="2299"/>
                  </a:lnTo>
                  <a:lnTo>
                    <a:pt x="93" y="2484"/>
                  </a:lnTo>
                  <a:lnTo>
                    <a:pt x="163" y="2670"/>
                  </a:lnTo>
                  <a:lnTo>
                    <a:pt x="232" y="2833"/>
                  </a:lnTo>
                  <a:lnTo>
                    <a:pt x="325" y="2995"/>
                  </a:lnTo>
                  <a:lnTo>
                    <a:pt x="441" y="3134"/>
                  </a:lnTo>
                  <a:lnTo>
                    <a:pt x="581" y="3274"/>
                  </a:lnTo>
                  <a:lnTo>
                    <a:pt x="697" y="3390"/>
                  </a:lnTo>
                  <a:lnTo>
                    <a:pt x="859" y="3506"/>
                  </a:lnTo>
                  <a:lnTo>
                    <a:pt x="1022" y="3599"/>
                  </a:lnTo>
                  <a:lnTo>
                    <a:pt x="1184" y="3692"/>
                  </a:lnTo>
                  <a:lnTo>
                    <a:pt x="1347" y="3761"/>
                  </a:lnTo>
                  <a:lnTo>
                    <a:pt x="1532" y="3808"/>
                  </a:lnTo>
                  <a:lnTo>
                    <a:pt x="1741" y="3831"/>
                  </a:lnTo>
                  <a:lnTo>
                    <a:pt x="2136" y="3831"/>
                  </a:lnTo>
                  <a:lnTo>
                    <a:pt x="2322" y="3808"/>
                  </a:lnTo>
                  <a:lnTo>
                    <a:pt x="2508" y="3761"/>
                  </a:lnTo>
                  <a:lnTo>
                    <a:pt x="2670" y="3692"/>
                  </a:lnTo>
                  <a:lnTo>
                    <a:pt x="2856" y="3599"/>
                  </a:lnTo>
                  <a:lnTo>
                    <a:pt x="2995" y="3506"/>
                  </a:lnTo>
                  <a:lnTo>
                    <a:pt x="3158" y="3390"/>
                  </a:lnTo>
                  <a:lnTo>
                    <a:pt x="3297" y="3274"/>
                  </a:lnTo>
                  <a:lnTo>
                    <a:pt x="3413" y="3134"/>
                  </a:lnTo>
                  <a:lnTo>
                    <a:pt x="3529" y="2995"/>
                  </a:lnTo>
                  <a:lnTo>
                    <a:pt x="3622" y="2833"/>
                  </a:lnTo>
                  <a:lnTo>
                    <a:pt x="3692" y="2670"/>
                  </a:lnTo>
                  <a:lnTo>
                    <a:pt x="3761" y="2484"/>
                  </a:lnTo>
                  <a:lnTo>
                    <a:pt x="3808" y="2299"/>
                  </a:lnTo>
                  <a:lnTo>
                    <a:pt x="3854" y="2113"/>
                  </a:lnTo>
                  <a:lnTo>
                    <a:pt x="3854" y="1927"/>
                  </a:lnTo>
                  <a:lnTo>
                    <a:pt x="3854" y="1718"/>
                  </a:lnTo>
                  <a:lnTo>
                    <a:pt x="3808" y="1532"/>
                  </a:lnTo>
                  <a:lnTo>
                    <a:pt x="3761" y="1347"/>
                  </a:lnTo>
                  <a:lnTo>
                    <a:pt x="3692" y="1161"/>
                  </a:lnTo>
                  <a:lnTo>
                    <a:pt x="3622" y="999"/>
                  </a:lnTo>
                  <a:lnTo>
                    <a:pt x="3529" y="836"/>
                  </a:lnTo>
                  <a:lnTo>
                    <a:pt x="3413" y="697"/>
                  </a:lnTo>
                  <a:lnTo>
                    <a:pt x="3297" y="557"/>
                  </a:lnTo>
                  <a:lnTo>
                    <a:pt x="3158" y="441"/>
                  </a:lnTo>
                  <a:lnTo>
                    <a:pt x="2995" y="325"/>
                  </a:lnTo>
                  <a:lnTo>
                    <a:pt x="2856" y="232"/>
                  </a:lnTo>
                  <a:lnTo>
                    <a:pt x="2670" y="139"/>
                  </a:lnTo>
                  <a:lnTo>
                    <a:pt x="2508" y="70"/>
                  </a:lnTo>
                  <a:lnTo>
                    <a:pt x="2322" y="23"/>
                  </a:lnTo>
                  <a:lnTo>
                    <a:pt x="21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34"/>
            <p:cNvSpPr/>
            <p:nvPr/>
          </p:nvSpPr>
          <p:spPr>
            <a:xfrm>
              <a:off x="1341292" y="7170995"/>
              <a:ext cx="529161" cy="528956"/>
            </a:xfrm>
            <a:custGeom>
              <a:avLst/>
              <a:gdLst/>
              <a:ahLst/>
              <a:cxnLst/>
              <a:rect l="l" t="t" r="r" b="b"/>
              <a:pathLst>
                <a:path w="3832" h="3831" extrusionOk="0">
                  <a:moveTo>
                    <a:pt x="1718" y="0"/>
                  </a:moveTo>
                  <a:lnTo>
                    <a:pt x="1533" y="23"/>
                  </a:lnTo>
                  <a:lnTo>
                    <a:pt x="1347" y="70"/>
                  </a:lnTo>
                  <a:lnTo>
                    <a:pt x="1161" y="139"/>
                  </a:lnTo>
                  <a:lnTo>
                    <a:pt x="999" y="232"/>
                  </a:lnTo>
                  <a:lnTo>
                    <a:pt x="836" y="325"/>
                  </a:lnTo>
                  <a:lnTo>
                    <a:pt x="697" y="441"/>
                  </a:lnTo>
                  <a:lnTo>
                    <a:pt x="558" y="557"/>
                  </a:lnTo>
                  <a:lnTo>
                    <a:pt x="418" y="697"/>
                  </a:lnTo>
                  <a:lnTo>
                    <a:pt x="325" y="836"/>
                  </a:lnTo>
                  <a:lnTo>
                    <a:pt x="232" y="999"/>
                  </a:lnTo>
                  <a:lnTo>
                    <a:pt x="140" y="1161"/>
                  </a:lnTo>
                  <a:lnTo>
                    <a:pt x="70" y="1347"/>
                  </a:lnTo>
                  <a:lnTo>
                    <a:pt x="24" y="1532"/>
                  </a:lnTo>
                  <a:lnTo>
                    <a:pt x="0" y="1718"/>
                  </a:lnTo>
                  <a:lnTo>
                    <a:pt x="0" y="1927"/>
                  </a:lnTo>
                  <a:lnTo>
                    <a:pt x="0" y="2113"/>
                  </a:lnTo>
                  <a:lnTo>
                    <a:pt x="24" y="2299"/>
                  </a:lnTo>
                  <a:lnTo>
                    <a:pt x="70" y="2484"/>
                  </a:lnTo>
                  <a:lnTo>
                    <a:pt x="140" y="2670"/>
                  </a:lnTo>
                  <a:lnTo>
                    <a:pt x="232" y="2833"/>
                  </a:lnTo>
                  <a:lnTo>
                    <a:pt x="325" y="2995"/>
                  </a:lnTo>
                  <a:lnTo>
                    <a:pt x="418" y="3134"/>
                  </a:lnTo>
                  <a:lnTo>
                    <a:pt x="558" y="3274"/>
                  </a:lnTo>
                  <a:lnTo>
                    <a:pt x="697" y="3390"/>
                  </a:lnTo>
                  <a:lnTo>
                    <a:pt x="836" y="3506"/>
                  </a:lnTo>
                  <a:lnTo>
                    <a:pt x="999" y="3599"/>
                  </a:lnTo>
                  <a:lnTo>
                    <a:pt x="1161" y="3692"/>
                  </a:lnTo>
                  <a:lnTo>
                    <a:pt x="1347" y="3761"/>
                  </a:lnTo>
                  <a:lnTo>
                    <a:pt x="1533" y="3808"/>
                  </a:lnTo>
                  <a:lnTo>
                    <a:pt x="1718" y="3831"/>
                  </a:lnTo>
                  <a:lnTo>
                    <a:pt x="2113" y="3831"/>
                  </a:lnTo>
                  <a:lnTo>
                    <a:pt x="2299" y="3808"/>
                  </a:lnTo>
                  <a:lnTo>
                    <a:pt x="2484" y="3761"/>
                  </a:lnTo>
                  <a:lnTo>
                    <a:pt x="2670" y="3692"/>
                  </a:lnTo>
                  <a:lnTo>
                    <a:pt x="2833" y="3599"/>
                  </a:lnTo>
                  <a:lnTo>
                    <a:pt x="2995" y="3506"/>
                  </a:lnTo>
                  <a:lnTo>
                    <a:pt x="3135" y="3390"/>
                  </a:lnTo>
                  <a:lnTo>
                    <a:pt x="3274" y="3274"/>
                  </a:lnTo>
                  <a:lnTo>
                    <a:pt x="3390" y="3134"/>
                  </a:lnTo>
                  <a:lnTo>
                    <a:pt x="3506" y="2995"/>
                  </a:lnTo>
                  <a:lnTo>
                    <a:pt x="3599" y="2833"/>
                  </a:lnTo>
                  <a:lnTo>
                    <a:pt x="3692" y="2670"/>
                  </a:lnTo>
                  <a:lnTo>
                    <a:pt x="3761" y="2484"/>
                  </a:lnTo>
                  <a:lnTo>
                    <a:pt x="3808" y="2299"/>
                  </a:lnTo>
                  <a:lnTo>
                    <a:pt x="3831" y="2113"/>
                  </a:lnTo>
                  <a:lnTo>
                    <a:pt x="3831" y="1927"/>
                  </a:lnTo>
                  <a:lnTo>
                    <a:pt x="3831" y="1718"/>
                  </a:lnTo>
                  <a:lnTo>
                    <a:pt x="3808" y="1532"/>
                  </a:lnTo>
                  <a:lnTo>
                    <a:pt x="3761" y="1347"/>
                  </a:lnTo>
                  <a:lnTo>
                    <a:pt x="3692" y="1161"/>
                  </a:lnTo>
                  <a:lnTo>
                    <a:pt x="3599" y="999"/>
                  </a:lnTo>
                  <a:lnTo>
                    <a:pt x="3506" y="836"/>
                  </a:lnTo>
                  <a:lnTo>
                    <a:pt x="3390" y="697"/>
                  </a:lnTo>
                  <a:lnTo>
                    <a:pt x="3274" y="557"/>
                  </a:lnTo>
                  <a:lnTo>
                    <a:pt x="3135" y="441"/>
                  </a:lnTo>
                  <a:lnTo>
                    <a:pt x="2995" y="325"/>
                  </a:lnTo>
                  <a:lnTo>
                    <a:pt x="2833" y="232"/>
                  </a:lnTo>
                  <a:lnTo>
                    <a:pt x="2670" y="139"/>
                  </a:lnTo>
                  <a:lnTo>
                    <a:pt x="2484" y="70"/>
                  </a:lnTo>
                  <a:lnTo>
                    <a:pt x="2299" y="23"/>
                  </a:lnTo>
                  <a:lnTo>
                    <a:pt x="21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34"/>
            <p:cNvSpPr/>
            <p:nvPr/>
          </p:nvSpPr>
          <p:spPr>
            <a:xfrm>
              <a:off x="2575978" y="7127849"/>
              <a:ext cx="665856" cy="639054"/>
            </a:xfrm>
            <a:custGeom>
              <a:avLst/>
              <a:gdLst/>
              <a:ahLst/>
              <a:cxnLst/>
              <a:rect l="l" t="t" r="r" b="b"/>
              <a:pathLst>
                <a:path w="5202" h="4993" extrusionOk="0">
                  <a:moveTo>
                    <a:pt x="2810" y="488"/>
                  </a:moveTo>
                  <a:lnTo>
                    <a:pt x="2996" y="511"/>
                  </a:lnTo>
                  <a:lnTo>
                    <a:pt x="3182" y="558"/>
                  </a:lnTo>
                  <a:lnTo>
                    <a:pt x="3344" y="627"/>
                  </a:lnTo>
                  <a:lnTo>
                    <a:pt x="3530" y="720"/>
                  </a:lnTo>
                  <a:lnTo>
                    <a:pt x="3669" y="813"/>
                  </a:lnTo>
                  <a:lnTo>
                    <a:pt x="3832" y="929"/>
                  </a:lnTo>
                  <a:lnTo>
                    <a:pt x="3971" y="1045"/>
                  </a:lnTo>
                  <a:lnTo>
                    <a:pt x="4087" y="1185"/>
                  </a:lnTo>
                  <a:lnTo>
                    <a:pt x="4203" y="1324"/>
                  </a:lnTo>
                  <a:lnTo>
                    <a:pt x="4296" y="1487"/>
                  </a:lnTo>
                  <a:lnTo>
                    <a:pt x="4366" y="1649"/>
                  </a:lnTo>
                  <a:lnTo>
                    <a:pt x="4435" y="1835"/>
                  </a:lnTo>
                  <a:lnTo>
                    <a:pt x="4482" y="2020"/>
                  </a:lnTo>
                  <a:lnTo>
                    <a:pt x="4528" y="2206"/>
                  </a:lnTo>
                  <a:lnTo>
                    <a:pt x="4528" y="2415"/>
                  </a:lnTo>
                  <a:lnTo>
                    <a:pt x="4528" y="2601"/>
                  </a:lnTo>
                  <a:lnTo>
                    <a:pt x="4482" y="2787"/>
                  </a:lnTo>
                  <a:lnTo>
                    <a:pt x="4435" y="2972"/>
                  </a:lnTo>
                  <a:lnTo>
                    <a:pt x="4366" y="3158"/>
                  </a:lnTo>
                  <a:lnTo>
                    <a:pt x="4296" y="3321"/>
                  </a:lnTo>
                  <a:lnTo>
                    <a:pt x="4203" y="3483"/>
                  </a:lnTo>
                  <a:lnTo>
                    <a:pt x="4087" y="3622"/>
                  </a:lnTo>
                  <a:lnTo>
                    <a:pt x="3971" y="3762"/>
                  </a:lnTo>
                  <a:lnTo>
                    <a:pt x="3832" y="3878"/>
                  </a:lnTo>
                  <a:lnTo>
                    <a:pt x="3669" y="3994"/>
                  </a:lnTo>
                  <a:lnTo>
                    <a:pt x="3530" y="4087"/>
                  </a:lnTo>
                  <a:lnTo>
                    <a:pt x="3344" y="4180"/>
                  </a:lnTo>
                  <a:lnTo>
                    <a:pt x="3182" y="4249"/>
                  </a:lnTo>
                  <a:lnTo>
                    <a:pt x="2996" y="4296"/>
                  </a:lnTo>
                  <a:lnTo>
                    <a:pt x="2810" y="4319"/>
                  </a:lnTo>
                  <a:lnTo>
                    <a:pt x="2415" y="4319"/>
                  </a:lnTo>
                  <a:lnTo>
                    <a:pt x="2206" y="4296"/>
                  </a:lnTo>
                  <a:lnTo>
                    <a:pt x="2021" y="4249"/>
                  </a:lnTo>
                  <a:lnTo>
                    <a:pt x="1858" y="4180"/>
                  </a:lnTo>
                  <a:lnTo>
                    <a:pt x="1696" y="4087"/>
                  </a:lnTo>
                  <a:lnTo>
                    <a:pt x="1533" y="3994"/>
                  </a:lnTo>
                  <a:lnTo>
                    <a:pt x="1371" y="3878"/>
                  </a:lnTo>
                  <a:lnTo>
                    <a:pt x="1255" y="3762"/>
                  </a:lnTo>
                  <a:lnTo>
                    <a:pt x="1115" y="3622"/>
                  </a:lnTo>
                  <a:lnTo>
                    <a:pt x="999" y="3483"/>
                  </a:lnTo>
                  <a:lnTo>
                    <a:pt x="906" y="3321"/>
                  </a:lnTo>
                  <a:lnTo>
                    <a:pt x="837" y="3158"/>
                  </a:lnTo>
                  <a:lnTo>
                    <a:pt x="767" y="2972"/>
                  </a:lnTo>
                  <a:lnTo>
                    <a:pt x="721" y="2787"/>
                  </a:lnTo>
                  <a:lnTo>
                    <a:pt x="697" y="2601"/>
                  </a:lnTo>
                  <a:lnTo>
                    <a:pt x="674" y="2415"/>
                  </a:lnTo>
                  <a:lnTo>
                    <a:pt x="697" y="2206"/>
                  </a:lnTo>
                  <a:lnTo>
                    <a:pt x="721" y="2020"/>
                  </a:lnTo>
                  <a:lnTo>
                    <a:pt x="767" y="1835"/>
                  </a:lnTo>
                  <a:lnTo>
                    <a:pt x="837" y="1649"/>
                  </a:lnTo>
                  <a:lnTo>
                    <a:pt x="906" y="1487"/>
                  </a:lnTo>
                  <a:lnTo>
                    <a:pt x="999" y="1324"/>
                  </a:lnTo>
                  <a:lnTo>
                    <a:pt x="1115" y="1185"/>
                  </a:lnTo>
                  <a:lnTo>
                    <a:pt x="1255" y="1045"/>
                  </a:lnTo>
                  <a:lnTo>
                    <a:pt x="1371" y="929"/>
                  </a:lnTo>
                  <a:lnTo>
                    <a:pt x="1533" y="813"/>
                  </a:lnTo>
                  <a:lnTo>
                    <a:pt x="1696" y="720"/>
                  </a:lnTo>
                  <a:lnTo>
                    <a:pt x="1858" y="627"/>
                  </a:lnTo>
                  <a:lnTo>
                    <a:pt x="2021" y="558"/>
                  </a:lnTo>
                  <a:lnTo>
                    <a:pt x="2206" y="511"/>
                  </a:lnTo>
                  <a:lnTo>
                    <a:pt x="2415" y="488"/>
                  </a:lnTo>
                  <a:close/>
                  <a:moveTo>
                    <a:pt x="1603" y="1"/>
                  </a:moveTo>
                  <a:lnTo>
                    <a:pt x="1255" y="186"/>
                  </a:lnTo>
                  <a:lnTo>
                    <a:pt x="953" y="395"/>
                  </a:lnTo>
                  <a:lnTo>
                    <a:pt x="674" y="651"/>
                  </a:lnTo>
                  <a:lnTo>
                    <a:pt x="442" y="953"/>
                  </a:lnTo>
                  <a:lnTo>
                    <a:pt x="256" y="1278"/>
                  </a:lnTo>
                  <a:lnTo>
                    <a:pt x="187" y="1463"/>
                  </a:lnTo>
                  <a:lnTo>
                    <a:pt x="117" y="1626"/>
                  </a:lnTo>
                  <a:lnTo>
                    <a:pt x="71" y="1812"/>
                  </a:lnTo>
                  <a:lnTo>
                    <a:pt x="47" y="2020"/>
                  </a:lnTo>
                  <a:lnTo>
                    <a:pt x="24" y="2206"/>
                  </a:lnTo>
                  <a:lnTo>
                    <a:pt x="1" y="2415"/>
                  </a:lnTo>
                  <a:lnTo>
                    <a:pt x="24" y="2601"/>
                  </a:lnTo>
                  <a:lnTo>
                    <a:pt x="47" y="2810"/>
                  </a:lnTo>
                  <a:lnTo>
                    <a:pt x="71" y="2996"/>
                  </a:lnTo>
                  <a:lnTo>
                    <a:pt x="117" y="3181"/>
                  </a:lnTo>
                  <a:lnTo>
                    <a:pt x="187" y="3390"/>
                  </a:lnTo>
                  <a:lnTo>
                    <a:pt x="280" y="3576"/>
                  </a:lnTo>
                  <a:lnTo>
                    <a:pt x="372" y="3739"/>
                  </a:lnTo>
                  <a:lnTo>
                    <a:pt x="488" y="3924"/>
                  </a:lnTo>
                  <a:lnTo>
                    <a:pt x="605" y="4087"/>
                  </a:lnTo>
                  <a:lnTo>
                    <a:pt x="744" y="4226"/>
                  </a:lnTo>
                  <a:lnTo>
                    <a:pt x="906" y="4365"/>
                  </a:lnTo>
                  <a:lnTo>
                    <a:pt x="1046" y="4481"/>
                  </a:lnTo>
                  <a:lnTo>
                    <a:pt x="1231" y="4598"/>
                  </a:lnTo>
                  <a:lnTo>
                    <a:pt x="1394" y="4714"/>
                  </a:lnTo>
                  <a:lnTo>
                    <a:pt x="1580" y="4783"/>
                  </a:lnTo>
                  <a:lnTo>
                    <a:pt x="1765" y="4876"/>
                  </a:lnTo>
                  <a:lnTo>
                    <a:pt x="1974" y="4923"/>
                  </a:lnTo>
                  <a:lnTo>
                    <a:pt x="2183" y="4969"/>
                  </a:lnTo>
                  <a:lnTo>
                    <a:pt x="2392" y="4992"/>
                  </a:lnTo>
                  <a:lnTo>
                    <a:pt x="2810" y="4992"/>
                  </a:lnTo>
                  <a:lnTo>
                    <a:pt x="3019" y="4969"/>
                  </a:lnTo>
                  <a:lnTo>
                    <a:pt x="3228" y="4923"/>
                  </a:lnTo>
                  <a:lnTo>
                    <a:pt x="3437" y="4876"/>
                  </a:lnTo>
                  <a:lnTo>
                    <a:pt x="3623" y="4806"/>
                  </a:lnTo>
                  <a:lnTo>
                    <a:pt x="3808" y="4714"/>
                  </a:lnTo>
                  <a:lnTo>
                    <a:pt x="3971" y="4621"/>
                  </a:lnTo>
                  <a:lnTo>
                    <a:pt x="4133" y="4505"/>
                  </a:lnTo>
                  <a:lnTo>
                    <a:pt x="4296" y="4365"/>
                  </a:lnTo>
                  <a:lnTo>
                    <a:pt x="4435" y="4226"/>
                  </a:lnTo>
                  <a:lnTo>
                    <a:pt x="4575" y="4087"/>
                  </a:lnTo>
                  <a:lnTo>
                    <a:pt x="4714" y="3924"/>
                  </a:lnTo>
                  <a:lnTo>
                    <a:pt x="4807" y="3762"/>
                  </a:lnTo>
                  <a:lnTo>
                    <a:pt x="4923" y="3576"/>
                  </a:lnTo>
                  <a:lnTo>
                    <a:pt x="4992" y="3413"/>
                  </a:lnTo>
                  <a:lnTo>
                    <a:pt x="5062" y="3205"/>
                  </a:lnTo>
                  <a:lnTo>
                    <a:pt x="5132" y="3019"/>
                  </a:lnTo>
                  <a:lnTo>
                    <a:pt x="5178" y="2810"/>
                  </a:lnTo>
                  <a:lnTo>
                    <a:pt x="5201" y="2624"/>
                  </a:lnTo>
                  <a:lnTo>
                    <a:pt x="5201" y="2415"/>
                  </a:lnTo>
                  <a:lnTo>
                    <a:pt x="5201" y="2206"/>
                  </a:lnTo>
                  <a:lnTo>
                    <a:pt x="5178" y="1997"/>
                  </a:lnTo>
                  <a:lnTo>
                    <a:pt x="5132" y="1788"/>
                  </a:lnTo>
                  <a:lnTo>
                    <a:pt x="5062" y="1603"/>
                  </a:lnTo>
                  <a:lnTo>
                    <a:pt x="4946" y="1278"/>
                  </a:lnTo>
                  <a:lnTo>
                    <a:pt x="4760" y="976"/>
                  </a:lnTo>
                  <a:lnTo>
                    <a:pt x="4551" y="697"/>
                  </a:lnTo>
                  <a:lnTo>
                    <a:pt x="4319" y="442"/>
                  </a:lnTo>
                  <a:lnTo>
                    <a:pt x="4157" y="326"/>
                  </a:lnTo>
                  <a:lnTo>
                    <a:pt x="3971" y="210"/>
                  </a:lnTo>
                  <a:lnTo>
                    <a:pt x="3785" y="94"/>
                  </a:lnTo>
                  <a:lnTo>
                    <a:pt x="35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34"/>
            <p:cNvSpPr/>
            <p:nvPr/>
          </p:nvSpPr>
          <p:spPr>
            <a:xfrm>
              <a:off x="1274490" y="7113002"/>
              <a:ext cx="662784" cy="653901"/>
            </a:xfrm>
            <a:custGeom>
              <a:avLst/>
              <a:gdLst/>
              <a:ahLst/>
              <a:cxnLst/>
              <a:rect l="l" t="t" r="r" b="b"/>
              <a:pathLst>
                <a:path w="5178" h="5109" extrusionOk="0">
                  <a:moveTo>
                    <a:pt x="2786" y="604"/>
                  </a:moveTo>
                  <a:lnTo>
                    <a:pt x="2972" y="627"/>
                  </a:lnTo>
                  <a:lnTo>
                    <a:pt x="3157" y="674"/>
                  </a:lnTo>
                  <a:lnTo>
                    <a:pt x="3343" y="743"/>
                  </a:lnTo>
                  <a:lnTo>
                    <a:pt x="3506" y="836"/>
                  </a:lnTo>
                  <a:lnTo>
                    <a:pt x="3668" y="929"/>
                  </a:lnTo>
                  <a:lnTo>
                    <a:pt x="3808" y="1045"/>
                  </a:lnTo>
                  <a:lnTo>
                    <a:pt x="3947" y="1161"/>
                  </a:lnTo>
                  <a:lnTo>
                    <a:pt x="4063" y="1301"/>
                  </a:lnTo>
                  <a:lnTo>
                    <a:pt x="4179" y="1440"/>
                  </a:lnTo>
                  <a:lnTo>
                    <a:pt x="4272" y="1603"/>
                  </a:lnTo>
                  <a:lnTo>
                    <a:pt x="4365" y="1765"/>
                  </a:lnTo>
                  <a:lnTo>
                    <a:pt x="4434" y="1951"/>
                  </a:lnTo>
                  <a:lnTo>
                    <a:pt x="4481" y="2136"/>
                  </a:lnTo>
                  <a:lnTo>
                    <a:pt x="4504" y="2322"/>
                  </a:lnTo>
                  <a:lnTo>
                    <a:pt x="4504" y="2531"/>
                  </a:lnTo>
                  <a:lnTo>
                    <a:pt x="4504" y="2717"/>
                  </a:lnTo>
                  <a:lnTo>
                    <a:pt x="4481" y="2903"/>
                  </a:lnTo>
                  <a:lnTo>
                    <a:pt x="4434" y="3088"/>
                  </a:lnTo>
                  <a:lnTo>
                    <a:pt x="4365" y="3274"/>
                  </a:lnTo>
                  <a:lnTo>
                    <a:pt x="4272" y="3437"/>
                  </a:lnTo>
                  <a:lnTo>
                    <a:pt x="4179" y="3599"/>
                  </a:lnTo>
                  <a:lnTo>
                    <a:pt x="4063" y="3738"/>
                  </a:lnTo>
                  <a:lnTo>
                    <a:pt x="3947" y="3878"/>
                  </a:lnTo>
                  <a:lnTo>
                    <a:pt x="3808" y="3994"/>
                  </a:lnTo>
                  <a:lnTo>
                    <a:pt x="3668" y="4110"/>
                  </a:lnTo>
                  <a:lnTo>
                    <a:pt x="3506" y="4203"/>
                  </a:lnTo>
                  <a:lnTo>
                    <a:pt x="3343" y="4296"/>
                  </a:lnTo>
                  <a:lnTo>
                    <a:pt x="3157" y="4365"/>
                  </a:lnTo>
                  <a:lnTo>
                    <a:pt x="2972" y="4412"/>
                  </a:lnTo>
                  <a:lnTo>
                    <a:pt x="2786" y="4435"/>
                  </a:lnTo>
                  <a:lnTo>
                    <a:pt x="2391" y="4435"/>
                  </a:lnTo>
                  <a:lnTo>
                    <a:pt x="2206" y="4412"/>
                  </a:lnTo>
                  <a:lnTo>
                    <a:pt x="2020" y="4365"/>
                  </a:lnTo>
                  <a:lnTo>
                    <a:pt x="1834" y="4296"/>
                  </a:lnTo>
                  <a:lnTo>
                    <a:pt x="1672" y="4203"/>
                  </a:lnTo>
                  <a:lnTo>
                    <a:pt x="1509" y="4110"/>
                  </a:lnTo>
                  <a:lnTo>
                    <a:pt x="1370" y="3994"/>
                  </a:lnTo>
                  <a:lnTo>
                    <a:pt x="1231" y="3878"/>
                  </a:lnTo>
                  <a:lnTo>
                    <a:pt x="1091" y="3738"/>
                  </a:lnTo>
                  <a:lnTo>
                    <a:pt x="998" y="3599"/>
                  </a:lnTo>
                  <a:lnTo>
                    <a:pt x="905" y="3437"/>
                  </a:lnTo>
                  <a:lnTo>
                    <a:pt x="813" y="3274"/>
                  </a:lnTo>
                  <a:lnTo>
                    <a:pt x="743" y="3088"/>
                  </a:lnTo>
                  <a:lnTo>
                    <a:pt x="697" y="2903"/>
                  </a:lnTo>
                  <a:lnTo>
                    <a:pt x="673" y="2717"/>
                  </a:lnTo>
                  <a:lnTo>
                    <a:pt x="673" y="2531"/>
                  </a:lnTo>
                  <a:lnTo>
                    <a:pt x="673" y="2322"/>
                  </a:lnTo>
                  <a:lnTo>
                    <a:pt x="697" y="2136"/>
                  </a:lnTo>
                  <a:lnTo>
                    <a:pt x="743" y="1951"/>
                  </a:lnTo>
                  <a:lnTo>
                    <a:pt x="813" y="1765"/>
                  </a:lnTo>
                  <a:lnTo>
                    <a:pt x="905" y="1603"/>
                  </a:lnTo>
                  <a:lnTo>
                    <a:pt x="998" y="1440"/>
                  </a:lnTo>
                  <a:lnTo>
                    <a:pt x="1091" y="1301"/>
                  </a:lnTo>
                  <a:lnTo>
                    <a:pt x="1231" y="1161"/>
                  </a:lnTo>
                  <a:lnTo>
                    <a:pt x="1370" y="1045"/>
                  </a:lnTo>
                  <a:lnTo>
                    <a:pt x="1509" y="929"/>
                  </a:lnTo>
                  <a:lnTo>
                    <a:pt x="1672" y="836"/>
                  </a:lnTo>
                  <a:lnTo>
                    <a:pt x="1834" y="743"/>
                  </a:lnTo>
                  <a:lnTo>
                    <a:pt x="2020" y="674"/>
                  </a:lnTo>
                  <a:lnTo>
                    <a:pt x="2206" y="627"/>
                  </a:lnTo>
                  <a:lnTo>
                    <a:pt x="2391" y="604"/>
                  </a:lnTo>
                  <a:close/>
                  <a:moveTo>
                    <a:pt x="1927" y="1"/>
                  </a:moveTo>
                  <a:lnTo>
                    <a:pt x="1718" y="70"/>
                  </a:lnTo>
                  <a:lnTo>
                    <a:pt x="1532" y="140"/>
                  </a:lnTo>
                  <a:lnTo>
                    <a:pt x="1323" y="256"/>
                  </a:lnTo>
                  <a:lnTo>
                    <a:pt x="1161" y="349"/>
                  </a:lnTo>
                  <a:lnTo>
                    <a:pt x="975" y="488"/>
                  </a:lnTo>
                  <a:lnTo>
                    <a:pt x="813" y="604"/>
                  </a:lnTo>
                  <a:lnTo>
                    <a:pt x="673" y="767"/>
                  </a:lnTo>
                  <a:lnTo>
                    <a:pt x="534" y="929"/>
                  </a:lnTo>
                  <a:lnTo>
                    <a:pt x="418" y="1092"/>
                  </a:lnTo>
                  <a:lnTo>
                    <a:pt x="302" y="1277"/>
                  </a:lnTo>
                  <a:lnTo>
                    <a:pt x="209" y="1463"/>
                  </a:lnTo>
                  <a:lnTo>
                    <a:pt x="139" y="1649"/>
                  </a:lnTo>
                  <a:lnTo>
                    <a:pt x="70" y="1858"/>
                  </a:lnTo>
                  <a:lnTo>
                    <a:pt x="23" y="2067"/>
                  </a:lnTo>
                  <a:lnTo>
                    <a:pt x="0" y="2299"/>
                  </a:lnTo>
                  <a:lnTo>
                    <a:pt x="0" y="2531"/>
                  </a:lnTo>
                  <a:lnTo>
                    <a:pt x="0" y="2717"/>
                  </a:lnTo>
                  <a:lnTo>
                    <a:pt x="23" y="2926"/>
                  </a:lnTo>
                  <a:lnTo>
                    <a:pt x="46" y="3112"/>
                  </a:lnTo>
                  <a:lnTo>
                    <a:pt x="116" y="3297"/>
                  </a:lnTo>
                  <a:lnTo>
                    <a:pt x="186" y="3506"/>
                  </a:lnTo>
                  <a:lnTo>
                    <a:pt x="255" y="3692"/>
                  </a:lnTo>
                  <a:lnTo>
                    <a:pt x="372" y="3855"/>
                  </a:lnTo>
                  <a:lnTo>
                    <a:pt x="464" y="4040"/>
                  </a:lnTo>
                  <a:lnTo>
                    <a:pt x="604" y="4203"/>
                  </a:lnTo>
                  <a:lnTo>
                    <a:pt x="743" y="4342"/>
                  </a:lnTo>
                  <a:lnTo>
                    <a:pt x="882" y="4481"/>
                  </a:lnTo>
                  <a:lnTo>
                    <a:pt x="1045" y="4597"/>
                  </a:lnTo>
                  <a:lnTo>
                    <a:pt x="1207" y="4714"/>
                  </a:lnTo>
                  <a:lnTo>
                    <a:pt x="1370" y="4830"/>
                  </a:lnTo>
                  <a:lnTo>
                    <a:pt x="1556" y="4899"/>
                  </a:lnTo>
                  <a:lnTo>
                    <a:pt x="1765" y="4992"/>
                  </a:lnTo>
                  <a:lnTo>
                    <a:pt x="1950" y="5039"/>
                  </a:lnTo>
                  <a:lnTo>
                    <a:pt x="2159" y="5085"/>
                  </a:lnTo>
                  <a:lnTo>
                    <a:pt x="2368" y="5108"/>
                  </a:lnTo>
                  <a:lnTo>
                    <a:pt x="2809" y="5108"/>
                  </a:lnTo>
                  <a:lnTo>
                    <a:pt x="3018" y="5085"/>
                  </a:lnTo>
                  <a:lnTo>
                    <a:pt x="3227" y="5039"/>
                  </a:lnTo>
                  <a:lnTo>
                    <a:pt x="3413" y="4992"/>
                  </a:lnTo>
                  <a:lnTo>
                    <a:pt x="3599" y="4899"/>
                  </a:lnTo>
                  <a:lnTo>
                    <a:pt x="3784" y="4830"/>
                  </a:lnTo>
                  <a:lnTo>
                    <a:pt x="3970" y="4714"/>
                  </a:lnTo>
                  <a:lnTo>
                    <a:pt x="4133" y="4597"/>
                  </a:lnTo>
                  <a:lnTo>
                    <a:pt x="4295" y="4481"/>
                  </a:lnTo>
                  <a:lnTo>
                    <a:pt x="4434" y="4342"/>
                  </a:lnTo>
                  <a:lnTo>
                    <a:pt x="4574" y="4203"/>
                  </a:lnTo>
                  <a:lnTo>
                    <a:pt x="4690" y="4040"/>
                  </a:lnTo>
                  <a:lnTo>
                    <a:pt x="4806" y="3855"/>
                  </a:lnTo>
                  <a:lnTo>
                    <a:pt x="4899" y="3692"/>
                  </a:lnTo>
                  <a:lnTo>
                    <a:pt x="4992" y="3506"/>
                  </a:lnTo>
                  <a:lnTo>
                    <a:pt x="5061" y="3297"/>
                  </a:lnTo>
                  <a:lnTo>
                    <a:pt x="5108" y="3112"/>
                  </a:lnTo>
                  <a:lnTo>
                    <a:pt x="5154" y="2926"/>
                  </a:lnTo>
                  <a:lnTo>
                    <a:pt x="5177" y="2717"/>
                  </a:lnTo>
                  <a:lnTo>
                    <a:pt x="5177" y="2531"/>
                  </a:lnTo>
                  <a:lnTo>
                    <a:pt x="5177" y="2299"/>
                  </a:lnTo>
                  <a:lnTo>
                    <a:pt x="5154" y="2067"/>
                  </a:lnTo>
                  <a:lnTo>
                    <a:pt x="5108" y="1858"/>
                  </a:lnTo>
                  <a:lnTo>
                    <a:pt x="5038" y="1649"/>
                  </a:lnTo>
                  <a:lnTo>
                    <a:pt x="4968" y="1463"/>
                  </a:lnTo>
                  <a:lnTo>
                    <a:pt x="4876" y="1277"/>
                  </a:lnTo>
                  <a:lnTo>
                    <a:pt x="4759" y="1092"/>
                  </a:lnTo>
                  <a:lnTo>
                    <a:pt x="4643" y="929"/>
                  </a:lnTo>
                  <a:lnTo>
                    <a:pt x="4504" y="767"/>
                  </a:lnTo>
                  <a:lnTo>
                    <a:pt x="4342" y="604"/>
                  </a:lnTo>
                  <a:lnTo>
                    <a:pt x="4179" y="465"/>
                  </a:lnTo>
                  <a:lnTo>
                    <a:pt x="4017" y="349"/>
                  </a:lnTo>
                  <a:lnTo>
                    <a:pt x="3831" y="233"/>
                  </a:lnTo>
                  <a:lnTo>
                    <a:pt x="3645" y="140"/>
                  </a:lnTo>
                  <a:lnTo>
                    <a:pt x="3459" y="70"/>
                  </a:lnTo>
                  <a:lnTo>
                    <a:pt x="32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34"/>
            <p:cNvSpPr/>
            <p:nvPr/>
          </p:nvSpPr>
          <p:spPr>
            <a:xfrm>
              <a:off x="2579050" y="6242405"/>
              <a:ext cx="214016" cy="442845"/>
            </a:xfrm>
            <a:custGeom>
              <a:avLst/>
              <a:gdLst/>
              <a:ahLst/>
              <a:cxnLst/>
              <a:rect l="l" t="t" r="r" b="b"/>
              <a:pathLst>
                <a:path w="1672" h="3460" extrusionOk="0">
                  <a:moveTo>
                    <a:pt x="0" y="0"/>
                  </a:moveTo>
                  <a:lnTo>
                    <a:pt x="372" y="929"/>
                  </a:lnTo>
                  <a:lnTo>
                    <a:pt x="813" y="2113"/>
                  </a:lnTo>
                  <a:lnTo>
                    <a:pt x="1022" y="2763"/>
                  </a:lnTo>
                  <a:lnTo>
                    <a:pt x="1231" y="3459"/>
                  </a:lnTo>
                  <a:lnTo>
                    <a:pt x="1672" y="3459"/>
                  </a:lnTo>
                  <a:lnTo>
                    <a:pt x="1370" y="2484"/>
                  </a:lnTo>
                  <a:lnTo>
                    <a:pt x="1068" y="1602"/>
                  </a:lnTo>
                  <a:lnTo>
                    <a:pt x="789" y="789"/>
                  </a:lnTo>
                  <a:lnTo>
                    <a:pt x="511" y="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34"/>
            <p:cNvSpPr/>
            <p:nvPr/>
          </p:nvSpPr>
          <p:spPr>
            <a:xfrm>
              <a:off x="1743993" y="5998559"/>
              <a:ext cx="861952" cy="169608"/>
            </a:xfrm>
            <a:custGeom>
              <a:avLst/>
              <a:gdLst/>
              <a:ahLst/>
              <a:cxnLst/>
              <a:rect l="l" t="t" r="r" b="b"/>
              <a:pathLst>
                <a:path w="6734" h="1394" extrusionOk="0">
                  <a:moveTo>
                    <a:pt x="209" y="1"/>
                  </a:moveTo>
                  <a:lnTo>
                    <a:pt x="140" y="24"/>
                  </a:lnTo>
                  <a:lnTo>
                    <a:pt x="70" y="70"/>
                  </a:lnTo>
                  <a:lnTo>
                    <a:pt x="23" y="140"/>
                  </a:lnTo>
                  <a:lnTo>
                    <a:pt x="0" y="210"/>
                  </a:lnTo>
                  <a:lnTo>
                    <a:pt x="23" y="303"/>
                  </a:lnTo>
                  <a:lnTo>
                    <a:pt x="70" y="372"/>
                  </a:lnTo>
                  <a:lnTo>
                    <a:pt x="140" y="419"/>
                  </a:lnTo>
                  <a:lnTo>
                    <a:pt x="5085" y="419"/>
                  </a:lnTo>
                  <a:lnTo>
                    <a:pt x="5224" y="442"/>
                  </a:lnTo>
                  <a:lnTo>
                    <a:pt x="5387" y="488"/>
                  </a:lnTo>
                  <a:lnTo>
                    <a:pt x="5526" y="535"/>
                  </a:lnTo>
                  <a:lnTo>
                    <a:pt x="5688" y="628"/>
                  </a:lnTo>
                  <a:lnTo>
                    <a:pt x="5828" y="720"/>
                  </a:lnTo>
                  <a:lnTo>
                    <a:pt x="5944" y="813"/>
                  </a:lnTo>
                  <a:lnTo>
                    <a:pt x="6037" y="929"/>
                  </a:lnTo>
                  <a:lnTo>
                    <a:pt x="6106" y="1069"/>
                  </a:lnTo>
                  <a:lnTo>
                    <a:pt x="6269" y="1394"/>
                  </a:lnTo>
                  <a:lnTo>
                    <a:pt x="6733" y="1394"/>
                  </a:lnTo>
                  <a:lnTo>
                    <a:pt x="6501" y="883"/>
                  </a:lnTo>
                  <a:lnTo>
                    <a:pt x="6385" y="697"/>
                  </a:lnTo>
                  <a:lnTo>
                    <a:pt x="6246" y="535"/>
                  </a:lnTo>
                  <a:lnTo>
                    <a:pt x="6083" y="395"/>
                  </a:lnTo>
                  <a:lnTo>
                    <a:pt x="5897" y="256"/>
                  </a:lnTo>
                  <a:lnTo>
                    <a:pt x="5712" y="163"/>
                  </a:lnTo>
                  <a:lnTo>
                    <a:pt x="5503" y="70"/>
                  </a:lnTo>
                  <a:lnTo>
                    <a:pt x="5294" y="24"/>
                  </a:lnTo>
                  <a:lnTo>
                    <a:pt x="5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34"/>
            <p:cNvSpPr/>
            <p:nvPr/>
          </p:nvSpPr>
          <p:spPr>
            <a:xfrm>
              <a:off x="1972722" y="6379100"/>
              <a:ext cx="448896" cy="386402"/>
            </a:xfrm>
            <a:custGeom>
              <a:avLst/>
              <a:gdLst/>
              <a:ahLst/>
              <a:cxnLst/>
              <a:rect l="l" t="t" r="r" b="b"/>
              <a:pathLst>
                <a:path w="3507" h="3019" extrusionOk="0">
                  <a:moveTo>
                    <a:pt x="1" y="0"/>
                  </a:moveTo>
                  <a:lnTo>
                    <a:pt x="47" y="1300"/>
                  </a:lnTo>
                  <a:lnTo>
                    <a:pt x="94" y="1440"/>
                  </a:lnTo>
                  <a:lnTo>
                    <a:pt x="210" y="1834"/>
                  </a:lnTo>
                  <a:lnTo>
                    <a:pt x="442" y="2391"/>
                  </a:lnTo>
                  <a:lnTo>
                    <a:pt x="605" y="2693"/>
                  </a:lnTo>
                  <a:lnTo>
                    <a:pt x="790" y="3018"/>
                  </a:lnTo>
                  <a:lnTo>
                    <a:pt x="3019" y="3018"/>
                  </a:lnTo>
                  <a:lnTo>
                    <a:pt x="3274" y="2833"/>
                  </a:lnTo>
                  <a:lnTo>
                    <a:pt x="3414" y="2670"/>
                  </a:lnTo>
                  <a:lnTo>
                    <a:pt x="3460" y="2600"/>
                  </a:lnTo>
                  <a:lnTo>
                    <a:pt x="3507" y="2531"/>
                  </a:lnTo>
                  <a:lnTo>
                    <a:pt x="3507" y="2461"/>
                  </a:lnTo>
                  <a:lnTo>
                    <a:pt x="3507" y="2391"/>
                  </a:lnTo>
                  <a:lnTo>
                    <a:pt x="3437" y="2229"/>
                  </a:lnTo>
                  <a:lnTo>
                    <a:pt x="3367" y="2113"/>
                  </a:lnTo>
                  <a:lnTo>
                    <a:pt x="3251" y="1997"/>
                  </a:lnTo>
                  <a:lnTo>
                    <a:pt x="3112" y="1927"/>
                  </a:lnTo>
                  <a:lnTo>
                    <a:pt x="2949" y="1881"/>
                  </a:lnTo>
                  <a:lnTo>
                    <a:pt x="2787" y="1857"/>
                  </a:lnTo>
                  <a:lnTo>
                    <a:pt x="2415" y="1857"/>
                  </a:lnTo>
                  <a:lnTo>
                    <a:pt x="2067" y="1904"/>
                  </a:lnTo>
                  <a:lnTo>
                    <a:pt x="1765" y="1973"/>
                  </a:lnTo>
                  <a:lnTo>
                    <a:pt x="1487" y="2043"/>
                  </a:lnTo>
                  <a:lnTo>
                    <a:pt x="1440" y="1625"/>
                  </a:lnTo>
                  <a:lnTo>
                    <a:pt x="1371" y="1231"/>
                  </a:lnTo>
                  <a:lnTo>
                    <a:pt x="1301" y="906"/>
                  </a:lnTo>
                  <a:lnTo>
                    <a:pt x="1208" y="604"/>
                  </a:lnTo>
                  <a:lnTo>
                    <a:pt x="1092" y="395"/>
                  </a:lnTo>
                  <a:lnTo>
                    <a:pt x="976" y="209"/>
                  </a:lnTo>
                  <a:lnTo>
                    <a:pt x="906" y="163"/>
                  </a:lnTo>
                  <a:lnTo>
                    <a:pt x="837" y="93"/>
                  </a:lnTo>
                  <a:lnTo>
                    <a:pt x="767" y="70"/>
                  </a:lnTo>
                  <a:lnTo>
                    <a:pt x="697" y="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34"/>
            <p:cNvSpPr/>
            <p:nvPr/>
          </p:nvSpPr>
          <p:spPr>
            <a:xfrm>
              <a:off x="2127344" y="6616780"/>
              <a:ext cx="285312" cy="74362"/>
            </a:xfrm>
            <a:custGeom>
              <a:avLst/>
              <a:gdLst/>
              <a:ahLst/>
              <a:cxnLst/>
              <a:rect l="l" t="t" r="r" b="b"/>
              <a:pathLst>
                <a:path w="2229" h="581" extrusionOk="0">
                  <a:moveTo>
                    <a:pt x="1115" y="0"/>
                  </a:moveTo>
                  <a:lnTo>
                    <a:pt x="790" y="47"/>
                  </a:lnTo>
                  <a:lnTo>
                    <a:pt x="534" y="116"/>
                  </a:lnTo>
                  <a:lnTo>
                    <a:pt x="279" y="186"/>
                  </a:lnTo>
                  <a:lnTo>
                    <a:pt x="0" y="581"/>
                  </a:lnTo>
                  <a:lnTo>
                    <a:pt x="557" y="465"/>
                  </a:lnTo>
                  <a:lnTo>
                    <a:pt x="1091" y="395"/>
                  </a:lnTo>
                  <a:lnTo>
                    <a:pt x="1672" y="349"/>
                  </a:lnTo>
                  <a:lnTo>
                    <a:pt x="2229" y="349"/>
                  </a:lnTo>
                  <a:lnTo>
                    <a:pt x="2136" y="233"/>
                  </a:lnTo>
                  <a:lnTo>
                    <a:pt x="2043" y="140"/>
                  </a:lnTo>
                  <a:lnTo>
                    <a:pt x="1904" y="70"/>
                  </a:lnTo>
                  <a:lnTo>
                    <a:pt x="1765" y="2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34"/>
            <p:cNvSpPr/>
            <p:nvPr/>
          </p:nvSpPr>
          <p:spPr>
            <a:xfrm>
              <a:off x="1235835" y="6673224"/>
              <a:ext cx="636032" cy="166515"/>
            </a:xfrm>
            <a:custGeom>
              <a:avLst/>
              <a:gdLst/>
              <a:ahLst/>
              <a:cxnLst/>
              <a:rect l="l" t="t" r="r" b="b"/>
              <a:pathLst>
                <a:path w="4969" h="1301" extrusionOk="0">
                  <a:moveTo>
                    <a:pt x="604" y="1"/>
                  </a:moveTo>
                  <a:lnTo>
                    <a:pt x="0" y="1301"/>
                  </a:lnTo>
                  <a:lnTo>
                    <a:pt x="4945" y="1301"/>
                  </a:lnTo>
                  <a:lnTo>
                    <a:pt x="4969" y="1"/>
                  </a:lnTo>
                  <a:close/>
                </a:path>
              </a:pathLst>
            </a:custGeom>
            <a:solidFill>
              <a:srgbClr val="E57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34"/>
            <p:cNvSpPr/>
            <p:nvPr/>
          </p:nvSpPr>
          <p:spPr>
            <a:xfrm>
              <a:off x="1235835" y="6673224"/>
              <a:ext cx="636032" cy="166515"/>
            </a:xfrm>
            <a:custGeom>
              <a:avLst/>
              <a:gdLst/>
              <a:ahLst/>
              <a:cxnLst/>
              <a:rect l="l" t="t" r="r" b="b"/>
              <a:pathLst>
                <a:path w="4969" h="1301" extrusionOk="0">
                  <a:moveTo>
                    <a:pt x="604" y="1"/>
                  </a:moveTo>
                  <a:lnTo>
                    <a:pt x="0" y="1301"/>
                  </a:lnTo>
                  <a:lnTo>
                    <a:pt x="4945" y="1301"/>
                  </a:lnTo>
                  <a:lnTo>
                    <a:pt x="49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34"/>
            <p:cNvSpPr/>
            <p:nvPr/>
          </p:nvSpPr>
          <p:spPr>
            <a:xfrm>
              <a:off x="1176316" y="6839613"/>
              <a:ext cx="692608" cy="273515"/>
            </a:xfrm>
            <a:custGeom>
              <a:avLst/>
              <a:gdLst/>
              <a:ahLst/>
              <a:cxnLst/>
              <a:rect l="l" t="t" r="r" b="b"/>
              <a:pathLst>
                <a:path w="5411" h="2137" extrusionOk="0">
                  <a:moveTo>
                    <a:pt x="605" y="1"/>
                  </a:moveTo>
                  <a:lnTo>
                    <a:pt x="1" y="2137"/>
                  </a:lnTo>
                  <a:lnTo>
                    <a:pt x="5364" y="2137"/>
                  </a:lnTo>
                  <a:lnTo>
                    <a:pt x="54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34"/>
            <p:cNvSpPr/>
            <p:nvPr/>
          </p:nvSpPr>
          <p:spPr>
            <a:xfrm>
              <a:off x="1868787" y="6043250"/>
              <a:ext cx="121984" cy="802497"/>
            </a:xfrm>
            <a:custGeom>
              <a:avLst/>
              <a:gdLst/>
              <a:ahLst/>
              <a:cxnLst/>
              <a:rect l="l" t="t" r="r" b="b"/>
              <a:pathLst>
                <a:path w="953" h="6270" extrusionOk="0">
                  <a:moveTo>
                    <a:pt x="116" y="1"/>
                  </a:moveTo>
                  <a:lnTo>
                    <a:pt x="24" y="4923"/>
                  </a:lnTo>
                  <a:lnTo>
                    <a:pt x="0" y="6223"/>
                  </a:lnTo>
                  <a:lnTo>
                    <a:pt x="0" y="6269"/>
                  </a:lnTo>
                  <a:lnTo>
                    <a:pt x="952" y="6269"/>
                  </a:lnTo>
                  <a:lnTo>
                    <a:pt x="952" y="6223"/>
                  </a:lnTo>
                  <a:lnTo>
                    <a:pt x="929" y="5642"/>
                  </a:lnTo>
                  <a:lnTo>
                    <a:pt x="859" y="3924"/>
                  </a:lnTo>
                  <a:lnTo>
                    <a:pt x="813" y="2624"/>
                  </a:lnTo>
                  <a:lnTo>
                    <a:pt x="7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34"/>
            <p:cNvSpPr/>
            <p:nvPr/>
          </p:nvSpPr>
          <p:spPr>
            <a:xfrm>
              <a:off x="1862771" y="6845628"/>
              <a:ext cx="1236480" cy="722120"/>
            </a:xfrm>
            <a:custGeom>
              <a:avLst/>
              <a:gdLst/>
              <a:ahLst/>
              <a:cxnLst/>
              <a:rect l="l" t="t" r="r" b="b"/>
              <a:pathLst>
                <a:path w="9660" h="5642" extrusionOk="0">
                  <a:moveTo>
                    <a:pt x="47" y="0"/>
                  </a:moveTo>
                  <a:lnTo>
                    <a:pt x="1" y="2090"/>
                  </a:lnTo>
                  <a:lnTo>
                    <a:pt x="47" y="2136"/>
                  </a:lnTo>
                  <a:lnTo>
                    <a:pt x="187" y="2299"/>
                  </a:lnTo>
                  <a:lnTo>
                    <a:pt x="396" y="2531"/>
                  </a:lnTo>
                  <a:lnTo>
                    <a:pt x="628" y="2902"/>
                  </a:lnTo>
                  <a:lnTo>
                    <a:pt x="744" y="3111"/>
                  </a:lnTo>
                  <a:lnTo>
                    <a:pt x="837" y="3343"/>
                  </a:lnTo>
                  <a:lnTo>
                    <a:pt x="953" y="3622"/>
                  </a:lnTo>
                  <a:lnTo>
                    <a:pt x="1022" y="3924"/>
                  </a:lnTo>
                  <a:lnTo>
                    <a:pt x="1092" y="4249"/>
                  </a:lnTo>
                  <a:lnTo>
                    <a:pt x="1162" y="4597"/>
                  </a:lnTo>
                  <a:lnTo>
                    <a:pt x="1185" y="4992"/>
                  </a:lnTo>
                  <a:lnTo>
                    <a:pt x="1185" y="5386"/>
                  </a:lnTo>
                  <a:lnTo>
                    <a:pt x="1185" y="5642"/>
                  </a:lnTo>
                  <a:lnTo>
                    <a:pt x="5178" y="5642"/>
                  </a:lnTo>
                  <a:lnTo>
                    <a:pt x="5178" y="5386"/>
                  </a:lnTo>
                  <a:lnTo>
                    <a:pt x="5155" y="5131"/>
                  </a:lnTo>
                  <a:lnTo>
                    <a:pt x="5178" y="4783"/>
                  </a:lnTo>
                  <a:lnTo>
                    <a:pt x="5225" y="4388"/>
                  </a:lnTo>
                  <a:lnTo>
                    <a:pt x="5294" y="3947"/>
                  </a:lnTo>
                  <a:lnTo>
                    <a:pt x="5364" y="3715"/>
                  </a:lnTo>
                  <a:lnTo>
                    <a:pt x="5434" y="3483"/>
                  </a:lnTo>
                  <a:lnTo>
                    <a:pt x="5526" y="3250"/>
                  </a:lnTo>
                  <a:lnTo>
                    <a:pt x="5643" y="3041"/>
                  </a:lnTo>
                  <a:lnTo>
                    <a:pt x="5782" y="2809"/>
                  </a:lnTo>
                  <a:lnTo>
                    <a:pt x="5944" y="2600"/>
                  </a:lnTo>
                  <a:lnTo>
                    <a:pt x="6130" y="2391"/>
                  </a:lnTo>
                  <a:lnTo>
                    <a:pt x="6316" y="2206"/>
                  </a:lnTo>
                  <a:lnTo>
                    <a:pt x="6641" y="2020"/>
                  </a:lnTo>
                  <a:lnTo>
                    <a:pt x="9659" y="2020"/>
                  </a:lnTo>
                  <a:lnTo>
                    <a:pt x="9566" y="1347"/>
                  </a:lnTo>
                  <a:lnTo>
                    <a:pt x="8359" y="1207"/>
                  </a:lnTo>
                  <a:lnTo>
                    <a:pt x="6153" y="929"/>
                  </a:lnTo>
                  <a:lnTo>
                    <a:pt x="5666" y="1416"/>
                  </a:lnTo>
                  <a:lnTo>
                    <a:pt x="5457" y="1625"/>
                  </a:lnTo>
                  <a:lnTo>
                    <a:pt x="5318" y="1834"/>
                  </a:lnTo>
                  <a:lnTo>
                    <a:pt x="5132" y="2090"/>
                  </a:lnTo>
                  <a:lnTo>
                    <a:pt x="4992" y="2345"/>
                  </a:lnTo>
                  <a:lnTo>
                    <a:pt x="4900" y="2577"/>
                  </a:lnTo>
                  <a:lnTo>
                    <a:pt x="4830" y="2832"/>
                  </a:lnTo>
                  <a:lnTo>
                    <a:pt x="3948" y="2832"/>
                  </a:lnTo>
                  <a:lnTo>
                    <a:pt x="2624" y="1834"/>
                  </a:lnTo>
                  <a:lnTo>
                    <a:pt x="1069" y="1834"/>
                  </a:lnTo>
                  <a:lnTo>
                    <a:pt x="9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34"/>
            <p:cNvSpPr/>
            <p:nvPr/>
          </p:nvSpPr>
          <p:spPr>
            <a:xfrm>
              <a:off x="1862771" y="6845628"/>
              <a:ext cx="1236480" cy="621135"/>
            </a:xfrm>
            <a:custGeom>
              <a:avLst/>
              <a:gdLst/>
              <a:ahLst/>
              <a:cxnLst/>
              <a:rect l="l" t="t" r="r" b="b"/>
              <a:pathLst>
                <a:path w="9660" h="4853" extrusionOk="0">
                  <a:moveTo>
                    <a:pt x="47" y="0"/>
                  </a:moveTo>
                  <a:lnTo>
                    <a:pt x="1" y="2090"/>
                  </a:lnTo>
                  <a:lnTo>
                    <a:pt x="163" y="2252"/>
                  </a:lnTo>
                  <a:lnTo>
                    <a:pt x="349" y="2461"/>
                  </a:lnTo>
                  <a:lnTo>
                    <a:pt x="535" y="2763"/>
                  </a:lnTo>
                  <a:lnTo>
                    <a:pt x="744" y="3158"/>
                  </a:lnTo>
                  <a:lnTo>
                    <a:pt x="860" y="3390"/>
                  </a:lnTo>
                  <a:lnTo>
                    <a:pt x="930" y="3622"/>
                  </a:lnTo>
                  <a:lnTo>
                    <a:pt x="1022" y="3900"/>
                  </a:lnTo>
                  <a:lnTo>
                    <a:pt x="1092" y="4202"/>
                  </a:lnTo>
                  <a:lnTo>
                    <a:pt x="1139" y="4527"/>
                  </a:lnTo>
                  <a:lnTo>
                    <a:pt x="1185" y="4852"/>
                  </a:lnTo>
                  <a:lnTo>
                    <a:pt x="5178" y="4829"/>
                  </a:lnTo>
                  <a:lnTo>
                    <a:pt x="5201" y="4551"/>
                  </a:lnTo>
                  <a:lnTo>
                    <a:pt x="5248" y="4225"/>
                  </a:lnTo>
                  <a:lnTo>
                    <a:pt x="5318" y="3877"/>
                  </a:lnTo>
                  <a:lnTo>
                    <a:pt x="5434" y="3529"/>
                  </a:lnTo>
                  <a:lnTo>
                    <a:pt x="5573" y="3181"/>
                  </a:lnTo>
                  <a:lnTo>
                    <a:pt x="5782" y="2832"/>
                  </a:lnTo>
                  <a:lnTo>
                    <a:pt x="5898" y="2670"/>
                  </a:lnTo>
                  <a:lnTo>
                    <a:pt x="6014" y="2507"/>
                  </a:lnTo>
                  <a:lnTo>
                    <a:pt x="6153" y="2345"/>
                  </a:lnTo>
                  <a:lnTo>
                    <a:pt x="6316" y="2206"/>
                  </a:lnTo>
                  <a:lnTo>
                    <a:pt x="6641" y="2020"/>
                  </a:lnTo>
                  <a:lnTo>
                    <a:pt x="9659" y="2020"/>
                  </a:lnTo>
                  <a:lnTo>
                    <a:pt x="9566" y="1347"/>
                  </a:lnTo>
                  <a:lnTo>
                    <a:pt x="8359" y="1207"/>
                  </a:lnTo>
                  <a:lnTo>
                    <a:pt x="6153" y="929"/>
                  </a:lnTo>
                  <a:lnTo>
                    <a:pt x="5666" y="1416"/>
                  </a:lnTo>
                  <a:lnTo>
                    <a:pt x="5457" y="1625"/>
                  </a:lnTo>
                  <a:lnTo>
                    <a:pt x="5318" y="1834"/>
                  </a:lnTo>
                  <a:lnTo>
                    <a:pt x="5132" y="2090"/>
                  </a:lnTo>
                  <a:lnTo>
                    <a:pt x="4992" y="2345"/>
                  </a:lnTo>
                  <a:lnTo>
                    <a:pt x="4900" y="2577"/>
                  </a:lnTo>
                  <a:lnTo>
                    <a:pt x="4830" y="2832"/>
                  </a:lnTo>
                  <a:lnTo>
                    <a:pt x="3948" y="2832"/>
                  </a:lnTo>
                  <a:lnTo>
                    <a:pt x="2624" y="1834"/>
                  </a:lnTo>
                  <a:lnTo>
                    <a:pt x="1069" y="1834"/>
                  </a:lnTo>
                  <a:lnTo>
                    <a:pt x="9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34"/>
            <p:cNvSpPr/>
            <p:nvPr/>
          </p:nvSpPr>
          <p:spPr>
            <a:xfrm>
              <a:off x="1987698" y="6382043"/>
              <a:ext cx="175360" cy="318055"/>
            </a:xfrm>
            <a:custGeom>
              <a:avLst/>
              <a:gdLst/>
              <a:ahLst/>
              <a:cxnLst/>
              <a:rect l="l" t="t" r="r" b="b"/>
              <a:pathLst>
                <a:path w="1370" h="2485" extrusionOk="0">
                  <a:moveTo>
                    <a:pt x="0" y="0"/>
                  </a:moveTo>
                  <a:lnTo>
                    <a:pt x="139" y="93"/>
                  </a:lnTo>
                  <a:lnTo>
                    <a:pt x="255" y="232"/>
                  </a:lnTo>
                  <a:lnTo>
                    <a:pt x="395" y="488"/>
                  </a:lnTo>
                  <a:lnTo>
                    <a:pt x="511" y="743"/>
                  </a:lnTo>
                  <a:lnTo>
                    <a:pt x="627" y="1022"/>
                  </a:lnTo>
                  <a:lnTo>
                    <a:pt x="720" y="1300"/>
                  </a:lnTo>
                  <a:lnTo>
                    <a:pt x="1068" y="2484"/>
                  </a:lnTo>
                  <a:lnTo>
                    <a:pt x="1207" y="2252"/>
                  </a:lnTo>
                  <a:lnTo>
                    <a:pt x="1370" y="2020"/>
                  </a:lnTo>
                  <a:lnTo>
                    <a:pt x="1323" y="1579"/>
                  </a:lnTo>
                  <a:lnTo>
                    <a:pt x="1254" y="1208"/>
                  </a:lnTo>
                  <a:lnTo>
                    <a:pt x="1184" y="859"/>
                  </a:lnTo>
                  <a:lnTo>
                    <a:pt x="1091" y="581"/>
                  </a:lnTo>
                  <a:lnTo>
                    <a:pt x="975" y="372"/>
                  </a:lnTo>
                  <a:lnTo>
                    <a:pt x="859" y="186"/>
                  </a:lnTo>
                  <a:lnTo>
                    <a:pt x="789" y="140"/>
                  </a:lnTo>
                  <a:lnTo>
                    <a:pt x="720" y="70"/>
                  </a:lnTo>
                  <a:lnTo>
                    <a:pt x="650" y="47"/>
                  </a:lnTo>
                  <a:lnTo>
                    <a:pt x="58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34"/>
            <p:cNvSpPr/>
            <p:nvPr/>
          </p:nvSpPr>
          <p:spPr>
            <a:xfrm>
              <a:off x="3375509" y="7208100"/>
              <a:ext cx="56576" cy="59515"/>
            </a:xfrm>
            <a:custGeom>
              <a:avLst/>
              <a:gdLst/>
              <a:ahLst/>
              <a:cxnLst/>
              <a:rect l="l" t="t" r="r" b="b"/>
              <a:pathLst>
                <a:path w="442" h="465" extrusionOk="0">
                  <a:moveTo>
                    <a:pt x="209" y="0"/>
                  </a:moveTo>
                  <a:lnTo>
                    <a:pt x="139" y="24"/>
                  </a:lnTo>
                  <a:lnTo>
                    <a:pt x="70" y="70"/>
                  </a:lnTo>
                  <a:lnTo>
                    <a:pt x="23" y="140"/>
                  </a:lnTo>
                  <a:lnTo>
                    <a:pt x="0" y="233"/>
                  </a:lnTo>
                  <a:lnTo>
                    <a:pt x="23" y="326"/>
                  </a:lnTo>
                  <a:lnTo>
                    <a:pt x="70" y="395"/>
                  </a:lnTo>
                  <a:lnTo>
                    <a:pt x="139" y="442"/>
                  </a:lnTo>
                  <a:lnTo>
                    <a:pt x="209" y="465"/>
                  </a:lnTo>
                  <a:lnTo>
                    <a:pt x="302" y="442"/>
                  </a:lnTo>
                  <a:lnTo>
                    <a:pt x="372" y="395"/>
                  </a:lnTo>
                  <a:lnTo>
                    <a:pt x="418" y="326"/>
                  </a:lnTo>
                  <a:lnTo>
                    <a:pt x="441" y="233"/>
                  </a:lnTo>
                  <a:lnTo>
                    <a:pt x="418" y="140"/>
                  </a:lnTo>
                  <a:lnTo>
                    <a:pt x="372" y="70"/>
                  </a:lnTo>
                  <a:lnTo>
                    <a:pt x="302" y="24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34"/>
            <p:cNvSpPr/>
            <p:nvPr/>
          </p:nvSpPr>
          <p:spPr>
            <a:xfrm>
              <a:off x="3375509" y="7478546"/>
              <a:ext cx="56576" cy="56572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09" y="0"/>
                  </a:moveTo>
                  <a:lnTo>
                    <a:pt x="139" y="23"/>
                  </a:lnTo>
                  <a:lnTo>
                    <a:pt x="70" y="70"/>
                  </a:lnTo>
                  <a:lnTo>
                    <a:pt x="23" y="139"/>
                  </a:lnTo>
                  <a:lnTo>
                    <a:pt x="0" y="232"/>
                  </a:lnTo>
                  <a:lnTo>
                    <a:pt x="23" y="302"/>
                  </a:lnTo>
                  <a:lnTo>
                    <a:pt x="70" y="372"/>
                  </a:lnTo>
                  <a:lnTo>
                    <a:pt x="139" y="441"/>
                  </a:lnTo>
                  <a:lnTo>
                    <a:pt x="302" y="441"/>
                  </a:lnTo>
                  <a:lnTo>
                    <a:pt x="372" y="372"/>
                  </a:lnTo>
                  <a:lnTo>
                    <a:pt x="418" y="302"/>
                  </a:lnTo>
                  <a:lnTo>
                    <a:pt x="441" y="232"/>
                  </a:lnTo>
                  <a:lnTo>
                    <a:pt x="418" y="139"/>
                  </a:lnTo>
                  <a:lnTo>
                    <a:pt x="372" y="70"/>
                  </a:lnTo>
                  <a:lnTo>
                    <a:pt x="302" y="23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34"/>
            <p:cNvSpPr/>
            <p:nvPr/>
          </p:nvSpPr>
          <p:spPr>
            <a:xfrm>
              <a:off x="2825703" y="7350682"/>
              <a:ext cx="169472" cy="169587"/>
            </a:xfrm>
            <a:custGeom>
              <a:avLst/>
              <a:gdLst/>
              <a:ahLst/>
              <a:cxnLst/>
              <a:rect l="l" t="t" r="r" b="b"/>
              <a:pathLst>
                <a:path w="1324" h="1325" extrusionOk="0">
                  <a:moveTo>
                    <a:pt x="650" y="1"/>
                  </a:moveTo>
                  <a:lnTo>
                    <a:pt x="511" y="24"/>
                  </a:lnTo>
                  <a:lnTo>
                    <a:pt x="395" y="47"/>
                  </a:lnTo>
                  <a:lnTo>
                    <a:pt x="279" y="117"/>
                  </a:lnTo>
                  <a:lnTo>
                    <a:pt x="186" y="187"/>
                  </a:lnTo>
                  <a:lnTo>
                    <a:pt x="93" y="303"/>
                  </a:lnTo>
                  <a:lnTo>
                    <a:pt x="47" y="396"/>
                  </a:lnTo>
                  <a:lnTo>
                    <a:pt x="0" y="535"/>
                  </a:lnTo>
                  <a:lnTo>
                    <a:pt x="0" y="674"/>
                  </a:lnTo>
                  <a:lnTo>
                    <a:pt x="0" y="790"/>
                  </a:lnTo>
                  <a:lnTo>
                    <a:pt x="47" y="930"/>
                  </a:lnTo>
                  <a:lnTo>
                    <a:pt x="93" y="1022"/>
                  </a:lnTo>
                  <a:lnTo>
                    <a:pt x="186" y="1138"/>
                  </a:lnTo>
                  <a:lnTo>
                    <a:pt x="279" y="1208"/>
                  </a:lnTo>
                  <a:lnTo>
                    <a:pt x="395" y="1278"/>
                  </a:lnTo>
                  <a:lnTo>
                    <a:pt x="511" y="1301"/>
                  </a:lnTo>
                  <a:lnTo>
                    <a:pt x="650" y="1324"/>
                  </a:lnTo>
                  <a:lnTo>
                    <a:pt x="789" y="1301"/>
                  </a:lnTo>
                  <a:lnTo>
                    <a:pt x="906" y="1278"/>
                  </a:lnTo>
                  <a:lnTo>
                    <a:pt x="1022" y="1208"/>
                  </a:lnTo>
                  <a:lnTo>
                    <a:pt x="1115" y="1138"/>
                  </a:lnTo>
                  <a:lnTo>
                    <a:pt x="1207" y="1022"/>
                  </a:lnTo>
                  <a:lnTo>
                    <a:pt x="1254" y="930"/>
                  </a:lnTo>
                  <a:lnTo>
                    <a:pt x="1300" y="790"/>
                  </a:lnTo>
                  <a:lnTo>
                    <a:pt x="1323" y="674"/>
                  </a:lnTo>
                  <a:lnTo>
                    <a:pt x="1300" y="535"/>
                  </a:lnTo>
                  <a:lnTo>
                    <a:pt x="1254" y="396"/>
                  </a:lnTo>
                  <a:lnTo>
                    <a:pt x="1207" y="303"/>
                  </a:lnTo>
                  <a:lnTo>
                    <a:pt x="1115" y="187"/>
                  </a:lnTo>
                  <a:lnTo>
                    <a:pt x="1022" y="117"/>
                  </a:lnTo>
                  <a:lnTo>
                    <a:pt x="906" y="47"/>
                  </a:lnTo>
                  <a:lnTo>
                    <a:pt x="789" y="24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34"/>
            <p:cNvSpPr/>
            <p:nvPr/>
          </p:nvSpPr>
          <p:spPr>
            <a:xfrm>
              <a:off x="1521143" y="7350682"/>
              <a:ext cx="169472" cy="169587"/>
            </a:xfrm>
            <a:custGeom>
              <a:avLst/>
              <a:gdLst/>
              <a:ahLst/>
              <a:cxnLst/>
              <a:rect l="l" t="t" r="r" b="b"/>
              <a:pathLst>
                <a:path w="1324" h="1325" extrusionOk="0">
                  <a:moveTo>
                    <a:pt x="650" y="1"/>
                  </a:moveTo>
                  <a:lnTo>
                    <a:pt x="534" y="24"/>
                  </a:lnTo>
                  <a:lnTo>
                    <a:pt x="395" y="47"/>
                  </a:lnTo>
                  <a:lnTo>
                    <a:pt x="279" y="117"/>
                  </a:lnTo>
                  <a:lnTo>
                    <a:pt x="186" y="187"/>
                  </a:lnTo>
                  <a:lnTo>
                    <a:pt x="116" y="303"/>
                  </a:lnTo>
                  <a:lnTo>
                    <a:pt x="46" y="396"/>
                  </a:lnTo>
                  <a:lnTo>
                    <a:pt x="23" y="535"/>
                  </a:lnTo>
                  <a:lnTo>
                    <a:pt x="0" y="674"/>
                  </a:lnTo>
                  <a:lnTo>
                    <a:pt x="23" y="790"/>
                  </a:lnTo>
                  <a:lnTo>
                    <a:pt x="46" y="930"/>
                  </a:lnTo>
                  <a:lnTo>
                    <a:pt x="116" y="1022"/>
                  </a:lnTo>
                  <a:lnTo>
                    <a:pt x="186" y="1138"/>
                  </a:lnTo>
                  <a:lnTo>
                    <a:pt x="279" y="1208"/>
                  </a:lnTo>
                  <a:lnTo>
                    <a:pt x="395" y="1278"/>
                  </a:lnTo>
                  <a:lnTo>
                    <a:pt x="534" y="1301"/>
                  </a:lnTo>
                  <a:lnTo>
                    <a:pt x="650" y="1324"/>
                  </a:lnTo>
                  <a:lnTo>
                    <a:pt x="789" y="1301"/>
                  </a:lnTo>
                  <a:lnTo>
                    <a:pt x="905" y="1278"/>
                  </a:lnTo>
                  <a:lnTo>
                    <a:pt x="1022" y="1208"/>
                  </a:lnTo>
                  <a:lnTo>
                    <a:pt x="1138" y="1138"/>
                  </a:lnTo>
                  <a:lnTo>
                    <a:pt x="1207" y="1022"/>
                  </a:lnTo>
                  <a:lnTo>
                    <a:pt x="1277" y="930"/>
                  </a:lnTo>
                  <a:lnTo>
                    <a:pt x="1300" y="790"/>
                  </a:lnTo>
                  <a:lnTo>
                    <a:pt x="1323" y="674"/>
                  </a:lnTo>
                  <a:lnTo>
                    <a:pt x="1300" y="535"/>
                  </a:lnTo>
                  <a:lnTo>
                    <a:pt x="1277" y="396"/>
                  </a:lnTo>
                  <a:lnTo>
                    <a:pt x="1207" y="303"/>
                  </a:lnTo>
                  <a:lnTo>
                    <a:pt x="1138" y="187"/>
                  </a:lnTo>
                  <a:lnTo>
                    <a:pt x="1022" y="117"/>
                  </a:lnTo>
                  <a:lnTo>
                    <a:pt x="905" y="47"/>
                  </a:lnTo>
                  <a:lnTo>
                    <a:pt x="789" y="24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34"/>
            <p:cNvSpPr/>
            <p:nvPr/>
          </p:nvSpPr>
          <p:spPr>
            <a:xfrm>
              <a:off x="2202137" y="7080364"/>
              <a:ext cx="344832" cy="127862"/>
            </a:xfrm>
            <a:custGeom>
              <a:avLst/>
              <a:gdLst/>
              <a:ahLst/>
              <a:cxnLst/>
              <a:rect l="l" t="t" r="r" b="b"/>
              <a:pathLst>
                <a:path w="2694" h="999" extrusionOk="0">
                  <a:moveTo>
                    <a:pt x="0" y="0"/>
                  </a:moveTo>
                  <a:lnTo>
                    <a:pt x="1324" y="998"/>
                  </a:lnTo>
                  <a:lnTo>
                    <a:pt x="2206" y="998"/>
                  </a:lnTo>
                  <a:lnTo>
                    <a:pt x="2276" y="743"/>
                  </a:lnTo>
                  <a:lnTo>
                    <a:pt x="2368" y="511"/>
                  </a:lnTo>
                  <a:lnTo>
                    <a:pt x="2508" y="256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34"/>
            <p:cNvSpPr/>
            <p:nvPr/>
          </p:nvSpPr>
          <p:spPr>
            <a:xfrm>
              <a:off x="1175986" y="6839613"/>
              <a:ext cx="692608" cy="273515"/>
            </a:xfrm>
            <a:custGeom>
              <a:avLst/>
              <a:gdLst/>
              <a:ahLst/>
              <a:cxnLst/>
              <a:rect l="l" t="t" r="r" b="b"/>
              <a:pathLst>
                <a:path w="5411" h="2137" extrusionOk="0">
                  <a:moveTo>
                    <a:pt x="605" y="1"/>
                  </a:moveTo>
                  <a:lnTo>
                    <a:pt x="1" y="2137"/>
                  </a:lnTo>
                  <a:lnTo>
                    <a:pt x="5364" y="2137"/>
                  </a:lnTo>
                  <a:lnTo>
                    <a:pt x="5410" y="1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34"/>
            <p:cNvSpPr/>
            <p:nvPr/>
          </p:nvSpPr>
          <p:spPr>
            <a:xfrm>
              <a:off x="2995053" y="5588627"/>
              <a:ext cx="282370" cy="59502"/>
            </a:xfrm>
            <a:custGeom>
              <a:avLst/>
              <a:gdLst/>
              <a:ahLst/>
              <a:cxnLst/>
              <a:rect l="l" t="t" r="r" b="b"/>
              <a:pathLst>
                <a:path w="1928" h="349" extrusionOk="0">
                  <a:moveTo>
                    <a:pt x="163" y="1"/>
                  </a:moveTo>
                  <a:lnTo>
                    <a:pt x="93" y="24"/>
                  </a:lnTo>
                  <a:lnTo>
                    <a:pt x="47" y="47"/>
                  </a:lnTo>
                  <a:lnTo>
                    <a:pt x="24" y="117"/>
                  </a:lnTo>
                  <a:lnTo>
                    <a:pt x="0" y="186"/>
                  </a:lnTo>
                  <a:lnTo>
                    <a:pt x="24" y="233"/>
                  </a:lnTo>
                  <a:lnTo>
                    <a:pt x="47" y="302"/>
                  </a:lnTo>
                  <a:lnTo>
                    <a:pt x="93" y="326"/>
                  </a:lnTo>
                  <a:lnTo>
                    <a:pt x="163" y="349"/>
                  </a:lnTo>
                  <a:lnTo>
                    <a:pt x="1927" y="349"/>
                  </a:lnTo>
                  <a:lnTo>
                    <a:pt x="19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34"/>
            <p:cNvSpPr/>
            <p:nvPr/>
          </p:nvSpPr>
          <p:spPr>
            <a:xfrm>
              <a:off x="2412660" y="6396893"/>
              <a:ext cx="217088" cy="113143"/>
            </a:xfrm>
            <a:custGeom>
              <a:avLst/>
              <a:gdLst/>
              <a:ahLst/>
              <a:cxnLst/>
              <a:rect l="l" t="t" r="r" b="b"/>
              <a:pathLst>
                <a:path w="1696" h="884" extrusionOk="0">
                  <a:moveTo>
                    <a:pt x="1603" y="1"/>
                  </a:moveTo>
                  <a:lnTo>
                    <a:pt x="1510" y="24"/>
                  </a:lnTo>
                  <a:lnTo>
                    <a:pt x="71" y="651"/>
                  </a:lnTo>
                  <a:lnTo>
                    <a:pt x="24" y="674"/>
                  </a:lnTo>
                  <a:lnTo>
                    <a:pt x="1" y="721"/>
                  </a:lnTo>
                  <a:lnTo>
                    <a:pt x="1" y="767"/>
                  </a:lnTo>
                  <a:lnTo>
                    <a:pt x="1" y="813"/>
                  </a:lnTo>
                  <a:lnTo>
                    <a:pt x="47" y="860"/>
                  </a:lnTo>
                  <a:lnTo>
                    <a:pt x="117" y="883"/>
                  </a:lnTo>
                  <a:lnTo>
                    <a:pt x="187" y="883"/>
                  </a:lnTo>
                  <a:lnTo>
                    <a:pt x="767" y="628"/>
                  </a:lnTo>
                  <a:lnTo>
                    <a:pt x="999" y="512"/>
                  </a:lnTo>
                  <a:lnTo>
                    <a:pt x="1626" y="256"/>
                  </a:lnTo>
                  <a:lnTo>
                    <a:pt x="1673" y="233"/>
                  </a:lnTo>
                  <a:lnTo>
                    <a:pt x="1696" y="187"/>
                  </a:lnTo>
                  <a:lnTo>
                    <a:pt x="1696" y="140"/>
                  </a:lnTo>
                  <a:lnTo>
                    <a:pt x="1696" y="94"/>
                  </a:lnTo>
                  <a:lnTo>
                    <a:pt x="1673" y="47"/>
                  </a:lnTo>
                  <a:lnTo>
                    <a:pt x="16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34"/>
            <p:cNvSpPr/>
            <p:nvPr/>
          </p:nvSpPr>
          <p:spPr>
            <a:xfrm>
              <a:off x="2730849" y="6070589"/>
              <a:ext cx="43386" cy="284238"/>
            </a:xfrm>
            <a:custGeom>
              <a:avLst/>
              <a:gdLst/>
              <a:ahLst/>
              <a:cxnLst/>
              <a:rect l="l" t="t" r="r" b="b"/>
              <a:pathLst>
                <a:path w="326" h="2136" extrusionOk="0">
                  <a:moveTo>
                    <a:pt x="0" y="0"/>
                  </a:moveTo>
                  <a:lnTo>
                    <a:pt x="24" y="325"/>
                  </a:lnTo>
                  <a:lnTo>
                    <a:pt x="140" y="1927"/>
                  </a:lnTo>
                  <a:lnTo>
                    <a:pt x="163" y="2136"/>
                  </a:lnTo>
                  <a:lnTo>
                    <a:pt x="325" y="2136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34"/>
            <p:cNvSpPr/>
            <p:nvPr/>
          </p:nvSpPr>
          <p:spPr>
            <a:xfrm>
              <a:off x="2625845" y="6113837"/>
              <a:ext cx="123636" cy="213178"/>
            </a:xfrm>
            <a:custGeom>
              <a:avLst/>
              <a:gdLst/>
              <a:ahLst/>
              <a:cxnLst/>
              <a:rect l="l" t="t" r="r" b="b"/>
              <a:pathLst>
                <a:path w="929" h="1602" extrusionOk="0">
                  <a:moveTo>
                    <a:pt x="279" y="0"/>
                  </a:moveTo>
                  <a:lnTo>
                    <a:pt x="209" y="23"/>
                  </a:lnTo>
                  <a:lnTo>
                    <a:pt x="139" y="46"/>
                  </a:lnTo>
                  <a:lnTo>
                    <a:pt x="70" y="70"/>
                  </a:lnTo>
                  <a:lnTo>
                    <a:pt x="23" y="116"/>
                  </a:lnTo>
                  <a:lnTo>
                    <a:pt x="0" y="186"/>
                  </a:lnTo>
                  <a:lnTo>
                    <a:pt x="0" y="255"/>
                  </a:lnTo>
                  <a:lnTo>
                    <a:pt x="0" y="325"/>
                  </a:lnTo>
                  <a:lnTo>
                    <a:pt x="23" y="395"/>
                  </a:lnTo>
                  <a:lnTo>
                    <a:pt x="348" y="1114"/>
                  </a:lnTo>
                  <a:lnTo>
                    <a:pt x="371" y="1231"/>
                  </a:lnTo>
                  <a:lnTo>
                    <a:pt x="464" y="1370"/>
                  </a:lnTo>
                  <a:lnTo>
                    <a:pt x="557" y="1509"/>
                  </a:lnTo>
                  <a:lnTo>
                    <a:pt x="650" y="1579"/>
                  </a:lnTo>
                  <a:lnTo>
                    <a:pt x="743" y="1602"/>
                  </a:lnTo>
                  <a:lnTo>
                    <a:pt x="929" y="1602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9" name="Google Shape;3659;p34"/>
          <p:cNvGrpSpPr/>
          <p:nvPr/>
        </p:nvGrpSpPr>
        <p:grpSpPr>
          <a:xfrm flipH="1">
            <a:off x="8430852" y="3958982"/>
            <a:ext cx="712929" cy="368469"/>
            <a:chOff x="4788538" y="2017249"/>
            <a:chExt cx="1752099" cy="905551"/>
          </a:xfrm>
        </p:grpSpPr>
        <p:sp>
          <p:nvSpPr>
            <p:cNvPr id="3660" name="Google Shape;3660;p34"/>
            <p:cNvSpPr/>
            <p:nvPr/>
          </p:nvSpPr>
          <p:spPr>
            <a:xfrm>
              <a:off x="4788538" y="2017249"/>
              <a:ext cx="1134977" cy="905550"/>
            </a:xfrm>
            <a:custGeom>
              <a:avLst/>
              <a:gdLst/>
              <a:ahLst/>
              <a:cxnLst/>
              <a:rect l="l" t="t" r="r" b="b"/>
              <a:pathLst>
                <a:path w="4482" h="3576" extrusionOk="0">
                  <a:moveTo>
                    <a:pt x="0" y="0"/>
                  </a:moveTo>
                  <a:lnTo>
                    <a:pt x="0" y="3576"/>
                  </a:lnTo>
                  <a:lnTo>
                    <a:pt x="4481" y="3576"/>
                  </a:lnTo>
                  <a:lnTo>
                    <a:pt x="44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34"/>
            <p:cNvSpPr/>
            <p:nvPr/>
          </p:nvSpPr>
          <p:spPr>
            <a:xfrm>
              <a:off x="5305887" y="2017249"/>
              <a:ext cx="1234749" cy="905550"/>
            </a:xfrm>
            <a:custGeom>
              <a:avLst/>
              <a:gdLst/>
              <a:ahLst/>
              <a:cxnLst/>
              <a:rect l="l" t="t" r="r" b="b"/>
              <a:pathLst>
                <a:path w="4876" h="3576" extrusionOk="0">
                  <a:moveTo>
                    <a:pt x="2438" y="0"/>
                  </a:moveTo>
                  <a:lnTo>
                    <a:pt x="2183" y="23"/>
                  </a:lnTo>
                  <a:lnTo>
                    <a:pt x="1927" y="47"/>
                  </a:lnTo>
                  <a:lnTo>
                    <a:pt x="1695" y="93"/>
                  </a:lnTo>
                  <a:lnTo>
                    <a:pt x="1486" y="139"/>
                  </a:lnTo>
                  <a:lnTo>
                    <a:pt x="1277" y="232"/>
                  </a:lnTo>
                  <a:lnTo>
                    <a:pt x="1068" y="325"/>
                  </a:lnTo>
                  <a:lnTo>
                    <a:pt x="883" y="418"/>
                  </a:lnTo>
                  <a:lnTo>
                    <a:pt x="697" y="534"/>
                  </a:lnTo>
                  <a:lnTo>
                    <a:pt x="558" y="673"/>
                  </a:lnTo>
                  <a:lnTo>
                    <a:pt x="418" y="813"/>
                  </a:lnTo>
                  <a:lnTo>
                    <a:pt x="279" y="975"/>
                  </a:lnTo>
                  <a:lnTo>
                    <a:pt x="186" y="1138"/>
                  </a:lnTo>
                  <a:lnTo>
                    <a:pt x="93" y="1300"/>
                  </a:lnTo>
                  <a:lnTo>
                    <a:pt x="47" y="1486"/>
                  </a:lnTo>
                  <a:lnTo>
                    <a:pt x="0" y="1672"/>
                  </a:lnTo>
                  <a:lnTo>
                    <a:pt x="0" y="1857"/>
                  </a:lnTo>
                  <a:lnTo>
                    <a:pt x="0" y="3576"/>
                  </a:lnTo>
                  <a:lnTo>
                    <a:pt x="4876" y="3576"/>
                  </a:lnTo>
                  <a:lnTo>
                    <a:pt x="4876" y="1857"/>
                  </a:lnTo>
                  <a:lnTo>
                    <a:pt x="4853" y="1672"/>
                  </a:lnTo>
                  <a:lnTo>
                    <a:pt x="4829" y="1486"/>
                  </a:lnTo>
                  <a:lnTo>
                    <a:pt x="4760" y="1300"/>
                  </a:lnTo>
                  <a:lnTo>
                    <a:pt x="4667" y="1138"/>
                  </a:lnTo>
                  <a:lnTo>
                    <a:pt x="4574" y="975"/>
                  </a:lnTo>
                  <a:lnTo>
                    <a:pt x="4458" y="813"/>
                  </a:lnTo>
                  <a:lnTo>
                    <a:pt x="4319" y="673"/>
                  </a:lnTo>
                  <a:lnTo>
                    <a:pt x="4156" y="534"/>
                  </a:lnTo>
                  <a:lnTo>
                    <a:pt x="3970" y="418"/>
                  </a:lnTo>
                  <a:lnTo>
                    <a:pt x="3785" y="325"/>
                  </a:lnTo>
                  <a:lnTo>
                    <a:pt x="3599" y="232"/>
                  </a:lnTo>
                  <a:lnTo>
                    <a:pt x="3390" y="139"/>
                  </a:lnTo>
                  <a:lnTo>
                    <a:pt x="3158" y="93"/>
                  </a:lnTo>
                  <a:lnTo>
                    <a:pt x="2926" y="47"/>
                  </a:lnTo>
                  <a:lnTo>
                    <a:pt x="2670" y="23"/>
                  </a:lnTo>
                  <a:lnTo>
                    <a:pt x="24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34"/>
            <p:cNvSpPr/>
            <p:nvPr/>
          </p:nvSpPr>
          <p:spPr>
            <a:xfrm>
              <a:off x="5305887" y="2070174"/>
              <a:ext cx="1234749" cy="793876"/>
            </a:xfrm>
            <a:custGeom>
              <a:avLst/>
              <a:gdLst/>
              <a:ahLst/>
              <a:cxnLst/>
              <a:rect l="l" t="t" r="r" b="b"/>
              <a:pathLst>
                <a:path w="4876" h="3135" extrusionOk="0">
                  <a:moveTo>
                    <a:pt x="1301" y="0"/>
                  </a:moveTo>
                  <a:lnTo>
                    <a:pt x="1068" y="116"/>
                  </a:lnTo>
                  <a:lnTo>
                    <a:pt x="3785" y="116"/>
                  </a:lnTo>
                  <a:lnTo>
                    <a:pt x="3576" y="0"/>
                  </a:lnTo>
                  <a:close/>
                  <a:moveTo>
                    <a:pt x="651" y="395"/>
                  </a:moveTo>
                  <a:lnTo>
                    <a:pt x="534" y="488"/>
                  </a:lnTo>
                  <a:lnTo>
                    <a:pt x="4342" y="488"/>
                  </a:lnTo>
                  <a:lnTo>
                    <a:pt x="4226" y="395"/>
                  </a:lnTo>
                  <a:close/>
                  <a:moveTo>
                    <a:pt x="279" y="766"/>
                  </a:moveTo>
                  <a:lnTo>
                    <a:pt x="209" y="859"/>
                  </a:lnTo>
                  <a:lnTo>
                    <a:pt x="4644" y="859"/>
                  </a:lnTo>
                  <a:lnTo>
                    <a:pt x="4574" y="766"/>
                  </a:lnTo>
                  <a:close/>
                  <a:moveTo>
                    <a:pt x="93" y="1138"/>
                  </a:moveTo>
                  <a:lnTo>
                    <a:pt x="47" y="1254"/>
                  </a:lnTo>
                  <a:lnTo>
                    <a:pt x="4806" y="1254"/>
                  </a:lnTo>
                  <a:lnTo>
                    <a:pt x="4783" y="1138"/>
                  </a:lnTo>
                  <a:close/>
                  <a:moveTo>
                    <a:pt x="0" y="1532"/>
                  </a:moveTo>
                  <a:lnTo>
                    <a:pt x="0" y="1625"/>
                  </a:lnTo>
                  <a:lnTo>
                    <a:pt x="4876" y="1625"/>
                  </a:lnTo>
                  <a:lnTo>
                    <a:pt x="4853" y="1532"/>
                  </a:lnTo>
                  <a:close/>
                  <a:moveTo>
                    <a:pt x="0" y="1904"/>
                  </a:moveTo>
                  <a:lnTo>
                    <a:pt x="0" y="1997"/>
                  </a:lnTo>
                  <a:lnTo>
                    <a:pt x="4876" y="1997"/>
                  </a:lnTo>
                  <a:lnTo>
                    <a:pt x="4876" y="1904"/>
                  </a:lnTo>
                  <a:close/>
                  <a:moveTo>
                    <a:pt x="0" y="2275"/>
                  </a:moveTo>
                  <a:lnTo>
                    <a:pt x="0" y="2391"/>
                  </a:lnTo>
                  <a:lnTo>
                    <a:pt x="4876" y="2391"/>
                  </a:lnTo>
                  <a:lnTo>
                    <a:pt x="4876" y="2275"/>
                  </a:lnTo>
                  <a:close/>
                  <a:moveTo>
                    <a:pt x="0" y="2670"/>
                  </a:moveTo>
                  <a:lnTo>
                    <a:pt x="0" y="2763"/>
                  </a:lnTo>
                  <a:lnTo>
                    <a:pt x="4876" y="2763"/>
                  </a:lnTo>
                  <a:lnTo>
                    <a:pt x="4876" y="2670"/>
                  </a:lnTo>
                  <a:close/>
                  <a:moveTo>
                    <a:pt x="0" y="3041"/>
                  </a:moveTo>
                  <a:lnTo>
                    <a:pt x="0" y="3134"/>
                  </a:lnTo>
                  <a:lnTo>
                    <a:pt x="4876" y="3134"/>
                  </a:lnTo>
                  <a:lnTo>
                    <a:pt x="4876" y="3041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34"/>
            <p:cNvSpPr/>
            <p:nvPr/>
          </p:nvSpPr>
          <p:spPr>
            <a:xfrm>
              <a:off x="5535060" y="2434572"/>
              <a:ext cx="776403" cy="488227"/>
            </a:xfrm>
            <a:custGeom>
              <a:avLst/>
              <a:gdLst/>
              <a:ahLst/>
              <a:cxnLst/>
              <a:rect l="l" t="t" r="r" b="b"/>
              <a:pathLst>
                <a:path w="3066" h="1928" extrusionOk="0">
                  <a:moveTo>
                    <a:pt x="1" y="1"/>
                  </a:moveTo>
                  <a:lnTo>
                    <a:pt x="1" y="1928"/>
                  </a:lnTo>
                  <a:lnTo>
                    <a:pt x="3065" y="1928"/>
                  </a:lnTo>
                  <a:lnTo>
                    <a:pt x="30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n 2" descr="Tabla&#10;&#10;El contenido generado por IA puede ser incorrecto.">
            <a:extLst>
              <a:ext uri="{FF2B5EF4-FFF2-40B4-BE49-F238E27FC236}">
                <a16:creationId xmlns:a16="http://schemas.microsoft.com/office/drawing/2014/main" id="{DCD46EFF-EA58-E294-A897-3456C4673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994" y="1530849"/>
            <a:ext cx="5001863" cy="25697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2" name="Google Shape;3472;p34"/>
          <p:cNvSpPr/>
          <p:nvPr/>
        </p:nvSpPr>
        <p:spPr>
          <a:xfrm>
            <a:off x="100" y="4147400"/>
            <a:ext cx="9144000" cy="456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3" name="Google Shape;3473;p34"/>
          <p:cNvSpPr/>
          <p:nvPr/>
        </p:nvSpPr>
        <p:spPr>
          <a:xfrm flipH="1">
            <a:off x="4622596" y="3276813"/>
            <a:ext cx="4622473" cy="870579"/>
          </a:xfrm>
          <a:custGeom>
            <a:avLst/>
            <a:gdLst/>
            <a:ahLst/>
            <a:cxnLst/>
            <a:rect l="l" t="t" r="r" b="b"/>
            <a:pathLst>
              <a:path w="46968" h="8846" extrusionOk="0">
                <a:moveTo>
                  <a:pt x="24680" y="0"/>
                </a:moveTo>
                <a:lnTo>
                  <a:pt x="24680" y="2554"/>
                </a:lnTo>
                <a:lnTo>
                  <a:pt x="23147" y="2554"/>
                </a:lnTo>
                <a:lnTo>
                  <a:pt x="23147" y="6060"/>
                </a:lnTo>
                <a:lnTo>
                  <a:pt x="21801" y="6060"/>
                </a:lnTo>
                <a:lnTo>
                  <a:pt x="21801" y="2066"/>
                </a:lnTo>
                <a:lnTo>
                  <a:pt x="20059" y="2066"/>
                </a:lnTo>
                <a:lnTo>
                  <a:pt x="20059" y="929"/>
                </a:lnTo>
                <a:lnTo>
                  <a:pt x="17854" y="929"/>
                </a:lnTo>
                <a:lnTo>
                  <a:pt x="17854" y="3065"/>
                </a:lnTo>
                <a:lnTo>
                  <a:pt x="16577" y="3065"/>
                </a:lnTo>
                <a:lnTo>
                  <a:pt x="16577" y="2345"/>
                </a:lnTo>
                <a:lnTo>
                  <a:pt x="15346" y="2345"/>
                </a:lnTo>
                <a:lnTo>
                  <a:pt x="15346" y="5224"/>
                </a:lnTo>
                <a:lnTo>
                  <a:pt x="13907" y="5224"/>
                </a:lnTo>
                <a:lnTo>
                  <a:pt x="13048" y="3738"/>
                </a:lnTo>
                <a:lnTo>
                  <a:pt x="12050" y="3738"/>
                </a:lnTo>
                <a:lnTo>
                  <a:pt x="12050" y="2066"/>
                </a:lnTo>
                <a:lnTo>
                  <a:pt x="10285" y="2066"/>
                </a:lnTo>
                <a:lnTo>
                  <a:pt x="10285" y="6710"/>
                </a:lnTo>
                <a:lnTo>
                  <a:pt x="8498" y="6710"/>
                </a:lnTo>
                <a:lnTo>
                  <a:pt x="8498" y="5038"/>
                </a:lnTo>
                <a:lnTo>
                  <a:pt x="6988" y="5038"/>
                </a:lnTo>
                <a:lnTo>
                  <a:pt x="6988" y="2740"/>
                </a:lnTo>
                <a:lnTo>
                  <a:pt x="4644" y="2740"/>
                </a:lnTo>
                <a:lnTo>
                  <a:pt x="4644" y="3854"/>
                </a:lnTo>
                <a:lnTo>
                  <a:pt x="1811" y="3854"/>
                </a:lnTo>
                <a:lnTo>
                  <a:pt x="1811" y="5247"/>
                </a:lnTo>
                <a:lnTo>
                  <a:pt x="0" y="5247"/>
                </a:lnTo>
                <a:lnTo>
                  <a:pt x="0" y="8845"/>
                </a:lnTo>
                <a:lnTo>
                  <a:pt x="46967" y="8845"/>
                </a:lnTo>
                <a:lnTo>
                  <a:pt x="46967" y="6385"/>
                </a:lnTo>
                <a:lnTo>
                  <a:pt x="43462" y="6385"/>
                </a:lnTo>
                <a:lnTo>
                  <a:pt x="43462" y="4411"/>
                </a:lnTo>
                <a:lnTo>
                  <a:pt x="42022" y="4411"/>
                </a:lnTo>
                <a:lnTo>
                  <a:pt x="42022" y="209"/>
                </a:lnTo>
                <a:lnTo>
                  <a:pt x="39608" y="209"/>
                </a:lnTo>
                <a:lnTo>
                  <a:pt x="39608" y="2925"/>
                </a:lnTo>
                <a:lnTo>
                  <a:pt x="38261" y="2925"/>
                </a:lnTo>
                <a:lnTo>
                  <a:pt x="38261" y="6268"/>
                </a:lnTo>
                <a:lnTo>
                  <a:pt x="36149" y="6268"/>
                </a:lnTo>
                <a:lnTo>
                  <a:pt x="36149" y="5108"/>
                </a:lnTo>
                <a:lnTo>
                  <a:pt x="34082" y="5108"/>
                </a:lnTo>
                <a:lnTo>
                  <a:pt x="32504" y="3552"/>
                </a:lnTo>
                <a:lnTo>
                  <a:pt x="30344" y="3552"/>
                </a:lnTo>
                <a:lnTo>
                  <a:pt x="30344" y="1068"/>
                </a:lnTo>
                <a:lnTo>
                  <a:pt x="27117" y="1068"/>
                </a:lnTo>
                <a:lnTo>
                  <a:pt x="27117" y="0"/>
                </a:lnTo>
                <a:close/>
              </a:path>
            </a:pathLst>
          </a:custGeom>
          <a:solidFill>
            <a:srgbClr val="1A1F20">
              <a:alpha val="131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4" name="Google Shape;3474;p34"/>
          <p:cNvSpPr/>
          <p:nvPr/>
        </p:nvSpPr>
        <p:spPr>
          <a:xfrm flipH="1">
            <a:off x="124" y="3276813"/>
            <a:ext cx="4622473" cy="870579"/>
          </a:xfrm>
          <a:custGeom>
            <a:avLst/>
            <a:gdLst/>
            <a:ahLst/>
            <a:cxnLst/>
            <a:rect l="l" t="t" r="r" b="b"/>
            <a:pathLst>
              <a:path w="46968" h="8846" extrusionOk="0">
                <a:moveTo>
                  <a:pt x="24680" y="0"/>
                </a:moveTo>
                <a:lnTo>
                  <a:pt x="24680" y="2554"/>
                </a:lnTo>
                <a:lnTo>
                  <a:pt x="23147" y="2554"/>
                </a:lnTo>
                <a:lnTo>
                  <a:pt x="23147" y="6060"/>
                </a:lnTo>
                <a:lnTo>
                  <a:pt x="21801" y="6060"/>
                </a:lnTo>
                <a:lnTo>
                  <a:pt x="21801" y="2066"/>
                </a:lnTo>
                <a:lnTo>
                  <a:pt x="20059" y="2066"/>
                </a:lnTo>
                <a:lnTo>
                  <a:pt x="20059" y="929"/>
                </a:lnTo>
                <a:lnTo>
                  <a:pt x="17854" y="929"/>
                </a:lnTo>
                <a:lnTo>
                  <a:pt x="17854" y="3065"/>
                </a:lnTo>
                <a:lnTo>
                  <a:pt x="16577" y="3065"/>
                </a:lnTo>
                <a:lnTo>
                  <a:pt x="16577" y="2345"/>
                </a:lnTo>
                <a:lnTo>
                  <a:pt x="15346" y="2345"/>
                </a:lnTo>
                <a:lnTo>
                  <a:pt x="15346" y="5224"/>
                </a:lnTo>
                <a:lnTo>
                  <a:pt x="13907" y="5224"/>
                </a:lnTo>
                <a:lnTo>
                  <a:pt x="13048" y="3738"/>
                </a:lnTo>
                <a:lnTo>
                  <a:pt x="12050" y="3738"/>
                </a:lnTo>
                <a:lnTo>
                  <a:pt x="12050" y="2066"/>
                </a:lnTo>
                <a:lnTo>
                  <a:pt x="10285" y="2066"/>
                </a:lnTo>
                <a:lnTo>
                  <a:pt x="10285" y="6710"/>
                </a:lnTo>
                <a:lnTo>
                  <a:pt x="8498" y="6710"/>
                </a:lnTo>
                <a:lnTo>
                  <a:pt x="8498" y="5038"/>
                </a:lnTo>
                <a:lnTo>
                  <a:pt x="6988" y="5038"/>
                </a:lnTo>
                <a:lnTo>
                  <a:pt x="6988" y="2740"/>
                </a:lnTo>
                <a:lnTo>
                  <a:pt x="4644" y="2740"/>
                </a:lnTo>
                <a:lnTo>
                  <a:pt x="4644" y="3854"/>
                </a:lnTo>
                <a:lnTo>
                  <a:pt x="1811" y="3854"/>
                </a:lnTo>
                <a:lnTo>
                  <a:pt x="1811" y="5247"/>
                </a:lnTo>
                <a:lnTo>
                  <a:pt x="0" y="5247"/>
                </a:lnTo>
                <a:lnTo>
                  <a:pt x="0" y="8845"/>
                </a:lnTo>
                <a:lnTo>
                  <a:pt x="46967" y="8845"/>
                </a:lnTo>
                <a:lnTo>
                  <a:pt x="46967" y="6385"/>
                </a:lnTo>
                <a:lnTo>
                  <a:pt x="43462" y="6385"/>
                </a:lnTo>
                <a:lnTo>
                  <a:pt x="43462" y="4411"/>
                </a:lnTo>
                <a:lnTo>
                  <a:pt x="42022" y="4411"/>
                </a:lnTo>
                <a:lnTo>
                  <a:pt x="42022" y="209"/>
                </a:lnTo>
                <a:lnTo>
                  <a:pt x="39608" y="209"/>
                </a:lnTo>
                <a:lnTo>
                  <a:pt x="39608" y="2925"/>
                </a:lnTo>
                <a:lnTo>
                  <a:pt x="38261" y="2925"/>
                </a:lnTo>
                <a:lnTo>
                  <a:pt x="38261" y="6268"/>
                </a:lnTo>
                <a:lnTo>
                  <a:pt x="36149" y="6268"/>
                </a:lnTo>
                <a:lnTo>
                  <a:pt x="36149" y="5108"/>
                </a:lnTo>
                <a:lnTo>
                  <a:pt x="34082" y="5108"/>
                </a:lnTo>
                <a:lnTo>
                  <a:pt x="32504" y="3552"/>
                </a:lnTo>
                <a:lnTo>
                  <a:pt x="30344" y="3552"/>
                </a:lnTo>
                <a:lnTo>
                  <a:pt x="30344" y="1068"/>
                </a:lnTo>
                <a:lnTo>
                  <a:pt x="27117" y="1068"/>
                </a:lnTo>
                <a:lnTo>
                  <a:pt x="27117" y="0"/>
                </a:lnTo>
                <a:close/>
              </a:path>
            </a:pathLst>
          </a:custGeom>
          <a:solidFill>
            <a:srgbClr val="1A1F20">
              <a:alpha val="131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5" name="Google Shape;3475;p34"/>
          <p:cNvSpPr txBox="1">
            <a:spLocks noGrp="1"/>
          </p:cNvSpPr>
          <p:nvPr>
            <p:ph type="title"/>
          </p:nvPr>
        </p:nvSpPr>
        <p:spPr>
          <a:xfrm>
            <a:off x="782132" y="323930"/>
            <a:ext cx="4079040" cy="69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Proyecto de Aula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76" name="Google Shape;3476;p34"/>
          <p:cNvSpPr txBox="1">
            <a:spLocks noGrp="1"/>
          </p:cNvSpPr>
          <p:nvPr>
            <p:ph type="subTitle" idx="1"/>
          </p:nvPr>
        </p:nvSpPr>
        <p:spPr>
          <a:xfrm>
            <a:off x="449224" y="973477"/>
            <a:ext cx="4371590" cy="30565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Manual de Exportación para MiPymes del Pacífico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r>
              <a:rPr lang="es-MX" b="1" dirty="0"/>
              <a:t>Alcance del Proyecto</a:t>
            </a:r>
          </a:p>
          <a:p>
            <a:pPr marL="152400" indent="0">
              <a:buNone/>
            </a:pPr>
            <a:r>
              <a:rPr lang="es-MX" dirty="0"/>
              <a:t>El manual deberá incluir:</a:t>
            </a:r>
          </a:p>
          <a:p>
            <a:pPr marL="152400" indent="0">
              <a:buNone/>
            </a:pPr>
            <a:r>
              <a:rPr lang="es-MX" dirty="0"/>
              <a:t>1️⃣ </a:t>
            </a:r>
            <a:r>
              <a:rPr lang="es-MX" b="1" dirty="0"/>
              <a:t>Conceptos básicos de exportación</a:t>
            </a:r>
            <a:br>
              <a:rPr lang="es-MX" dirty="0"/>
            </a:br>
            <a:r>
              <a:rPr lang="es-MX" dirty="0"/>
              <a:t>2️⃣ Tipos de exportación (definitiva, temporal, reexportación)</a:t>
            </a:r>
            <a:br>
              <a:rPr lang="es-MX" dirty="0"/>
            </a:br>
            <a:r>
              <a:rPr lang="es-MX" dirty="0"/>
              <a:t>3️⃣ Registro y obligaciones ante la DIAN</a:t>
            </a:r>
            <a:br>
              <a:rPr lang="es-MX" dirty="0"/>
            </a:br>
            <a:r>
              <a:rPr lang="es-MX" dirty="0"/>
              <a:t>4️⃣ Clasificación arancelaria y subpartida</a:t>
            </a:r>
            <a:br>
              <a:rPr lang="es-MX" dirty="0"/>
            </a:br>
            <a:r>
              <a:rPr lang="es-MX" dirty="0"/>
              <a:t>5️⃣ Documentos requeridos</a:t>
            </a:r>
            <a:br>
              <a:rPr lang="es-MX" dirty="0"/>
            </a:br>
            <a:r>
              <a:rPr lang="es-MX" dirty="0"/>
              <a:t>6️⃣ Procedimiento paso a paso para exportar</a:t>
            </a:r>
            <a:br>
              <a:rPr lang="es-MX" dirty="0"/>
            </a:br>
            <a:r>
              <a:rPr lang="es-MX" dirty="0"/>
              <a:t>7️⃣ Vistos buenos (ICA, INVIMA, según producto)</a:t>
            </a:r>
            <a:br>
              <a:rPr lang="es-MX" dirty="0"/>
            </a:br>
            <a:r>
              <a:rPr lang="es-MX" dirty="0"/>
              <a:t>8️⃣ Incoterms y responsabilidades</a:t>
            </a:r>
            <a:br>
              <a:rPr lang="es-MX" dirty="0"/>
            </a:br>
            <a:r>
              <a:rPr lang="es-MX" dirty="0"/>
              <a:t>9️⃣ Errores frecuentes y riesgos aduaneros</a:t>
            </a:r>
            <a:br>
              <a:rPr lang="es-MX" dirty="0"/>
            </a:br>
            <a:r>
              <a:rPr lang="es-MX" dirty="0"/>
              <a:t>🔟 Checklist práctico para empresarios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77" name="Google Shape;3477;p34"/>
          <p:cNvGrpSpPr/>
          <p:nvPr/>
        </p:nvGrpSpPr>
        <p:grpSpPr>
          <a:xfrm>
            <a:off x="5722122" y="4002123"/>
            <a:ext cx="3497622" cy="1279261"/>
            <a:chOff x="127" y="3525732"/>
            <a:chExt cx="2948097" cy="1078271"/>
          </a:xfrm>
        </p:grpSpPr>
        <p:grpSp>
          <p:nvGrpSpPr>
            <p:cNvPr id="3478" name="Google Shape;3478;p34"/>
            <p:cNvGrpSpPr/>
            <p:nvPr/>
          </p:nvGrpSpPr>
          <p:grpSpPr>
            <a:xfrm flipH="1">
              <a:off x="2185002" y="4244582"/>
              <a:ext cx="763222" cy="359421"/>
              <a:chOff x="811985" y="3296192"/>
              <a:chExt cx="1330582" cy="626605"/>
            </a:xfrm>
          </p:grpSpPr>
          <p:sp>
            <p:nvSpPr>
              <p:cNvPr id="3479" name="Google Shape;3479;p34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34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34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34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34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34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34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34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34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8" name="Google Shape;3488;p34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9" name="Google Shape;3489;p34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90" name="Google Shape;3490;p34"/>
            <p:cNvGrpSpPr/>
            <p:nvPr/>
          </p:nvGrpSpPr>
          <p:grpSpPr>
            <a:xfrm flipH="1">
              <a:off x="1712302" y="4244582"/>
              <a:ext cx="763222" cy="359421"/>
              <a:chOff x="811985" y="3296192"/>
              <a:chExt cx="1330582" cy="626605"/>
            </a:xfrm>
          </p:grpSpPr>
          <p:sp>
            <p:nvSpPr>
              <p:cNvPr id="3491" name="Google Shape;3491;p34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34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34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34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34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34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34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34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34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34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34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02" name="Google Shape;3502;p34"/>
            <p:cNvGrpSpPr/>
            <p:nvPr/>
          </p:nvGrpSpPr>
          <p:grpSpPr>
            <a:xfrm flipH="1">
              <a:off x="1712302" y="3885157"/>
              <a:ext cx="763222" cy="359421"/>
              <a:chOff x="811985" y="3296192"/>
              <a:chExt cx="1330582" cy="626605"/>
            </a:xfrm>
          </p:grpSpPr>
          <p:sp>
            <p:nvSpPr>
              <p:cNvPr id="3503" name="Google Shape;3503;p34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34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34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34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34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34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34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34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34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34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34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14" name="Google Shape;3514;p34"/>
            <p:cNvGrpSpPr/>
            <p:nvPr/>
          </p:nvGrpSpPr>
          <p:grpSpPr>
            <a:xfrm flipH="1">
              <a:off x="1236052" y="4244582"/>
              <a:ext cx="763222" cy="359421"/>
              <a:chOff x="811985" y="3296192"/>
              <a:chExt cx="1330582" cy="626605"/>
            </a:xfrm>
          </p:grpSpPr>
          <p:sp>
            <p:nvSpPr>
              <p:cNvPr id="3515" name="Google Shape;3515;p34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34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34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34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34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34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1" name="Google Shape;3521;p34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2" name="Google Shape;3522;p34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3523;p34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34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34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26" name="Google Shape;3526;p34"/>
            <p:cNvGrpSpPr/>
            <p:nvPr/>
          </p:nvGrpSpPr>
          <p:grpSpPr>
            <a:xfrm flipH="1">
              <a:off x="1236052" y="3885157"/>
              <a:ext cx="763222" cy="359421"/>
              <a:chOff x="811985" y="3296192"/>
              <a:chExt cx="1330582" cy="626605"/>
            </a:xfrm>
          </p:grpSpPr>
          <p:sp>
            <p:nvSpPr>
              <p:cNvPr id="3527" name="Google Shape;3527;p34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8" name="Google Shape;3528;p34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34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34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1" name="Google Shape;3531;p34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34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34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4" name="Google Shape;3534;p34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5" name="Google Shape;3535;p34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34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34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38" name="Google Shape;3538;p34"/>
            <p:cNvGrpSpPr/>
            <p:nvPr/>
          </p:nvGrpSpPr>
          <p:grpSpPr>
            <a:xfrm flipH="1">
              <a:off x="472827" y="4244582"/>
              <a:ext cx="763222" cy="359421"/>
              <a:chOff x="811985" y="3296192"/>
              <a:chExt cx="1330582" cy="626605"/>
            </a:xfrm>
          </p:grpSpPr>
          <p:sp>
            <p:nvSpPr>
              <p:cNvPr id="3539" name="Google Shape;3539;p34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0" name="Google Shape;3540;p34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1" name="Google Shape;3541;p34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34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34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34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34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34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34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34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34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50" name="Google Shape;3550;p34"/>
            <p:cNvGrpSpPr/>
            <p:nvPr/>
          </p:nvGrpSpPr>
          <p:grpSpPr>
            <a:xfrm flipH="1">
              <a:off x="472827" y="3885157"/>
              <a:ext cx="763222" cy="359421"/>
              <a:chOff x="811985" y="3296192"/>
              <a:chExt cx="1330582" cy="626605"/>
            </a:xfrm>
          </p:grpSpPr>
          <p:sp>
            <p:nvSpPr>
              <p:cNvPr id="3551" name="Google Shape;3551;p34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34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3" name="Google Shape;3553;p34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4" name="Google Shape;3554;p34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34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34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34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34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34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34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34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62" name="Google Shape;3562;p34"/>
            <p:cNvGrpSpPr/>
            <p:nvPr/>
          </p:nvGrpSpPr>
          <p:grpSpPr>
            <a:xfrm flipH="1">
              <a:off x="127" y="4244582"/>
              <a:ext cx="763222" cy="359421"/>
              <a:chOff x="811985" y="3296192"/>
              <a:chExt cx="1330582" cy="626605"/>
            </a:xfrm>
          </p:grpSpPr>
          <p:sp>
            <p:nvSpPr>
              <p:cNvPr id="3563" name="Google Shape;3563;p34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34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34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6" name="Google Shape;3566;p34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7" name="Google Shape;3567;p34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34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34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34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3571;p34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34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34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74" name="Google Shape;3574;p34"/>
            <p:cNvGrpSpPr/>
            <p:nvPr/>
          </p:nvGrpSpPr>
          <p:grpSpPr>
            <a:xfrm flipH="1">
              <a:off x="1236052" y="3525732"/>
              <a:ext cx="763222" cy="359421"/>
              <a:chOff x="811985" y="3296192"/>
              <a:chExt cx="1330582" cy="626605"/>
            </a:xfrm>
          </p:grpSpPr>
          <p:sp>
            <p:nvSpPr>
              <p:cNvPr id="3575" name="Google Shape;3575;p34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34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34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34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9" name="Google Shape;3579;p34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0" name="Google Shape;3580;p34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34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34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34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34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34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86" name="Google Shape;3586;p34"/>
            <p:cNvGrpSpPr/>
            <p:nvPr/>
          </p:nvGrpSpPr>
          <p:grpSpPr>
            <a:xfrm flipH="1">
              <a:off x="472827" y="3525732"/>
              <a:ext cx="763222" cy="359421"/>
              <a:chOff x="811985" y="3296192"/>
              <a:chExt cx="1330582" cy="626605"/>
            </a:xfrm>
          </p:grpSpPr>
          <p:sp>
            <p:nvSpPr>
              <p:cNvPr id="3587" name="Google Shape;3587;p34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34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34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34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34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2" name="Google Shape;3592;p34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3" name="Google Shape;3593;p34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34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34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34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34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98" name="Google Shape;3598;p34"/>
            <p:cNvGrpSpPr/>
            <p:nvPr/>
          </p:nvGrpSpPr>
          <p:grpSpPr>
            <a:xfrm flipH="1">
              <a:off x="127" y="3885157"/>
              <a:ext cx="763222" cy="359421"/>
              <a:chOff x="811985" y="3296192"/>
              <a:chExt cx="1330582" cy="626605"/>
            </a:xfrm>
          </p:grpSpPr>
          <p:sp>
            <p:nvSpPr>
              <p:cNvPr id="3599" name="Google Shape;3599;p34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34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34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34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34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34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5" name="Google Shape;3605;p34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6" name="Google Shape;3606;p34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34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34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34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10" name="Google Shape;3610;p34"/>
          <p:cNvSpPr/>
          <p:nvPr/>
        </p:nvSpPr>
        <p:spPr>
          <a:xfrm>
            <a:off x="4980763" y="1813746"/>
            <a:ext cx="156499" cy="108701"/>
          </a:xfrm>
          <a:custGeom>
            <a:avLst/>
            <a:gdLst/>
            <a:ahLst/>
            <a:cxnLst/>
            <a:rect l="l" t="t" r="r" b="b"/>
            <a:pathLst>
              <a:path w="2508" h="1742" extrusionOk="0">
                <a:moveTo>
                  <a:pt x="2507" y="0"/>
                </a:moveTo>
                <a:lnTo>
                  <a:pt x="2299" y="93"/>
                </a:lnTo>
                <a:lnTo>
                  <a:pt x="2113" y="232"/>
                </a:lnTo>
                <a:lnTo>
                  <a:pt x="1950" y="372"/>
                </a:lnTo>
                <a:lnTo>
                  <a:pt x="1788" y="534"/>
                </a:lnTo>
                <a:lnTo>
                  <a:pt x="1625" y="697"/>
                </a:lnTo>
                <a:lnTo>
                  <a:pt x="1486" y="906"/>
                </a:lnTo>
                <a:lnTo>
                  <a:pt x="1393" y="1091"/>
                </a:lnTo>
                <a:lnTo>
                  <a:pt x="1254" y="929"/>
                </a:lnTo>
                <a:lnTo>
                  <a:pt x="1091" y="766"/>
                </a:lnTo>
                <a:lnTo>
                  <a:pt x="882" y="627"/>
                </a:lnTo>
                <a:lnTo>
                  <a:pt x="673" y="511"/>
                </a:lnTo>
                <a:lnTo>
                  <a:pt x="464" y="441"/>
                </a:lnTo>
                <a:lnTo>
                  <a:pt x="232" y="395"/>
                </a:lnTo>
                <a:lnTo>
                  <a:pt x="0" y="395"/>
                </a:lnTo>
                <a:lnTo>
                  <a:pt x="209" y="465"/>
                </a:lnTo>
                <a:lnTo>
                  <a:pt x="418" y="558"/>
                </a:lnTo>
                <a:lnTo>
                  <a:pt x="604" y="674"/>
                </a:lnTo>
                <a:lnTo>
                  <a:pt x="766" y="790"/>
                </a:lnTo>
                <a:lnTo>
                  <a:pt x="929" y="929"/>
                </a:lnTo>
                <a:lnTo>
                  <a:pt x="1068" y="1091"/>
                </a:lnTo>
                <a:lnTo>
                  <a:pt x="1207" y="1254"/>
                </a:lnTo>
                <a:lnTo>
                  <a:pt x="1323" y="1440"/>
                </a:lnTo>
                <a:lnTo>
                  <a:pt x="1486" y="1742"/>
                </a:lnTo>
                <a:lnTo>
                  <a:pt x="1556" y="1393"/>
                </a:lnTo>
                <a:lnTo>
                  <a:pt x="1625" y="1208"/>
                </a:lnTo>
                <a:lnTo>
                  <a:pt x="1718" y="1022"/>
                </a:lnTo>
                <a:lnTo>
                  <a:pt x="1811" y="836"/>
                </a:lnTo>
                <a:lnTo>
                  <a:pt x="1950" y="674"/>
                </a:lnTo>
                <a:lnTo>
                  <a:pt x="2206" y="325"/>
                </a:lnTo>
                <a:lnTo>
                  <a:pt x="2507" y="0"/>
                </a:lnTo>
                <a:close/>
              </a:path>
            </a:pathLst>
          </a:custGeom>
          <a:solidFill>
            <a:srgbClr val="1A1F20">
              <a:alpha val="131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1" name="Google Shape;3611;p34"/>
          <p:cNvSpPr/>
          <p:nvPr/>
        </p:nvSpPr>
        <p:spPr>
          <a:xfrm rot="1159801">
            <a:off x="5156612" y="1922447"/>
            <a:ext cx="156500" cy="108701"/>
          </a:xfrm>
          <a:custGeom>
            <a:avLst/>
            <a:gdLst/>
            <a:ahLst/>
            <a:cxnLst/>
            <a:rect l="l" t="t" r="r" b="b"/>
            <a:pathLst>
              <a:path w="2508" h="1742" extrusionOk="0">
                <a:moveTo>
                  <a:pt x="2507" y="0"/>
                </a:moveTo>
                <a:lnTo>
                  <a:pt x="2299" y="93"/>
                </a:lnTo>
                <a:lnTo>
                  <a:pt x="2113" y="232"/>
                </a:lnTo>
                <a:lnTo>
                  <a:pt x="1950" y="372"/>
                </a:lnTo>
                <a:lnTo>
                  <a:pt x="1788" y="534"/>
                </a:lnTo>
                <a:lnTo>
                  <a:pt x="1625" y="697"/>
                </a:lnTo>
                <a:lnTo>
                  <a:pt x="1486" y="906"/>
                </a:lnTo>
                <a:lnTo>
                  <a:pt x="1393" y="1091"/>
                </a:lnTo>
                <a:lnTo>
                  <a:pt x="1254" y="929"/>
                </a:lnTo>
                <a:lnTo>
                  <a:pt x="1091" y="766"/>
                </a:lnTo>
                <a:lnTo>
                  <a:pt x="882" y="627"/>
                </a:lnTo>
                <a:lnTo>
                  <a:pt x="673" y="511"/>
                </a:lnTo>
                <a:lnTo>
                  <a:pt x="464" y="441"/>
                </a:lnTo>
                <a:lnTo>
                  <a:pt x="232" y="395"/>
                </a:lnTo>
                <a:lnTo>
                  <a:pt x="0" y="395"/>
                </a:lnTo>
                <a:lnTo>
                  <a:pt x="209" y="465"/>
                </a:lnTo>
                <a:lnTo>
                  <a:pt x="418" y="558"/>
                </a:lnTo>
                <a:lnTo>
                  <a:pt x="604" y="674"/>
                </a:lnTo>
                <a:lnTo>
                  <a:pt x="766" y="790"/>
                </a:lnTo>
                <a:lnTo>
                  <a:pt x="929" y="929"/>
                </a:lnTo>
                <a:lnTo>
                  <a:pt x="1068" y="1091"/>
                </a:lnTo>
                <a:lnTo>
                  <a:pt x="1207" y="1254"/>
                </a:lnTo>
                <a:lnTo>
                  <a:pt x="1323" y="1440"/>
                </a:lnTo>
                <a:lnTo>
                  <a:pt x="1486" y="1742"/>
                </a:lnTo>
                <a:lnTo>
                  <a:pt x="1556" y="1393"/>
                </a:lnTo>
                <a:lnTo>
                  <a:pt x="1625" y="1208"/>
                </a:lnTo>
                <a:lnTo>
                  <a:pt x="1718" y="1022"/>
                </a:lnTo>
                <a:lnTo>
                  <a:pt x="1811" y="836"/>
                </a:lnTo>
                <a:lnTo>
                  <a:pt x="1950" y="674"/>
                </a:lnTo>
                <a:lnTo>
                  <a:pt x="2206" y="325"/>
                </a:lnTo>
                <a:lnTo>
                  <a:pt x="2507" y="0"/>
                </a:lnTo>
                <a:close/>
              </a:path>
            </a:pathLst>
          </a:custGeom>
          <a:solidFill>
            <a:srgbClr val="1A1F20">
              <a:alpha val="131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12" name="Google Shape;3612;p3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6724" r="16724"/>
          <a:stretch/>
        </p:blipFill>
        <p:spPr>
          <a:xfrm rot="378680">
            <a:off x="5675627" y="1057483"/>
            <a:ext cx="2499750" cy="2499750"/>
          </a:xfrm>
          <a:prstGeom prst="rect">
            <a:avLst/>
          </a:prstGeom>
        </p:spPr>
      </p:pic>
      <p:grpSp>
        <p:nvGrpSpPr>
          <p:cNvPr id="3613" name="Google Shape;3613;p34"/>
          <p:cNvGrpSpPr/>
          <p:nvPr/>
        </p:nvGrpSpPr>
        <p:grpSpPr>
          <a:xfrm flipH="1">
            <a:off x="3710251" y="4244270"/>
            <a:ext cx="1427011" cy="870656"/>
            <a:chOff x="1170428" y="5511318"/>
            <a:chExt cx="3696921" cy="2255586"/>
          </a:xfrm>
        </p:grpSpPr>
        <p:sp>
          <p:nvSpPr>
            <p:cNvPr id="3614" name="Google Shape;3614;p34"/>
            <p:cNvSpPr/>
            <p:nvPr/>
          </p:nvSpPr>
          <p:spPr>
            <a:xfrm>
              <a:off x="2849500" y="6896249"/>
              <a:ext cx="363300" cy="3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34"/>
            <p:cNvSpPr/>
            <p:nvPr/>
          </p:nvSpPr>
          <p:spPr>
            <a:xfrm>
              <a:off x="1215517" y="7094120"/>
              <a:ext cx="2008500" cy="421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34"/>
            <p:cNvSpPr/>
            <p:nvPr/>
          </p:nvSpPr>
          <p:spPr>
            <a:xfrm>
              <a:off x="2888038" y="6878266"/>
              <a:ext cx="392448" cy="32765"/>
            </a:xfrm>
            <a:custGeom>
              <a:avLst/>
              <a:gdLst/>
              <a:ahLst/>
              <a:cxnLst/>
              <a:rect l="l" t="t" r="r" b="b"/>
              <a:pathLst>
                <a:path w="3066" h="256" extrusionOk="0">
                  <a:moveTo>
                    <a:pt x="1" y="0"/>
                  </a:moveTo>
                  <a:lnTo>
                    <a:pt x="94" y="256"/>
                  </a:lnTo>
                  <a:lnTo>
                    <a:pt x="3065" y="256"/>
                  </a:lnTo>
                  <a:lnTo>
                    <a:pt x="3065" y="0"/>
                  </a:lnTo>
                  <a:close/>
                </a:path>
              </a:pathLst>
            </a:custGeom>
            <a:solidFill>
              <a:srgbClr val="9097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34"/>
            <p:cNvSpPr/>
            <p:nvPr/>
          </p:nvSpPr>
          <p:spPr>
            <a:xfrm>
              <a:off x="2671081" y="7104043"/>
              <a:ext cx="529152" cy="23934"/>
            </a:xfrm>
            <a:custGeom>
              <a:avLst/>
              <a:gdLst/>
              <a:ahLst/>
              <a:cxnLst/>
              <a:rect l="l" t="t" r="r" b="b"/>
              <a:pathLst>
                <a:path w="4134" h="187" extrusionOk="0">
                  <a:moveTo>
                    <a:pt x="326" y="1"/>
                  </a:moveTo>
                  <a:lnTo>
                    <a:pt x="1" y="187"/>
                  </a:lnTo>
                  <a:lnTo>
                    <a:pt x="4133" y="187"/>
                  </a:lnTo>
                  <a:lnTo>
                    <a:pt x="40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34"/>
            <p:cNvSpPr/>
            <p:nvPr/>
          </p:nvSpPr>
          <p:spPr>
            <a:xfrm>
              <a:off x="3128803" y="6910904"/>
              <a:ext cx="113024" cy="422111"/>
            </a:xfrm>
            <a:custGeom>
              <a:avLst/>
              <a:gdLst/>
              <a:ahLst/>
              <a:cxnLst/>
              <a:rect l="l" t="t" r="r" b="b"/>
              <a:pathLst>
                <a:path w="883" h="3298" extrusionOk="0">
                  <a:moveTo>
                    <a:pt x="0" y="1"/>
                  </a:moveTo>
                  <a:lnTo>
                    <a:pt x="0" y="1510"/>
                  </a:lnTo>
                  <a:lnTo>
                    <a:pt x="441" y="1510"/>
                  </a:lnTo>
                  <a:lnTo>
                    <a:pt x="557" y="1696"/>
                  </a:lnTo>
                  <a:lnTo>
                    <a:pt x="0" y="1696"/>
                  </a:lnTo>
                  <a:lnTo>
                    <a:pt x="0" y="2137"/>
                  </a:lnTo>
                  <a:lnTo>
                    <a:pt x="232" y="2392"/>
                  </a:lnTo>
                  <a:lnTo>
                    <a:pt x="441" y="2671"/>
                  </a:lnTo>
                  <a:lnTo>
                    <a:pt x="627" y="2973"/>
                  </a:lnTo>
                  <a:lnTo>
                    <a:pt x="743" y="3298"/>
                  </a:lnTo>
                  <a:lnTo>
                    <a:pt x="743" y="233"/>
                  </a:lnTo>
                  <a:lnTo>
                    <a:pt x="882" y="233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34"/>
            <p:cNvSpPr/>
            <p:nvPr/>
          </p:nvSpPr>
          <p:spPr>
            <a:xfrm>
              <a:off x="3128800" y="5633182"/>
              <a:ext cx="130792" cy="1245215"/>
            </a:xfrm>
            <a:custGeom>
              <a:avLst/>
              <a:gdLst/>
              <a:ahLst/>
              <a:cxnLst/>
              <a:rect l="l" t="t" r="r" b="b"/>
              <a:pathLst>
                <a:path w="883" h="9729" extrusionOk="0">
                  <a:moveTo>
                    <a:pt x="0" y="1"/>
                  </a:moveTo>
                  <a:lnTo>
                    <a:pt x="0" y="9728"/>
                  </a:lnTo>
                  <a:lnTo>
                    <a:pt x="882" y="9728"/>
                  </a:lnTo>
                  <a:lnTo>
                    <a:pt x="882" y="8777"/>
                  </a:lnTo>
                  <a:lnTo>
                    <a:pt x="743" y="8777"/>
                  </a:lnTo>
                  <a:lnTo>
                    <a:pt x="743" y="7871"/>
                  </a:lnTo>
                  <a:lnTo>
                    <a:pt x="882" y="7871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34"/>
            <p:cNvSpPr/>
            <p:nvPr/>
          </p:nvSpPr>
          <p:spPr>
            <a:xfrm>
              <a:off x="3241698" y="5511318"/>
              <a:ext cx="110080" cy="1429520"/>
            </a:xfrm>
            <a:custGeom>
              <a:avLst/>
              <a:gdLst/>
              <a:ahLst/>
              <a:cxnLst/>
              <a:rect l="l" t="t" r="r" b="b"/>
              <a:pathLst>
                <a:path w="860" h="11169" extrusionOk="0">
                  <a:moveTo>
                    <a:pt x="0" y="1"/>
                  </a:moveTo>
                  <a:lnTo>
                    <a:pt x="0" y="605"/>
                  </a:lnTo>
                  <a:lnTo>
                    <a:pt x="0" y="953"/>
                  </a:lnTo>
                  <a:lnTo>
                    <a:pt x="0" y="8823"/>
                  </a:lnTo>
                  <a:lnTo>
                    <a:pt x="627" y="8823"/>
                  </a:lnTo>
                  <a:lnTo>
                    <a:pt x="627" y="9729"/>
                  </a:lnTo>
                  <a:lnTo>
                    <a:pt x="0" y="9729"/>
                  </a:lnTo>
                  <a:lnTo>
                    <a:pt x="0" y="10680"/>
                  </a:lnTo>
                  <a:lnTo>
                    <a:pt x="302" y="10680"/>
                  </a:lnTo>
                  <a:lnTo>
                    <a:pt x="302" y="10936"/>
                  </a:lnTo>
                  <a:lnTo>
                    <a:pt x="0" y="10936"/>
                  </a:lnTo>
                  <a:lnTo>
                    <a:pt x="0" y="11168"/>
                  </a:lnTo>
                  <a:lnTo>
                    <a:pt x="859" y="11168"/>
                  </a:lnTo>
                  <a:lnTo>
                    <a:pt x="859" y="8823"/>
                  </a:lnTo>
                  <a:lnTo>
                    <a:pt x="859" y="8707"/>
                  </a:lnTo>
                  <a:lnTo>
                    <a:pt x="8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34"/>
            <p:cNvSpPr/>
            <p:nvPr/>
          </p:nvSpPr>
          <p:spPr>
            <a:xfrm>
              <a:off x="3223906" y="6940726"/>
              <a:ext cx="127872" cy="597329"/>
            </a:xfrm>
            <a:custGeom>
              <a:avLst/>
              <a:gdLst/>
              <a:ahLst/>
              <a:cxnLst/>
              <a:rect l="l" t="t" r="r" b="b"/>
              <a:pathLst>
                <a:path w="999" h="4667" extrusionOk="0">
                  <a:moveTo>
                    <a:pt x="0" y="0"/>
                  </a:moveTo>
                  <a:lnTo>
                    <a:pt x="0" y="3065"/>
                  </a:lnTo>
                  <a:lnTo>
                    <a:pt x="70" y="3250"/>
                  </a:lnTo>
                  <a:lnTo>
                    <a:pt x="116" y="3459"/>
                  </a:lnTo>
                  <a:lnTo>
                    <a:pt x="139" y="3668"/>
                  </a:lnTo>
                  <a:lnTo>
                    <a:pt x="139" y="3877"/>
                  </a:lnTo>
                  <a:lnTo>
                    <a:pt x="139" y="4086"/>
                  </a:lnTo>
                  <a:lnTo>
                    <a:pt x="116" y="4272"/>
                  </a:lnTo>
                  <a:lnTo>
                    <a:pt x="70" y="4481"/>
                  </a:lnTo>
                  <a:lnTo>
                    <a:pt x="0" y="4667"/>
                  </a:lnTo>
                  <a:lnTo>
                    <a:pt x="998" y="4667"/>
                  </a:lnTo>
                  <a:lnTo>
                    <a:pt x="9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34"/>
            <p:cNvSpPr/>
            <p:nvPr/>
          </p:nvSpPr>
          <p:spPr>
            <a:xfrm>
              <a:off x="3339797" y="6625739"/>
              <a:ext cx="124928" cy="956853"/>
            </a:xfrm>
            <a:custGeom>
              <a:avLst/>
              <a:gdLst/>
              <a:ahLst/>
              <a:cxnLst/>
              <a:rect l="l" t="t" r="r" b="b"/>
              <a:pathLst>
                <a:path w="976" h="7476" extrusionOk="0">
                  <a:moveTo>
                    <a:pt x="0" y="0"/>
                  </a:moveTo>
                  <a:lnTo>
                    <a:pt x="0" y="116"/>
                  </a:lnTo>
                  <a:lnTo>
                    <a:pt x="0" y="2461"/>
                  </a:lnTo>
                  <a:lnTo>
                    <a:pt x="0" y="7128"/>
                  </a:lnTo>
                  <a:lnTo>
                    <a:pt x="0" y="7220"/>
                  </a:lnTo>
                  <a:lnTo>
                    <a:pt x="24" y="7313"/>
                  </a:lnTo>
                  <a:lnTo>
                    <a:pt x="70" y="7406"/>
                  </a:lnTo>
                  <a:lnTo>
                    <a:pt x="140" y="7453"/>
                  </a:lnTo>
                  <a:lnTo>
                    <a:pt x="256" y="7476"/>
                  </a:lnTo>
                  <a:lnTo>
                    <a:pt x="976" y="7476"/>
                  </a:lnTo>
                  <a:lnTo>
                    <a:pt x="976" y="7081"/>
                  </a:lnTo>
                  <a:lnTo>
                    <a:pt x="976" y="6361"/>
                  </a:lnTo>
                  <a:lnTo>
                    <a:pt x="976" y="998"/>
                  </a:lnTo>
                  <a:lnTo>
                    <a:pt x="952" y="813"/>
                  </a:lnTo>
                  <a:lnTo>
                    <a:pt x="859" y="627"/>
                  </a:lnTo>
                  <a:lnTo>
                    <a:pt x="743" y="488"/>
                  </a:lnTo>
                  <a:lnTo>
                    <a:pt x="604" y="3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34"/>
            <p:cNvSpPr/>
            <p:nvPr/>
          </p:nvSpPr>
          <p:spPr>
            <a:xfrm>
              <a:off x="3464596" y="7439892"/>
              <a:ext cx="1328512" cy="139765"/>
            </a:xfrm>
            <a:custGeom>
              <a:avLst/>
              <a:gdLst/>
              <a:ahLst/>
              <a:cxnLst/>
              <a:rect l="l" t="t" r="r" b="b"/>
              <a:pathLst>
                <a:path w="10379" h="1092" extrusionOk="0">
                  <a:moveTo>
                    <a:pt x="1" y="0"/>
                  </a:moveTo>
                  <a:lnTo>
                    <a:pt x="1" y="720"/>
                  </a:lnTo>
                  <a:lnTo>
                    <a:pt x="10378" y="1092"/>
                  </a:lnTo>
                  <a:lnTo>
                    <a:pt x="10378" y="8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34"/>
            <p:cNvSpPr/>
            <p:nvPr/>
          </p:nvSpPr>
          <p:spPr>
            <a:xfrm>
              <a:off x="3402132" y="7582475"/>
              <a:ext cx="1465216" cy="98168"/>
            </a:xfrm>
            <a:custGeom>
              <a:avLst/>
              <a:gdLst/>
              <a:ahLst/>
              <a:cxnLst/>
              <a:rect l="l" t="t" r="r" b="b"/>
              <a:pathLst>
                <a:path w="11447" h="767" extrusionOk="0">
                  <a:moveTo>
                    <a:pt x="1" y="1"/>
                  </a:moveTo>
                  <a:lnTo>
                    <a:pt x="489" y="767"/>
                  </a:lnTo>
                  <a:lnTo>
                    <a:pt x="11447" y="767"/>
                  </a:lnTo>
                  <a:lnTo>
                    <a:pt x="11447" y="488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34"/>
            <p:cNvSpPr/>
            <p:nvPr/>
          </p:nvSpPr>
          <p:spPr>
            <a:xfrm>
              <a:off x="2520691" y="6166266"/>
              <a:ext cx="157706" cy="95943"/>
            </a:xfrm>
            <a:custGeom>
              <a:avLst/>
              <a:gdLst/>
              <a:ahLst/>
              <a:cxnLst/>
              <a:rect l="l" t="t" r="r" b="b"/>
              <a:pathLst>
                <a:path w="1185" h="721" extrusionOk="0">
                  <a:moveTo>
                    <a:pt x="0" y="1"/>
                  </a:moveTo>
                  <a:lnTo>
                    <a:pt x="279" y="535"/>
                  </a:lnTo>
                  <a:lnTo>
                    <a:pt x="418" y="581"/>
                  </a:lnTo>
                  <a:lnTo>
                    <a:pt x="929" y="674"/>
                  </a:lnTo>
                  <a:lnTo>
                    <a:pt x="1184" y="720"/>
                  </a:lnTo>
                  <a:lnTo>
                    <a:pt x="8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34"/>
            <p:cNvSpPr/>
            <p:nvPr/>
          </p:nvSpPr>
          <p:spPr>
            <a:xfrm>
              <a:off x="2507881" y="6453328"/>
              <a:ext cx="130816" cy="246765"/>
            </a:xfrm>
            <a:custGeom>
              <a:avLst/>
              <a:gdLst/>
              <a:ahLst/>
              <a:cxnLst/>
              <a:rect l="l" t="t" r="r" b="b"/>
              <a:pathLst>
                <a:path w="1022" h="1928" extrusionOk="0">
                  <a:moveTo>
                    <a:pt x="232" y="1"/>
                  </a:moveTo>
                  <a:lnTo>
                    <a:pt x="0" y="117"/>
                  </a:lnTo>
                  <a:lnTo>
                    <a:pt x="789" y="1928"/>
                  </a:lnTo>
                  <a:lnTo>
                    <a:pt x="813" y="1928"/>
                  </a:lnTo>
                  <a:lnTo>
                    <a:pt x="929" y="1858"/>
                  </a:lnTo>
                  <a:lnTo>
                    <a:pt x="1022" y="1835"/>
                  </a:lnTo>
                  <a:lnTo>
                    <a:pt x="2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34"/>
            <p:cNvSpPr/>
            <p:nvPr/>
          </p:nvSpPr>
          <p:spPr>
            <a:xfrm>
              <a:off x="2582120" y="6665850"/>
              <a:ext cx="154624" cy="306152"/>
            </a:xfrm>
            <a:custGeom>
              <a:avLst/>
              <a:gdLst/>
              <a:ahLst/>
              <a:cxnLst/>
              <a:rect l="l" t="t" r="r" b="b"/>
              <a:pathLst>
                <a:path w="1208" h="2392" extrusionOk="0">
                  <a:moveTo>
                    <a:pt x="581" y="0"/>
                  </a:moveTo>
                  <a:lnTo>
                    <a:pt x="442" y="24"/>
                  </a:lnTo>
                  <a:lnTo>
                    <a:pt x="349" y="47"/>
                  </a:lnTo>
                  <a:lnTo>
                    <a:pt x="233" y="117"/>
                  </a:lnTo>
                  <a:lnTo>
                    <a:pt x="209" y="117"/>
                  </a:lnTo>
                  <a:lnTo>
                    <a:pt x="140" y="186"/>
                  </a:lnTo>
                  <a:lnTo>
                    <a:pt x="93" y="256"/>
                  </a:lnTo>
                  <a:lnTo>
                    <a:pt x="47" y="349"/>
                  </a:lnTo>
                  <a:lnTo>
                    <a:pt x="24" y="442"/>
                  </a:lnTo>
                  <a:lnTo>
                    <a:pt x="0" y="534"/>
                  </a:lnTo>
                  <a:lnTo>
                    <a:pt x="0" y="651"/>
                  </a:lnTo>
                  <a:lnTo>
                    <a:pt x="47" y="929"/>
                  </a:lnTo>
                  <a:lnTo>
                    <a:pt x="140" y="1231"/>
                  </a:lnTo>
                  <a:lnTo>
                    <a:pt x="256" y="1579"/>
                  </a:lnTo>
                  <a:lnTo>
                    <a:pt x="442" y="1974"/>
                  </a:lnTo>
                  <a:lnTo>
                    <a:pt x="627" y="2392"/>
                  </a:lnTo>
                  <a:lnTo>
                    <a:pt x="790" y="2229"/>
                  </a:lnTo>
                  <a:lnTo>
                    <a:pt x="906" y="2067"/>
                  </a:lnTo>
                  <a:lnTo>
                    <a:pt x="1022" y="1881"/>
                  </a:lnTo>
                  <a:lnTo>
                    <a:pt x="1092" y="1695"/>
                  </a:lnTo>
                  <a:lnTo>
                    <a:pt x="1138" y="1510"/>
                  </a:lnTo>
                  <a:lnTo>
                    <a:pt x="1185" y="1324"/>
                  </a:lnTo>
                  <a:lnTo>
                    <a:pt x="1208" y="976"/>
                  </a:lnTo>
                  <a:lnTo>
                    <a:pt x="1208" y="674"/>
                  </a:lnTo>
                  <a:lnTo>
                    <a:pt x="1161" y="442"/>
                  </a:lnTo>
                  <a:lnTo>
                    <a:pt x="1115" y="209"/>
                  </a:lnTo>
                  <a:lnTo>
                    <a:pt x="1045" y="186"/>
                  </a:lnTo>
                  <a:lnTo>
                    <a:pt x="906" y="93"/>
                  </a:lnTo>
                  <a:lnTo>
                    <a:pt x="813" y="47"/>
                  </a:lnTo>
                  <a:lnTo>
                    <a:pt x="697" y="24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34"/>
            <p:cNvSpPr/>
            <p:nvPr/>
          </p:nvSpPr>
          <p:spPr>
            <a:xfrm>
              <a:off x="2650345" y="6685127"/>
              <a:ext cx="282368" cy="315111"/>
            </a:xfrm>
            <a:custGeom>
              <a:avLst/>
              <a:gdLst/>
              <a:ahLst/>
              <a:cxnLst/>
              <a:rect l="l" t="t" r="r" b="b"/>
              <a:pathLst>
                <a:path w="2206" h="2462" extrusionOk="0">
                  <a:moveTo>
                    <a:pt x="488" y="0"/>
                  </a:moveTo>
                  <a:lnTo>
                    <a:pt x="534" y="233"/>
                  </a:lnTo>
                  <a:lnTo>
                    <a:pt x="581" y="465"/>
                  </a:lnTo>
                  <a:lnTo>
                    <a:pt x="581" y="767"/>
                  </a:lnTo>
                  <a:lnTo>
                    <a:pt x="558" y="1115"/>
                  </a:lnTo>
                  <a:lnTo>
                    <a:pt x="511" y="1301"/>
                  </a:lnTo>
                  <a:lnTo>
                    <a:pt x="465" y="1486"/>
                  </a:lnTo>
                  <a:lnTo>
                    <a:pt x="395" y="1672"/>
                  </a:lnTo>
                  <a:lnTo>
                    <a:pt x="279" y="1858"/>
                  </a:lnTo>
                  <a:lnTo>
                    <a:pt x="163" y="2020"/>
                  </a:lnTo>
                  <a:lnTo>
                    <a:pt x="0" y="2183"/>
                  </a:lnTo>
                  <a:lnTo>
                    <a:pt x="2206" y="2461"/>
                  </a:lnTo>
                  <a:lnTo>
                    <a:pt x="1951" y="1765"/>
                  </a:lnTo>
                  <a:lnTo>
                    <a:pt x="1858" y="1509"/>
                  </a:lnTo>
                  <a:lnTo>
                    <a:pt x="1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34"/>
            <p:cNvSpPr/>
            <p:nvPr/>
          </p:nvSpPr>
          <p:spPr>
            <a:xfrm>
              <a:off x="1987698" y="6765378"/>
              <a:ext cx="422016" cy="74362"/>
            </a:xfrm>
            <a:custGeom>
              <a:avLst/>
              <a:gdLst/>
              <a:ahLst/>
              <a:cxnLst/>
              <a:rect l="l" t="t" r="r" b="b"/>
              <a:pathLst>
                <a:path w="3297" h="581" extrusionOk="0">
                  <a:moveTo>
                    <a:pt x="0" y="0"/>
                  </a:moveTo>
                  <a:lnTo>
                    <a:pt x="23" y="581"/>
                  </a:lnTo>
                  <a:lnTo>
                    <a:pt x="3297" y="581"/>
                  </a:lnTo>
                  <a:lnTo>
                    <a:pt x="3134" y="348"/>
                  </a:lnTo>
                  <a:lnTo>
                    <a:pt x="3018" y="163"/>
                  </a:lnTo>
                  <a:lnTo>
                    <a:pt x="2902" y="0"/>
                  </a:lnTo>
                  <a:close/>
                </a:path>
              </a:pathLst>
            </a:custGeom>
            <a:solidFill>
              <a:srgbClr val="4754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34"/>
            <p:cNvSpPr/>
            <p:nvPr/>
          </p:nvSpPr>
          <p:spPr>
            <a:xfrm>
              <a:off x="1987698" y="6765378"/>
              <a:ext cx="422016" cy="74362"/>
            </a:xfrm>
            <a:custGeom>
              <a:avLst/>
              <a:gdLst/>
              <a:ahLst/>
              <a:cxnLst/>
              <a:rect l="l" t="t" r="r" b="b"/>
              <a:pathLst>
                <a:path w="3297" h="581" extrusionOk="0">
                  <a:moveTo>
                    <a:pt x="0" y="0"/>
                  </a:moveTo>
                  <a:lnTo>
                    <a:pt x="23" y="581"/>
                  </a:lnTo>
                  <a:lnTo>
                    <a:pt x="3297" y="581"/>
                  </a:lnTo>
                  <a:lnTo>
                    <a:pt x="3134" y="348"/>
                  </a:lnTo>
                  <a:lnTo>
                    <a:pt x="3018" y="163"/>
                  </a:lnTo>
                  <a:lnTo>
                    <a:pt x="29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34"/>
            <p:cNvSpPr/>
            <p:nvPr/>
          </p:nvSpPr>
          <p:spPr>
            <a:xfrm>
              <a:off x="1990642" y="6839613"/>
              <a:ext cx="448768" cy="240877"/>
            </a:xfrm>
            <a:custGeom>
              <a:avLst/>
              <a:gdLst/>
              <a:ahLst/>
              <a:cxnLst/>
              <a:rect l="l" t="t" r="r" b="b"/>
              <a:pathLst>
                <a:path w="3506" h="1882" extrusionOk="0">
                  <a:moveTo>
                    <a:pt x="0" y="1"/>
                  </a:moveTo>
                  <a:lnTo>
                    <a:pt x="70" y="1881"/>
                  </a:lnTo>
                  <a:lnTo>
                    <a:pt x="3506" y="1881"/>
                  </a:lnTo>
                  <a:lnTo>
                    <a:pt x="3506" y="604"/>
                  </a:lnTo>
                  <a:lnTo>
                    <a:pt x="3390" y="279"/>
                  </a:lnTo>
                  <a:lnTo>
                    <a:pt x="32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34"/>
            <p:cNvSpPr/>
            <p:nvPr/>
          </p:nvSpPr>
          <p:spPr>
            <a:xfrm>
              <a:off x="2198639" y="7080364"/>
              <a:ext cx="344832" cy="127862"/>
            </a:xfrm>
            <a:custGeom>
              <a:avLst/>
              <a:gdLst/>
              <a:ahLst/>
              <a:cxnLst/>
              <a:rect l="l" t="t" r="r" b="b"/>
              <a:pathLst>
                <a:path w="2694" h="999" extrusionOk="0">
                  <a:moveTo>
                    <a:pt x="0" y="0"/>
                  </a:moveTo>
                  <a:lnTo>
                    <a:pt x="1324" y="998"/>
                  </a:lnTo>
                  <a:lnTo>
                    <a:pt x="2206" y="998"/>
                  </a:lnTo>
                  <a:lnTo>
                    <a:pt x="2276" y="743"/>
                  </a:lnTo>
                  <a:lnTo>
                    <a:pt x="2368" y="511"/>
                  </a:lnTo>
                  <a:lnTo>
                    <a:pt x="2508" y="256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34"/>
            <p:cNvSpPr/>
            <p:nvPr/>
          </p:nvSpPr>
          <p:spPr>
            <a:xfrm>
              <a:off x="1170428" y="7113002"/>
              <a:ext cx="246784" cy="454748"/>
            </a:xfrm>
            <a:custGeom>
              <a:avLst/>
              <a:gdLst/>
              <a:ahLst/>
              <a:cxnLst/>
              <a:rect l="l" t="t" r="r" b="b"/>
              <a:pathLst>
                <a:path w="1928" h="3553" extrusionOk="0">
                  <a:moveTo>
                    <a:pt x="233" y="1"/>
                  </a:moveTo>
                  <a:lnTo>
                    <a:pt x="233" y="418"/>
                  </a:lnTo>
                  <a:lnTo>
                    <a:pt x="24" y="418"/>
                  </a:lnTo>
                  <a:lnTo>
                    <a:pt x="24" y="674"/>
                  </a:lnTo>
                  <a:lnTo>
                    <a:pt x="0" y="1324"/>
                  </a:lnTo>
                  <a:lnTo>
                    <a:pt x="0" y="1788"/>
                  </a:lnTo>
                  <a:lnTo>
                    <a:pt x="24" y="2322"/>
                  </a:lnTo>
                  <a:lnTo>
                    <a:pt x="70" y="2903"/>
                  </a:lnTo>
                  <a:lnTo>
                    <a:pt x="140" y="3553"/>
                  </a:lnTo>
                  <a:lnTo>
                    <a:pt x="627" y="3553"/>
                  </a:lnTo>
                  <a:lnTo>
                    <a:pt x="581" y="3297"/>
                  </a:lnTo>
                  <a:lnTo>
                    <a:pt x="511" y="3019"/>
                  </a:lnTo>
                  <a:lnTo>
                    <a:pt x="488" y="2647"/>
                  </a:lnTo>
                  <a:lnTo>
                    <a:pt x="488" y="2229"/>
                  </a:lnTo>
                  <a:lnTo>
                    <a:pt x="511" y="2020"/>
                  </a:lnTo>
                  <a:lnTo>
                    <a:pt x="558" y="1788"/>
                  </a:lnTo>
                  <a:lnTo>
                    <a:pt x="627" y="1533"/>
                  </a:lnTo>
                  <a:lnTo>
                    <a:pt x="720" y="1301"/>
                  </a:lnTo>
                  <a:lnTo>
                    <a:pt x="836" y="1069"/>
                  </a:lnTo>
                  <a:lnTo>
                    <a:pt x="999" y="836"/>
                  </a:lnTo>
                  <a:lnTo>
                    <a:pt x="1161" y="604"/>
                  </a:lnTo>
                  <a:lnTo>
                    <a:pt x="1393" y="395"/>
                  </a:lnTo>
                  <a:lnTo>
                    <a:pt x="1649" y="186"/>
                  </a:lnTo>
                  <a:lnTo>
                    <a:pt x="1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34"/>
            <p:cNvSpPr/>
            <p:nvPr/>
          </p:nvSpPr>
          <p:spPr>
            <a:xfrm>
              <a:off x="2644384" y="7172559"/>
              <a:ext cx="529147" cy="525833"/>
            </a:xfrm>
            <a:custGeom>
              <a:avLst/>
              <a:gdLst/>
              <a:ahLst/>
              <a:cxnLst/>
              <a:rect l="l" t="t" r="r" b="b"/>
              <a:pathLst>
                <a:path w="3855" h="3831" extrusionOk="0">
                  <a:moveTo>
                    <a:pt x="1741" y="0"/>
                  </a:moveTo>
                  <a:lnTo>
                    <a:pt x="1532" y="23"/>
                  </a:lnTo>
                  <a:lnTo>
                    <a:pt x="1347" y="70"/>
                  </a:lnTo>
                  <a:lnTo>
                    <a:pt x="1184" y="139"/>
                  </a:lnTo>
                  <a:lnTo>
                    <a:pt x="1022" y="232"/>
                  </a:lnTo>
                  <a:lnTo>
                    <a:pt x="859" y="325"/>
                  </a:lnTo>
                  <a:lnTo>
                    <a:pt x="697" y="441"/>
                  </a:lnTo>
                  <a:lnTo>
                    <a:pt x="581" y="557"/>
                  </a:lnTo>
                  <a:lnTo>
                    <a:pt x="441" y="697"/>
                  </a:lnTo>
                  <a:lnTo>
                    <a:pt x="325" y="836"/>
                  </a:lnTo>
                  <a:lnTo>
                    <a:pt x="232" y="999"/>
                  </a:lnTo>
                  <a:lnTo>
                    <a:pt x="163" y="1161"/>
                  </a:lnTo>
                  <a:lnTo>
                    <a:pt x="93" y="1347"/>
                  </a:lnTo>
                  <a:lnTo>
                    <a:pt x="47" y="1532"/>
                  </a:lnTo>
                  <a:lnTo>
                    <a:pt x="23" y="1718"/>
                  </a:lnTo>
                  <a:lnTo>
                    <a:pt x="0" y="1927"/>
                  </a:lnTo>
                  <a:lnTo>
                    <a:pt x="23" y="2113"/>
                  </a:lnTo>
                  <a:lnTo>
                    <a:pt x="47" y="2299"/>
                  </a:lnTo>
                  <a:lnTo>
                    <a:pt x="93" y="2484"/>
                  </a:lnTo>
                  <a:lnTo>
                    <a:pt x="163" y="2670"/>
                  </a:lnTo>
                  <a:lnTo>
                    <a:pt x="232" y="2833"/>
                  </a:lnTo>
                  <a:lnTo>
                    <a:pt x="325" y="2995"/>
                  </a:lnTo>
                  <a:lnTo>
                    <a:pt x="441" y="3134"/>
                  </a:lnTo>
                  <a:lnTo>
                    <a:pt x="581" y="3274"/>
                  </a:lnTo>
                  <a:lnTo>
                    <a:pt x="697" y="3390"/>
                  </a:lnTo>
                  <a:lnTo>
                    <a:pt x="859" y="3506"/>
                  </a:lnTo>
                  <a:lnTo>
                    <a:pt x="1022" y="3599"/>
                  </a:lnTo>
                  <a:lnTo>
                    <a:pt x="1184" y="3692"/>
                  </a:lnTo>
                  <a:lnTo>
                    <a:pt x="1347" y="3761"/>
                  </a:lnTo>
                  <a:lnTo>
                    <a:pt x="1532" y="3808"/>
                  </a:lnTo>
                  <a:lnTo>
                    <a:pt x="1741" y="3831"/>
                  </a:lnTo>
                  <a:lnTo>
                    <a:pt x="2136" y="3831"/>
                  </a:lnTo>
                  <a:lnTo>
                    <a:pt x="2322" y="3808"/>
                  </a:lnTo>
                  <a:lnTo>
                    <a:pt x="2508" y="3761"/>
                  </a:lnTo>
                  <a:lnTo>
                    <a:pt x="2670" y="3692"/>
                  </a:lnTo>
                  <a:lnTo>
                    <a:pt x="2856" y="3599"/>
                  </a:lnTo>
                  <a:lnTo>
                    <a:pt x="2995" y="3506"/>
                  </a:lnTo>
                  <a:lnTo>
                    <a:pt x="3158" y="3390"/>
                  </a:lnTo>
                  <a:lnTo>
                    <a:pt x="3297" y="3274"/>
                  </a:lnTo>
                  <a:lnTo>
                    <a:pt x="3413" y="3134"/>
                  </a:lnTo>
                  <a:lnTo>
                    <a:pt x="3529" y="2995"/>
                  </a:lnTo>
                  <a:lnTo>
                    <a:pt x="3622" y="2833"/>
                  </a:lnTo>
                  <a:lnTo>
                    <a:pt x="3692" y="2670"/>
                  </a:lnTo>
                  <a:lnTo>
                    <a:pt x="3761" y="2484"/>
                  </a:lnTo>
                  <a:lnTo>
                    <a:pt x="3808" y="2299"/>
                  </a:lnTo>
                  <a:lnTo>
                    <a:pt x="3854" y="2113"/>
                  </a:lnTo>
                  <a:lnTo>
                    <a:pt x="3854" y="1927"/>
                  </a:lnTo>
                  <a:lnTo>
                    <a:pt x="3854" y="1718"/>
                  </a:lnTo>
                  <a:lnTo>
                    <a:pt x="3808" y="1532"/>
                  </a:lnTo>
                  <a:lnTo>
                    <a:pt x="3761" y="1347"/>
                  </a:lnTo>
                  <a:lnTo>
                    <a:pt x="3692" y="1161"/>
                  </a:lnTo>
                  <a:lnTo>
                    <a:pt x="3622" y="999"/>
                  </a:lnTo>
                  <a:lnTo>
                    <a:pt x="3529" y="836"/>
                  </a:lnTo>
                  <a:lnTo>
                    <a:pt x="3413" y="697"/>
                  </a:lnTo>
                  <a:lnTo>
                    <a:pt x="3297" y="557"/>
                  </a:lnTo>
                  <a:lnTo>
                    <a:pt x="3158" y="441"/>
                  </a:lnTo>
                  <a:lnTo>
                    <a:pt x="2995" y="325"/>
                  </a:lnTo>
                  <a:lnTo>
                    <a:pt x="2856" y="232"/>
                  </a:lnTo>
                  <a:lnTo>
                    <a:pt x="2670" y="139"/>
                  </a:lnTo>
                  <a:lnTo>
                    <a:pt x="2508" y="70"/>
                  </a:lnTo>
                  <a:lnTo>
                    <a:pt x="2322" y="23"/>
                  </a:lnTo>
                  <a:lnTo>
                    <a:pt x="21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34"/>
            <p:cNvSpPr/>
            <p:nvPr/>
          </p:nvSpPr>
          <p:spPr>
            <a:xfrm>
              <a:off x="1341292" y="7170995"/>
              <a:ext cx="529161" cy="528956"/>
            </a:xfrm>
            <a:custGeom>
              <a:avLst/>
              <a:gdLst/>
              <a:ahLst/>
              <a:cxnLst/>
              <a:rect l="l" t="t" r="r" b="b"/>
              <a:pathLst>
                <a:path w="3832" h="3831" extrusionOk="0">
                  <a:moveTo>
                    <a:pt x="1718" y="0"/>
                  </a:moveTo>
                  <a:lnTo>
                    <a:pt x="1533" y="23"/>
                  </a:lnTo>
                  <a:lnTo>
                    <a:pt x="1347" y="70"/>
                  </a:lnTo>
                  <a:lnTo>
                    <a:pt x="1161" y="139"/>
                  </a:lnTo>
                  <a:lnTo>
                    <a:pt x="999" y="232"/>
                  </a:lnTo>
                  <a:lnTo>
                    <a:pt x="836" y="325"/>
                  </a:lnTo>
                  <a:lnTo>
                    <a:pt x="697" y="441"/>
                  </a:lnTo>
                  <a:lnTo>
                    <a:pt x="558" y="557"/>
                  </a:lnTo>
                  <a:lnTo>
                    <a:pt x="418" y="697"/>
                  </a:lnTo>
                  <a:lnTo>
                    <a:pt x="325" y="836"/>
                  </a:lnTo>
                  <a:lnTo>
                    <a:pt x="232" y="999"/>
                  </a:lnTo>
                  <a:lnTo>
                    <a:pt x="140" y="1161"/>
                  </a:lnTo>
                  <a:lnTo>
                    <a:pt x="70" y="1347"/>
                  </a:lnTo>
                  <a:lnTo>
                    <a:pt x="24" y="1532"/>
                  </a:lnTo>
                  <a:lnTo>
                    <a:pt x="0" y="1718"/>
                  </a:lnTo>
                  <a:lnTo>
                    <a:pt x="0" y="1927"/>
                  </a:lnTo>
                  <a:lnTo>
                    <a:pt x="0" y="2113"/>
                  </a:lnTo>
                  <a:lnTo>
                    <a:pt x="24" y="2299"/>
                  </a:lnTo>
                  <a:lnTo>
                    <a:pt x="70" y="2484"/>
                  </a:lnTo>
                  <a:lnTo>
                    <a:pt x="140" y="2670"/>
                  </a:lnTo>
                  <a:lnTo>
                    <a:pt x="232" y="2833"/>
                  </a:lnTo>
                  <a:lnTo>
                    <a:pt x="325" y="2995"/>
                  </a:lnTo>
                  <a:lnTo>
                    <a:pt x="418" y="3134"/>
                  </a:lnTo>
                  <a:lnTo>
                    <a:pt x="558" y="3274"/>
                  </a:lnTo>
                  <a:lnTo>
                    <a:pt x="697" y="3390"/>
                  </a:lnTo>
                  <a:lnTo>
                    <a:pt x="836" y="3506"/>
                  </a:lnTo>
                  <a:lnTo>
                    <a:pt x="999" y="3599"/>
                  </a:lnTo>
                  <a:lnTo>
                    <a:pt x="1161" y="3692"/>
                  </a:lnTo>
                  <a:lnTo>
                    <a:pt x="1347" y="3761"/>
                  </a:lnTo>
                  <a:lnTo>
                    <a:pt x="1533" y="3808"/>
                  </a:lnTo>
                  <a:lnTo>
                    <a:pt x="1718" y="3831"/>
                  </a:lnTo>
                  <a:lnTo>
                    <a:pt x="2113" y="3831"/>
                  </a:lnTo>
                  <a:lnTo>
                    <a:pt x="2299" y="3808"/>
                  </a:lnTo>
                  <a:lnTo>
                    <a:pt x="2484" y="3761"/>
                  </a:lnTo>
                  <a:lnTo>
                    <a:pt x="2670" y="3692"/>
                  </a:lnTo>
                  <a:lnTo>
                    <a:pt x="2833" y="3599"/>
                  </a:lnTo>
                  <a:lnTo>
                    <a:pt x="2995" y="3506"/>
                  </a:lnTo>
                  <a:lnTo>
                    <a:pt x="3135" y="3390"/>
                  </a:lnTo>
                  <a:lnTo>
                    <a:pt x="3274" y="3274"/>
                  </a:lnTo>
                  <a:lnTo>
                    <a:pt x="3390" y="3134"/>
                  </a:lnTo>
                  <a:lnTo>
                    <a:pt x="3506" y="2995"/>
                  </a:lnTo>
                  <a:lnTo>
                    <a:pt x="3599" y="2833"/>
                  </a:lnTo>
                  <a:lnTo>
                    <a:pt x="3692" y="2670"/>
                  </a:lnTo>
                  <a:lnTo>
                    <a:pt x="3761" y="2484"/>
                  </a:lnTo>
                  <a:lnTo>
                    <a:pt x="3808" y="2299"/>
                  </a:lnTo>
                  <a:lnTo>
                    <a:pt x="3831" y="2113"/>
                  </a:lnTo>
                  <a:lnTo>
                    <a:pt x="3831" y="1927"/>
                  </a:lnTo>
                  <a:lnTo>
                    <a:pt x="3831" y="1718"/>
                  </a:lnTo>
                  <a:lnTo>
                    <a:pt x="3808" y="1532"/>
                  </a:lnTo>
                  <a:lnTo>
                    <a:pt x="3761" y="1347"/>
                  </a:lnTo>
                  <a:lnTo>
                    <a:pt x="3692" y="1161"/>
                  </a:lnTo>
                  <a:lnTo>
                    <a:pt x="3599" y="999"/>
                  </a:lnTo>
                  <a:lnTo>
                    <a:pt x="3506" y="836"/>
                  </a:lnTo>
                  <a:lnTo>
                    <a:pt x="3390" y="697"/>
                  </a:lnTo>
                  <a:lnTo>
                    <a:pt x="3274" y="557"/>
                  </a:lnTo>
                  <a:lnTo>
                    <a:pt x="3135" y="441"/>
                  </a:lnTo>
                  <a:lnTo>
                    <a:pt x="2995" y="325"/>
                  </a:lnTo>
                  <a:lnTo>
                    <a:pt x="2833" y="232"/>
                  </a:lnTo>
                  <a:lnTo>
                    <a:pt x="2670" y="139"/>
                  </a:lnTo>
                  <a:lnTo>
                    <a:pt x="2484" y="70"/>
                  </a:lnTo>
                  <a:lnTo>
                    <a:pt x="2299" y="23"/>
                  </a:lnTo>
                  <a:lnTo>
                    <a:pt x="21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34"/>
            <p:cNvSpPr/>
            <p:nvPr/>
          </p:nvSpPr>
          <p:spPr>
            <a:xfrm>
              <a:off x="2575978" y="7127849"/>
              <a:ext cx="665856" cy="639054"/>
            </a:xfrm>
            <a:custGeom>
              <a:avLst/>
              <a:gdLst/>
              <a:ahLst/>
              <a:cxnLst/>
              <a:rect l="l" t="t" r="r" b="b"/>
              <a:pathLst>
                <a:path w="5202" h="4993" extrusionOk="0">
                  <a:moveTo>
                    <a:pt x="2810" y="488"/>
                  </a:moveTo>
                  <a:lnTo>
                    <a:pt x="2996" y="511"/>
                  </a:lnTo>
                  <a:lnTo>
                    <a:pt x="3182" y="558"/>
                  </a:lnTo>
                  <a:lnTo>
                    <a:pt x="3344" y="627"/>
                  </a:lnTo>
                  <a:lnTo>
                    <a:pt x="3530" y="720"/>
                  </a:lnTo>
                  <a:lnTo>
                    <a:pt x="3669" y="813"/>
                  </a:lnTo>
                  <a:lnTo>
                    <a:pt x="3832" y="929"/>
                  </a:lnTo>
                  <a:lnTo>
                    <a:pt x="3971" y="1045"/>
                  </a:lnTo>
                  <a:lnTo>
                    <a:pt x="4087" y="1185"/>
                  </a:lnTo>
                  <a:lnTo>
                    <a:pt x="4203" y="1324"/>
                  </a:lnTo>
                  <a:lnTo>
                    <a:pt x="4296" y="1487"/>
                  </a:lnTo>
                  <a:lnTo>
                    <a:pt x="4366" y="1649"/>
                  </a:lnTo>
                  <a:lnTo>
                    <a:pt x="4435" y="1835"/>
                  </a:lnTo>
                  <a:lnTo>
                    <a:pt x="4482" y="2020"/>
                  </a:lnTo>
                  <a:lnTo>
                    <a:pt x="4528" y="2206"/>
                  </a:lnTo>
                  <a:lnTo>
                    <a:pt x="4528" y="2415"/>
                  </a:lnTo>
                  <a:lnTo>
                    <a:pt x="4528" y="2601"/>
                  </a:lnTo>
                  <a:lnTo>
                    <a:pt x="4482" y="2787"/>
                  </a:lnTo>
                  <a:lnTo>
                    <a:pt x="4435" y="2972"/>
                  </a:lnTo>
                  <a:lnTo>
                    <a:pt x="4366" y="3158"/>
                  </a:lnTo>
                  <a:lnTo>
                    <a:pt x="4296" y="3321"/>
                  </a:lnTo>
                  <a:lnTo>
                    <a:pt x="4203" y="3483"/>
                  </a:lnTo>
                  <a:lnTo>
                    <a:pt x="4087" y="3622"/>
                  </a:lnTo>
                  <a:lnTo>
                    <a:pt x="3971" y="3762"/>
                  </a:lnTo>
                  <a:lnTo>
                    <a:pt x="3832" y="3878"/>
                  </a:lnTo>
                  <a:lnTo>
                    <a:pt x="3669" y="3994"/>
                  </a:lnTo>
                  <a:lnTo>
                    <a:pt x="3530" y="4087"/>
                  </a:lnTo>
                  <a:lnTo>
                    <a:pt x="3344" y="4180"/>
                  </a:lnTo>
                  <a:lnTo>
                    <a:pt x="3182" y="4249"/>
                  </a:lnTo>
                  <a:lnTo>
                    <a:pt x="2996" y="4296"/>
                  </a:lnTo>
                  <a:lnTo>
                    <a:pt x="2810" y="4319"/>
                  </a:lnTo>
                  <a:lnTo>
                    <a:pt x="2415" y="4319"/>
                  </a:lnTo>
                  <a:lnTo>
                    <a:pt x="2206" y="4296"/>
                  </a:lnTo>
                  <a:lnTo>
                    <a:pt x="2021" y="4249"/>
                  </a:lnTo>
                  <a:lnTo>
                    <a:pt x="1858" y="4180"/>
                  </a:lnTo>
                  <a:lnTo>
                    <a:pt x="1696" y="4087"/>
                  </a:lnTo>
                  <a:lnTo>
                    <a:pt x="1533" y="3994"/>
                  </a:lnTo>
                  <a:lnTo>
                    <a:pt x="1371" y="3878"/>
                  </a:lnTo>
                  <a:lnTo>
                    <a:pt x="1255" y="3762"/>
                  </a:lnTo>
                  <a:lnTo>
                    <a:pt x="1115" y="3622"/>
                  </a:lnTo>
                  <a:lnTo>
                    <a:pt x="999" y="3483"/>
                  </a:lnTo>
                  <a:lnTo>
                    <a:pt x="906" y="3321"/>
                  </a:lnTo>
                  <a:lnTo>
                    <a:pt x="837" y="3158"/>
                  </a:lnTo>
                  <a:lnTo>
                    <a:pt x="767" y="2972"/>
                  </a:lnTo>
                  <a:lnTo>
                    <a:pt x="721" y="2787"/>
                  </a:lnTo>
                  <a:lnTo>
                    <a:pt x="697" y="2601"/>
                  </a:lnTo>
                  <a:lnTo>
                    <a:pt x="674" y="2415"/>
                  </a:lnTo>
                  <a:lnTo>
                    <a:pt x="697" y="2206"/>
                  </a:lnTo>
                  <a:lnTo>
                    <a:pt x="721" y="2020"/>
                  </a:lnTo>
                  <a:lnTo>
                    <a:pt x="767" y="1835"/>
                  </a:lnTo>
                  <a:lnTo>
                    <a:pt x="837" y="1649"/>
                  </a:lnTo>
                  <a:lnTo>
                    <a:pt x="906" y="1487"/>
                  </a:lnTo>
                  <a:lnTo>
                    <a:pt x="999" y="1324"/>
                  </a:lnTo>
                  <a:lnTo>
                    <a:pt x="1115" y="1185"/>
                  </a:lnTo>
                  <a:lnTo>
                    <a:pt x="1255" y="1045"/>
                  </a:lnTo>
                  <a:lnTo>
                    <a:pt x="1371" y="929"/>
                  </a:lnTo>
                  <a:lnTo>
                    <a:pt x="1533" y="813"/>
                  </a:lnTo>
                  <a:lnTo>
                    <a:pt x="1696" y="720"/>
                  </a:lnTo>
                  <a:lnTo>
                    <a:pt x="1858" y="627"/>
                  </a:lnTo>
                  <a:lnTo>
                    <a:pt x="2021" y="558"/>
                  </a:lnTo>
                  <a:lnTo>
                    <a:pt x="2206" y="511"/>
                  </a:lnTo>
                  <a:lnTo>
                    <a:pt x="2415" y="488"/>
                  </a:lnTo>
                  <a:close/>
                  <a:moveTo>
                    <a:pt x="1603" y="1"/>
                  </a:moveTo>
                  <a:lnTo>
                    <a:pt x="1255" y="186"/>
                  </a:lnTo>
                  <a:lnTo>
                    <a:pt x="953" y="395"/>
                  </a:lnTo>
                  <a:lnTo>
                    <a:pt x="674" y="651"/>
                  </a:lnTo>
                  <a:lnTo>
                    <a:pt x="442" y="953"/>
                  </a:lnTo>
                  <a:lnTo>
                    <a:pt x="256" y="1278"/>
                  </a:lnTo>
                  <a:lnTo>
                    <a:pt x="187" y="1463"/>
                  </a:lnTo>
                  <a:lnTo>
                    <a:pt x="117" y="1626"/>
                  </a:lnTo>
                  <a:lnTo>
                    <a:pt x="71" y="1812"/>
                  </a:lnTo>
                  <a:lnTo>
                    <a:pt x="47" y="2020"/>
                  </a:lnTo>
                  <a:lnTo>
                    <a:pt x="24" y="2206"/>
                  </a:lnTo>
                  <a:lnTo>
                    <a:pt x="1" y="2415"/>
                  </a:lnTo>
                  <a:lnTo>
                    <a:pt x="24" y="2601"/>
                  </a:lnTo>
                  <a:lnTo>
                    <a:pt x="47" y="2810"/>
                  </a:lnTo>
                  <a:lnTo>
                    <a:pt x="71" y="2996"/>
                  </a:lnTo>
                  <a:lnTo>
                    <a:pt x="117" y="3181"/>
                  </a:lnTo>
                  <a:lnTo>
                    <a:pt x="187" y="3390"/>
                  </a:lnTo>
                  <a:lnTo>
                    <a:pt x="280" y="3576"/>
                  </a:lnTo>
                  <a:lnTo>
                    <a:pt x="372" y="3739"/>
                  </a:lnTo>
                  <a:lnTo>
                    <a:pt x="488" y="3924"/>
                  </a:lnTo>
                  <a:lnTo>
                    <a:pt x="605" y="4087"/>
                  </a:lnTo>
                  <a:lnTo>
                    <a:pt x="744" y="4226"/>
                  </a:lnTo>
                  <a:lnTo>
                    <a:pt x="906" y="4365"/>
                  </a:lnTo>
                  <a:lnTo>
                    <a:pt x="1046" y="4481"/>
                  </a:lnTo>
                  <a:lnTo>
                    <a:pt x="1231" y="4598"/>
                  </a:lnTo>
                  <a:lnTo>
                    <a:pt x="1394" y="4714"/>
                  </a:lnTo>
                  <a:lnTo>
                    <a:pt x="1580" y="4783"/>
                  </a:lnTo>
                  <a:lnTo>
                    <a:pt x="1765" y="4876"/>
                  </a:lnTo>
                  <a:lnTo>
                    <a:pt x="1974" y="4923"/>
                  </a:lnTo>
                  <a:lnTo>
                    <a:pt x="2183" y="4969"/>
                  </a:lnTo>
                  <a:lnTo>
                    <a:pt x="2392" y="4992"/>
                  </a:lnTo>
                  <a:lnTo>
                    <a:pt x="2810" y="4992"/>
                  </a:lnTo>
                  <a:lnTo>
                    <a:pt x="3019" y="4969"/>
                  </a:lnTo>
                  <a:lnTo>
                    <a:pt x="3228" y="4923"/>
                  </a:lnTo>
                  <a:lnTo>
                    <a:pt x="3437" y="4876"/>
                  </a:lnTo>
                  <a:lnTo>
                    <a:pt x="3623" y="4806"/>
                  </a:lnTo>
                  <a:lnTo>
                    <a:pt x="3808" y="4714"/>
                  </a:lnTo>
                  <a:lnTo>
                    <a:pt x="3971" y="4621"/>
                  </a:lnTo>
                  <a:lnTo>
                    <a:pt x="4133" y="4505"/>
                  </a:lnTo>
                  <a:lnTo>
                    <a:pt x="4296" y="4365"/>
                  </a:lnTo>
                  <a:lnTo>
                    <a:pt x="4435" y="4226"/>
                  </a:lnTo>
                  <a:lnTo>
                    <a:pt x="4575" y="4087"/>
                  </a:lnTo>
                  <a:lnTo>
                    <a:pt x="4714" y="3924"/>
                  </a:lnTo>
                  <a:lnTo>
                    <a:pt x="4807" y="3762"/>
                  </a:lnTo>
                  <a:lnTo>
                    <a:pt x="4923" y="3576"/>
                  </a:lnTo>
                  <a:lnTo>
                    <a:pt x="4992" y="3413"/>
                  </a:lnTo>
                  <a:lnTo>
                    <a:pt x="5062" y="3205"/>
                  </a:lnTo>
                  <a:lnTo>
                    <a:pt x="5132" y="3019"/>
                  </a:lnTo>
                  <a:lnTo>
                    <a:pt x="5178" y="2810"/>
                  </a:lnTo>
                  <a:lnTo>
                    <a:pt x="5201" y="2624"/>
                  </a:lnTo>
                  <a:lnTo>
                    <a:pt x="5201" y="2415"/>
                  </a:lnTo>
                  <a:lnTo>
                    <a:pt x="5201" y="2206"/>
                  </a:lnTo>
                  <a:lnTo>
                    <a:pt x="5178" y="1997"/>
                  </a:lnTo>
                  <a:lnTo>
                    <a:pt x="5132" y="1788"/>
                  </a:lnTo>
                  <a:lnTo>
                    <a:pt x="5062" y="1603"/>
                  </a:lnTo>
                  <a:lnTo>
                    <a:pt x="4946" y="1278"/>
                  </a:lnTo>
                  <a:lnTo>
                    <a:pt x="4760" y="976"/>
                  </a:lnTo>
                  <a:lnTo>
                    <a:pt x="4551" y="697"/>
                  </a:lnTo>
                  <a:lnTo>
                    <a:pt x="4319" y="442"/>
                  </a:lnTo>
                  <a:lnTo>
                    <a:pt x="4157" y="326"/>
                  </a:lnTo>
                  <a:lnTo>
                    <a:pt x="3971" y="210"/>
                  </a:lnTo>
                  <a:lnTo>
                    <a:pt x="3785" y="94"/>
                  </a:lnTo>
                  <a:lnTo>
                    <a:pt x="35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34"/>
            <p:cNvSpPr/>
            <p:nvPr/>
          </p:nvSpPr>
          <p:spPr>
            <a:xfrm>
              <a:off x="1274490" y="7113002"/>
              <a:ext cx="662784" cy="653901"/>
            </a:xfrm>
            <a:custGeom>
              <a:avLst/>
              <a:gdLst/>
              <a:ahLst/>
              <a:cxnLst/>
              <a:rect l="l" t="t" r="r" b="b"/>
              <a:pathLst>
                <a:path w="5178" h="5109" extrusionOk="0">
                  <a:moveTo>
                    <a:pt x="2786" y="604"/>
                  </a:moveTo>
                  <a:lnTo>
                    <a:pt x="2972" y="627"/>
                  </a:lnTo>
                  <a:lnTo>
                    <a:pt x="3157" y="674"/>
                  </a:lnTo>
                  <a:lnTo>
                    <a:pt x="3343" y="743"/>
                  </a:lnTo>
                  <a:lnTo>
                    <a:pt x="3506" y="836"/>
                  </a:lnTo>
                  <a:lnTo>
                    <a:pt x="3668" y="929"/>
                  </a:lnTo>
                  <a:lnTo>
                    <a:pt x="3808" y="1045"/>
                  </a:lnTo>
                  <a:lnTo>
                    <a:pt x="3947" y="1161"/>
                  </a:lnTo>
                  <a:lnTo>
                    <a:pt x="4063" y="1301"/>
                  </a:lnTo>
                  <a:lnTo>
                    <a:pt x="4179" y="1440"/>
                  </a:lnTo>
                  <a:lnTo>
                    <a:pt x="4272" y="1603"/>
                  </a:lnTo>
                  <a:lnTo>
                    <a:pt x="4365" y="1765"/>
                  </a:lnTo>
                  <a:lnTo>
                    <a:pt x="4434" y="1951"/>
                  </a:lnTo>
                  <a:lnTo>
                    <a:pt x="4481" y="2136"/>
                  </a:lnTo>
                  <a:lnTo>
                    <a:pt x="4504" y="2322"/>
                  </a:lnTo>
                  <a:lnTo>
                    <a:pt x="4504" y="2531"/>
                  </a:lnTo>
                  <a:lnTo>
                    <a:pt x="4504" y="2717"/>
                  </a:lnTo>
                  <a:lnTo>
                    <a:pt x="4481" y="2903"/>
                  </a:lnTo>
                  <a:lnTo>
                    <a:pt x="4434" y="3088"/>
                  </a:lnTo>
                  <a:lnTo>
                    <a:pt x="4365" y="3274"/>
                  </a:lnTo>
                  <a:lnTo>
                    <a:pt x="4272" y="3437"/>
                  </a:lnTo>
                  <a:lnTo>
                    <a:pt x="4179" y="3599"/>
                  </a:lnTo>
                  <a:lnTo>
                    <a:pt x="4063" y="3738"/>
                  </a:lnTo>
                  <a:lnTo>
                    <a:pt x="3947" y="3878"/>
                  </a:lnTo>
                  <a:lnTo>
                    <a:pt x="3808" y="3994"/>
                  </a:lnTo>
                  <a:lnTo>
                    <a:pt x="3668" y="4110"/>
                  </a:lnTo>
                  <a:lnTo>
                    <a:pt x="3506" y="4203"/>
                  </a:lnTo>
                  <a:lnTo>
                    <a:pt x="3343" y="4296"/>
                  </a:lnTo>
                  <a:lnTo>
                    <a:pt x="3157" y="4365"/>
                  </a:lnTo>
                  <a:lnTo>
                    <a:pt x="2972" y="4412"/>
                  </a:lnTo>
                  <a:lnTo>
                    <a:pt x="2786" y="4435"/>
                  </a:lnTo>
                  <a:lnTo>
                    <a:pt x="2391" y="4435"/>
                  </a:lnTo>
                  <a:lnTo>
                    <a:pt x="2206" y="4412"/>
                  </a:lnTo>
                  <a:lnTo>
                    <a:pt x="2020" y="4365"/>
                  </a:lnTo>
                  <a:lnTo>
                    <a:pt x="1834" y="4296"/>
                  </a:lnTo>
                  <a:lnTo>
                    <a:pt x="1672" y="4203"/>
                  </a:lnTo>
                  <a:lnTo>
                    <a:pt x="1509" y="4110"/>
                  </a:lnTo>
                  <a:lnTo>
                    <a:pt x="1370" y="3994"/>
                  </a:lnTo>
                  <a:lnTo>
                    <a:pt x="1231" y="3878"/>
                  </a:lnTo>
                  <a:lnTo>
                    <a:pt x="1091" y="3738"/>
                  </a:lnTo>
                  <a:lnTo>
                    <a:pt x="998" y="3599"/>
                  </a:lnTo>
                  <a:lnTo>
                    <a:pt x="905" y="3437"/>
                  </a:lnTo>
                  <a:lnTo>
                    <a:pt x="813" y="3274"/>
                  </a:lnTo>
                  <a:lnTo>
                    <a:pt x="743" y="3088"/>
                  </a:lnTo>
                  <a:lnTo>
                    <a:pt x="697" y="2903"/>
                  </a:lnTo>
                  <a:lnTo>
                    <a:pt x="673" y="2717"/>
                  </a:lnTo>
                  <a:lnTo>
                    <a:pt x="673" y="2531"/>
                  </a:lnTo>
                  <a:lnTo>
                    <a:pt x="673" y="2322"/>
                  </a:lnTo>
                  <a:lnTo>
                    <a:pt x="697" y="2136"/>
                  </a:lnTo>
                  <a:lnTo>
                    <a:pt x="743" y="1951"/>
                  </a:lnTo>
                  <a:lnTo>
                    <a:pt x="813" y="1765"/>
                  </a:lnTo>
                  <a:lnTo>
                    <a:pt x="905" y="1603"/>
                  </a:lnTo>
                  <a:lnTo>
                    <a:pt x="998" y="1440"/>
                  </a:lnTo>
                  <a:lnTo>
                    <a:pt x="1091" y="1301"/>
                  </a:lnTo>
                  <a:lnTo>
                    <a:pt x="1231" y="1161"/>
                  </a:lnTo>
                  <a:lnTo>
                    <a:pt x="1370" y="1045"/>
                  </a:lnTo>
                  <a:lnTo>
                    <a:pt x="1509" y="929"/>
                  </a:lnTo>
                  <a:lnTo>
                    <a:pt x="1672" y="836"/>
                  </a:lnTo>
                  <a:lnTo>
                    <a:pt x="1834" y="743"/>
                  </a:lnTo>
                  <a:lnTo>
                    <a:pt x="2020" y="674"/>
                  </a:lnTo>
                  <a:lnTo>
                    <a:pt x="2206" y="627"/>
                  </a:lnTo>
                  <a:lnTo>
                    <a:pt x="2391" y="604"/>
                  </a:lnTo>
                  <a:close/>
                  <a:moveTo>
                    <a:pt x="1927" y="1"/>
                  </a:moveTo>
                  <a:lnTo>
                    <a:pt x="1718" y="70"/>
                  </a:lnTo>
                  <a:lnTo>
                    <a:pt x="1532" y="140"/>
                  </a:lnTo>
                  <a:lnTo>
                    <a:pt x="1323" y="256"/>
                  </a:lnTo>
                  <a:lnTo>
                    <a:pt x="1161" y="349"/>
                  </a:lnTo>
                  <a:lnTo>
                    <a:pt x="975" y="488"/>
                  </a:lnTo>
                  <a:lnTo>
                    <a:pt x="813" y="604"/>
                  </a:lnTo>
                  <a:lnTo>
                    <a:pt x="673" y="767"/>
                  </a:lnTo>
                  <a:lnTo>
                    <a:pt x="534" y="929"/>
                  </a:lnTo>
                  <a:lnTo>
                    <a:pt x="418" y="1092"/>
                  </a:lnTo>
                  <a:lnTo>
                    <a:pt x="302" y="1277"/>
                  </a:lnTo>
                  <a:lnTo>
                    <a:pt x="209" y="1463"/>
                  </a:lnTo>
                  <a:lnTo>
                    <a:pt x="139" y="1649"/>
                  </a:lnTo>
                  <a:lnTo>
                    <a:pt x="70" y="1858"/>
                  </a:lnTo>
                  <a:lnTo>
                    <a:pt x="23" y="2067"/>
                  </a:lnTo>
                  <a:lnTo>
                    <a:pt x="0" y="2299"/>
                  </a:lnTo>
                  <a:lnTo>
                    <a:pt x="0" y="2531"/>
                  </a:lnTo>
                  <a:lnTo>
                    <a:pt x="0" y="2717"/>
                  </a:lnTo>
                  <a:lnTo>
                    <a:pt x="23" y="2926"/>
                  </a:lnTo>
                  <a:lnTo>
                    <a:pt x="46" y="3112"/>
                  </a:lnTo>
                  <a:lnTo>
                    <a:pt x="116" y="3297"/>
                  </a:lnTo>
                  <a:lnTo>
                    <a:pt x="186" y="3506"/>
                  </a:lnTo>
                  <a:lnTo>
                    <a:pt x="255" y="3692"/>
                  </a:lnTo>
                  <a:lnTo>
                    <a:pt x="372" y="3855"/>
                  </a:lnTo>
                  <a:lnTo>
                    <a:pt x="464" y="4040"/>
                  </a:lnTo>
                  <a:lnTo>
                    <a:pt x="604" y="4203"/>
                  </a:lnTo>
                  <a:lnTo>
                    <a:pt x="743" y="4342"/>
                  </a:lnTo>
                  <a:lnTo>
                    <a:pt x="882" y="4481"/>
                  </a:lnTo>
                  <a:lnTo>
                    <a:pt x="1045" y="4597"/>
                  </a:lnTo>
                  <a:lnTo>
                    <a:pt x="1207" y="4714"/>
                  </a:lnTo>
                  <a:lnTo>
                    <a:pt x="1370" y="4830"/>
                  </a:lnTo>
                  <a:lnTo>
                    <a:pt x="1556" y="4899"/>
                  </a:lnTo>
                  <a:lnTo>
                    <a:pt x="1765" y="4992"/>
                  </a:lnTo>
                  <a:lnTo>
                    <a:pt x="1950" y="5039"/>
                  </a:lnTo>
                  <a:lnTo>
                    <a:pt x="2159" y="5085"/>
                  </a:lnTo>
                  <a:lnTo>
                    <a:pt x="2368" y="5108"/>
                  </a:lnTo>
                  <a:lnTo>
                    <a:pt x="2809" y="5108"/>
                  </a:lnTo>
                  <a:lnTo>
                    <a:pt x="3018" y="5085"/>
                  </a:lnTo>
                  <a:lnTo>
                    <a:pt x="3227" y="5039"/>
                  </a:lnTo>
                  <a:lnTo>
                    <a:pt x="3413" y="4992"/>
                  </a:lnTo>
                  <a:lnTo>
                    <a:pt x="3599" y="4899"/>
                  </a:lnTo>
                  <a:lnTo>
                    <a:pt x="3784" y="4830"/>
                  </a:lnTo>
                  <a:lnTo>
                    <a:pt x="3970" y="4714"/>
                  </a:lnTo>
                  <a:lnTo>
                    <a:pt x="4133" y="4597"/>
                  </a:lnTo>
                  <a:lnTo>
                    <a:pt x="4295" y="4481"/>
                  </a:lnTo>
                  <a:lnTo>
                    <a:pt x="4434" y="4342"/>
                  </a:lnTo>
                  <a:lnTo>
                    <a:pt x="4574" y="4203"/>
                  </a:lnTo>
                  <a:lnTo>
                    <a:pt x="4690" y="4040"/>
                  </a:lnTo>
                  <a:lnTo>
                    <a:pt x="4806" y="3855"/>
                  </a:lnTo>
                  <a:lnTo>
                    <a:pt x="4899" y="3692"/>
                  </a:lnTo>
                  <a:lnTo>
                    <a:pt x="4992" y="3506"/>
                  </a:lnTo>
                  <a:lnTo>
                    <a:pt x="5061" y="3297"/>
                  </a:lnTo>
                  <a:lnTo>
                    <a:pt x="5108" y="3112"/>
                  </a:lnTo>
                  <a:lnTo>
                    <a:pt x="5154" y="2926"/>
                  </a:lnTo>
                  <a:lnTo>
                    <a:pt x="5177" y="2717"/>
                  </a:lnTo>
                  <a:lnTo>
                    <a:pt x="5177" y="2531"/>
                  </a:lnTo>
                  <a:lnTo>
                    <a:pt x="5177" y="2299"/>
                  </a:lnTo>
                  <a:lnTo>
                    <a:pt x="5154" y="2067"/>
                  </a:lnTo>
                  <a:lnTo>
                    <a:pt x="5108" y="1858"/>
                  </a:lnTo>
                  <a:lnTo>
                    <a:pt x="5038" y="1649"/>
                  </a:lnTo>
                  <a:lnTo>
                    <a:pt x="4968" y="1463"/>
                  </a:lnTo>
                  <a:lnTo>
                    <a:pt x="4876" y="1277"/>
                  </a:lnTo>
                  <a:lnTo>
                    <a:pt x="4759" y="1092"/>
                  </a:lnTo>
                  <a:lnTo>
                    <a:pt x="4643" y="929"/>
                  </a:lnTo>
                  <a:lnTo>
                    <a:pt x="4504" y="767"/>
                  </a:lnTo>
                  <a:lnTo>
                    <a:pt x="4342" y="604"/>
                  </a:lnTo>
                  <a:lnTo>
                    <a:pt x="4179" y="465"/>
                  </a:lnTo>
                  <a:lnTo>
                    <a:pt x="4017" y="349"/>
                  </a:lnTo>
                  <a:lnTo>
                    <a:pt x="3831" y="233"/>
                  </a:lnTo>
                  <a:lnTo>
                    <a:pt x="3645" y="140"/>
                  </a:lnTo>
                  <a:lnTo>
                    <a:pt x="3459" y="70"/>
                  </a:lnTo>
                  <a:lnTo>
                    <a:pt x="32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34"/>
            <p:cNvSpPr/>
            <p:nvPr/>
          </p:nvSpPr>
          <p:spPr>
            <a:xfrm>
              <a:off x="2579050" y="6242405"/>
              <a:ext cx="214016" cy="442845"/>
            </a:xfrm>
            <a:custGeom>
              <a:avLst/>
              <a:gdLst/>
              <a:ahLst/>
              <a:cxnLst/>
              <a:rect l="l" t="t" r="r" b="b"/>
              <a:pathLst>
                <a:path w="1672" h="3460" extrusionOk="0">
                  <a:moveTo>
                    <a:pt x="0" y="0"/>
                  </a:moveTo>
                  <a:lnTo>
                    <a:pt x="372" y="929"/>
                  </a:lnTo>
                  <a:lnTo>
                    <a:pt x="813" y="2113"/>
                  </a:lnTo>
                  <a:lnTo>
                    <a:pt x="1022" y="2763"/>
                  </a:lnTo>
                  <a:lnTo>
                    <a:pt x="1231" y="3459"/>
                  </a:lnTo>
                  <a:lnTo>
                    <a:pt x="1672" y="3459"/>
                  </a:lnTo>
                  <a:lnTo>
                    <a:pt x="1370" y="2484"/>
                  </a:lnTo>
                  <a:lnTo>
                    <a:pt x="1068" y="1602"/>
                  </a:lnTo>
                  <a:lnTo>
                    <a:pt x="789" y="789"/>
                  </a:lnTo>
                  <a:lnTo>
                    <a:pt x="511" y="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34"/>
            <p:cNvSpPr/>
            <p:nvPr/>
          </p:nvSpPr>
          <p:spPr>
            <a:xfrm>
              <a:off x="1743993" y="5998559"/>
              <a:ext cx="861952" cy="169608"/>
            </a:xfrm>
            <a:custGeom>
              <a:avLst/>
              <a:gdLst/>
              <a:ahLst/>
              <a:cxnLst/>
              <a:rect l="l" t="t" r="r" b="b"/>
              <a:pathLst>
                <a:path w="6734" h="1394" extrusionOk="0">
                  <a:moveTo>
                    <a:pt x="209" y="1"/>
                  </a:moveTo>
                  <a:lnTo>
                    <a:pt x="140" y="24"/>
                  </a:lnTo>
                  <a:lnTo>
                    <a:pt x="70" y="70"/>
                  </a:lnTo>
                  <a:lnTo>
                    <a:pt x="23" y="140"/>
                  </a:lnTo>
                  <a:lnTo>
                    <a:pt x="0" y="210"/>
                  </a:lnTo>
                  <a:lnTo>
                    <a:pt x="23" y="303"/>
                  </a:lnTo>
                  <a:lnTo>
                    <a:pt x="70" y="372"/>
                  </a:lnTo>
                  <a:lnTo>
                    <a:pt x="140" y="419"/>
                  </a:lnTo>
                  <a:lnTo>
                    <a:pt x="5085" y="419"/>
                  </a:lnTo>
                  <a:lnTo>
                    <a:pt x="5224" y="442"/>
                  </a:lnTo>
                  <a:lnTo>
                    <a:pt x="5387" y="488"/>
                  </a:lnTo>
                  <a:lnTo>
                    <a:pt x="5526" y="535"/>
                  </a:lnTo>
                  <a:lnTo>
                    <a:pt x="5688" y="628"/>
                  </a:lnTo>
                  <a:lnTo>
                    <a:pt x="5828" y="720"/>
                  </a:lnTo>
                  <a:lnTo>
                    <a:pt x="5944" y="813"/>
                  </a:lnTo>
                  <a:lnTo>
                    <a:pt x="6037" y="929"/>
                  </a:lnTo>
                  <a:lnTo>
                    <a:pt x="6106" y="1069"/>
                  </a:lnTo>
                  <a:lnTo>
                    <a:pt x="6269" y="1394"/>
                  </a:lnTo>
                  <a:lnTo>
                    <a:pt x="6733" y="1394"/>
                  </a:lnTo>
                  <a:lnTo>
                    <a:pt x="6501" y="883"/>
                  </a:lnTo>
                  <a:lnTo>
                    <a:pt x="6385" y="697"/>
                  </a:lnTo>
                  <a:lnTo>
                    <a:pt x="6246" y="535"/>
                  </a:lnTo>
                  <a:lnTo>
                    <a:pt x="6083" y="395"/>
                  </a:lnTo>
                  <a:lnTo>
                    <a:pt x="5897" y="256"/>
                  </a:lnTo>
                  <a:lnTo>
                    <a:pt x="5712" y="163"/>
                  </a:lnTo>
                  <a:lnTo>
                    <a:pt x="5503" y="70"/>
                  </a:lnTo>
                  <a:lnTo>
                    <a:pt x="5294" y="24"/>
                  </a:lnTo>
                  <a:lnTo>
                    <a:pt x="5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34"/>
            <p:cNvSpPr/>
            <p:nvPr/>
          </p:nvSpPr>
          <p:spPr>
            <a:xfrm>
              <a:off x="1972722" y="6379100"/>
              <a:ext cx="448896" cy="386402"/>
            </a:xfrm>
            <a:custGeom>
              <a:avLst/>
              <a:gdLst/>
              <a:ahLst/>
              <a:cxnLst/>
              <a:rect l="l" t="t" r="r" b="b"/>
              <a:pathLst>
                <a:path w="3507" h="3019" extrusionOk="0">
                  <a:moveTo>
                    <a:pt x="1" y="0"/>
                  </a:moveTo>
                  <a:lnTo>
                    <a:pt x="47" y="1300"/>
                  </a:lnTo>
                  <a:lnTo>
                    <a:pt x="94" y="1440"/>
                  </a:lnTo>
                  <a:lnTo>
                    <a:pt x="210" y="1834"/>
                  </a:lnTo>
                  <a:lnTo>
                    <a:pt x="442" y="2391"/>
                  </a:lnTo>
                  <a:lnTo>
                    <a:pt x="605" y="2693"/>
                  </a:lnTo>
                  <a:lnTo>
                    <a:pt x="790" y="3018"/>
                  </a:lnTo>
                  <a:lnTo>
                    <a:pt x="3019" y="3018"/>
                  </a:lnTo>
                  <a:lnTo>
                    <a:pt x="3274" y="2833"/>
                  </a:lnTo>
                  <a:lnTo>
                    <a:pt x="3414" y="2670"/>
                  </a:lnTo>
                  <a:lnTo>
                    <a:pt x="3460" y="2600"/>
                  </a:lnTo>
                  <a:lnTo>
                    <a:pt x="3507" y="2531"/>
                  </a:lnTo>
                  <a:lnTo>
                    <a:pt x="3507" y="2461"/>
                  </a:lnTo>
                  <a:lnTo>
                    <a:pt x="3507" y="2391"/>
                  </a:lnTo>
                  <a:lnTo>
                    <a:pt x="3437" y="2229"/>
                  </a:lnTo>
                  <a:lnTo>
                    <a:pt x="3367" y="2113"/>
                  </a:lnTo>
                  <a:lnTo>
                    <a:pt x="3251" y="1997"/>
                  </a:lnTo>
                  <a:lnTo>
                    <a:pt x="3112" y="1927"/>
                  </a:lnTo>
                  <a:lnTo>
                    <a:pt x="2949" y="1881"/>
                  </a:lnTo>
                  <a:lnTo>
                    <a:pt x="2787" y="1857"/>
                  </a:lnTo>
                  <a:lnTo>
                    <a:pt x="2415" y="1857"/>
                  </a:lnTo>
                  <a:lnTo>
                    <a:pt x="2067" y="1904"/>
                  </a:lnTo>
                  <a:lnTo>
                    <a:pt x="1765" y="1973"/>
                  </a:lnTo>
                  <a:lnTo>
                    <a:pt x="1487" y="2043"/>
                  </a:lnTo>
                  <a:lnTo>
                    <a:pt x="1440" y="1625"/>
                  </a:lnTo>
                  <a:lnTo>
                    <a:pt x="1371" y="1231"/>
                  </a:lnTo>
                  <a:lnTo>
                    <a:pt x="1301" y="906"/>
                  </a:lnTo>
                  <a:lnTo>
                    <a:pt x="1208" y="604"/>
                  </a:lnTo>
                  <a:lnTo>
                    <a:pt x="1092" y="395"/>
                  </a:lnTo>
                  <a:lnTo>
                    <a:pt x="976" y="209"/>
                  </a:lnTo>
                  <a:lnTo>
                    <a:pt x="906" y="163"/>
                  </a:lnTo>
                  <a:lnTo>
                    <a:pt x="837" y="93"/>
                  </a:lnTo>
                  <a:lnTo>
                    <a:pt x="767" y="70"/>
                  </a:lnTo>
                  <a:lnTo>
                    <a:pt x="697" y="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34"/>
            <p:cNvSpPr/>
            <p:nvPr/>
          </p:nvSpPr>
          <p:spPr>
            <a:xfrm>
              <a:off x="2127344" y="6616780"/>
              <a:ext cx="285312" cy="74362"/>
            </a:xfrm>
            <a:custGeom>
              <a:avLst/>
              <a:gdLst/>
              <a:ahLst/>
              <a:cxnLst/>
              <a:rect l="l" t="t" r="r" b="b"/>
              <a:pathLst>
                <a:path w="2229" h="581" extrusionOk="0">
                  <a:moveTo>
                    <a:pt x="1115" y="0"/>
                  </a:moveTo>
                  <a:lnTo>
                    <a:pt x="790" y="47"/>
                  </a:lnTo>
                  <a:lnTo>
                    <a:pt x="534" y="116"/>
                  </a:lnTo>
                  <a:lnTo>
                    <a:pt x="279" y="186"/>
                  </a:lnTo>
                  <a:lnTo>
                    <a:pt x="0" y="581"/>
                  </a:lnTo>
                  <a:lnTo>
                    <a:pt x="557" y="465"/>
                  </a:lnTo>
                  <a:lnTo>
                    <a:pt x="1091" y="395"/>
                  </a:lnTo>
                  <a:lnTo>
                    <a:pt x="1672" y="349"/>
                  </a:lnTo>
                  <a:lnTo>
                    <a:pt x="2229" y="349"/>
                  </a:lnTo>
                  <a:lnTo>
                    <a:pt x="2136" y="233"/>
                  </a:lnTo>
                  <a:lnTo>
                    <a:pt x="2043" y="140"/>
                  </a:lnTo>
                  <a:lnTo>
                    <a:pt x="1904" y="70"/>
                  </a:lnTo>
                  <a:lnTo>
                    <a:pt x="1765" y="2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34"/>
            <p:cNvSpPr/>
            <p:nvPr/>
          </p:nvSpPr>
          <p:spPr>
            <a:xfrm>
              <a:off x="1235835" y="6673224"/>
              <a:ext cx="636032" cy="166515"/>
            </a:xfrm>
            <a:custGeom>
              <a:avLst/>
              <a:gdLst/>
              <a:ahLst/>
              <a:cxnLst/>
              <a:rect l="l" t="t" r="r" b="b"/>
              <a:pathLst>
                <a:path w="4969" h="1301" extrusionOk="0">
                  <a:moveTo>
                    <a:pt x="604" y="1"/>
                  </a:moveTo>
                  <a:lnTo>
                    <a:pt x="0" y="1301"/>
                  </a:lnTo>
                  <a:lnTo>
                    <a:pt x="4945" y="1301"/>
                  </a:lnTo>
                  <a:lnTo>
                    <a:pt x="4969" y="1"/>
                  </a:lnTo>
                  <a:close/>
                </a:path>
              </a:pathLst>
            </a:custGeom>
            <a:solidFill>
              <a:srgbClr val="E57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34"/>
            <p:cNvSpPr/>
            <p:nvPr/>
          </p:nvSpPr>
          <p:spPr>
            <a:xfrm>
              <a:off x="1235835" y="6673224"/>
              <a:ext cx="636032" cy="166515"/>
            </a:xfrm>
            <a:custGeom>
              <a:avLst/>
              <a:gdLst/>
              <a:ahLst/>
              <a:cxnLst/>
              <a:rect l="l" t="t" r="r" b="b"/>
              <a:pathLst>
                <a:path w="4969" h="1301" extrusionOk="0">
                  <a:moveTo>
                    <a:pt x="604" y="1"/>
                  </a:moveTo>
                  <a:lnTo>
                    <a:pt x="0" y="1301"/>
                  </a:lnTo>
                  <a:lnTo>
                    <a:pt x="4945" y="1301"/>
                  </a:lnTo>
                  <a:lnTo>
                    <a:pt x="49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34"/>
            <p:cNvSpPr/>
            <p:nvPr/>
          </p:nvSpPr>
          <p:spPr>
            <a:xfrm>
              <a:off x="1176316" y="6839613"/>
              <a:ext cx="692608" cy="273515"/>
            </a:xfrm>
            <a:custGeom>
              <a:avLst/>
              <a:gdLst/>
              <a:ahLst/>
              <a:cxnLst/>
              <a:rect l="l" t="t" r="r" b="b"/>
              <a:pathLst>
                <a:path w="5411" h="2137" extrusionOk="0">
                  <a:moveTo>
                    <a:pt x="605" y="1"/>
                  </a:moveTo>
                  <a:lnTo>
                    <a:pt x="1" y="2137"/>
                  </a:lnTo>
                  <a:lnTo>
                    <a:pt x="5364" y="2137"/>
                  </a:lnTo>
                  <a:lnTo>
                    <a:pt x="54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34"/>
            <p:cNvSpPr/>
            <p:nvPr/>
          </p:nvSpPr>
          <p:spPr>
            <a:xfrm>
              <a:off x="1868787" y="6043250"/>
              <a:ext cx="121984" cy="802497"/>
            </a:xfrm>
            <a:custGeom>
              <a:avLst/>
              <a:gdLst/>
              <a:ahLst/>
              <a:cxnLst/>
              <a:rect l="l" t="t" r="r" b="b"/>
              <a:pathLst>
                <a:path w="953" h="6270" extrusionOk="0">
                  <a:moveTo>
                    <a:pt x="116" y="1"/>
                  </a:moveTo>
                  <a:lnTo>
                    <a:pt x="24" y="4923"/>
                  </a:lnTo>
                  <a:lnTo>
                    <a:pt x="0" y="6223"/>
                  </a:lnTo>
                  <a:lnTo>
                    <a:pt x="0" y="6269"/>
                  </a:lnTo>
                  <a:lnTo>
                    <a:pt x="952" y="6269"/>
                  </a:lnTo>
                  <a:lnTo>
                    <a:pt x="952" y="6223"/>
                  </a:lnTo>
                  <a:lnTo>
                    <a:pt x="929" y="5642"/>
                  </a:lnTo>
                  <a:lnTo>
                    <a:pt x="859" y="3924"/>
                  </a:lnTo>
                  <a:lnTo>
                    <a:pt x="813" y="2624"/>
                  </a:lnTo>
                  <a:lnTo>
                    <a:pt x="7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34"/>
            <p:cNvSpPr/>
            <p:nvPr/>
          </p:nvSpPr>
          <p:spPr>
            <a:xfrm>
              <a:off x="1862771" y="6845628"/>
              <a:ext cx="1236480" cy="722120"/>
            </a:xfrm>
            <a:custGeom>
              <a:avLst/>
              <a:gdLst/>
              <a:ahLst/>
              <a:cxnLst/>
              <a:rect l="l" t="t" r="r" b="b"/>
              <a:pathLst>
                <a:path w="9660" h="5642" extrusionOk="0">
                  <a:moveTo>
                    <a:pt x="47" y="0"/>
                  </a:moveTo>
                  <a:lnTo>
                    <a:pt x="1" y="2090"/>
                  </a:lnTo>
                  <a:lnTo>
                    <a:pt x="47" y="2136"/>
                  </a:lnTo>
                  <a:lnTo>
                    <a:pt x="187" y="2299"/>
                  </a:lnTo>
                  <a:lnTo>
                    <a:pt x="396" y="2531"/>
                  </a:lnTo>
                  <a:lnTo>
                    <a:pt x="628" y="2902"/>
                  </a:lnTo>
                  <a:lnTo>
                    <a:pt x="744" y="3111"/>
                  </a:lnTo>
                  <a:lnTo>
                    <a:pt x="837" y="3343"/>
                  </a:lnTo>
                  <a:lnTo>
                    <a:pt x="953" y="3622"/>
                  </a:lnTo>
                  <a:lnTo>
                    <a:pt x="1022" y="3924"/>
                  </a:lnTo>
                  <a:lnTo>
                    <a:pt x="1092" y="4249"/>
                  </a:lnTo>
                  <a:lnTo>
                    <a:pt x="1162" y="4597"/>
                  </a:lnTo>
                  <a:lnTo>
                    <a:pt x="1185" y="4992"/>
                  </a:lnTo>
                  <a:lnTo>
                    <a:pt x="1185" y="5386"/>
                  </a:lnTo>
                  <a:lnTo>
                    <a:pt x="1185" y="5642"/>
                  </a:lnTo>
                  <a:lnTo>
                    <a:pt x="5178" y="5642"/>
                  </a:lnTo>
                  <a:lnTo>
                    <a:pt x="5178" y="5386"/>
                  </a:lnTo>
                  <a:lnTo>
                    <a:pt x="5155" y="5131"/>
                  </a:lnTo>
                  <a:lnTo>
                    <a:pt x="5178" y="4783"/>
                  </a:lnTo>
                  <a:lnTo>
                    <a:pt x="5225" y="4388"/>
                  </a:lnTo>
                  <a:lnTo>
                    <a:pt x="5294" y="3947"/>
                  </a:lnTo>
                  <a:lnTo>
                    <a:pt x="5364" y="3715"/>
                  </a:lnTo>
                  <a:lnTo>
                    <a:pt x="5434" y="3483"/>
                  </a:lnTo>
                  <a:lnTo>
                    <a:pt x="5526" y="3250"/>
                  </a:lnTo>
                  <a:lnTo>
                    <a:pt x="5643" y="3041"/>
                  </a:lnTo>
                  <a:lnTo>
                    <a:pt x="5782" y="2809"/>
                  </a:lnTo>
                  <a:lnTo>
                    <a:pt x="5944" y="2600"/>
                  </a:lnTo>
                  <a:lnTo>
                    <a:pt x="6130" y="2391"/>
                  </a:lnTo>
                  <a:lnTo>
                    <a:pt x="6316" y="2206"/>
                  </a:lnTo>
                  <a:lnTo>
                    <a:pt x="6641" y="2020"/>
                  </a:lnTo>
                  <a:lnTo>
                    <a:pt x="9659" y="2020"/>
                  </a:lnTo>
                  <a:lnTo>
                    <a:pt x="9566" y="1347"/>
                  </a:lnTo>
                  <a:lnTo>
                    <a:pt x="8359" y="1207"/>
                  </a:lnTo>
                  <a:lnTo>
                    <a:pt x="6153" y="929"/>
                  </a:lnTo>
                  <a:lnTo>
                    <a:pt x="5666" y="1416"/>
                  </a:lnTo>
                  <a:lnTo>
                    <a:pt x="5457" y="1625"/>
                  </a:lnTo>
                  <a:lnTo>
                    <a:pt x="5318" y="1834"/>
                  </a:lnTo>
                  <a:lnTo>
                    <a:pt x="5132" y="2090"/>
                  </a:lnTo>
                  <a:lnTo>
                    <a:pt x="4992" y="2345"/>
                  </a:lnTo>
                  <a:lnTo>
                    <a:pt x="4900" y="2577"/>
                  </a:lnTo>
                  <a:lnTo>
                    <a:pt x="4830" y="2832"/>
                  </a:lnTo>
                  <a:lnTo>
                    <a:pt x="3948" y="2832"/>
                  </a:lnTo>
                  <a:lnTo>
                    <a:pt x="2624" y="1834"/>
                  </a:lnTo>
                  <a:lnTo>
                    <a:pt x="1069" y="1834"/>
                  </a:lnTo>
                  <a:lnTo>
                    <a:pt x="9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34"/>
            <p:cNvSpPr/>
            <p:nvPr/>
          </p:nvSpPr>
          <p:spPr>
            <a:xfrm>
              <a:off x="1862771" y="6845628"/>
              <a:ext cx="1236480" cy="621135"/>
            </a:xfrm>
            <a:custGeom>
              <a:avLst/>
              <a:gdLst/>
              <a:ahLst/>
              <a:cxnLst/>
              <a:rect l="l" t="t" r="r" b="b"/>
              <a:pathLst>
                <a:path w="9660" h="4853" extrusionOk="0">
                  <a:moveTo>
                    <a:pt x="47" y="0"/>
                  </a:moveTo>
                  <a:lnTo>
                    <a:pt x="1" y="2090"/>
                  </a:lnTo>
                  <a:lnTo>
                    <a:pt x="163" y="2252"/>
                  </a:lnTo>
                  <a:lnTo>
                    <a:pt x="349" y="2461"/>
                  </a:lnTo>
                  <a:lnTo>
                    <a:pt x="535" y="2763"/>
                  </a:lnTo>
                  <a:lnTo>
                    <a:pt x="744" y="3158"/>
                  </a:lnTo>
                  <a:lnTo>
                    <a:pt x="860" y="3390"/>
                  </a:lnTo>
                  <a:lnTo>
                    <a:pt x="930" y="3622"/>
                  </a:lnTo>
                  <a:lnTo>
                    <a:pt x="1022" y="3900"/>
                  </a:lnTo>
                  <a:lnTo>
                    <a:pt x="1092" y="4202"/>
                  </a:lnTo>
                  <a:lnTo>
                    <a:pt x="1139" y="4527"/>
                  </a:lnTo>
                  <a:lnTo>
                    <a:pt x="1185" y="4852"/>
                  </a:lnTo>
                  <a:lnTo>
                    <a:pt x="5178" y="4829"/>
                  </a:lnTo>
                  <a:lnTo>
                    <a:pt x="5201" y="4551"/>
                  </a:lnTo>
                  <a:lnTo>
                    <a:pt x="5248" y="4225"/>
                  </a:lnTo>
                  <a:lnTo>
                    <a:pt x="5318" y="3877"/>
                  </a:lnTo>
                  <a:lnTo>
                    <a:pt x="5434" y="3529"/>
                  </a:lnTo>
                  <a:lnTo>
                    <a:pt x="5573" y="3181"/>
                  </a:lnTo>
                  <a:lnTo>
                    <a:pt x="5782" y="2832"/>
                  </a:lnTo>
                  <a:lnTo>
                    <a:pt x="5898" y="2670"/>
                  </a:lnTo>
                  <a:lnTo>
                    <a:pt x="6014" y="2507"/>
                  </a:lnTo>
                  <a:lnTo>
                    <a:pt x="6153" y="2345"/>
                  </a:lnTo>
                  <a:lnTo>
                    <a:pt x="6316" y="2206"/>
                  </a:lnTo>
                  <a:lnTo>
                    <a:pt x="6641" y="2020"/>
                  </a:lnTo>
                  <a:lnTo>
                    <a:pt x="9659" y="2020"/>
                  </a:lnTo>
                  <a:lnTo>
                    <a:pt x="9566" y="1347"/>
                  </a:lnTo>
                  <a:lnTo>
                    <a:pt x="8359" y="1207"/>
                  </a:lnTo>
                  <a:lnTo>
                    <a:pt x="6153" y="929"/>
                  </a:lnTo>
                  <a:lnTo>
                    <a:pt x="5666" y="1416"/>
                  </a:lnTo>
                  <a:lnTo>
                    <a:pt x="5457" y="1625"/>
                  </a:lnTo>
                  <a:lnTo>
                    <a:pt x="5318" y="1834"/>
                  </a:lnTo>
                  <a:lnTo>
                    <a:pt x="5132" y="2090"/>
                  </a:lnTo>
                  <a:lnTo>
                    <a:pt x="4992" y="2345"/>
                  </a:lnTo>
                  <a:lnTo>
                    <a:pt x="4900" y="2577"/>
                  </a:lnTo>
                  <a:lnTo>
                    <a:pt x="4830" y="2832"/>
                  </a:lnTo>
                  <a:lnTo>
                    <a:pt x="3948" y="2832"/>
                  </a:lnTo>
                  <a:lnTo>
                    <a:pt x="2624" y="1834"/>
                  </a:lnTo>
                  <a:lnTo>
                    <a:pt x="1069" y="1834"/>
                  </a:lnTo>
                  <a:lnTo>
                    <a:pt x="9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34"/>
            <p:cNvSpPr/>
            <p:nvPr/>
          </p:nvSpPr>
          <p:spPr>
            <a:xfrm>
              <a:off x="1987698" y="6382043"/>
              <a:ext cx="175360" cy="318055"/>
            </a:xfrm>
            <a:custGeom>
              <a:avLst/>
              <a:gdLst/>
              <a:ahLst/>
              <a:cxnLst/>
              <a:rect l="l" t="t" r="r" b="b"/>
              <a:pathLst>
                <a:path w="1370" h="2485" extrusionOk="0">
                  <a:moveTo>
                    <a:pt x="0" y="0"/>
                  </a:moveTo>
                  <a:lnTo>
                    <a:pt x="139" y="93"/>
                  </a:lnTo>
                  <a:lnTo>
                    <a:pt x="255" y="232"/>
                  </a:lnTo>
                  <a:lnTo>
                    <a:pt x="395" y="488"/>
                  </a:lnTo>
                  <a:lnTo>
                    <a:pt x="511" y="743"/>
                  </a:lnTo>
                  <a:lnTo>
                    <a:pt x="627" y="1022"/>
                  </a:lnTo>
                  <a:lnTo>
                    <a:pt x="720" y="1300"/>
                  </a:lnTo>
                  <a:lnTo>
                    <a:pt x="1068" y="2484"/>
                  </a:lnTo>
                  <a:lnTo>
                    <a:pt x="1207" y="2252"/>
                  </a:lnTo>
                  <a:lnTo>
                    <a:pt x="1370" y="2020"/>
                  </a:lnTo>
                  <a:lnTo>
                    <a:pt x="1323" y="1579"/>
                  </a:lnTo>
                  <a:lnTo>
                    <a:pt x="1254" y="1208"/>
                  </a:lnTo>
                  <a:lnTo>
                    <a:pt x="1184" y="859"/>
                  </a:lnTo>
                  <a:lnTo>
                    <a:pt x="1091" y="581"/>
                  </a:lnTo>
                  <a:lnTo>
                    <a:pt x="975" y="372"/>
                  </a:lnTo>
                  <a:lnTo>
                    <a:pt x="859" y="186"/>
                  </a:lnTo>
                  <a:lnTo>
                    <a:pt x="789" y="140"/>
                  </a:lnTo>
                  <a:lnTo>
                    <a:pt x="720" y="70"/>
                  </a:lnTo>
                  <a:lnTo>
                    <a:pt x="650" y="47"/>
                  </a:lnTo>
                  <a:lnTo>
                    <a:pt x="58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34"/>
            <p:cNvSpPr/>
            <p:nvPr/>
          </p:nvSpPr>
          <p:spPr>
            <a:xfrm>
              <a:off x="3375509" y="7208100"/>
              <a:ext cx="56576" cy="59515"/>
            </a:xfrm>
            <a:custGeom>
              <a:avLst/>
              <a:gdLst/>
              <a:ahLst/>
              <a:cxnLst/>
              <a:rect l="l" t="t" r="r" b="b"/>
              <a:pathLst>
                <a:path w="442" h="465" extrusionOk="0">
                  <a:moveTo>
                    <a:pt x="209" y="0"/>
                  </a:moveTo>
                  <a:lnTo>
                    <a:pt x="139" y="24"/>
                  </a:lnTo>
                  <a:lnTo>
                    <a:pt x="70" y="70"/>
                  </a:lnTo>
                  <a:lnTo>
                    <a:pt x="23" y="140"/>
                  </a:lnTo>
                  <a:lnTo>
                    <a:pt x="0" y="233"/>
                  </a:lnTo>
                  <a:lnTo>
                    <a:pt x="23" y="326"/>
                  </a:lnTo>
                  <a:lnTo>
                    <a:pt x="70" y="395"/>
                  </a:lnTo>
                  <a:lnTo>
                    <a:pt x="139" y="442"/>
                  </a:lnTo>
                  <a:lnTo>
                    <a:pt x="209" y="465"/>
                  </a:lnTo>
                  <a:lnTo>
                    <a:pt x="302" y="442"/>
                  </a:lnTo>
                  <a:lnTo>
                    <a:pt x="372" y="395"/>
                  </a:lnTo>
                  <a:lnTo>
                    <a:pt x="418" y="326"/>
                  </a:lnTo>
                  <a:lnTo>
                    <a:pt x="441" y="233"/>
                  </a:lnTo>
                  <a:lnTo>
                    <a:pt x="418" y="140"/>
                  </a:lnTo>
                  <a:lnTo>
                    <a:pt x="372" y="70"/>
                  </a:lnTo>
                  <a:lnTo>
                    <a:pt x="302" y="24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34"/>
            <p:cNvSpPr/>
            <p:nvPr/>
          </p:nvSpPr>
          <p:spPr>
            <a:xfrm>
              <a:off x="3375509" y="7478546"/>
              <a:ext cx="56576" cy="56572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09" y="0"/>
                  </a:moveTo>
                  <a:lnTo>
                    <a:pt x="139" y="23"/>
                  </a:lnTo>
                  <a:lnTo>
                    <a:pt x="70" y="70"/>
                  </a:lnTo>
                  <a:lnTo>
                    <a:pt x="23" y="139"/>
                  </a:lnTo>
                  <a:lnTo>
                    <a:pt x="0" y="232"/>
                  </a:lnTo>
                  <a:lnTo>
                    <a:pt x="23" y="302"/>
                  </a:lnTo>
                  <a:lnTo>
                    <a:pt x="70" y="372"/>
                  </a:lnTo>
                  <a:lnTo>
                    <a:pt x="139" y="441"/>
                  </a:lnTo>
                  <a:lnTo>
                    <a:pt x="302" y="441"/>
                  </a:lnTo>
                  <a:lnTo>
                    <a:pt x="372" y="372"/>
                  </a:lnTo>
                  <a:lnTo>
                    <a:pt x="418" y="302"/>
                  </a:lnTo>
                  <a:lnTo>
                    <a:pt x="441" y="232"/>
                  </a:lnTo>
                  <a:lnTo>
                    <a:pt x="418" y="139"/>
                  </a:lnTo>
                  <a:lnTo>
                    <a:pt x="372" y="70"/>
                  </a:lnTo>
                  <a:lnTo>
                    <a:pt x="302" y="23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34"/>
            <p:cNvSpPr/>
            <p:nvPr/>
          </p:nvSpPr>
          <p:spPr>
            <a:xfrm>
              <a:off x="2825703" y="7350682"/>
              <a:ext cx="169472" cy="169587"/>
            </a:xfrm>
            <a:custGeom>
              <a:avLst/>
              <a:gdLst/>
              <a:ahLst/>
              <a:cxnLst/>
              <a:rect l="l" t="t" r="r" b="b"/>
              <a:pathLst>
                <a:path w="1324" h="1325" extrusionOk="0">
                  <a:moveTo>
                    <a:pt x="650" y="1"/>
                  </a:moveTo>
                  <a:lnTo>
                    <a:pt x="511" y="24"/>
                  </a:lnTo>
                  <a:lnTo>
                    <a:pt x="395" y="47"/>
                  </a:lnTo>
                  <a:lnTo>
                    <a:pt x="279" y="117"/>
                  </a:lnTo>
                  <a:lnTo>
                    <a:pt x="186" y="187"/>
                  </a:lnTo>
                  <a:lnTo>
                    <a:pt x="93" y="303"/>
                  </a:lnTo>
                  <a:lnTo>
                    <a:pt x="47" y="396"/>
                  </a:lnTo>
                  <a:lnTo>
                    <a:pt x="0" y="535"/>
                  </a:lnTo>
                  <a:lnTo>
                    <a:pt x="0" y="674"/>
                  </a:lnTo>
                  <a:lnTo>
                    <a:pt x="0" y="790"/>
                  </a:lnTo>
                  <a:lnTo>
                    <a:pt x="47" y="930"/>
                  </a:lnTo>
                  <a:lnTo>
                    <a:pt x="93" y="1022"/>
                  </a:lnTo>
                  <a:lnTo>
                    <a:pt x="186" y="1138"/>
                  </a:lnTo>
                  <a:lnTo>
                    <a:pt x="279" y="1208"/>
                  </a:lnTo>
                  <a:lnTo>
                    <a:pt x="395" y="1278"/>
                  </a:lnTo>
                  <a:lnTo>
                    <a:pt x="511" y="1301"/>
                  </a:lnTo>
                  <a:lnTo>
                    <a:pt x="650" y="1324"/>
                  </a:lnTo>
                  <a:lnTo>
                    <a:pt x="789" y="1301"/>
                  </a:lnTo>
                  <a:lnTo>
                    <a:pt x="906" y="1278"/>
                  </a:lnTo>
                  <a:lnTo>
                    <a:pt x="1022" y="1208"/>
                  </a:lnTo>
                  <a:lnTo>
                    <a:pt x="1115" y="1138"/>
                  </a:lnTo>
                  <a:lnTo>
                    <a:pt x="1207" y="1022"/>
                  </a:lnTo>
                  <a:lnTo>
                    <a:pt x="1254" y="930"/>
                  </a:lnTo>
                  <a:lnTo>
                    <a:pt x="1300" y="790"/>
                  </a:lnTo>
                  <a:lnTo>
                    <a:pt x="1323" y="674"/>
                  </a:lnTo>
                  <a:lnTo>
                    <a:pt x="1300" y="535"/>
                  </a:lnTo>
                  <a:lnTo>
                    <a:pt x="1254" y="396"/>
                  </a:lnTo>
                  <a:lnTo>
                    <a:pt x="1207" y="303"/>
                  </a:lnTo>
                  <a:lnTo>
                    <a:pt x="1115" y="187"/>
                  </a:lnTo>
                  <a:lnTo>
                    <a:pt x="1022" y="117"/>
                  </a:lnTo>
                  <a:lnTo>
                    <a:pt x="906" y="47"/>
                  </a:lnTo>
                  <a:lnTo>
                    <a:pt x="789" y="24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34"/>
            <p:cNvSpPr/>
            <p:nvPr/>
          </p:nvSpPr>
          <p:spPr>
            <a:xfrm>
              <a:off x="1521143" y="7350682"/>
              <a:ext cx="169472" cy="169587"/>
            </a:xfrm>
            <a:custGeom>
              <a:avLst/>
              <a:gdLst/>
              <a:ahLst/>
              <a:cxnLst/>
              <a:rect l="l" t="t" r="r" b="b"/>
              <a:pathLst>
                <a:path w="1324" h="1325" extrusionOk="0">
                  <a:moveTo>
                    <a:pt x="650" y="1"/>
                  </a:moveTo>
                  <a:lnTo>
                    <a:pt x="534" y="24"/>
                  </a:lnTo>
                  <a:lnTo>
                    <a:pt x="395" y="47"/>
                  </a:lnTo>
                  <a:lnTo>
                    <a:pt x="279" y="117"/>
                  </a:lnTo>
                  <a:lnTo>
                    <a:pt x="186" y="187"/>
                  </a:lnTo>
                  <a:lnTo>
                    <a:pt x="116" y="303"/>
                  </a:lnTo>
                  <a:lnTo>
                    <a:pt x="46" y="396"/>
                  </a:lnTo>
                  <a:lnTo>
                    <a:pt x="23" y="535"/>
                  </a:lnTo>
                  <a:lnTo>
                    <a:pt x="0" y="674"/>
                  </a:lnTo>
                  <a:lnTo>
                    <a:pt x="23" y="790"/>
                  </a:lnTo>
                  <a:lnTo>
                    <a:pt x="46" y="930"/>
                  </a:lnTo>
                  <a:lnTo>
                    <a:pt x="116" y="1022"/>
                  </a:lnTo>
                  <a:lnTo>
                    <a:pt x="186" y="1138"/>
                  </a:lnTo>
                  <a:lnTo>
                    <a:pt x="279" y="1208"/>
                  </a:lnTo>
                  <a:lnTo>
                    <a:pt x="395" y="1278"/>
                  </a:lnTo>
                  <a:lnTo>
                    <a:pt x="534" y="1301"/>
                  </a:lnTo>
                  <a:lnTo>
                    <a:pt x="650" y="1324"/>
                  </a:lnTo>
                  <a:lnTo>
                    <a:pt x="789" y="1301"/>
                  </a:lnTo>
                  <a:lnTo>
                    <a:pt x="905" y="1278"/>
                  </a:lnTo>
                  <a:lnTo>
                    <a:pt x="1022" y="1208"/>
                  </a:lnTo>
                  <a:lnTo>
                    <a:pt x="1138" y="1138"/>
                  </a:lnTo>
                  <a:lnTo>
                    <a:pt x="1207" y="1022"/>
                  </a:lnTo>
                  <a:lnTo>
                    <a:pt x="1277" y="930"/>
                  </a:lnTo>
                  <a:lnTo>
                    <a:pt x="1300" y="790"/>
                  </a:lnTo>
                  <a:lnTo>
                    <a:pt x="1323" y="674"/>
                  </a:lnTo>
                  <a:lnTo>
                    <a:pt x="1300" y="535"/>
                  </a:lnTo>
                  <a:lnTo>
                    <a:pt x="1277" y="396"/>
                  </a:lnTo>
                  <a:lnTo>
                    <a:pt x="1207" y="303"/>
                  </a:lnTo>
                  <a:lnTo>
                    <a:pt x="1138" y="187"/>
                  </a:lnTo>
                  <a:lnTo>
                    <a:pt x="1022" y="117"/>
                  </a:lnTo>
                  <a:lnTo>
                    <a:pt x="905" y="47"/>
                  </a:lnTo>
                  <a:lnTo>
                    <a:pt x="789" y="24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34"/>
            <p:cNvSpPr/>
            <p:nvPr/>
          </p:nvSpPr>
          <p:spPr>
            <a:xfrm>
              <a:off x="2202137" y="7080364"/>
              <a:ext cx="344832" cy="127862"/>
            </a:xfrm>
            <a:custGeom>
              <a:avLst/>
              <a:gdLst/>
              <a:ahLst/>
              <a:cxnLst/>
              <a:rect l="l" t="t" r="r" b="b"/>
              <a:pathLst>
                <a:path w="2694" h="999" extrusionOk="0">
                  <a:moveTo>
                    <a:pt x="0" y="0"/>
                  </a:moveTo>
                  <a:lnTo>
                    <a:pt x="1324" y="998"/>
                  </a:lnTo>
                  <a:lnTo>
                    <a:pt x="2206" y="998"/>
                  </a:lnTo>
                  <a:lnTo>
                    <a:pt x="2276" y="743"/>
                  </a:lnTo>
                  <a:lnTo>
                    <a:pt x="2368" y="511"/>
                  </a:lnTo>
                  <a:lnTo>
                    <a:pt x="2508" y="256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34"/>
            <p:cNvSpPr/>
            <p:nvPr/>
          </p:nvSpPr>
          <p:spPr>
            <a:xfrm>
              <a:off x="1175986" y="6839613"/>
              <a:ext cx="692608" cy="273515"/>
            </a:xfrm>
            <a:custGeom>
              <a:avLst/>
              <a:gdLst/>
              <a:ahLst/>
              <a:cxnLst/>
              <a:rect l="l" t="t" r="r" b="b"/>
              <a:pathLst>
                <a:path w="5411" h="2137" extrusionOk="0">
                  <a:moveTo>
                    <a:pt x="605" y="1"/>
                  </a:moveTo>
                  <a:lnTo>
                    <a:pt x="1" y="2137"/>
                  </a:lnTo>
                  <a:lnTo>
                    <a:pt x="5364" y="2137"/>
                  </a:lnTo>
                  <a:lnTo>
                    <a:pt x="5410" y="1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34"/>
            <p:cNvSpPr/>
            <p:nvPr/>
          </p:nvSpPr>
          <p:spPr>
            <a:xfrm>
              <a:off x="2995053" y="5588627"/>
              <a:ext cx="282370" cy="59502"/>
            </a:xfrm>
            <a:custGeom>
              <a:avLst/>
              <a:gdLst/>
              <a:ahLst/>
              <a:cxnLst/>
              <a:rect l="l" t="t" r="r" b="b"/>
              <a:pathLst>
                <a:path w="1928" h="349" extrusionOk="0">
                  <a:moveTo>
                    <a:pt x="163" y="1"/>
                  </a:moveTo>
                  <a:lnTo>
                    <a:pt x="93" y="24"/>
                  </a:lnTo>
                  <a:lnTo>
                    <a:pt x="47" y="47"/>
                  </a:lnTo>
                  <a:lnTo>
                    <a:pt x="24" y="117"/>
                  </a:lnTo>
                  <a:lnTo>
                    <a:pt x="0" y="186"/>
                  </a:lnTo>
                  <a:lnTo>
                    <a:pt x="24" y="233"/>
                  </a:lnTo>
                  <a:lnTo>
                    <a:pt x="47" y="302"/>
                  </a:lnTo>
                  <a:lnTo>
                    <a:pt x="93" y="326"/>
                  </a:lnTo>
                  <a:lnTo>
                    <a:pt x="163" y="349"/>
                  </a:lnTo>
                  <a:lnTo>
                    <a:pt x="1927" y="349"/>
                  </a:lnTo>
                  <a:lnTo>
                    <a:pt x="19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34"/>
            <p:cNvSpPr/>
            <p:nvPr/>
          </p:nvSpPr>
          <p:spPr>
            <a:xfrm>
              <a:off x="2412660" y="6396893"/>
              <a:ext cx="217088" cy="113143"/>
            </a:xfrm>
            <a:custGeom>
              <a:avLst/>
              <a:gdLst/>
              <a:ahLst/>
              <a:cxnLst/>
              <a:rect l="l" t="t" r="r" b="b"/>
              <a:pathLst>
                <a:path w="1696" h="884" extrusionOk="0">
                  <a:moveTo>
                    <a:pt x="1603" y="1"/>
                  </a:moveTo>
                  <a:lnTo>
                    <a:pt x="1510" y="24"/>
                  </a:lnTo>
                  <a:lnTo>
                    <a:pt x="71" y="651"/>
                  </a:lnTo>
                  <a:lnTo>
                    <a:pt x="24" y="674"/>
                  </a:lnTo>
                  <a:lnTo>
                    <a:pt x="1" y="721"/>
                  </a:lnTo>
                  <a:lnTo>
                    <a:pt x="1" y="767"/>
                  </a:lnTo>
                  <a:lnTo>
                    <a:pt x="1" y="813"/>
                  </a:lnTo>
                  <a:lnTo>
                    <a:pt x="47" y="860"/>
                  </a:lnTo>
                  <a:lnTo>
                    <a:pt x="117" y="883"/>
                  </a:lnTo>
                  <a:lnTo>
                    <a:pt x="187" y="883"/>
                  </a:lnTo>
                  <a:lnTo>
                    <a:pt x="767" y="628"/>
                  </a:lnTo>
                  <a:lnTo>
                    <a:pt x="999" y="512"/>
                  </a:lnTo>
                  <a:lnTo>
                    <a:pt x="1626" y="256"/>
                  </a:lnTo>
                  <a:lnTo>
                    <a:pt x="1673" y="233"/>
                  </a:lnTo>
                  <a:lnTo>
                    <a:pt x="1696" y="187"/>
                  </a:lnTo>
                  <a:lnTo>
                    <a:pt x="1696" y="140"/>
                  </a:lnTo>
                  <a:lnTo>
                    <a:pt x="1696" y="94"/>
                  </a:lnTo>
                  <a:lnTo>
                    <a:pt x="1673" y="47"/>
                  </a:lnTo>
                  <a:lnTo>
                    <a:pt x="16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34"/>
            <p:cNvSpPr/>
            <p:nvPr/>
          </p:nvSpPr>
          <p:spPr>
            <a:xfrm>
              <a:off x="2730849" y="6070589"/>
              <a:ext cx="43386" cy="284238"/>
            </a:xfrm>
            <a:custGeom>
              <a:avLst/>
              <a:gdLst/>
              <a:ahLst/>
              <a:cxnLst/>
              <a:rect l="l" t="t" r="r" b="b"/>
              <a:pathLst>
                <a:path w="326" h="2136" extrusionOk="0">
                  <a:moveTo>
                    <a:pt x="0" y="0"/>
                  </a:moveTo>
                  <a:lnTo>
                    <a:pt x="24" y="325"/>
                  </a:lnTo>
                  <a:lnTo>
                    <a:pt x="140" y="1927"/>
                  </a:lnTo>
                  <a:lnTo>
                    <a:pt x="163" y="2136"/>
                  </a:lnTo>
                  <a:lnTo>
                    <a:pt x="325" y="2136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34"/>
            <p:cNvSpPr/>
            <p:nvPr/>
          </p:nvSpPr>
          <p:spPr>
            <a:xfrm>
              <a:off x="2625845" y="6113837"/>
              <a:ext cx="123636" cy="213178"/>
            </a:xfrm>
            <a:custGeom>
              <a:avLst/>
              <a:gdLst/>
              <a:ahLst/>
              <a:cxnLst/>
              <a:rect l="l" t="t" r="r" b="b"/>
              <a:pathLst>
                <a:path w="929" h="1602" extrusionOk="0">
                  <a:moveTo>
                    <a:pt x="279" y="0"/>
                  </a:moveTo>
                  <a:lnTo>
                    <a:pt x="209" y="23"/>
                  </a:lnTo>
                  <a:lnTo>
                    <a:pt x="139" y="46"/>
                  </a:lnTo>
                  <a:lnTo>
                    <a:pt x="70" y="70"/>
                  </a:lnTo>
                  <a:lnTo>
                    <a:pt x="23" y="116"/>
                  </a:lnTo>
                  <a:lnTo>
                    <a:pt x="0" y="186"/>
                  </a:lnTo>
                  <a:lnTo>
                    <a:pt x="0" y="255"/>
                  </a:lnTo>
                  <a:lnTo>
                    <a:pt x="0" y="325"/>
                  </a:lnTo>
                  <a:lnTo>
                    <a:pt x="23" y="395"/>
                  </a:lnTo>
                  <a:lnTo>
                    <a:pt x="348" y="1114"/>
                  </a:lnTo>
                  <a:lnTo>
                    <a:pt x="371" y="1231"/>
                  </a:lnTo>
                  <a:lnTo>
                    <a:pt x="464" y="1370"/>
                  </a:lnTo>
                  <a:lnTo>
                    <a:pt x="557" y="1509"/>
                  </a:lnTo>
                  <a:lnTo>
                    <a:pt x="650" y="1579"/>
                  </a:lnTo>
                  <a:lnTo>
                    <a:pt x="743" y="1602"/>
                  </a:lnTo>
                  <a:lnTo>
                    <a:pt x="929" y="1602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9" name="Google Shape;3659;p34"/>
          <p:cNvGrpSpPr/>
          <p:nvPr/>
        </p:nvGrpSpPr>
        <p:grpSpPr>
          <a:xfrm flipH="1">
            <a:off x="7144977" y="4550474"/>
            <a:ext cx="712929" cy="368469"/>
            <a:chOff x="4788538" y="2017249"/>
            <a:chExt cx="1752099" cy="905551"/>
          </a:xfrm>
        </p:grpSpPr>
        <p:sp>
          <p:nvSpPr>
            <p:cNvPr id="3660" name="Google Shape;3660;p34"/>
            <p:cNvSpPr/>
            <p:nvPr/>
          </p:nvSpPr>
          <p:spPr>
            <a:xfrm>
              <a:off x="4788538" y="2017249"/>
              <a:ext cx="1134977" cy="905550"/>
            </a:xfrm>
            <a:custGeom>
              <a:avLst/>
              <a:gdLst/>
              <a:ahLst/>
              <a:cxnLst/>
              <a:rect l="l" t="t" r="r" b="b"/>
              <a:pathLst>
                <a:path w="4482" h="3576" extrusionOk="0">
                  <a:moveTo>
                    <a:pt x="0" y="0"/>
                  </a:moveTo>
                  <a:lnTo>
                    <a:pt x="0" y="3576"/>
                  </a:lnTo>
                  <a:lnTo>
                    <a:pt x="4481" y="3576"/>
                  </a:lnTo>
                  <a:lnTo>
                    <a:pt x="44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34"/>
            <p:cNvSpPr/>
            <p:nvPr/>
          </p:nvSpPr>
          <p:spPr>
            <a:xfrm>
              <a:off x="5305887" y="2017249"/>
              <a:ext cx="1234749" cy="905550"/>
            </a:xfrm>
            <a:custGeom>
              <a:avLst/>
              <a:gdLst/>
              <a:ahLst/>
              <a:cxnLst/>
              <a:rect l="l" t="t" r="r" b="b"/>
              <a:pathLst>
                <a:path w="4876" h="3576" extrusionOk="0">
                  <a:moveTo>
                    <a:pt x="2438" y="0"/>
                  </a:moveTo>
                  <a:lnTo>
                    <a:pt x="2183" y="23"/>
                  </a:lnTo>
                  <a:lnTo>
                    <a:pt x="1927" y="47"/>
                  </a:lnTo>
                  <a:lnTo>
                    <a:pt x="1695" y="93"/>
                  </a:lnTo>
                  <a:lnTo>
                    <a:pt x="1486" y="139"/>
                  </a:lnTo>
                  <a:lnTo>
                    <a:pt x="1277" y="232"/>
                  </a:lnTo>
                  <a:lnTo>
                    <a:pt x="1068" y="325"/>
                  </a:lnTo>
                  <a:lnTo>
                    <a:pt x="883" y="418"/>
                  </a:lnTo>
                  <a:lnTo>
                    <a:pt x="697" y="534"/>
                  </a:lnTo>
                  <a:lnTo>
                    <a:pt x="558" y="673"/>
                  </a:lnTo>
                  <a:lnTo>
                    <a:pt x="418" y="813"/>
                  </a:lnTo>
                  <a:lnTo>
                    <a:pt x="279" y="975"/>
                  </a:lnTo>
                  <a:lnTo>
                    <a:pt x="186" y="1138"/>
                  </a:lnTo>
                  <a:lnTo>
                    <a:pt x="93" y="1300"/>
                  </a:lnTo>
                  <a:lnTo>
                    <a:pt x="47" y="1486"/>
                  </a:lnTo>
                  <a:lnTo>
                    <a:pt x="0" y="1672"/>
                  </a:lnTo>
                  <a:lnTo>
                    <a:pt x="0" y="1857"/>
                  </a:lnTo>
                  <a:lnTo>
                    <a:pt x="0" y="3576"/>
                  </a:lnTo>
                  <a:lnTo>
                    <a:pt x="4876" y="3576"/>
                  </a:lnTo>
                  <a:lnTo>
                    <a:pt x="4876" y="1857"/>
                  </a:lnTo>
                  <a:lnTo>
                    <a:pt x="4853" y="1672"/>
                  </a:lnTo>
                  <a:lnTo>
                    <a:pt x="4829" y="1486"/>
                  </a:lnTo>
                  <a:lnTo>
                    <a:pt x="4760" y="1300"/>
                  </a:lnTo>
                  <a:lnTo>
                    <a:pt x="4667" y="1138"/>
                  </a:lnTo>
                  <a:lnTo>
                    <a:pt x="4574" y="975"/>
                  </a:lnTo>
                  <a:lnTo>
                    <a:pt x="4458" y="813"/>
                  </a:lnTo>
                  <a:lnTo>
                    <a:pt x="4319" y="673"/>
                  </a:lnTo>
                  <a:lnTo>
                    <a:pt x="4156" y="534"/>
                  </a:lnTo>
                  <a:lnTo>
                    <a:pt x="3970" y="418"/>
                  </a:lnTo>
                  <a:lnTo>
                    <a:pt x="3785" y="325"/>
                  </a:lnTo>
                  <a:lnTo>
                    <a:pt x="3599" y="232"/>
                  </a:lnTo>
                  <a:lnTo>
                    <a:pt x="3390" y="139"/>
                  </a:lnTo>
                  <a:lnTo>
                    <a:pt x="3158" y="93"/>
                  </a:lnTo>
                  <a:lnTo>
                    <a:pt x="2926" y="47"/>
                  </a:lnTo>
                  <a:lnTo>
                    <a:pt x="2670" y="23"/>
                  </a:lnTo>
                  <a:lnTo>
                    <a:pt x="24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34"/>
            <p:cNvSpPr/>
            <p:nvPr/>
          </p:nvSpPr>
          <p:spPr>
            <a:xfrm>
              <a:off x="5305887" y="2070174"/>
              <a:ext cx="1234749" cy="793876"/>
            </a:xfrm>
            <a:custGeom>
              <a:avLst/>
              <a:gdLst/>
              <a:ahLst/>
              <a:cxnLst/>
              <a:rect l="l" t="t" r="r" b="b"/>
              <a:pathLst>
                <a:path w="4876" h="3135" extrusionOk="0">
                  <a:moveTo>
                    <a:pt x="1301" y="0"/>
                  </a:moveTo>
                  <a:lnTo>
                    <a:pt x="1068" y="116"/>
                  </a:lnTo>
                  <a:lnTo>
                    <a:pt x="3785" y="116"/>
                  </a:lnTo>
                  <a:lnTo>
                    <a:pt x="3576" y="0"/>
                  </a:lnTo>
                  <a:close/>
                  <a:moveTo>
                    <a:pt x="651" y="395"/>
                  </a:moveTo>
                  <a:lnTo>
                    <a:pt x="534" y="488"/>
                  </a:lnTo>
                  <a:lnTo>
                    <a:pt x="4342" y="488"/>
                  </a:lnTo>
                  <a:lnTo>
                    <a:pt x="4226" y="395"/>
                  </a:lnTo>
                  <a:close/>
                  <a:moveTo>
                    <a:pt x="279" y="766"/>
                  </a:moveTo>
                  <a:lnTo>
                    <a:pt x="209" y="859"/>
                  </a:lnTo>
                  <a:lnTo>
                    <a:pt x="4644" y="859"/>
                  </a:lnTo>
                  <a:lnTo>
                    <a:pt x="4574" y="766"/>
                  </a:lnTo>
                  <a:close/>
                  <a:moveTo>
                    <a:pt x="93" y="1138"/>
                  </a:moveTo>
                  <a:lnTo>
                    <a:pt x="47" y="1254"/>
                  </a:lnTo>
                  <a:lnTo>
                    <a:pt x="4806" y="1254"/>
                  </a:lnTo>
                  <a:lnTo>
                    <a:pt x="4783" y="1138"/>
                  </a:lnTo>
                  <a:close/>
                  <a:moveTo>
                    <a:pt x="0" y="1532"/>
                  </a:moveTo>
                  <a:lnTo>
                    <a:pt x="0" y="1625"/>
                  </a:lnTo>
                  <a:lnTo>
                    <a:pt x="4876" y="1625"/>
                  </a:lnTo>
                  <a:lnTo>
                    <a:pt x="4853" y="1532"/>
                  </a:lnTo>
                  <a:close/>
                  <a:moveTo>
                    <a:pt x="0" y="1904"/>
                  </a:moveTo>
                  <a:lnTo>
                    <a:pt x="0" y="1997"/>
                  </a:lnTo>
                  <a:lnTo>
                    <a:pt x="4876" y="1997"/>
                  </a:lnTo>
                  <a:lnTo>
                    <a:pt x="4876" y="1904"/>
                  </a:lnTo>
                  <a:close/>
                  <a:moveTo>
                    <a:pt x="0" y="2275"/>
                  </a:moveTo>
                  <a:lnTo>
                    <a:pt x="0" y="2391"/>
                  </a:lnTo>
                  <a:lnTo>
                    <a:pt x="4876" y="2391"/>
                  </a:lnTo>
                  <a:lnTo>
                    <a:pt x="4876" y="2275"/>
                  </a:lnTo>
                  <a:close/>
                  <a:moveTo>
                    <a:pt x="0" y="2670"/>
                  </a:moveTo>
                  <a:lnTo>
                    <a:pt x="0" y="2763"/>
                  </a:lnTo>
                  <a:lnTo>
                    <a:pt x="4876" y="2763"/>
                  </a:lnTo>
                  <a:lnTo>
                    <a:pt x="4876" y="2670"/>
                  </a:lnTo>
                  <a:close/>
                  <a:moveTo>
                    <a:pt x="0" y="3041"/>
                  </a:moveTo>
                  <a:lnTo>
                    <a:pt x="0" y="3134"/>
                  </a:lnTo>
                  <a:lnTo>
                    <a:pt x="4876" y="3134"/>
                  </a:lnTo>
                  <a:lnTo>
                    <a:pt x="4876" y="3041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34"/>
            <p:cNvSpPr/>
            <p:nvPr/>
          </p:nvSpPr>
          <p:spPr>
            <a:xfrm>
              <a:off x="5535060" y="2434572"/>
              <a:ext cx="776403" cy="488227"/>
            </a:xfrm>
            <a:custGeom>
              <a:avLst/>
              <a:gdLst/>
              <a:ahLst/>
              <a:cxnLst/>
              <a:rect l="l" t="t" r="r" b="b"/>
              <a:pathLst>
                <a:path w="3066" h="1928" extrusionOk="0">
                  <a:moveTo>
                    <a:pt x="1" y="1"/>
                  </a:moveTo>
                  <a:lnTo>
                    <a:pt x="1" y="1928"/>
                  </a:lnTo>
                  <a:lnTo>
                    <a:pt x="3065" y="1928"/>
                  </a:lnTo>
                  <a:lnTo>
                    <a:pt x="30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05089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1" name="Google Shape;3211;p31"/>
          <p:cNvSpPr/>
          <p:nvPr/>
        </p:nvSpPr>
        <p:spPr>
          <a:xfrm>
            <a:off x="100" y="4057650"/>
            <a:ext cx="9144000" cy="456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2" name="Google Shape;3212;p31"/>
          <p:cNvSpPr/>
          <p:nvPr/>
        </p:nvSpPr>
        <p:spPr>
          <a:xfrm>
            <a:off x="124" y="3191663"/>
            <a:ext cx="4622473" cy="870579"/>
          </a:xfrm>
          <a:custGeom>
            <a:avLst/>
            <a:gdLst/>
            <a:ahLst/>
            <a:cxnLst/>
            <a:rect l="l" t="t" r="r" b="b"/>
            <a:pathLst>
              <a:path w="46968" h="8846" extrusionOk="0">
                <a:moveTo>
                  <a:pt x="24680" y="0"/>
                </a:moveTo>
                <a:lnTo>
                  <a:pt x="24680" y="2554"/>
                </a:lnTo>
                <a:lnTo>
                  <a:pt x="23147" y="2554"/>
                </a:lnTo>
                <a:lnTo>
                  <a:pt x="23147" y="6060"/>
                </a:lnTo>
                <a:lnTo>
                  <a:pt x="21801" y="6060"/>
                </a:lnTo>
                <a:lnTo>
                  <a:pt x="21801" y="2066"/>
                </a:lnTo>
                <a:lnTo>
                  <a:pt x="20059" y="2066"/>
                </a:lnTo>
                <a:lnTo>
                  <a:pt x="20059" y="929"/>
                </a:lnTo>
                <a:lnTo>
                  <a:pt x="17854" y="929"/>
                </a:lnTo>
                <a:lnTo>
                  <a:pt x="17854" y="3065"/>
                </a:lnTo>
                <a:lnTo>
                  <a:pt x="16577" y="3065"/>
                </a:lnTo>
                <a:lnTo>
                  <a:pt x="16577" y="2345"/>
                </a:lnTo>
                <a:lnTo>
                  <a:pt x="15346" y="2345"/>
                </a:lnTo>
                <a:lnTo>
                  <a:pt x="15346" y="5224"/>
                </a:lnTo>
                <a:lnTo>
                  <a:pt x="13907" y="5224"/>
                </a:lnTo>
                <a:lnTo>
                  <a:pt x="13048" y="3738"/>
                </a:lnTo>
                <a:lnTo>
                  <a:pt x="12050" y="3738"/>
                </a:lnTo>
                <a:lnTo>
                  <a:pt x="12050" y="2066"/>
                </a:lnTo>
                <a:lnTo>
                  <a:pt x="10285" y="2066"/>
                </a:lnTo>
                <a:lnTo>
                  <a:pt x="10285" y="6710"/>
                </a:lnTo>
                <a:lnTo>
                  <a:pt x="8498" y="6710"/>
                </a:lnTo>
                <a:lnTo>
                  <a:pt x="8498" y="5038"/>
                </a:lnTo>
                <a:lnTo>
                  <a:pt x="6988" y="5038"/>
                </a:lnTo>
                <a:lnTo>
                  <a:pt x="6988" y="2740"/>
                </a:lnTo>
                <a:lnTo>
                  <a:pt x="4644" y="2740"/>
                </a:lnTo>
                <a:lnTo>
                  <a:pt x="4644" y="3854"/>
                </a:lnTo>
                <a:lnTo>
                  <a:pt x="1811" y="3854"/>
                </a:lnTo>
                <a:lnTo>
                  <a:pt x="1811" y="5247"/>
                </a:lnTo>
                <a:lnTo>
                  <a:pt x="0" y="5247"/>
                </a:lnTo>
                <a:lnTo>
                  <a:pt x="0" y="8845"/>
                </a:lnTo>
                <a:lnTo>
                  <a:pt x="46967" y="8845"/>
                </a:lnTo>
                <a:lnTo>
                  <a:pt x="46967" y="6385"/>
                </a:lnTo>
                <a:lnTo>
                  <a:pt x="43462" y="6385"/>
                </a:lnTo>
                <a:lnTo>
                  <a:pt x="43462" y="4411"/>
                </a:lnTo>
                <a:lnTo>
                  <a:pt x="42022" y="4411"/>
                </a:lnTo>
                <a:lnTo>
                  <a:pt x="42022" y="209"/>
                </a:lnTo>
                <a:lnTo>
                  <a:pt x="39608" y="209"/>
                </a:lnTo>
                <a:lnTo>
                  <a:pt x="39608" y="2925"/>
                </a:lnTo>
                <a:lnTo>
                  <a:pt x="38261" y="2925"/>
                </a:lnTo>
                <a:lnTo>
                  <a:pt x="38261" y="6268"/>
                </a:lnTo>
                <a:lnTo>
                  <a:pt x="36149" y="6268"/>
                </a:lnTo>
                <a:lnTo>
                  <a:pt x="36149" y="5108"/>
                </a:lnTo>
                <a:lnTo>
                  <a:pt x="34082" y="5108"/>
                </a:lnTo>
                <a:lnTo>
                  <a:pt x="32504" y="3552"/>
                </a:lnTo>
                <a:lnTo>
                  <a:pt x="30344" y="3552"/>
                </a:lnTo>
                <a:lnTo>
                  <a:pt x="30344" y="1068"/>
                </a:lnTo>
                <a:lnTo>
                  <a:pt x="27117" y="1068"/>
                </a:lnTo>
                <a:lnTo>
                  <a:pt x="27117" y="0"/>
                </a:lnTo>
                <a:close/>
              </a:path>
            </a:pathLst>
          </a:custGeom>
          <a:solidFill>
            <a:srgbClr val="1A1F20">
              <a:alpha val="131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3" name="Google Shape;3213;p31"/>
          <p:cNvSpPr/>
          <p:nvPr/>
        </p:nvSpPr>
        <p:spPr>
          <a:xfrm>
            <a:off x="4622596" y="3191663"/>
            <a:ext cx="4622473" cy="870579"/>
          </a:xfrm>
          <a:custGeom>
            <a:avLst/>
            <a:gdLst/>
            <a:ahLst/>
            <a:cxnLst/>
            <a:rect l="l" t="t" r="r" b="b"/>
            <a:pathLst>
              <a:path w="46968" h="8846" extrusionOk="0">
                <a:moveTo>
                  <a:pt x="24680" y="0"/>
                </a:moveTo>
                <a:lnTo>
                  <a:pt x="24680" y="2554"/>
                </a:lnTo>
                <a:lnTo>
                  <a:pt x="23147" y="2554"/>
                </a:lnTo>
                <a:lnTo>
                  <a:pt x="23147" y="6060"/>
                </a:lnTo>
                <a:lnTo>
                  <a:pt x="21801" y="6060"/>
                </a:lnTo>
                <a:lnTo>
                  <a:pt x="21801" y="2066"/>
                </a:lnTo>
                <a:lnTo>
                  <a:pt x="20059" y="2066"/>
                </a:lnTo>
                <a:lnTo>
                  <a:pt x="20059" y="929"/>
                </a:lnTo>
                <a:lnTo>
                  <a:pt x="17854" y="929"/>
                </a:lnTo>
                <a:lnTo>
                  <a:pt x="17854" y="3065"/>
                </a:lnTo>
                <a:lnTo>
                  <a:pt x="16577" y="3065"/>
                </a:lnTo>
                <a:lnTo>
                  <a:pt x="16577" y="2345"/>
                </a:lnTo>
                <a:lnTo>
                  <a:pt x="15346" y="2345"/>
                </a:lnTo>
                <a:lnTo>
                  <a:pt x="15346" y="5224"/>
                </a:lnTo>
                <a:lnTo>
                  <a:pt x="13907" y="5224"/>
                </a:lnTo>
                <a:lnTo>
                  <a:pt x="13048" y="3738"/>
                </a:lnTo>
                <a:lnTo>
                  <a:pt x="12050" y="3738"/>
                </a:lnTo>
                <a:lnTo>
                  <a:pt x="12050" y="2066"/>
                </a:lnTo>
                <a:lnTo>
                  <a:pt x="10285" y="2066"/>
                </a:lnTo>
                <a:lnTo>
                  <a:pt x="10285" y="6710"/>
                </a:lnTo>
                <a:lnTo>
                  <a:pt x="8498" y="6710"/>
                </a:lnTo>
                <a:lnTo>
                  <a:pt x="8498" y="5038"/>
                </a:lnTo>
                <a:lnTo>
                  <a:pt x="6988" y="5038"/>
                </a:lnTo>
                <a:lnTo>
                  <a:pt x="6988" y="2740"/>
                </a:lnTo>
                <a:lnTo>
                  <a:pt x="4644" y="2740"/>
                </a:lnTo>
                <a:lnTo>
                  <a:pt x="4644" y="3854"/>
                </a:lnTo>
                <a:lnTo>
                  <a:pt x="1811" y="3854"/>
                </a:lnTo>
                <a:lnTo>
                  <a:pt x="1811" y="5247"/>
                </a:lnTo>
                <a:lnTo>
                  <a:pt x="0" y="5247"/>
                </a:lnTo>
                <a:lnTo>
                  <a:pt x="0" y="8845"/>
                </a:lnTo>
                <a:lnTo>
                  <a:pt x="46967" y="8845"/>
                </a:lnTo>
                <a:lnTo>
                  <a:pt x="46967" y="6385"/>
                </a:lnTo>
                <a:lnTo>
                  <a:pt x="43462" y="6385"/>
                </a:lnTo>
                <a:lnTo>
                  <a:pt x="43462" y="4411"/>
                </a:lnTo>
                <a:lnTo>
                  <a:pt x="42022" y="4411"/>
                </a:lnTo>
                <a:lnTo>
                  <a:pt x="42022" y="209"/>
                </a:lnTo>
                <a:lnTo>
                  <a:pt x="39608" y="209"/>
                </a:lnTo>
                <a:lnTo>
                  <a:pt x="39608" y="2925"/>
                </a:lnTo>
                <a:lnTo>
                  <a:pt x="38261" y="2925"/>
                </a:lnTo>
                <a:lnTo>
                  <a:pt x="38261" y="6268"/>
                </a:lnTo>
                <a:lnTo>
                  <a:pt x="36149" y="6268"/>
                </a:lnTo>
                <a:lnTo>
                  <a:pt x="36149" y="5108"/>
                </a:lnTo>
                <a:lnTo>
                  <a:pt x="34082" y="5108"/>
                </a:lnTo>
                <a:lnTo>
                  <a:pt x="32504" y="3552"/>
                </a:lnTo>
                <a:lnTo>
                  <a:pt x="30344" y="3552"/>
                </a:lnTo>
                <a:lnTo>
                  <a:pt x="30344" y="1068"/>
                </a:lnTo>
                <a:lnTo>
                  <a:pt x="27117" y="1068"/>
                </a:lnTo>
                <a:lnTo>
                  <a:pt x="27117" y="0"/>
                </a:lnTo>
                <a:close/>
              </a:path>
            </a:pathLst>
          </a:custGeom>
          <a:solidFill>
            <a:srgbClr val="1A1F20">
              <a:alpha val="131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4" name="Google Shape;3214;p31"/>
          <p:cNvSpPr txBox="1">
            <a:spLocks noGrp="1"/>
          </p:cNvSpPr>
          <p:nvPr>
            <p:ph type="ctrTitle"/>
          </p:nvPr>
        </p:nvSpPr>
        <p:spPr>
          <a:xfrm>
            <a:off x="972046" y="1101675"/>
            <a:ext cx="7301100" cy="16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Contenidos del curso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16" name="Google Shape;3216;p31"/>
          <p:cNvSpPr/>
          <p:nvPr/>
        </p:nvSpPr>
        <p:spPr>
          <a:xfrm>
            <a:off x="763050" y="1836241"/>
            <a:ext cx="763222" cy="221288"/>
          </a:xfrm>
          <a:custGeom>
            <a:avLst/>
            <a:gdLst/>
            <a:ahLst/>
            <a:cxnLst/>
            <a:rect l="l" t="t" r="r" b="b"/>
            <a:pathLst>
              <a:path w="7291" h="2114" extrusionOk="0">
                <a:moveTo>
                  <a:pt x="2252" y="0"/>
                </a:moveTo>
                <a:lnTo>
                  <a:pt x="2113" y="24"/>
                </a:lnTo>
                <a:lnTo>
                  <a:pt x="1997" y="47"/>
                </a:lnTo>
                <a:lnTo>
                  <a:pt x="1857" y="116"/>
                </a:lnTo>
                <a:lnTo>
                  <a:pt x="1741" y="186"/>
                </a:lnTo>
                <a:lnTo>
                  <a:pt x="1648" y="279"/>
                </a:lnTo>
                <a:lnTo>
                  <a:pt x="1579" y="418"/>
                </a:lnTo>
                <a:lnTo>
                  <a:pt x="1556" y="534"/>
                </a:lnTo>
                <a:lnTo>
                  <a:pt x="1648" y="650"/>
                </a:lnTo>
                <a:lnTo>
                  <a:pt x="1556" y="558"/>
                </a:lnTo>
                <a:lnTo>
                  <a:pt x="1439" y="488"/>
                </a:lnTo>
                <a:lnTo>
                  <a:pt x="1323" y="465"/>
                </a:lnTo>
                <a:lnTo>
                  <a:pt x="1184" y="441"/>
                </a:lnTo>
                <a:lnTo>
                  <a:pt x="1068" y="441"/>
                </a:lnTo>
                <a:lnTo>
                  <a:pt x="952" y="465"/>
                </a:lnTo>
                <a:lnTo>
                  <a:pt x="813" y="488"/>
                </a:lnTo>
                <a:lnTo>
                  <a:pt x="720" y="558"/>
                </a:lnTo>
                <a:lnTo>
                  <a:pt x="604" y="627"/>
                </a:lnTo>
                <a:lnTo>
                  <a:pt x="511" y="720"/>
                </a:lnTo>
                <a:lnTo>
                  <a:pt x="441" y="813"/>
                </a:lnTo>
                <a:lnTo>
                  <a:pt x="395" y="906"/>
                </a:lnTo>
                <a:lnTo>
                  <a:pt x="348" y="1022"/>
                </a:lnTo>
                <a:lnTo>
                  <a:pt x="348" y="1161"/>
                </a:lnTo>
                <a:lnTo>
                  <a:pt x="348" y="1277"/>
                </a:lnTo>
                <a:lnTo>
                  <a:pt x="371" y="1393"/>
                </a:lnTo>
                <a:lnTo>
                  <a:pt x="395" y="1393"/>
                </a:lnTo>
                <a:lnTo>
                  <a:pt x="464" y="1417"/>
                </a:lnTo>
                <a:lnTo>
                  <a:pt x="534" y="1463"/>
                </a:lnTo>
                <a:lnTo>
                  <a:pt x="604" y="1533"/>
                </a:lnTo>
                <a:lnTo>
                  <a:pt x="534" y="1486"/>
                </a:lnTo>
                <a:lnTo>
                  <a:pt x="464" y="1440"/>
                </a:lnTo>
                <a:lnTo>
                  <a:pt x="395" y="1417"/>
                </a:lnTo>
                <a:lnTo>
                  <a:pt x="302" y="1417"/>
                </a:lnTo>
                <a:lnTo>
                  <a:pt x="232" y="1440"/>
                </a:lnTo>
                <a:lnTo>
                  <a:pt x="163" y="1463"/>
                </a:lnTo>
                <a:lnTo>
                  <a:pt x="93" y="1533"/>
                </a:lnTo>
                <a:lnTo>
                  <a:pt x="46" y="1579"/>
                </a:lnTo>
                <a:lnTo>
                  <a:pt x="23" y="1649"/>
                </a:lnTo>
                <a:lnTo>
                  <a:pt x="0" y="1718"/>
                </a:lnTo>
                <a:lnTo>
                  <a:pt x="23" y="1811"/>
                </a:lnTo>
                <a:lnTo>
                  <a:pt x="23" y="1881"/>
                </a:lnTo>
                <a:lnTo>
                  <a:pt x="70" y="1927"/>
                </a:lnTo>
                <a:lnTo>
                  <a:pt x="116" y="1997"/>
                </a:lnTo>
                <a:lnTo>
                  <a:pt x="186" y="2043"/>
                </a:lnTo>
                <a:lnTo>
                  <a:pt x="325" y="2090"/>
                </a:lnTo>
                <a:lnTo>
                  <a:pt x="5409" y="2090"/>
                </a:lnTo>
                <a:lnTo>
                  <a:pt x="6710" y="2113"/>
                </a:lnTo>
                <a:lnTo>
                  <a:pt x="7035" y="2113"/>
                </a:lnTo>
                <a:lnTo>
                  <a:pt x="7104" y="2090"/>
                </a:lnTo>
                <a:lnTo>
                  <a:pt x="7174" y="2067"/>
                </a:lnTo>
                <a:lnTo>
                  <a:pt x="7220" y="2020"/>
                </a:lnTo>
                <a:lnTo>
                  <a:pt x="7244" y="1974"/>
                </a:lnTo>
                <a:lnTo>
                  <a:pt x="7290" y="1904"/>
                </a:lnTo>
                <a:lnTo>
                  <a:pt x="7290" y="1834"/>
                </a:lnTo>
                <a:lnTo>
                  <a:pt x="7290" y="1672"/>
                </a:lnTo>
                <a:lnTo>
                  <a:pt x="7244" y="1509"/>
                </a:lnTo>
                <a:lnTo>
                  <a:pt x="7197" y="1370"/>
                </a:lnTo>
                <a:lnTo>
                  <a:pt x="7081" y="1277"/>
                </a:lnTo>
                <a:lnTo>
                  <a:pt x="6942" y="1184"/>
                </a:lnTo>
                <a:lnTo>
                  <a:pt x="6802" y="1138"/>
                </a:lnTo>
                <a:lnTo>
                  <a:pt x="6640" y="1138"/>
                </a:lnTo>
                <a:lnTo>
                  <a:pt x="6477" y="1161"/>
                </a:lnTo>
                <a:lnTo>
                  <a:pt x="6338" y="1231"/>
                </a:lnTo>
                <a:lnTo>
                  <a:pt x="6268" y="1277"/>
                </a:lnTo>
                <a:lnTo>
                  <a:pt x="6222" y="1347"/>
                </a:lnTo>
                <a:lnTo>
                  <a:pt x="6187" y="1399"/>
                </a:lnTo>
                <a:lnTo>
                  <a:pt x="6199" y="1370"/>
                </a:lnTo>
                <a:lnTo>
                  <a:pt x="6199" y="1347"/>
                </a:lnTo>
                <a:lnTo>
                  <a:pt x="6152" y="1138"/>
                </a:lnTo>
                <a:lnTo>
                  <a:pt x="6083" y="952"/>
                </a:lnTo>
                <a:lnTo>
                  <a:pt x="5967" y="766"/>
                </a:lnTo>
                <a:lnTo>
                  <a:pt x="5804" y="604"/>
                </a:lnTo>
                <a:lnTo>
                  <a:pt x="5642" y="465"/>
                </a:lnTo>
                <a:lnTo>
                  <a:pt x="5433" y="372"/>
                </a:lnTo>
                <a:lnTo>
                  <a:pt x="5224" y="302"/>
                </a:lnTo>
                <a:lnTo>
                  <a:pt x="5015" y="256"/>
                </a:lnTo>
                <a:lnTo>
                  <a:pt x="4806" y="232"/>
                </a:lnTo>
                <a:lnTo>
                  <a:pt x="4597" y="232"/>
                </a:lnTo>
                <a:lnTo>
                  <a:pt x="4365" y="279"/>
                </a:lnTo>
                <a:lnTo>
                  <a:pt x="4156" y="325"/>
                </a:lnTo>
                <a:lnTo>
                  <a:pt x="3970" y="395"/>
                </a:lnTo>
                <a:lnTo>
                  <a:pt x="3784" y="511"/>
                </a:lnTo>
                <a:lnTo>
                  <a:pt x="3645" y="627"/>
                </a:lnTo>
                <a:lnTo>
                  <a:pt x="3599" y="697"/>
                </a:lnTo>
                <a:lnTo>
                  <a:pt x="3575" y="790"/>
                </a:lnTo>
                <a:lnTo>
                  <a:pt x="3599" y="813"/>
                </a:lnTo>
                <a:lnTo>
                  <a:pt x="3691" y="929"/>
                </a:lnTo>
                <a:lnTo>
                  <a:pt x="3761" y="1068"/>
                </a:lnTo>
                <a:lnTo>
                  <a:pt x="3784" y="1208"/>
                </a:lnTo>
                <a:lnTo>
                  <a:pt x="3761" y="1347"/>
                </a:lnTo>
                <a:lnTo>
                  <a:pt x="3761" y="1208"/>
                </a:lnTo>
                <a:lnTo>
                  <a:pt x="3715" y="1092"/>
                </a:lnTo>
                <a:lnTo>
                  <a:pt x="3645" y="975"/>
                </a:lnTo>
                <a:lnTo>
                  <a:pt x="3529" y="883"/>
                </a:lnTo>
                <a:lnTo>
                  <a:pt x="3413" y="813"/>
                </a:lnTo>
                <a:lnTo>
                  <a:pt x="3297" y="766"/>
                </a:lnTo>
                <a:lnTo>
                  <a:pt x="3157" y="743"/>
                </a:lnTo>
                <a:lnTo>
                  <a:pt x="3018" y="743"/>
                </a:lnTo>
                <a:lnTo>
                  <a:pt x="2902" y="766"/>
                </a:lnTo>
                <a:lnTo>
                  <a:pt x="2763" y="790"/>
                </a:lnTo>
                <a:lnTo>
                  <a:pt x="2647" y="836"/>
                </a:lnTo>
                <a:lnTo>
                  <a:pt x="2531" y="906"/>
                </a:lnTo>
                <a:lnTo>
                  <a:pt x="2438" y="999"/>
                </a:lnTo>
                <a:lnTo>
                  <a:pt x="2368" y="1138"/>
                </a:lnTo>
                <a:lnTo>
                  <a:pt x="2345" y="1254"/>
                </a:lnTo>
                <a:lnTo>
                  <a:pt x="2345" y="1417"/>
                </a:lnTo>
                <a:lnTo>
                  <a:pt x="2298" y="1254"/>
                </a:lnTo>
                <a:lnTo>
                  <a:pt x="2322" y="1115"/>
                </a:lnTo>
                <a:lnTo>
                  <a:pt x="2368" y="975"/>
                </a:lnTo>
                <a:lnTo>
                  <a:pt x="2461" y="836"/>
                </a:lnTo>
                <a:lnTo>
                  <a:pt x="2577" y="743"/>
                </a:lnTo>
                <a:lnTo>
                  <a:pt x="2716" y="674"/>
                </a:lnTo>
                <a:lnTo>
                  <a:pt x="2879" y="627"/>
                </a:lnTo>
                <a:lnTo>
                  <a:pt x="3065" y="627"/>
                </a:lnTo>
                <a:lnTo>
                  <a:pt x="3041" y="511"/>
                </a:lnTo>
                <a:lnTo>
                  <a:pt x="3018" y="418"/>
                </a:lnTo>
                <a:lnTo>
                  <a:pt x="2949" y="325"/>
                </a:lnTo>
                <a:lnTo>
                  <a:pt x="2879" y="232"/>
                </a:lnTo>
                <a:lnTo>
                  <a:pt x="2786" y="163"/>
                </a:lnTo>
                <a:lnTo>
                  <a:pt x="2647" y="93"/>
                </a:lnTo>
                <a:lnTo>
                  <a:pt x="2531" y="47"/>
                </a:lnTo>
                <a:lnTo>
                  <a:pt x="2391" y="24"/>
                </a:lnTo>
                <a:lnTo>
                  <a:pt x="2252" y="0"/>
                </a:lnTo>
                <a:close/>
              </a:path>
            </a:pathLst>
          </a:custGeom>
          <a:solidFill>
            <a:srgbClr val="FFFFFF">
              <a:alpha val="23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7" name="Google Shape;3217;p31"/>
          <p:cNvSpPr/>
          <p:nvPr/>
        </p:nvSpPr>
        <p:spPr>
          <a:xfrm>
            <a:off x="7616575" y="2358001"/>
            <a:ext cx="768370" cy="221274"/>
          </a:xfrm>
          <a:custGeom>
            <a:avLst/>
            <a:gdLst/>
            <a:ahLst/>
            <a:cxnLst/>
            <a:rect l="l" t="t" r="r" b="b"/>
            <a:pathLst>
              <a:path w="9033" h="2601" extrusionOk="0">
                <a:moveTo>
                  <a:pt x="6084" y="1"/>
                </a:moveTo>
                <a:lnTo>
                  <a:pt x="5921" y="47"/>
                </a:lnTo>
                <a:lnTo>
                  <a:pt x="5759" y="93"/>
                </a:lnTo>
                <a:lnTo>
                  <a:pt x="5596" y="186"/>
                </a:lnTo>
                <a:lnTo>
                  <a:pt x="5480" y="279"/>
                </a:lnTo>
                <a:lnTo>
                  <a:pt x="5387" y="372"/>
                </a:lnTo>
                <a:lnTo>
                  <a:pt x="5318" y="488"/>
                </a:lnTo>
                <a:lnTo>
                  <a:pt x="5271" y="627"/>
                </a:lnTo>
                <a:lnTo>
                  <a:pt x="5248" y="767"/>
                </a:lnTo>
                <a:lnTo>
                  <a:pt x="5480" y="767"/>
                </a:lnTo>
                <a:lnTo>
                  <a:pt x="5666" y="836"/>
                </a:lnTo>
                <a:lnTo>
                  <a:pt x="5852" y="906"/>
                </a:lnTo>
                <a:lnTo>
                  <a:pt x="5991" y="1022"/>
                </a:lnTo>
                <a:lnTo>
                  <a:pt x="6060" y="1115"/>
                </a:lnTo>
                <a:lnTo>
                  <a:pt x="6107" y="1185"/>
                </a:lnTo>
                <a:lnTo>
                  <a:pt x="6153" y="1277"/>
                </a:lnTo>
                <a:lnTo>
                  <a:pt x="6177" y="1370"/>
                </a:lnTo>
                <a:lnTo>
                  <a:pt x="6177" y="1556"/>
                </a:lnTo>
                <a:lnTo>
                  <a:pt x="6153" y="1742"/>
                </a:lnTo>
                <a:lnTo>
                  <a:pt x="6153" y="1556"/>
                </a:lnTo>
                <a:lnTo>
                  <a:pt x="6107" y="1394"/>
                </a:lnTo>
                <a:lnTo>
                  <a:pt x="6037" y="1231"/>
                </a:lnTo>
                <a:lnTo>
                  <a:pt x="5921" y="1115"/>
                </a:lnTo>
                <a:lnTo>
                  <a:pt x="5782" y="1022"/>
                </a:lnTo>
                <a:lnTo>
                  <a:pt x="5619" y="952"/>
                </a:lnTo>
                <a:lnTo>
                  <a:pt x="5457" y="929"/>
                </a:lnTo>
                <a:lnTo>
                  <a:pt x="5294" y="906"/>
                </a:lnTo>
                <a:lnTo>
                  <a:pt x="5271" y="906"/>
                </a:lnTo>
                <a:lnTo>
                  <a:pt x="5109" y="929"/>
                </a:lnTo>
                <a:lnTo>
                  <a:pt x="4946" y="952"/>
                </a:lnTo>
                <a:lnTo>
                  <a:pt x="4807" y="999"/>
                </a:lnTo>
                <a:lnTo>
                  <a:pt x="4667" y="1068"/>
                </a:lnTo>
                <a:lnTo>
                  <a:pt x="4528" y="1185"/>
                </a:lnTo>
                <a:lnTo>
                  <a:pt x="4435" y="1324"/>
                </a:lnTo>
                <a:lnTo>
                  <a:pt x="4389" y="1486"/>
                </a:lnTo>
                <a:lnTo>
                  <a:pt x="4389" y="1672"/>
                </a:lnTo>
                <a:lnTo>
                  <a:pt x="4342" y="1486"/>
                </a:lnTo>
                <a:lnTo>
                  <a:pt x="4366" y="1394"/>
                </a:lnTo>
                <a:lnTo>
                  <a:pt x="4366" y="1301"/>
                </a:lnTo>
                <a:lnTo>
                  <a:pt x="4412" y="1208"/>
                </a:lnTo>
                <a:lnTo>
                  <a:pt x="4459" y="1138"/>
                </a:lnTo>
                <a:lnTo>
                  <a:pt x="4598" y="976"/>
                </a:lnTo>
                <a:lnTo>
                  <a:pt x="4621" y="952"/>
                </a:lnTo>
                <a:lnTo>
                  <a:pt x="4575" y="860"/>
                </a:lnTo>
                <a:lnTo>
                  <a:pt x="4505" y="767"/>
                </a:lnTo>
                <a:lnTo>
                  <a:pt x="4435" y="674"/>
                </a:lnTo>
                <a:lnTo>
                  <a:pt x="4342" y="604"/>
                </a:lnTo>
                <a:lnTo>
                  <a:pt x="4133" y="465"/>
                </a:lnTo>
                <a:lnTo>
                  <a:pt x="3878" y="372"/>
                </a:lnTo>
                <a:lnTo>
                  <a:pt x="3553" y="302"/>
                </a:lnTo>
                <a:lnTo>
                  <a:pt x="3205" y="279"/>
                </a:lnTo>
                <a:lnTo>
                  <a:pt x="3019" y="279"/>
                </a:lnTo>
                <a:lnTo>
                  <a:pt x="2810" y="302"/>
                </a:lnTo>
                <a:lnTo>
                  <a:pt x="2555" y="372"/>
                </a:lnTo>
                <a:lnTo>
                  <a:pt x="2299" y="465"/>
                </a:lnTo>
                <a:lnTo>
                  <a:pt x="2067" y="581"/>
                </a:lnTo>
                <a:lnTo>
                  <a:pt x="1835" y="743"/>
                </a:lnTo>
                <a:lnTo>
                  <a:pt x="1649" y="929"/>
                </a:lnTo>
                <a:lnTo>
                  <a:pt x="1510" y="1161"/>
                </a:lnTo>
                <a:lnTo>
                  <a:pt x="1417" y="1417"/>
                </a:lnTo>
                <a:lnTo>
                  <a:pt x="1371" y="1672"/>
                </a:lnTo>
                <a:lnTo>
                  <a:pt x="1417" y="1835"/>
                </a:lnTo>
                <a:lnTo>
                  <a:pt x="1371" y="1742"/>
                </a:lnTo>
                <a:lnTo>
                  <a:pt x="1324" y="1649"/>
                </a:lnTo>
                <a:lnTo>
                  <a:pt x="1255" y="1579"/>
                </a:lnTo>
                <a:lnTo>
                  <a:pt x="1185" y="1510"/>
                </a:lnTo>
                <a:lnTo>
                  <a:pt x="1092" y="1463"/>
                </a:lnTo>
                <a:lnTo>
                  <a:pt x="999" y="1440"/>
                </a:lnTo>
                <a:lnTo>
                  <a:pt x="814" y="1394"/>
                </a:lnTo>
                <a:lnTo>
                  <a:pt x="767" y="1394"/>
                </a:lnTo>
                <a:lnTo>
                  <a:pt x="581" y="1417"/>
                </a:lnTo>
                <a:lnTo>
                  <a:pt x="419" y="1486"/>
                </a:lnTo>
                <a:lnTo>
                  <a:pt x="256" y="1579"/>
                </a:lnTo>
                <a:lnTo>
                  <a:pt x="117" y="1695"/>
                </a:lnTo>
                <a:lnTo>
                  <a:pt x="71" y="1788"/>
                </a:lnTo>
                <a:lnTo>
                  <a:pt x="47" y="1858"/>
                </a:lnTo>
                <a:lnTo>
                  <a:pt x="1" y="2067"/>
                </a:lnTo>
                <a:lnTo>
                  <a:pt x="1" y="2253"/>
                </a:lnTo>
                <a:lnTo>
                  <a:pt x="24" y="2345"/>
                </a:lnTo>
                <a:lnTo>
                  <a:pt x="47" y="2415"/>
                </a:lnTo>
                <a:lnTo>
                  <a:pt x="94" y="2485"/>
                </a:lnTo>
                <a:lnTo>
                  <a:pt x="163" y="2554"/>
                </a:lnTo>
                <a:lnTo>
                  <a:pt x="233" y="2578"/>
                </a:lnTo>
                <a:lnTo>
                  <a:pt x="326" y="2601"/>
                </a:lnTo>
                <a:lnTo>
                  <a:pt x="721" y="2601"/>
                </a:lnTo>
                <a:lnTo>
                  <a:pt x="2346" y="2578"/>
                </a:lnTo>
                <a:lnTo>
                  <a:pt x="8057" y="2578"/>
                </a:lnTo>
                <a:lnTo>
                  <a:pt x="8452" y="2601"/>
                </a:lnTo>
                <a:lnTo>
                  <a:pt x="8568" y="2601"/>
                </a:lnTo>
                <a:lnTo>
                  <a:pt x="8661" y="2578"/>
                </a:lnTo>
                <a:lnTo>
                  <a:pt x="8754" y="2554"/>
                </a:lnTo>
                <a:lnTo>
                  <a:pt x="8823" y="2508"/>
                </a:lnTo>
                <a:lnTo>
                  <a:pt x="8916" y="2461"/>
                </a:lnTo>
                <a:lnTo>
                  <a:pt x="8963" y="2392"/>
                </a:lnTo>
                <a:lnTo>
                  <a:pt x="9009" y="2322"/>
                </a:lnTo>
                <a:lnTo>
                  <a:pt x="9032" y="2229"/>
                </a:lnTo>
                <a:lnTo>
                  <a:pt x="9032" y="2136"/>
                </a:lnTo>
                <a:lnTo>
                  <a:pt x="9032" y="2044"/>
                </a:lnTo>
                <a:lnTo>
                  <a:pt x="8986" y="1951"/>
                </a:lnTo>
                <a:lnTo>
                  <a:pt x="8916" y="1881"/>
                </a:lnTo>
                <a:lnTo>
                  <a:pt x="8870" y="1811"/>
                </a:lnTo>
                <a:lnTo>
                  <a:pt x="8800" y="1788"/>
                </a:lnTo>
                <a:lnTo>
                  <a:pt x="8730" y="1765"/>
                </a:lnTo>
                <a:lnTo>
                  <a:pt x="8638" y="1742"/>
                </a:lnTo>
                <a:lnTo>
                  <a:pt x="8568" y="1742"/>
                </a:lnTo>
                <a:lnTo>
                  <a:pt x="8475" y="1765"/>
                </a:lnTo>
                <a:lnTo>
                  <a:pt x="8568" y="1719"/>
                </a:lnTo>
                <a:lnTo>
                  <a:pt x="8591" y="1719"/>
                </a:lnTo>
                <a:lnTo>
                  <a:pt x="8614" y="1556"/>
                </a:lnTo>
                <a:lnTo>
                  <a:pt x="8638" y="1417"/>
                </a:lnTo>
                <a:lnTo>
                  <a:pt x="8614" y="1277"/>
                </a:lnTo>
                <a:lnTo>
                  <a:pt x="8568" y="1115"/>
                </a:lnTo>
                <a:lnTo>
                  <a:pt x="8498" y="999"/>
                </a:lnTo>
                <a:lnTo>
                  <a:pt x="8405" y="860"/>
                </a:lnTo>
                <a:lnTo>
                  <a:pt x="8289" y="767"/>
                </a:lnTo>
                <a:lnTo>
                  <a:pt x="8173" y="674"/>
                </a:lnTo>
                <a:lnTo>
                  <a:pt x="8057" y="604"/>
                </a:lnTo>
                <a:lnTo>
                  <a:pt x="7918" y="558"/>
                </a:lnTo>
                <a:lnTo>
                  <a:pt x="7778" y="535"/>
                </a:lnTo>
                <a:lnTo>
                  <a:pt x="7570" y="535"/>
                </a:lnTo>
                <a:lnTo>
                  <a:pt x="7407" y="558"/>
                </a:lnTo>
                <a:lnTo>
                  <a:pt x="7268" y="604"/>
                </a:lnTo>
                <a:lnTo>
                  <a:pt x="7128" y="674"/>
                </a:lnTo>
                <a:lnTo>
                  <a:pt x="6989" y="790"/>
                </a:lnTo>
                <a:lnTo>
                  <a:pt x="7128" y="651"/>
                </a:lnTo>
                <a:lnTo>
                  <a:pt x="7082" y="488"/>
                </a:lnTo>
                <a:lnTo>
                  <a:pt x="7012" y="349"/>
                </a:lnTo>
                <a:lnTo>
                  <a:pt x="6896" y="209"/>
                </a:lnTo>
                <a:lnTo>
                  <a:pt x="6757" y="117"/>
                </a:lnTo>
                <a:lnTo>
                  <a:pt x="6618" y="70"/>
                </a:lnTo>
                <a:lnTo>
                  <a:pt x="6502" y="24"/>
                </a:lnTo>
                <a:lnTo>
                  <a:pt x="6385" y="1"/>
                </a:lnTo>
                <a:close/>
              </a:path>
            </a:pathLst>
          </a:custGeom>
          <a:solidFill>
            <a:srgbClr val="FFFFFF">
              <a:alpha val="23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8" name="Google Shape;3218;p31"/>
          <p:cNvSpPr/>
          <p:nvPr/>
        </p:nvSpPr>
        <p:spPr>
          <a:xfrm>
            <a:off x="4747451" y="2968805"/>
            <a:ext cx="156499" cy="108714"/>
          </a:xfrm>
          <a:custGeom>
            <a:avLst/>
            <a:gdLst/>
            <a:ahLst/>
            <a:cxnLst/>
            <a:rect l="l" t="t" r="r" b="b"/>
            <a:pathLst>
              <a:path w="2508" h="1742" extrusionOk="0">
                <a:moveTo>
                  <a:pt x="2507" y="0"/>
                </a:moveTo>
                <a:lnTo>
                  <a:pt x="2299" y="93"/>
                </a:lnTo>
                <a:lnTo>
                  <a:pt x="2113" y="232"/>
                </a:lnTo>
                <a:lnTo>
                  <a:pt x="1950" y="372"/>
                </a:lnTo>
                <a:lnTo>
                  <a:pt x="1788" y="534"/>
                </a:lnTo>
                <a:lnTo>
                  <a:pt x="1625" y="697"/>
                </a:lnTo>
                <a:lnTo>
                  <a:pt x="1486" y="906"/>
                </a:lnTo>
                <a:lnTo>
                  <a:pt x="1393" y="1091"/>
                </a:lnTo>
                <a:lnTo>
                  <a:pt x="1254" y="929"/>
                </a:lnTo>
                <a:lnTo>
                  <a:pt x="1091" y="766"/>
                </a:lnTo>
                <a:lnTo>
                  <a:pt x="882" y="627"/>
                </a:lnTo>
                <a:lnTo>
                  <a:pt x="673" y="511"/>
                </a:lnTo>
                <a:lnTo>
                  <a:pt x="464" y="441"/>
                </a:lnTo>
                <a:lnTo>
                  <a:pt x="232" y="395"/>
                </a:lnTo>
                <a:lnTo>
                  <a:pt x="0" y="395"/>
                </a:lnTo>
                <a:lnTo>
                  <a:pt x="209" y="465"/>
                </a:lnTo>
                <a:lnTo>
                  <a:pt x="418" y="558"/>
                </a:lnTo>
                <a:lnTo>
                  <a:pt x="604" y="674"/>
                </a:lnTo>
                <a:lnTo>
                  <a:pt x="766" y="790"/>
                </a:lnTo>
                <a:lnTo>
                  <a:pt x="929" y="929"/>
                </a:lnTo>
                <a:lnTo>
                  <a:pt x="1068" y="1091"/>
                </a:lnTo>
                <a:lnTo>
                  <a:pt x="1207" y="1254"/>
                </a:lnTo>
                <a:lnTo>
                  <a:pt x="1323" y="1440"/>
                </a:lnTo>
                <a:lnTo>
                  <a:pt x="1486" y="1742"/>
                </a:lnTo>
                <a:lnTo>
                  <a:pt x="1556" y="1393"/>
                </a:lnTo>
                <a:lnTo>
                  <a:pt x="1625" y="1208"/>
                </a:lnTo>
                <a:lnTo>
                  <a:pt x="1718" y="1022"/>
                </a:lnTo>
                <a:lnTo>
                  <a:pt x="1811" y="836"/>
                </a:lnTo>
                <a:lnTo>
                  <a:pt x="1950" y="674"/>
                </a:lnTo>
                <a:lnTo>
                  <a:pt x="2206" y="325"/>
                </a:lnTo>
                <a:lnTo>
                  <a:pt x="2507" y="0"/>
                </a:lnTo>
                <a:close/>
              </a:path>
            </a:pathLst>
          </a:custGeom>
          <a:solidFill>
            <a:srgbClr val="1A1F20">
              <a:alpha val="131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19" name="Google Shape;3219;p31"/>
          <p:cNvGrpSpPr/>
          <p:nvPr/>
        </p:nvGrpSpPr>
        <p:grpSpPr>
          <a:xfrm>
            <a:off x="-173" y="2539595"/>
            <a:ext cx="3229114" cy="1774493"/>
            <a:chOff x="-173" y="2539595"/>
            <a:chExt cx="3229114" cy="1774493"/>
          </a:xfrm>
        </p:grpSpPr>
        <p:sp>
          <p:nvSpPr>
            <p:cNvPr id="3220" name="Google Shape;3220;p31"/>
            <p:cNvSpPr/>
            <p:nvPr/>
          </p:nvSpPr>
          <p:spPr>
            <a:xfrm>
              <a:off x="360570" y="2539595"/>
              <a:ext cx="1391342" cy="668756"/>
            </a:xfrm>
            <a:custGeom>
              <a:avLst/>
              <a:gdLst/>
              <a:ahLst/>
              <a:cxnLst/>
              <a:rect l="l" t="t" r="r" b="b"/>
              <a:pathLst>
                <a:path w="17343" h="8336" extrusionOk="0">
                  <a:moveTo>
                    <a:pt x="1532" y="325"/>
                  </a:moveTo>
                  <a:lnTo>
                    <a:pt x="2531" y="720"/>
                  </a:lnTo>
                  <a:lnTo>
                    <a:pt x="1788" y="1045"/>
                  </a:lnTo>
                  <a:lnTo>
                    <a:pt x="1532" y="325"/>
                  </a:lnTo>
                  <a:close/>
                  <a:moveTo>
                    <a:pt x="1463" y="372"/>
                  </a:moveTo>
                  <a:lnTo>
                    <a:pt x="1718" y="1068"/>
                  </a:lnTo>
                  <a:lnTo>
                    <a:pt x="1068" y="1347"/>
                  </a:lnTo>
                  <a:lnTo>
                    <a:pt x="1463" y="372"/>
                  </a:lnTo>
                  <a:close/>
                  <a:moveTo>
                    <a:pt x="441" y="70"/>
                  </a:moveTo>
                  <a:lnTo>
                    <a:pt x="1416" y="302"/>
                  </a:lnTo>
                  <a:lnTo>
                    <a:pt x="998" y="1370"/>
                  </a:lnTo>
                  <a:lnTo>
                    <a:pt x="279" y="1185"/>
                  </a:lnTo>
                  <a:lnTo>
                    <a:pt x="186" y="1161"/>
                  </a:lnTo>
                  <a:lnTo>
                    <a:pt x="93" y="1138"/>
                  </a:lnTo>
                  <a:lnTo>
                    <a:pt x="441" y="70"/>
                  </a:lnTo>
                  <a:close/>
                  <a:moveTo>
                    <a:pt x="2670" y="767"/>
                  </a:moveTo>
                  <a:lnTo>
                    <a:pt x="3784" y="1208"/>
                  </a:lnTo>
                  <a:lnTo>
                    <a:pt x="2949" y="1533"/>
                  </a:lnTo>
                  <a:lnTo>
                    <a:pt x="2670" y="767"/>
                  </a:lnTo>
                  <a:close/>
                  <a:moveTo>
                    <a:pt x="1741" y="1138"/>
                  </a:moveTo>
                  <a:lnTo>
                    <a:pt x="1997" y="1858"/>
                  </a:lnTo>
                  <a:lnTo>
                    <a:pt x="1997" y="1858"/>
                  </a:lnTo>
                  <a:lnTo>
                    <a:pt x="1091" y="1417"/>
                  </a:lnTo>
                  <a:lnTo>
                    <a:pt x="1741" y="1138"/>
                  </a:lnTo>
                  <a:close/>
                  <a:moveTo>
                    <a:pt x="2600" y="767"/>
                  </a:moveTo>
                  <a:lnTo>
                    <a:pt x="2879" y="1556"/>
                  </a:lnTo>
                  <a:lnTo>
                    <a:pt x="2089" y="1881"/>
                  </a:lnTo>
                  <a:lnTo>
                    <a:pt x="1811" y="1115"/>
                  </a:lnTo>
                  <a:lnTo>
                    <a:pt x="2600" y="767"/>
                  </a:lnTo>
                  <a:close/>
                  <a:moveTo>
                    <a:pt x="3924" y="1254"/>
                  </a:moveTo>
                  <a:lnTo>
                    <a:pt x="5061" y="1695"/>
                  </a:lnTo>
                  <a:lnTo>
                    <a:pt x="4202" y="2067"/>
                  </a:lnTo>
                  <a:lnTo>
                    <a:pt x="3924" y="1254"/>
                  </a:lnTo>
                  <a:close/>
                  <a:moveTo>
                    <a:pt x="2902" y="1626"/>
                  </a:moveTo>
                  <a:lnTo>
                    <a:pt x="3181" y="2438"/>
                  </a:lnTo>
                  <a:lnTo>
                    <a:pt x="2159" y="1927"/>
                  </a:lnTo>
                  <a:lnTo>
                    <a:pt x="2902" y="1626"/>
                  </a:lnTo>
                  <a:close/>
                  <a:moveTo>
                    <a:pt x="3854" y="1254"/>
                  </a:moveTo>
                  <a:lnTo>
                    <a:pt x="4133" y="2090"/>
                  </a:lnTo>
                  <a:lnTo>
                    <a:pt x="3274" y="2461"/>
                  </a:lnTo>
                  <a:lnTo>
                    <a:pt x="2972" y="1602"/>
                  </a:lnTo>
                  <a:lnTo>
                    <a:pt x="3854" y="1254"/>
                  </a:lnTo>
                  <a:close/>
                  <a:moveTo>
                    <a:pt x="5201" y="1742"/>
                  </a:moveTo>
                  <a:lnTo>
                    <a:pt x="6454" y="2229"/>
                  </a:lnTo>
                  <a:lnTo>
                    <a:pt x="5502" y="2647"/>
                  </a:lnTo>
                  <a:lnTo>
                    <a:pt x="5201" y="1742"/>
                  </a:lnTo>
                  <a:close/>
                  <a:moveTo>
                    <a:pt x="4156" y="2160"/>
                  </a:moveTo>
                  <a:lnTo>
                    <a:pt x="4481" y="3065"/>
                  </a:lnTo>
                  <a:lnTo>
                    <a:pt x="3320" y="2508"/>
                  </a:lnTo>
                  <a:lnTo>
                    <a:pt x="4156" y="2160"/>
                  </a:lnTo>
                  <a:close/>
                  <a:moveTo>
                    <a:pt x="5131" y="1742"/>
                  </a:moveTo>
                  <a:lnTo>
                    <a:pt x="5433" y="2694"/>
                  </a:lnTo>
                  <a:lnTo>
                    <a:pt x="4550" y="3088"/>
                  </a:lnTo>
                  <a:lnTo>
                    <a:pt x="4225" y="2113"/>
                  </a:lnTo>
                  <a:lnTo>
                    <a:pt x="5131" y="1742"/>
                  </a:lnTo>
                  <a:close/>
                  <a:moveTo>
                    <a:pt x="6594" y="2299"/>
                  </a:moveTo>
                  <a:lnTo>
                    <a:pt x="8079" y="2856"/>
                  </a:lnTo>
                  <a:lnTo>
                    <a:pt x="7011" y="3297"/>
                  </a:lnTo>
                  <a:lnTo>
                    <a:pt x="6594" y="2299"/>
                  </a:lnTo>
                  <a:close/>
                  <a:moveTo>
                    <a:pt x="5456" y="2740"/>
                  </a:moveTo>
                  <a:lnTo>
                    <a:pt x="5688" y="3390"/>
                  </a:lnTo>
                  <a:lnTo>
                    <a:pt x="5804" y="3692"/>
                  </a:lnTo>
                  <a:lnTo>
                    <a:pt x="4620" y="3135"/>
                  </a:lnTo>
                  <a:lnTo>
                    <a:pt x="5456" y="2740"/>
                  </a:lnTo>
                  <a:close/>
                  <a:moveTo>
                    <a:pt x="6524" y="2276"/>
                  </a:moveTo>
                  <a:lnTo>
                    <a:pt x="6942" y="3320"/>
                  </a:lnTo>
                  <a:lnTo>
                    <a:pt x="6245" y="3599"/>
                  </a:lnTo>
                  <a:lnTo>
                    <a:pt x="5874" y="3738"/>
                  </a:lnTo>
                  <a:lnTo>
                    <a:pt x="5758" y="3390"/>
                  </a:lnTo>
                  <a:lnTo>
                    <a:pt x="5526" y="2717"/>
                  </a:lnTo>
                  <a:lnTo>
                    <a:pt x="6524" y="2276"/>
                  </a:lnTo>
                  <a:close/>
                  <a:moveTo>
                    <a:pt x="8219" y="2926"/>
                  </a:moveTo>
                  <a:lnTo>
                    <a:pt x="9867" y="3553"/>
                  </a:lnTo>
                  <a:lnTo>
                    <a:pt x="8660" y="4040"/>
                  </a:lnTo>
                  <a:lnTo>
                    <a:pt x="8219" y="2926"/>
                  </a:lnTo>
                  <a:close/>
                  <a:moveTo>
                    <a:pt x="6965" y="3390"/>
                  </a:moveTo>
                  <a:lnTo>
                    <a:pt x="7429" y="4504"/>
                  </a:lnTo>
                  <a:lnTo>
                    <a:pt x="7429" y="4504"/>
                  </a:lnTo>
                  <a:lnTo>
                    <a:pt x="5967" y="3785"/>
                  </a:lnTo>
                  <a:lnTo>
                    <a:pt x="6292" y="3669"/>
                  </a:lnTo>
                  <a:lnTo>
                    <a:pt x="6965" y="3390"/>
                  </a:lnTo>
                  <a:close/>
                  <a:moveTo>
                    <a:pt x="8149" y="2903"/>
                  </a:moveTo>
                  <a:lnTo>
                    <a:pt x="8590" y="4063"/>
                  </a:lnTo>
                  <a:lnTo>
                    <a:pt x="7499" y="4528"/>
                  </a:lnTo>
                  <a:lnTo>
                    <a:pt x="7035" y="3367"/>
                  </a:lnTo>
                  <a:lnTo>
                    <a:pt x="8149" y="2903"/>
                  </a:lnTo>
                  <a:close/>
                  <a:moveTo>
                    <a:pt x="10006" y="3599"/>
                  </a:moveTo>
                  <a:lnTo>
                    <a:pt x="12026" y="4388"/>
                  </a:lnTo>
                  <a:lnTo>
                    <a:pt x="10564" y="4853"/>
                  </a:lnTo>
                  <a:lnTo>
                    <a:pt x="10006" y="3599"/>
                  </a:lnTo>
                  <a:close/>
                  <a:moveTo>
                    <a:pt x="8613" y="4133"/>
                  </a:moveTo>
                  <a:lnTo>
                    <a:pt x="9054" y="5294"/>
                  </a:lnTo>
                  <a:lnTo>
                    <a:pt x="9054" y="5294"/>
                  </a:lnTo>
                  <a:lnTo>
                    <a:pt x="7569" y="4574"/>
                  </a:lnTo>
                  <a:lnTo>
                    <a:pt x="8613" y="4133"/>
                  </a:lnTo>
                  <a:close/>
                  <a:moveTo>
                    <a:pt x="9937" y="3599"/>
                  </a:moveTo>
                  <a:lnTo>
                    <a:pt x="10494" y="4876"/>
                  </a:lnTo>
                  <a:lnTo>
                    <a:pt x="9147" y="5317"/>
                  </a:lnTo>
                  <a:lnTo>
                    <a:pt x="8683" y="4110"/>
                  </a:lnTo>
                  <a:lnTo>
                    <a:pt x="9937" y="3599"/>
                  </a:lnTo>
                  <a:close/>
                  <a:moveTo>
                    <a:pt x="12189" y="4435"/>
                  </a:moveTo>
                  <a:lnTo>
                    <a:pt x="14046" y="5155"/>
                  </a:lnTo>
                  <a:lnTo>
                    <a:pt x="12723" y="5712"/>
                  </a:lnTo>
                  <a:lnTo>
                    <a:pt x="12189" y="4435"/>
                  </a:lnTo>
                  <a:close/>
                  <a:moveTo>
                    <a:pt x="10540" y="4946"/>
                  </a:moveTo>
                  <a:lnTo>
                    <a:pt x="11144" y="6315"/>
                  </a:lnTo>
                  <a:lnTo>
                    <a:pt x="9217" y="5363"/>
                  </a:lnTo>
                  <a:lnTo>
                    <a:pt x="10540" y="4946"/>
                  </a:lnTo>
                  <a:close/>
                  <a:moveTo>
                    <a:pt x="12096" y="4412"/>
                  </a:moveTo>
                  <a:lnTo>
                    <a:pt x="12653" y="5735"/>
                  </a:lnTo>
                  <a:lnTo>
                    <a:pt x="11237" y="6339"/>
                  </a:lnTo>
                  <a:lnTo>
                    <a:pt x="10587" y="4922"/>
                  </a:lnTo>
                  <a:lnTo>
                    <a:pt x="12096" y="4412"/>
                  </a:lnTo>
                  <a:close/>
                  <a:moveTo>
                    <a:pt x="302" y="1254"/>
                  </a:moveTo>
                  <a:lnTo>
                    <a:pt x="998" y="1440"/>
                  </a:lnTo>
                  <a:lnTo>
                    <a:pt x="1347" y="1626"/>
                  </a:lnTo>
                  <a:lnTo>
                    <a:pt x="998" y="6594"/>
                  </a:lnTo>
                  <a:lnTo>
                    <a:pt x="650" y="6594"/>
                  </a:lnTo>
                  <a:lnTo>
                    <a:pt x="302" y="1254"/>
                  </a:lnTo>
                  <a:close/>
                  <a:moveTo>
                    <a:pt x="14185" y="5201"/>
                  </a:moveTo>
                  <a:lnTo>
                    <a:pt x="16298" y="6014"/>
                  </a:lnTo>
                  <a:lnTo>
                    <a:pt x="14696" y="6803"/>
                  </a:lnTo>
                  <a:lnTo>
                    <a:pt x="14185" y="5201"/>
                  </a:lnTo>
                  <a:close/>
                  <a:moveTo>
                    <a:pt x="12676" y="5805"/>
                  </a:moveTo>
                  <a:lnTo>
                    <a:pt x="13350" y="7383"/>
                  </a:lnTo>
                  <a:lnTo>
                    <a:pt x="11283" y="6385"/>
                  </a:lnTo>
                  <a:lnTo>
                    <a:pt x="12676" y="5805"/>
                  </a:lnTo>
                  <a:close/>
                  <a:moveTo>
                    <a:pt x="14116" y="5201"/>
                  </a:moveTo>
                  <a:lnTo>
                    <a:pt x="14650" y="6826"/>
                  </a:lnTo>
                  <a:lnTo>
                    <a:pt x="13442" y="7407"/>
                  </a:lnTo>
                  <a:lnTo>
                    <a:pt x="12746" y="5758"/>
                  </a:lnTo>
                  <a:lnTo>
                    <a:pt x="14116" y="5201"/>
                  </a:lnTo>
                  <a:close/>
                  <a:moveTo>
                    <a:pt x="14673" y="6896"/>
                  </a:moveTo>
                  <a:lnTo>
                    <a:pt x="15114" y="8242"/>
                  </a:lnTo>
                  <a:lnTo>
                    <a:pt x="13512" y="7453"/>
                  </a:lnTo>
                  <a:lnTo>
                    <a:pt x="14673" y="6896"/>
                  </a:lnTo>
                  <a:close/>
                  <a:moveTo>
                    <a:pt x="16368" y="6060"/>
                  </a:moveTo>
                  <a:lnTo>
                    <a:pt x="17273" y="7082"/>
                  </a:lnTo>
                  <a:lnTo>
                    <a:pt x="16530" y="8219"/>
                  </a:lnTo>
                  <a:lnTo>
                    <a:pt x="15184" y="8266"/>
                  </a:lnTo>
                  <a:lnTo>
                    <a:pt x="14719" y="6849"/>
                  </a:lnTo>
                  <a:lnTo>
                    <a:pt x="16368" y="6060"/>
                  </a:lnTo>
                  <a:close/>
                  <a:moveTo>
                    <a:pt x="395" y="0"/>
                  </a:moveTo>
                  <a:lnTo>
                    <a:pt x="395" y="24"/>
                  </a:lnTo>
                  <a:lnTo>
                    <a:pt x="0" y="1161"/>
                  </a:lnTo>
                  <a:lnTo>
                    <a:pt x="0" y="1185"/>
                  </a:lnTo>
                  <a:lnTo>
                    <a:pt x="23" y="1185"/>
                  </a:lnTo>
                  <a:lnTo>
                    <a:pt x="186" y="1231"/>
                  </a:lnTo>
                  <a:lnTo>
                    <a:pt x="557" y="6640"/>
                  </a:lnTo>
                  <a:lnTo>
                    <a:pt x="580" y="6687"/>
                  </a:lnTo>
                  <a:lnTo>
                    <a:pt x="1091" y="6687"/>
                  </a:lnTo>
                  <a:lnTo>
                    <a:pt x="1091" y="6640"/>
                  </a:lnTo>
                  <a:lnTo>
                    <a:pt x="1439" y="1672"/>
                  </a:lnTo>
                  <a:lnTo>
                    <a:pt x="2043" y="1951"/>
                  </a:lnTo>
                  <a:lnTo>
                    <a:pt x="5851" y="3808"/>
                  </a:lnTo>
                  <a:lnTo>
                    <a:pt x="7476" y="4597"/>
                  </a:lnTo>
                  <a:lnTo>
                    <a:pt x="9101" y="5387"/>
                  </a:lnTo>
                  <a:lnTo>
                    <a:pt x="15137" y="8335"/>
                  </a:lnTo>
                  <a:lnTo>
                    <a:pt x="15160" y="8335"/>
                  </a:lnTo>
                  <a:lnTo>
                    <a:pt x="16553" y="8289"/>
                  </a:lnTo>
                  <a:lnTo>
                    <a:pt x="16577" y="8266"/>
                  </a:lnTo>
                  <a:lnTo>
                    <a:pt x="17343" y="7105"/>
                  </a:lnTo>
                  <a:lnTo>
                    <a:pt x="17343" y="7082"/>
                  </a:lnTo>
                  <a:lnTo>
                    <a:pt x="17343" y="7058"/>
                  </a:lnTo>
                  <a:lnTo>
                    <a:pt x="16391" y="5990"/>
                  </a:lnTo>
                  <a:lnTo>
                    <a:pt x="9960" y="3506"/>
                  </a:lnTo>
                  <a:lnTo>
                    <a:pt x="8172" y="2833"/>
                  </a:lnTo>
                  <a:lnTo>
                    <a:pt x="6547" y="2183"/>
                  </a:lnTo>
                  <a:lnTo>
                    <a:pt x="5177" y="1672"/>
                  </a:lnTo>
                  <a:lnTo>
                    <a:pt x="3877" y="1161"/>
                  </a:lnTo>
                  <a:lnTo>
                    <a:pt x="2623" y="697"/>
                  </a:lnTo>
                  <a:lnTo>
                    <a:pt x="1486" y="233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31"/>
            <p:cNvSpPr/>
            <p:nvPr/>
          </p:nvSpPr>
          <p:spPr>
            <a:xfrm>
              <a:off x="384717" y="3163505"/>
              <a:ext cx="85761" cy="121220"/>
            </a:xfrm>
            <a:custGeom>
              <a:avLst/>
              <a:gdLst/>
              <a:ahLst/>
              <a:cxnLst/>
              <a:rect l="l" t="t" r="r" b="b"/>
              <a:pathLst>
                <a:path w="1069" h="1511" extrusionOk="0">
                  <a:moveTo>
                    <a:pt x="303" y="1"/>
                  </a:moveTo>
                  <a:lnTo>
                    <a:pt x="326" y="117"/>
                  </a:lnTo>
                  <a:lnTo>
                    <a:pt x="326" y="233"/>
                  </a:lnTo>
                  <a:lnTo>
                    <a:pt x="303" y="349"/>
                  </a:lnTo>
                  <a:lnTo>
                    <a:pt x="279" y="419"/>
                  </a:lnTo>
                  <a:lnTo>
                    <a:pt x="256" y="465"/>
                  </a:lnTo>
                  <a:lnTo>
                    <a:pt x="140" y="581"/>
                  </a:lnTo>
                  <a:lnTo>
                    <a:pt x="47" y="721"/>
                  </a:lnTo>
                  <a:lnTo>
                    <a:pt x="24" y="790"/>
                  </a:lnTo>
                  <a:lnTo>
                    <a:pt x="1" y="883"/>
                  </a:lnTo>
                  <a:lnTo>
                    <a:pt x="1" y="999"/>
                  </a:lnTo>
                  <a:lnTo>
                    <a:pt x="24" y="1092"/>
                  </a:lnTo>
                  <a:lnTo>
                    <a:pt x="47" y="1162"/>
                  </a:lnTo>
                  <a:lnTo>
                    <a:pt x="94" y="1255"/>
                  </a:lnTo>
                  <a:lnTo>
                    <a:pt x="187" y="1394"/>
                  </a:lnTo>
                  <a:lnTo>
                    <a:pt x="349" y="1487"/>
                  </a:lnTo>
                  <a:lnTo>
                    <a:pt x="442" y="1510"/>
                  </a:lnTo>
                  <a:lnTo>
                    <a:pt x="651" y="1510"/>
                  </a:lnTo>
                  <a:lnTo>
                    <a:pt x="767" y="1464"/>
                  </a:lnTo>
                  <a:lnTo>
                    <a:pt x="860" y="1417"/>
                  </a:lnTo>
                  <a:lnTo>
                    <a:pt x="953" y="1348"/>
                  </a:lnTo>
                  <a:lnTo>
                    <a:pt x="1022" y="1255"/>
                  </a:lnTo>
                  <a:lnTo>
                    <a:pt x="1046" y="1139"/>
                  </a:lnTo>
                  <a:lnTo>
                    <a:pt x="1069" y="1046"/>
                  </a:lnTo>
                  <a:lnTo>
                    <a:pt x="1046" y="953"/>
                  </a:lnTo>
                  <a:lnTo>
                    <a:pt x="1022" y="837"/>
                  </a:lnTo>
                  <a:lnTo>
                    <a:pt x="976" y="767"/>
                  </a:lnTo>
                  <a:lnTo>
                    <a:pt x="953" y="744"/>
                  </a:lnTo>
                  <a:lnTo>
                    <a:pt x="929" y="814"/>
                  </a:lnTo>
                  <a:lnTo>
                    <a:pt x="860" y="976"/>
                  </a:lnTo>
                  <a:lnTo>
                    <a:pt x="813" y="1046"/>
                  </a:lnTo>
                  <a:lnTo>
                    <a:pt x="767" y="1115"/>
                  </a:lnTo>
                  <a:lnTo>
                    <a:pt x="697" y="1162"/>
                  </a:lnTo>
                  <a:lnTo>
                    <a:pt x="604" y="1162"/>
                  </a:lnTo>
                  <a:lnTo>
                    <a:pt x="512" y="1139"/>
                  </a:lnTo>
                  <a:lnTo>
                    <a:pt x="442" y="1115"/>
                  </a:lnTo>
                  <a:lnTo>
                    <a:pt x="372" y="1046"/>
                  </a:lnTo>
                  <a:lnTo>
                    <a:pt x="349" y="976"/>
                  </a:lnTo>
                  <a:lnTo>
                    <a:pt x="326" y="906"/>
                  </a:lnTo>
                  <a:lnTo>
                    <a:pt x="326" y="837"/>
                  </a:lnTo>
                  <a:lnTo>
                    <a:pt x="349" y="767"/>
                  </a:lnTo>
                  <a:lnTo>
                    <a:pt x="419" y="697"/>
                  </a:lnTo>
                  <a:lnTo>
                    <a:pt x="535" y="581"/>
                  </a:lnTo>
                  <a:lnTo>
                    <a:pt x="628" y="419"/>
                  </a:lnTo>
                  <a:lnTo>
                    <a:pt x="697" y="233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31"/>
            <p:cNvSpPr/>
            <p:nvPr/>
          </p:nvSpPr>
          <p:spPr>
            <a:xfrm>
              <a:off x="386643" y="3038755"/>
              <a:ext cx="80145" cy="130446"/>
            </a:xfrm>
            <a:custGeom>
              <a:avLst/>
              <a:gdLst/>
              <a:ahLst/>
              <a:cxnLst/>
              <a:rect l="l" t="t" r="r" b="b"/>
              <a:pathLst>
                <a:path w="999" h="1626" extrusionOk="0">
                  <a:moveTo>
                    <a:pt x="0" y="0"/>
                  </a:moveTo>
                  <a:lnTo>
                    <a:pt x="93" y="1626"/>
                  </a:lnTo>
                  <a:lnTo>
                    <a:pt x="905" y="1626"/>
                  </a:lnTo>
                  <a:lnTo>
                    <a:pt x="9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31"/>
            <p:cNvSpPr/>
            <p:nvPr/>
          </p:nvSpPr>
          <p:spPr>
            <a:xfrm>
              <a:off x="388488" y="3044371"/>
              <a:ext cx="78300" cy="117369"/>
            </a:xfrm>
            <a:custGeom>
              <a:avLst/>
              <a:gdLst/>
              <a:ahLst/>
              <a:cxnLst/>
              <a:rect l="l" t="t" r="r" b="b"/>
              <a:pathLst>
                <a:path w="976" h="1463" extrusionOk="0">
                  <a:moveTo>
                    <a:pt x="975" y="0"/>
                  </a:moveTo>
                  <a:lnTo>
                    <a:pt x="0" y="348"/>
                  </a:lnTo>
                  <a:lnTo>
                    <a:pt x="23" y="720"/>
                  </a:lnTo>
                  <a:lnTo>
                    <a:pt x="952" y="418"/>
                  </a:lnTo>
                  <a:lnTo>
                    <a:pt x="975" y="0"/>
                  </a:lnTo>
                  <a:close/>
                  <a:moveTo>
                    <a:pt x="929" y="766"/>
                  </a:moveTo>
                  <a:lnTo>
                    <a:pt x="47" y="1091"/>
                  </a:lnTo>
                  <a:lnTo>
                    <a:pt x="70" y="1463"/>
                  </a:lnTo>
                  <a:lnTo>
                    <a:pt x="906" y="1184"/>
                  </a:lnTo>
                  <a:lnTo>
                    <a:pt x="929" y="76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31"/>
            <p:cNvSpPr/>
            <p:nvPr/>
          </p:nvSpPr>
          <p:spPr>
            <a:xfrm>
              <a:off x="397794" y="3044371"/>
              <a:ext cx="29844" cy="119214"/>
            </a:xfrm>
            <a:custGeom>
              <a:avLst/>
              <a:gdLst/>
              <a:ahLst/>
              <a:cxnLst/>
              <a:rect l="l" t="t" r="r" b="b"/>
              <a:pathLst>
                <a:path w="372" h="1486" extrusionOk="0">
                  <a:moveTo>
                    <a:pt x="0" y="0"/>
                  </a:moveTo>
                  <a:lnTo>
                    <a:pt x="93" y="1486"/>
                  </a:lnTo>
                  <a:lnTo>
                    <a:pt x="302" y="1486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31"/>
            <p:cNvSpPr/>
            <p:nvPr/>
          </p:nvSpPr>
          <p:spPr>
            <a:xfrm>
              <a:off x="1619625" y="3096517"/>
              <a:ext cx="193743" cy="139752"/>
            </a:xfrm>
            <a:custGeom>
              <a:avLst/>
              <a:gdLst/>
              <a:ahLst/>
              <a:cxnLst/>
              <a:rect l="l" t="t" r="r" b="b"/>
              <a:pathLst>
                <a:path w="2415" h="1742" extrusionOk="0">
                  <a:moveTo>
                    <a:pt x="1231" y="0"/>
                  </a:moveTo>
                  <a:lnTo>
                    <a:pt x="1045" y="23"/>
                  </a:lnTo>
                  <a:lnTo>
                    <a:pt x="883" y="47"/>
                  </a:lnTo>
                  <a:lnTo>
                    <a:pt x="743" y="116"/>
                  </a:lnTo>
                  <a:lnTo>
                    <a:pt x="604" y="209"/>
                  </a:lnTo>
                  <a:lnTo>
                    <a:pt x="488" y="325"/>
                  </a:lnTo>
                  <a:lnTo>
                    <a:pt x="395" y="441"/>
                  </a:lnTo>
                  <a:lnTo>
                    <a:pt x="302" y="581"/>
                  </a:lnTo>
                  <a:lnTo>
                    <a:pt x="186" y="882"/>
                  </a:lnTo>
                  <a:lnTo>
                    <a:pt x="93" y="1161"/>
                  </a:lnTo>
                  <a:lnTo>
                    <a:pt x="47" y="1416"/>
                  </a:lnTo>
                  <a:lnTo>
                    <a:pt x="0" y="1649"/>
                  </a:lnTo>
                  <a:lnTo>
                    <a:pt x="790" y="1695"/>
                  </a:lnTo>
                  <a:lnTo>
                    <a:pt x="1556" y="1741"/>
                  </a:lnTo>
                  <a:lnTo>
                    <a:pt x="2415" y="1741"/>
                  </a:lnTo>
                  <a:lnTo>
                    <a:pt x="2369" y="1440"/>
                  </a:lnTo>
                  <a:lnTo>
                    <a:pt x="2299" y="1115"/>
                  </a:lnTo>
                  <a:lnTo>
                    <a:pt x="2206" y="790"/>
                  </a:lnTo>
                  <a:lnTo>
                    <a:pt x="2067" y="534"/>
                  </a:lnTo>
                  <a:lnTo>
                    <a:pt x="1974" y="395"/>
                  </a:lnTo>
                  <a:lnTo>
                    <a:pt x="1881" y="302"/>
                  </a:lnTo>
                  <a:lnTo>
                    <a:pt x="1765" y="209"/>
                  </a:lnTo>
                  <a:lnTo>
                    <a:pt x="1649" y="116"/>
                  </a:lnTo>
                  <a:lnTo>
                    <a:pt x="1510" y="70"/>
                  </a:lnTo>
                  <a:lnTo>
                    <a:pt x="1370" y="23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31"/>
            <p:cNvSpPr/>
            <p:nvPr/>
          </p:nvSpPr>
          <p:spPr>
            <a:xfrm>
              <a:off x="1537635" y="3208270"/>
              <a:ext cx="363339" cy="320419"/>
            </a:xfrm>
            <a:custGeom>
              <a:avLst/>
              <a:gdLst/>
              <a:ahLst/>
              <a:cxnLst/>
              <a:rect l="l" t="t" r="r" b="b"/>
              <a:pathLst>
                <a:path w="4529" h="3994" extrusionOk="0">
                  <a:moveTo>
                    <a:pt x="1" y="0"/>
                  </a:moveTo>
                  <a:lnTo>
                    <a:pt x="1" y="3993"/>
                  </a:lnTo>
                  <a:lnTo>
                    <a:pt x="4528" y="3993"/>
                  </a:lnTo>
                  <a:lnTo>
                    <a:pt x="45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31"/>
            <p:cNvSpPr/>
            <p:nvPr/>
          </p:nvSpPr>
          <p:spPr>
            <a:xfrm>
              <a:off x="1275057" y="3518736"/>
              <a:ext cx="802812" cy="249660"/>
            </a:xfrm>
            <a:custGeom>
              <a:avLst/>
              <a:gdLst/>
              <a:ahLst/>
              <a:cxnLst/>
              <a:rect l="l" t="t" r="r" b="b"/>
              <a:pathLst>
                <a:path w="10007" h="3112" extrusionOk="0">
                  <a:moveTo>
                    <a:pt x="0" y="0"/>
                  </a:moveTo>
                  <a:lnTo>
                    <a:pt x="0" y="3111"/>
                  </a:lnTo>
                  <a:lnTo>
                    <a:pt x="10007" y="3111"/>
                  </a:lnTo>
                  <a:lnTo>
                    <a:pt x="100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31"/>
            <p:cNvSpPr/>
            <p:nvPr/>
          </p:nvSpPr>
          <p:spPr>
            <a:xfrm>
              <a:off x="1718300" y="3208275"/>
              <a:ext cx="182672" cy="310454"/>
            </a:xfrm>
            <a:custGeom>
              <a:avLst/>
              <a:gdLst/>
              <a:ahLst/>
              <a:cxnLst/>
              <a:rect l="l" t="t" r="r" b="b"/>
              <a:pathLst>
                <a:path w="2277" h="3994" extrusionOk="0">
                  <a:moveTo>
                    <a:pt x="1" y="0"/>
                  </a:moveTo>
                  <a:lnTo>
                    <a:pt x="1" y="3993"/>
                  </a:lnTo>
                  <a:lnTo>
                    <a:pt x="2276" y="3993"/>
                  </a:lnTo>
                  <a:lnTo>
                    <a:pt x="2276" y="0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31"/>
            <p:cNvSpPr/>
            <p:nvPr/>
          </p:nvSpPr>
          <p:spPr>
            <a:xfrm>
              <a:off x="1595397" y="3310718"/>
              <a:ext cx="247815" cy="147213"/>
            </a:xfrm>
            <a:custGeom>
              <a:avLst/>
              <a:gdLst/>
              <a:ahLst/>
              <a:cxnLst/>
              <a:rect l="l" t="t" r="r" b="b"/>
              <a:pathLst>
                <a:path w="3089" h="1835" extrusionOk="0">
                  <a:moveTo>
                    <a:pt x="1" y="0"/>
                  </a:moveTo>
                  <a:lnTo>
                    <a:pt x="1" y="1834"/>
                  </a:lnTo>
                  <a:lnTo>
                    <a:pt x="3088" y="1834"/>
                  </a:lnTo>
                  <a:lnTo>
                    <a:pt x="30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31"/>
            <p:cNvSpPr/>
            <p:nvPr/>
          </p:nvSpPr>
          <p:spPr>
            <a:xfrm>
              <a:off x="1718302" y="3310718"/>
              <a:ext cx="124910" cy="147213"/>
            </a:xfrm>
            <a:custGeom>
              <a:avLst/>
              <a:gdLst/>
              <a:ahLst/>
              <a:cxnLst/>
              <a:rect l="l" t="t" r="r" b="b"/>
              <a:pathLst>
                <a:path w="1557" h="1835" extrusionOk="0">
                  <a:moveTo>
                    <a:pt x="1" y="0"/>
                  </a:moveTo>
                  <a:lnTo>
                    <a:pt x="1" y="1834"/>
                  </a:lnTo>
                  <a:lnTo>
                    <a:pt x="1556" y="1834"/>
                  </a:lnTo>
                  <a:lnTo>
                    <a:pt x="1556" y="0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31"/>
            <p:cNvSpPr/>
            <p:nvPr/>
          </p:nvSpPr>
          <p:spPr>
            <a:xfrm>
              <a:off x="1614009" y="3518736"/>
              <a:ext cx="463861" cy="249660"/>
            </a:xfrm>
            <a:custGeom>
              <a:avLst/>
              <a:gdLst/>
              <a:ahLst/>
              <a:cxnLst/>
              <a:rect l="l" t="t" r="r" b="b"/>
              <a:pathLst>
                <a:path w="5782" h="3112" extrusionOk="0">
                  <a:moveTo>
                    <a:pt x="1" y="0"/>
                  </a:moveTo>
                  <a:lnTo>
                    <a:pt x="1" y="3111"/>
                  </a:lnTo>
                  <a:lnTo>
                    <a:pt x="5782" y="3111"/>
                  </a:lnTo>
                  <a:lnTo>
                    <a:pt x="5782" y="0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31"/>
            <p:cNvSpPr/>
            <p:nvPr/>
          </p:nvSpPr>
          <p:spPr>
            <a:xfrm>
              <a:off x="2470815" y="3755240"/>
              <a:ext cx="758126" cy="558847"/>
            </a:xfrm>
            <a:custGeom>
              <a:avLst/>
              <a:gdLst/>
              <a:ahLst/>
              <a:cxnLst/>
              <a:rect l="l" t="t" r="r" b="b"/>
              <a:pathLst>
                <a:path w="9450" h="6966" extrusionOk="0">
                  <a:moveTo>
                    <a:pt x="4713" y="1"/>
                  </a:moveTo>
                  <a:lnTo>
                    <a:pt x="0" y="2323"/>
                  </a:lnTo>
                  <a:lnTo>
                    <a:pt x="0" y="6966"/>
                  </a:lnTo>
                  <a:lnTo>
                    <a:pt x="9450" y="6966"/>
                  </a:lnTo>
                  <a:lnTo>
                    <a:pt x="9450" y="2323"/>
                  </a:lnTo>
                  <a:lnTo>
                    <a:pt x="47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31"/>
            <p:cNvSpPr/>
            <p:nvPr/>
          </p:nvSpPr>
          <p:spPr>
            <a:xfrm>
              <a:off x="2586259" y="4014206"/>
              <a:ext cx="525313" cy="299881"/>
            </a:xfrm>
            <a:custGeom>
              <a:avLst/>
              <a:gdLst/>
              <a:ahLst/>
              <a:cxnLst/>
              <a:rect l="l" t="t" r="r" b="b"/>
              <a:pathLst>
                <a:path w="6548" h="3738" extrusionOk="0">
                  <a:moveTo>
                    <a:pt x="1" y="0"/>
                  </a:moveTo>
                  <a:lnTo>
                    <a:pt x="1" y="3738"/>
                  </a:lnTo>
                  <a:lnTo>
                    <a:pt x="6548" y="3738"/>
                  </a:lnTo>
                  <a:lnTo>
                    <a:pt x="65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31"/>
            <p:cNvSpPr/>
            <p:nvPr/>
          </p:nvSpPr>
          <p:spPr>
            <a:xfrm>
              <a:off x="2586259" y="4014206"/>
              <a:ext cx="525313" cy="24228"/>
            </a:xfrm>
            <a:custGeom>
              <a:avLst/>
              <a:gdLst/>
              <a:ahLst/>
              <a:cxnLst/>
              <a:rect l="l" t="t" r="r" b="b"/>
              <a:pathLst>
                <a:path w="6548" h="302" extrusionOk="0">
                  <a:moveTo>
                    <a:pt x="1" y="0"/>
                  </a:moveTo>
                  <a:lnTo>
                    <a:pt x="1" y="302"/>
                  </a:lnTo>
                  <a:lnTo>
                    <a:pt x="6548" y="302"/>
                  </a:lnTo>
                  <a:lnTo>
                    <a:pt x="6548" y="0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31"/>
            <p:cNvSpPr/>
            <p:nvPr/>
          </p:nvSpPr>
          <p:spPr>
            <a:xfrm>
              <a:off x="1437112" y="3755240"/>
              <a:ext cx="1411880" cy="186363"/>
            </a:xfrm>
            <a:custGeom>
              <a:avLst/>
              <a:gdLst/>
              <a:ahLst/>
              <a:cxnLst/>
              <a:rect l="l" t="t" r="r" b="b"/>
              <a:pathLst>
                <a:path w="17599" h="2323" extrusionOk="0">
                  <a:moveTo>
                    <a:pt x="4736" y="1"/>
                  </a:moveTo>
                  <a:lnTo>
                    <a:pt x="0" y="2323"/>
                  </a:lnTo>
                  <a:lnTo>
                    <a:pt x="12885" y="2323"/>
                  </a:lnTo>
                  <a:lnTo>
                    <a:pt x="175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31"/>
            <p:cNvSpPr/>
            <p:nvPr/>
          </p:nvSpPr>
          <p:spPr>
            <a:xfrm>
              <a:off x="677125" y="3941519"/>
              <a:ext cx="1041189" cy="372565"/>
            </a:xfrm>
            <a:custGeom>
              <a:avLst/>
              <a:gdLst/>
              <a:ahLst/>
              <a:cxnLst/>
              <a:rect l="l" t="t" r="r" b="b"/>
              <a:pathLst>
                <a:path w="12886" h="4644" extrusionOk="0">
                  <a:moveTo>
                    <a:pt x="0" y="1"/>
                  </a:moveTo>
                  <a:lnTo>
                    <a:pt x="0" y="4644"/>
                  </a:lnTo>
                  <a:lnTo>
                    <a:pt x="12885" y="4644"/>
                  </a:lnTo>
                  <a:lnTo>
                    <a:pt x="128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31"/>
            <p:cNvSpPr/>
            <p:nvPr/>
          </p:nvSpPr>
          <p:spPr>
            <a:xfrm>
              <a:off x="2586259" y="4138956"/>
              <a:ext cx="314883" cy="175131"/>
            </a:xfrm>
            <a:custGeom>
              <a:avLst/>
              <a:gdLst/>
              <a:ahLst/>
              <a:cxnLst/>
              <a:rect l="l" t="t" r="r" b="b"/>
              <a:pathLst>
                <a:path w="3925" h="2183" extrusionOk="0">
                  <a:moveTo>
                    <a:pt x="1" y="1"/>
                  </a:moveTo>
                  <a:lnTo>
                    <a:pt x="1" y="2183"/>
                  </a:lnTo>
                  <a:lnTo>
                    <a:pt x="3924" y="2183"/>
                  </a:lnTo>
                  <a:lnTo>
                    <a:pt x="39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31"/>
            <p:cNvSpPr/>
            <p:nvPr/>
          </p:nvSpPr>
          <p:spPr>
            <a:xfrm>
              <a:off x="1710921" y="3755240"/>
              <a:ext cx="759971" cy="558847"/>
            </a:xfrm>
            <a:custGeom>
              <a:avLst/>
              <a:gdLst/>
              <a:ahLst/>
              <a:cxnLst/>
              <a:rect l="l" t="t" r="r" b="b"/>
              <a:pathLst>
                <a:path w="9473" h="6966" extrusionOk="0">
                  <a:moveTo>
                    <a:pt x="4736" y="1"/>
                  </a:moveTo>
                  <a:lnTo>
                    <a:pt x="0" y="2323"/>
                  </a:lnTo>
                  <a:lnTo>
                    <a:pt x="0" y="6966"/>
                  </a:lnTo>
                  <a:lnTo>
                    <a:pt x="9472" y="6966"/>
                  </a:lnTo>
                  <a:lnTo>
                    <a:pt x="9472" y="2323"/>
                  </a:lnTo>
                  <a:lnTo>
                    <a:pt x="47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31"/>
            <p:cNvSpPr/>
            <p:nvPr/>
          </p:nvSpPr>
          <p:spPr>
            <a:xfrm>
              <a:off x="1828211" y="4014206"/>
              <a:ext cx="525313" cy="299881"/>
            </a:xfrm>
            <a:custGeom>
              <a:avLst/>
              <a:gdLst/>
              <a:ahLst/>
              <a:cxnLst/>
              <a:rect l="l" t="t" r="r" b="b"/>
              <a:pathLst>
                <a:path w="6548" h="3738" extrusionOk="0">
                  <a:moveTo>
                    <a:pt x="1" y="0"/>
                  </a:moveTo>
                  <a:lnTo>
                    <a:pt x="1" y="3738"/>
                  </a:lnTo>
                  <a:lnTo>
                    <a:pt x="6548" y="3738"/>
                  </a:lnTo>
                  <a:lnTo>
                    <a:pt x="65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31"/>
            <p:cNvSpPr/>
            <p:nvPr/>
          </p:nvSpPr>
          <p:spPr>
            <a:xfrm>
              <a:off x="1828211" y="4014206"/>
              <a:ext cx="525313" cy="24228"/>
            </a:xfrm>
            <a:custGeom>
              <a:avLst/>
              <a:gdLst/>
              <a:ahLst/>
              <a:cxnLst/>
              <a:rect l="l" t="t" r="r" b="b"/>
              <a:pathLst>
                <a:path w="6548" h="302" extrusionOk="0">
                  <a:moveTo>
                    <a:pt x="1" y="0"/>
                  </a:moveTo>
                  <a:lnTo>
                    <a:pt x="1" y="302"/>
                  </a:lnTo>
                  <a:lnTo>
                    <a:pt x="6548" y="302"/>
                  </a:lnTo>
                  <a:lnTo>
                    <a:pt x="6548" y="0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31"/>
            <p:cNvSpPr/>
            <p:nvPr/>
          </p:nvSpPr>
          <p:spPr>
            <a:xfrm>
              <a:off x="679064" y="3755240"/>
              <a:ext cx="1411880" cy="186363"/>
            </a:xfrm>
            <a:custGeom>
              <a:avLst/>
              <a:gdLst/>
              <a:ahLst/>
              <a:cxnLst/>
              <a:rect l="l" t="t" r="r" b="b"/>
              <a:pathLst>
                <a:path w="17599" h="2323" extrusionOk="0">
                  <a:moveTo>
                    <a:pt x="4713" y="1"/>
                  </a:moveTo>
                  <a:lnTo>
                    <a:pt x="0" y="2323"/>
                  </a:lnTo>
                  <a:lnTo>
                    <a:pt x="12862" y="2323"/>
                  </a:lnTo>
                  <a:lnTo>
                    <a:pt x="175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31"/>
            <p:cNvSpPr/>
            <p:nvPr/>
          </p:nvSpPr>
          <p:spPr>
            <a:xfrm>
              <a:off x="1828211" y="4138956"/>
              <a:ext cx="314883" cy="175131"/>
            </a:xfrm>
            <a:custGeom>
              <a:avLst/>
              <a:gdLst/>
              <a:ahLst/>
              <a:cxnLst/>
              <a:rect l="l" t="t" r="r" b="b"/>
              <a:pathLst>
                <a:path w="3925" h="2183" extrusionOk="0">
                  <a:moveTo>
                    <a:pt x="1" y="1"/>
                  </a:moveTo>
                  <a:lnTo>
                    <a:pt x="1" y="2183"/>
                  </a:lnTo>
                  <a:lnTo>
                    <a:pt x="3924" y="2183"/>
                  </a:lnTo>
                  <a:lnTo>
                    <a:pt x="39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31"/>
            <p:cNvSpPr/>
            <p:nvPr/>
          </p:nvSpPr>
          <p:spPr>
            <a:xfrm>
              <a:off x="677125" y="3941519"/>
              <a:ext cx="1041189" cy="372565"/>
            </a:xfrm>
            <a:custGeom>
              <a:avLst/>
              <a:gdLst/>
              <a:ahLst/>
              <a:cxnLst/>
              <a:rect l="l" t="t" r="r" b="b"/>
              <a:pathLst>
                <a:path w="12886" h="4644" extrusionOk="0">
                  <a:moveTo>
                    <a:pt x="0" y="1"/>
                  </a:moveTo>
                  <a:lnTo>
                    <a:pt x="0" y="4644"/>
                  </a:lnTo>
                  <a:lnTo>
                    <a:pt x="12885" y="4644"/>
                  </a:lnTo>
                  <a:lnTo>
                    <a:pt x="12885" y="1"/>
                  </a:lnTo>
                  <a:close/>
                </a:path>
              </a:pathLst>
            </a:custGeom>
            <a:solidFill>
              <a:srgbClr val="1A1F20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44" name="Google Shape;3244;p31"/>
            <p:cNvGrpSpPr/>
            <p:nvPr/>
          </p:nvGrpSpPr>
          <p:grpSpPr>
            <a:xfrm>
              <a:off x="-173" y="3919629"/>
              <a:ext cx="763214" cy="394458"/>
              <a:chOff x="4788538" y="2017249"/>
              <a:chExt cx="1752099" cy="905551"/>
            </a:xfrm>
          </p:grpSpPr>
          <p:sp>
            <p:nvSpPr>
              <p:cNvPr id="3245" name="Google Shape;3245;p31"/>
              <p:cNvSpPr/>
              <p:nvPr/>
            </p:nvSpPr>
            <p:spPr>
              <a:xfrm>
                <a:off x="4788538" y="2017249"/>
                <a:ext cx="1134977" cy="905550"/>
              </a:xfrm>
              <a:custGeom>
                <a:avLst/>
                <a:gdLst/>
                <a:ahLst/>
                <a:cxnLst/>
                <a:rect l="l" t="t" r="r" b="b"/>
                <a:pathLst>
                  <a:path w="4482" h="3576" extrusionOk="0">
                    <a:moveTo>
                      <a:pt x="0" y="0"/>
                    </a:moveTo>
                    <a:lnTo>
                      <a:pt x="0" y="3576"/>
                    </a:lnTo>
                    <a:lnTo>
                      <a:pt x="4481" y="3576"/>
                    </a:lnTo>
                    <a:lnTo>
                      <a:pt x="448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6" name="Google Shape;3246;p31"/>
              <p:cNvSpPr/>
              <p:nvPr/>
            </p:nvSpPr>
            <p:spPr>
              <a:xfrm>
                <a:off x="5305887" y="2017249"/>
                <a:ext cx="1234749" cy="905550"/>
              </a:xfrm>
              <a:custGeom>
                <a:avLst/>
                <a:gdLst/>
                <a:ahLst/>
                <a:cxnLst/>
                <a:rect l="l" t="t" r="r" b="b"/>
                <a:pathLst>
                  <a:path w="4876" h="3576" extrusionOk="0">
                    <a:moveTo>
                      <a:pt x="2438" y="0"/>
                    </a:moveTo>
                    <a:lnTo>
                      <a:pt x="2183" y="23"/>
                    </a:lnTo>
                    <a:lnTo>
                      <a:pt x="1927" y="47"/>
                    </a:lnTo>
                    <a:lnTo>
                      <a:pt x="1695" y="93"/>
                    </a:lnTo>
                    <a:lnTo>
                      <a:pt x="1486" y="139"/>
                    </a:lnTo>
                    <a:lnTo>
                      <a:pt x="1277" y="232"/>
                    </a:lnTo>
                    <a:lnTo>
                      <a:pt x="1068" y="325"/>
                    </a:lnTo>
                    <a:lnTo>
                      <a:pt x="883" y="418"/>
                    </a:lnTo>
                    <a:lnTo>
                      <a:pt x="697" y="534"/>
                    </a:lnTo>
                    <a:lnTo>
                      <a:pt x="558" y="673"/>
                    </a:lnTo>
                    <a:lnTo>
                      <a:pt x="418" y="813"/>
                    </a:lnTo>
                    <a:lnTo>
                      <a:pt x="279" y="975"/>
                    </a:lnTo>
                    <a:lnTo>
                      <a:pt x="186" y="1138"/>
                    </a:lnTo>
                    <a:lnTo>
                      <a:pt x="93" y="1300"/>
                    </a:lnTo>
                    <a:lnTo>
                      <a:pt x="47" y="1486"/>
                    </a:lnTo>
                    <a:lnTo>
                      <a:pt x="0" y="1672"/>
                    </a:lnTo>
                    <a:lnTo>
                      <a:pt x="0" y="1857"/>
                    </a:lnTo>
                    <a:lnTo>
                      <a:pt x="0" y="3576"/>
                    </a:lnTo>
                    <a:lnTo>
                      <a:pt x="4876" y="3576"/>
                    </a:lnTo>
                    <a:lnTo>
                      <a:pt x="4876" y="1857"/>
                    </a:lnTo>
                    <a:lnTo>
                      <a:pt x="4853" y="1672"/>
                    </a:lnTo>
                    <a:lnTo>
                      <a:pt x="4829" y="1486"/>
                    </a:lnTo>
                    <a:lnTo>
                      <a:pt x="4760" y="1300"/>
                    </a:lnTo>
                    <a:lnTo>
                      <a:pt x="4667" y="1138"/>
                    </a:lnTo>
                    <a:lnTo>
                      <a:pt x="4574" y="975"/>
                    </a:lnTo>
                    <a:lnTo>
                      <a:pt x="4458" y="813"/>
                    </a:lnTo>
                    <a:lnTo>
                      <a:pt x="4319" y="673"/>
                    </a:lnTo>
                    <a:lnTo>
                      <a:pt x="4156" y="534"/>
                    </a:lnTo>
                    <a:lnTo>
                      <a:pt x="3970" y="418"/>
                    </a:lnTo>
                    <a:lnTo>
                      <a:pt x="3785" y="325"/>
                    </a:lnTo>
                    <a:lnTo>
                      <a:pt x="3599" y="232"/>
                    </a:lnTo>
                    <a:lnTo>
                      <a:pt x="3390" y="139"/>
                    </a:lnTo>
                    <a:lnTo>
                      <a:pt x="3158" y="93"/>
                    </a:lnTo>
                    <a:lnTo>
                      <a:pt x="2926" y="47"/>
                    </a:lnTo>
                    <a:lnTo>
                      <a:pt x="2670" y="23"/>
                    </a:lnTo>
                    <a:lnTo>
                      <a:pt x="243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7" name="Google Shape;3247;p31"/>
              <p:cNvSpPr/>
              <p:nvPr/>
            </p:nvSpPr>
            <p:spPr>
              <a:xfrm>
                <a:off x="5305887" y="2070174"/>
                <a:ext cx="1234749" cy="793876"/>
              </a:xfrm>
              <a:custGeom>
                <a:avLst/>
                <a:gdLst/>
                <a:ahLst/>
                <a:cxnLst/>
                <a:rect l="l" t="t" r="r" b="b"/>
                <a:pathLst>
                  <a:path w="4876" h="3135" extrusionOk="0">
                    <a:moveTo>
                      <a:pt x="1301" y="0"/>
                    </a:moveTo>
                    <a:lnTo>
                      <a:pt x="1068" y="116"/>
                    </a:lnTo>
                    <a:lnTo>
                      <a:pt x="3785" y="116"/>
                    </a:lnTo>
                    <a:lnTo>
                      <a:pt x="3576" y="0"/>
                    </a:lnTo>
                    <a:close/>
                    <a:moveTo>
                      <a:pt x="651" y="395"/>
                    </a:moveTo>
                    <a:lnTo>
                      <a:pt x="534" y="488"/>
                    </a:lnTo>
                    <a:lnTo>
                      <a:pt x="4342" y="488"/>
                    </a:lnTo>
                    <a:lnTo>
                      <a:pt x="4226" y="395"/>
                    </a:lnTo>
                    <a:close/>
                    <a:moveTo>
                      <a:pt x="279" y="766"/>
                    </a:moveTo>
                    <a:lnTo>
                      <a:pt x="209" y="859"/>
                    </a:lnTo>
                    <a:lnTo>
                      <a:pt x="4644" y="859"/>
                    </a:lnTo>
                    <a:lnTo>
                      <a:pt x="4574" y="766"/>
                    </a:lnTo>
                    <a:close/>
                    <a:moveTo>
                      <a:pt x="93" y="1138"/>
                    </a:moveTo>
                    <a:lnTo>
                      <a:pt x="47" y="1254"/>
                    </a:lnTo>
                    <a:lnTo>
                      <a:pt x="4806" y="1254"/>
                    </a:lnTo>
                    <a:lnTo>
                      <a:pt x="4783" y="1138"/>
                    </a:lnTo>
                    <a:close/>
                    <a:moveTo>
                      <a:pt x="0" y="1532"/>
                    </a:moveTo>
                    <a:lnTo>
                      <a:pt x="0" y="1625"/>
                    </a:lnTo>
                    <a:lnTo>
                      <a:pt x="4876" y="1625"/>
                    </a:lnTo>
                    <a:lnTo>
                      <a:pt x="4853" y="1532"/>
                    </a:lnTo>
                    <a:close/>
                    <a:moveTo>
                      <a:pt x="0" y="1904"/>
                    </a:moveTo>
                    <a:lnTo>
                      <a:pt x="0" y="1997"/>
                    </a:lnTo>
                    <a:lnTo>
                      <a:pt x="4876" y="1997"/>
                    </a:lnTo>
                    <a:lnTo>
                      <a:pt x="4876" y="1904"/>
                    </a:lnTo>
                    <a:close/>
                    <a:moveTo>
                      <a:pt x="0" y="2275"/>
                    </a:moveTo>
                    <a:lnTo>
                      <a:pt x="0" y="2391"/>
                    </a:lnTo>
                    <a:lnTo>
                      <a:pt x="4876" y="2391"/>
                    </a:lnTo>
                    <a:lnTo>
                      <a:pt x="4876" y="2275"/>
                    </a:lnTo>
                    <a:close/>
                    <a:moveTo>
                      <a:pt x="0" y="2670"/>
                    </a:moveTo>
                    <a:lnTo>
                      <a:pt x="0" y="2763"/>
                    </a:lnTo>
                    <a:lnTo>
                      <a:pt x="4876" y="2763"/>
                    </a:lnTo>
                    <a:lnTo>
                      <a:pt x="4876" y="2670"/>
                    </a:lnTo>
                    <a:close/>
                    <a:moveTo>
                      <a:pt x="0" y="3041"/>
                    </a:moveTo>
                    <a:lnTo>
                      <a:pt x="0" y="3134"/>
                    </a:lnTo>
                    <a:lnTo>
                      <a:pt x="4876" y="3134"/>
                    </a:lnTo>
                    <a:lnTo>
                      <a:pt x="4876" y="304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8" name="Google Shape;3248;p31"/>
              <p:cNvSpPr/>
              <p:nvPr/>
            </p:nvSpPr>
            <p:spPr>
              <a:xfrm>
                <a:off x="5535060" y="2434572"/>
                <a:ext cx="776403" cy="488227"/>
              </a:xfrm>
              <a:custGeom>
                <a:avLst/>
                <a:gdLst/>
                <a:ahLst/>
                <a:cxnLst/>
                <a:rect l="l" t="t" r="r" b="b"/>
                <a:pathLst>
                  <a:path w="3066" h="1928" extrusionOk="0">
                    <a:moveTo>
                      <a:pt x="1" y="1"/>
                    </a:moveTo>
                    <a:lnTo>
                      <a:pt x="1" y="1928"/>
                    </a:lnTo>
                    <a:lnTo>
                      <a:pt x="3065" y="1928"/>
                    </a:lnTo>
                    <a:lnTo>
                      <a:pt x="306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49" name="Google Shape;3249;p31"/>
            <p:cNvSpPr/>
            <p:nvPr/>
          </p:nvSpPr>
          <p:spPr>
            <a:xfrm>
              <a:off x="181922" y="3259027"/>
              <a:ext cx="555684" cy="188699"/>
            </a:xfrm>
            <a:custGeom>
              <a:avLst/>
              <a:gdLst/>
              <a:ahLst/>
              <a:cxnLst/>
              <a:rect l="l" t="t" r="r" b="b"/>
              <a:pathLst>
                <a:path w="25028" h="8499" extrusionOk="0">
                  <a:moveTo>
                    <a:pt x="11307" y="1"/>
                  </a:moveTo>
                  <a:lnTo>
                    <a:pt x="11237" y="47"/>
                  </a:lnTo>
                  <a:lnTo>
                    <a:pt x="0" y="8243"/>
                  </a:lnTo>
                  <a:lnTo>
                    <a:pt x="163" y="8498"/>
                  </a:lnTo>
                  <a:lnTo>
                    <a:pt x="10866" y="674"/>
                  </a:lnTo>
                  <a:lnTo>
                    <a:pt x="10866" y="674"/>
                  </a:lnTo>
                  <a:lnTo>
                    <a:pt x="6338" y="8266"/>
                  </a:lnTo>
                  <a:lnTo>
                    <a:pt x="6594" y="8428"/>
                  </a:lnTo>
                  <a:lnTo>
                    <a:pt x="11307" y="512"/>
                  </a:lnTo>
                  <a:lnTo>
                    <a:pt x="19015" y="8428"/>
                  </a:lnTo>
                  <a:lnTo>
                    <a:pt x="19247" y="8220"/>
                  </a:lnTo>
                  <a:lnTo>
                    <a:pt x="11910" y="697"/>
                  </a:lnTo>
                  <a:lnTo>
                    <a:pt x="24865" y="8452"/>
                  </a:lnTo>
                  <a:lnTo>
                    <a:pt x="25028" y="8196"/>
                  </a:lnTo>
                  <a:lnTo>
                    <a:pt x="11400" y="24"/>
                  </a:lnTo>
                  <a:lnTo>
                    <a:pt x="113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50" name="Google Shape;3250;p31"/>
            <p:cNvGrpSpPr/>
            <p:nvPr/>
          </p:nvGrpSpPr>
          <p:grpSpPr>
            <a:xfrm flipH="1">
              <a:off x="99954" y="3425420"/>
              <a:ext cx="698822" cy="329093"/>
              <a:chOff x="811985" y="3296192"/>
              <a:chExt cx="1330582" cy="626605"/>
            </a:xfrm>
          </p:grpSpPr>
          <p:sp>
            <p:nvSpPr>
              <p:cNvPr id="3251" name="Google Shape;3251;p31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2" name="Google Shape;3252;p31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3" name="Google Shape;3253;p31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4" name="Google Shape;3254;p31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5" name="Google Shape;3255;p31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6" name="Google Shape;3256;p31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7" name="Google Shape;3257;p31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8" name="Google Shape;3258;p31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9" name="Google Shape;3259;p31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0" name="Google Shape;3260;p31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1" name="Google Shape;3261;p31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62" name="Google Shape;3262;p31"/>
          <p:cNvGrpSpPr/>
          <p:nvPr/>
        </p:nvGrpSpPr>
        <p:grpSpPr>
          <a:xfrm>
            <a:off x="4919327" y="3555682"/>
            <a:ext cx="2948097" cy="1078271"/>
            <a:chOff x="5331602" y="3459769"/>
            <a:chExt cx="2948097" cy="1078271"/>
          </a:xfrm>
        </p:grpSpPr>
        <p:grpSp>
          <p:nvGrpSpPr>
            <p:cNvPr id="3263" name="Google Shape;3263;p31"/>
            <p:cNvGrpSpPr/>
            <p:nvPr/>
          </p:nvGrpSpPr>
          <p:grpSpPr>
            <a:xfrm>
              <a:off x="5331602" y="4178619"/>
              <a:ext cx="763222" cy="359421"/>
              <a:chOff x="811985" y="3296192"/>
              <a:chExt cx="1330582" cy="626605"/>
            </a:xfrm>
          </p:grpSpPr>
          <p:sp>
            <p:nvSpPr>
              <p:cNvPr id="3264" name="Google Shape;3264;p31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5" name="Google Shape;3265;p31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6" name="Google Shape;3266;p31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7" name="Google Shape;3267;p31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8" name="Google Shape;3268;p31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9" name="Google Shape;3269;p31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0" name="Google Shape;3270;p31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1" name="Google Shape;3271;p31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2" name="Google Shape;3272;p31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3" name="Google Shape;3273;p31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4" name="Google Shape;3274;p31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75" name="Google Shape;3275;p31"/>
            <p:cNvGrpSpPr/>
            <p:nvPr/>
          </p:nvGrpSpPr>
          <p:grpSpPr>
            <a:xfrm>
              <a:off x="5804302" y="4178619"/>
              <a:ext cx="763222" cy="359421"/>
              <a:chOff x="811985" y="3296192"/>
              <a:chExt cx="1330582" cy="626605"/>
            </a:xfrm>
          </p:grpSpPr>
          <p:sp>
            <p:nvSpPr>
              <p:cNvPr id="3276" name="Google Shape;3276;p31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7" name="Google Shape;3277;p31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8" name="Google Shape;3278;p31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9" name="Google Shape;3279;p31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0" name="Google Shape;3280;p31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1" name="Google Shape;3281;p31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2" name="Google Shape;3282;p31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3" name="Google Shape;3283;p31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4" name="Google Shape;3284;p31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5" name="Google Shape;3285;p31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6" name="Google Shape;3286;p31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87" name="Google Shape;3287;p31"/>
            <p:cNvGrpSpPr/>
            <p:nvPr/>
          </p:nvGrpSpPr>
          <p:grpSpPr>
            <a:xfrm>
              <a:off x="5331602" y="3819194"/>
              <a:ext cx="763222" cy="359421"/>
              <a:chOff x="811985" y="3296192"/>
              <a:chExt cx="1330582" cy="626605"/>
            </a:xfrm>
          </p:grpSpPr>
          <p:sp>
            <p:nvSpPr>
              <p:cNvPr id="3288" name="Google Shape;3288;p31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9" name="Google Shape;3289;p31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0" name="Google Shape;3290;p31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1" name="Google Shape;3291;p31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2" name="Google Shape;3292;p31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3" name="Google Shape;3293;p31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4" name="Google Shape;3294;p31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5" name="Google Shape;3295;p31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6" name="Google Shape;3296;p31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7" name="Google Shape;3297;p31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8" name="Google Shape;3298;p31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99" name="Google Shape;3299;p31"/>
            <p:cNvGrpSpPr/>
            <p:nvPr/>
          </p:nvGrpSpPr>
          <p:grpSpPr>
            <a:xfrm>
              <a:off x="5804302" y="3819194"/>
              <a:ext cx="763222" cy="359421"/>
              <a:chOff x="811985" y="3296192"/>
              <a:chExt cx="1330582" cy="626605"/>
            </a:xfrm>
          </p:grpSpPr>
          <p:sp>
            <p:nvSpPr>
              <p:cNvPr id="3300" name="Google Shape;3300;p31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1" name="Google Shape;3301;p31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2" name="Google Shape;3302;p31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3" name="Google Shape;3303;p31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4" name="Google Shape;3304;p31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5" name="Google Shape;3305;p31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6" name="Google Shape;3306;p31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7" name="Google Shape;3307;p31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8" name="Google Shape;3308;p31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9" name="Google Shape;3309;p31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0" name="Google Shape;3310;p31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11" name="Google Shape;3311;p31"/>
            <p:cNvGrpSpPr/>
            <p:nvPr/>
          </p:nvGrpSpPr>
          <p:grpSpPr>
            <a:xfrm>
              <a:off x="6280552" y="4178619"/>
              <a:ext cx="763222" cy="359421"/>
              <a:chOff x="811985" y="3296192"/>
              <a:chExt cx="1330582" cy="626605"/>
            </a:xfrm>
          </p:grpSpPr>
          <p:sp>
            <p:nvSpPr>
              <p:cNvPr id="3312" name="Google Shape;3312;p31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3" name="Google Shape;3313;p31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4" name="Google Shape;3314;p31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5" name="Google Shape;3315;p31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6" name="Google Shape;3316;p31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7" name="Google Shape;3317;p31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8" name="Google Shape;3318;p31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9" name="Google Shape;3319;p31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0" name="Google Shape;3320;p31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1" name="Google Shape;3321;p31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2" name="Google Shape;3322;p31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23" name="Google Shape;3323;p31"/>
            <p:cNvGrpSpPr/>
            <p:nvPr/>
          </p:nvGrpSpPr>
          <p:grpSpPr>
            <a:xfrm>
              <a:off x="6280552" y="3819194"/>
              <a:ext cx="763222" cy="359421"/>
              <a:chOff x="811985" y="3296192"/>
              <a:chExt cx="1330582" cy="626605"/>
            </a:xfrm>
          </p:grpSpPr>
          <p:sp>
            <p:nvSpPr>
              <p:cNvPr id="3324" name="Google Shape;3324;p31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5" name="Google Shape;3325;p31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6" name="Google Shape;3326;p31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7" name="Google Shape;3327;p31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8" name="Google Shape;3328;p31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9" name="Google Shape;3329;p31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0" name="Google Shape;3330;p31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1" name="Google Shape;3331;p31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2" name="Google Shape;3332;p31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3" name="Google Shape;3333;p31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4" name="Google Shape;3334;p31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35" name="Google Shape;3335;p31"/>
            <p:cNvGrpSpPr/>
            <p:nvPr/>
          </p:nvGrpSpPr>
          <p:grpSpPr>
            <a:xfrm>
              <a:off x="7043777" y="4178619"/>
              <a:ext cx="763222" cy="359421"/>
              <a:chOff x="811985" y="3296192"/>
              <a:chExt cx="1330582" cy="626605"/>
            </a:xfrm>
          </p:grpSpPr>
          <p:sp>
            <p:nvSpPr>
              <p:cNvPr id="3336" name="Google Shape;3336;p31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7" name="Google Shape;3337;p31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8" name="Google Shape;3338;p31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9" name="Google Shape;3339;p31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0" name="Google Shape;3340;p31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1" name="Google Shape;3341;p31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2" name="Google Shape;3342;p31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3" name="Google Shape;3343;p31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4" name="Google Shape;3344;p31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5" name="Google Shape;3345;p31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6" name="Google Shape;3346;p31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47" name="Google Shape;3347;p31"/>
            <p:cNvGrpSpPr/>
            <p:nvPr/>
          </p:nvGrpSpPr>
          <p:grpSpPr>
            <a:xfrm>
              <a:off x="7516477" y="4178619"/>
              <a:ext cx="763222" cy="359421"/>
              <a:chOff x="811985" y="3296192"/>
              <a:chExt cx="1330582" cy="626605"/>
            </a:xfrm>
          </p:grpSpPr>
          <p:sp>
            <p:nvSpPr>
              <p:cNvPr id="3348" name="Google Shape;3348;p31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9" name="Google Shape;3349;p31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0" name="Google Shape;3350;p31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1" name="Google Shape;3351;p31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2" name="Google Shape;3352;p31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3" name="Google Shape;3353;p31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4" name="Google Shape;3354;p31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5" name="Google Shape;3355;p31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6" name="Google Shape;3356;p31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7" name="Google Shape;3357;p31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8" name="Google Shape;3358;p31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59" name="Google Shape;3359;p31"/>
            <p:cNvGrpSpPr/>
            <p:nvPr/>
          </p:nvGrpSpPr>
          <p:grpSpPr>
            <a:xfrm>
              <a:off x="7043777" y="3819194"/>
              <a:ext cx="763222" cy="359421"/>
              <a:chOff x="811985" y="3296192"/>
              <a:chExt cx="1330582" cy="626605"/>
            </a:xfrm>
          </p:grpSpPr>
          <p:sp>
            <p:nvSpPr>
              <p:cNvPr id="3360" name="Google Shape;3360;p31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1" name="Google Shape;3361;p31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2" name="Google Shape;3362;p31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3" name="Google Shape;3363;p31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4" name="Google Shape;3364;p31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5" name="Google Shape;3365;p31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6" name="Google Shape;3366;p31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7" name="Google Shape;3367;p31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8" name="Google Shape;3368;p31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9" name="Google Shape;3369;p31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0" name="Google Shape;3370;p31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71" name="Google Shape;3371;p31"/>
            <p:cNvGrpSpPr/>
            <p:nvPr/>
          </p:nvGrpSpPr>
          <p:grpSpPr>
            <a:xfrm>
              <a:off x="7516477" y="3819194"/>
              <a:ext cx="763222" cy="359421"/>
              <a:chOff x="811985" y="3296192"/>
              <a:chExt cx="1330582" cy="626605"/>
            </a:xfrm>
          </p:grpSpPr>
          <p:sp>
            <p:nvSpPr>
              <p:cNvPr id="3372" name="Google Shape;3372;p31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3" name="Google Shape;3373;p31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4" name="Google Shape;3374;p31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5" name="Google Shape;3375;p31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6" name="Google Shape;3376;p31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7" name="Google Shape;3377;p31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8" name="Google Shape;3378;p31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9" name="Google Shape;3379;p31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0" name="Google Shape;3380;p31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1" name="Google Shape;3381;p31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2" name="Google Shape;3382;p31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83" name="Google Shape;3383;p31"/>
            <p:cNvGrpSpPr/>
            <p:nvPr/>
          </p:nvGrpSpPr>
          <p:grpSpPr>
            <a:xfrm>
              <a:off x="6280552" y="3459769"/>
              <a:ext cx="763222" cy="359421"/>
              <a:chOff x="811985" y="3296192"/>
              <a:chExt cx="1330582" cy="626605"/>
            </a:xfrm>
          </p:grpSpPr>
          <p:sp>
            <p:nvSpPr>
              <p:cNvPr id="3384" name="Google Shape;3384;p31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5" name="Google Shape;3385;p31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6" name="Google Shape;3386;p31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7" name="Google Shape;3387;p31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8" name="Google Shape;3388;p31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9" name="Google Shape;3389;p31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0" name="Google Shape;3390;p31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1" name="Google Shape;3391;p31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2" name="Google Shape;3392;p31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3393;p31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3394;p31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5" name="Google Shape;3395;p31"/>
            <p:cNvGrpSpPr/>
            <p:nvPr/>
          </p:nvGrpSpPr>
          <p:grpSpPr>
            <a:xfrm>
              <a:off x="7043777" y="3459769"/>
              <a:ext cx="763222" cy="359421"/>
              <a:chOff x="811985" y="3296192"/>
              <a:chExt cx="1330582" cy="626605"/>
            </a:xfrm>
          </p:grpSpPr>
          <p:sp>
            <p:nvSpPr>
              <p:cNvPr id="3396" name="Google Shape;3396;p31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7" name="Google Shape;3397;p31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8" name="Google Shape;3398;p31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9" name="Google Shape;3399;p31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0" name="Google Shape;3400;p31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1" name="Google Shape;3401;p31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2" name="Google Shape;3402;p31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3" name="Google Shape;3403;p31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4" name="Google Shape;3404;p31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5" name="Google Shape;3405;p31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6" name="Google Shape;3406;p31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07" name="Google Shape;3407;p31"/>
            <p:cNvGrpSpPr/>
            <p:nvPr/>
          </p:nvGrpSpPr>
          <p:grpSpPr>
            <a:xfrm>
              <a:off x="7516477" y="3459769"/>
              <a:ext cx="763222" cy="359421"/>
              <a:chOff x="811985" y="3296192"/>
              <a:chExt cx="1330582" cy="626605"/>
            </a:xfrm>
          </p:grpSpPr>
          <p:sp>
            <p:nvSpPr>
              <p:cNvPr id="3408" name="Google Shape;3408;p31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9" name="Google Shape;3409;p31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0" name="Google Shape;3410;p31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1" name="Google Shape;3411;p31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2" name="Google Shape;3412;p31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3" name="Google Shape;3413;p31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4" name="Google Shape;3414;p31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5" name="Google Shape;3415;p31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6" name="Google Shape;3416;p31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7" name="Google Shape;3417;p31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8" name="Google Shape;3418;p31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19" name="Google Shape;3419;p31"/>
          <p:cNvGrpSpPr/>
          <p:nvPr/>
        </p:nvGrpSpPr>
        <p:grpSpPr>
          <a:xfrm>
            <a:off x="3880155" y="3862474"/>
            <a:ext cx="5364933" cy="1073538"/>
            <a:chOff x="3844788" y="3789525"/>
            <a:chExt cx="3388878" cy="678124"/>
          </a:xfrm>
        </p:grpSpPr>
        <p:sp>
          <p:nvSpPr>
            <p:cNvPr id="3420" name="Google Shape;3420;p31"/>
            <p:cNvSpPr/>
            <p:nvPr/>
          </p:nvSpPr>
          <p:spPr>
            <a:xfrm>
              <a:off x="4219555" y="3789525"/>
              <a:ext cx="39740" cy="66758"/>
            </a:xfrm>
            <a:custGeom>
              <a:avLst/>
              <a:gdLst/>
              <a:ahLst/>
              <a:cxnLst/>
              <a:rect l="l" t="t" r="r" b="b"/>
              <a:pathLst>
                <a:path w="581" h="976" extrusionOk="0">
                  <a:moveTo>
                    <a:pt x="279" y="0"/>
                  </a:moveTo>
                  <a:lnTo>
                    <a:pt x="1" y="24"/>
                  </a:lnTo>
                  <a:lnTo>
                    <a:pt x="1" y="952"/>
                  </a:lnTo>
                  <a:lnTo>
                    <a:pt x="256" y="975"/>
                  </a:lnTo>
                  <a:lnTo>
                    <a:pt x="395" y="952"/>
                  </a:lnTo>
                  <a:lnTo>
                    <a:pt x="511" y="952"/>
                  </a:lnTo>
                  <a:lnTo>
                    <a:pt x="535" y="929"/>
                  </a:lnTo>
                  <a:lnTo>
                    <a:pt x="558" y="883"/>
                  </a:lnTo>
                  <a:lnTo>
                    <a:pt x="581" y="790"/>
                  </a:lnTo>
                  <a:lnTo>
                    <a:pt x="558" y="581"/>
                  </a:lnTo>
                  <a:lnTo>
                    <a:pt x="535" y="302"/>
                  </a:lnTo>
                  <a:lnTo>
                    <a:pt x="535" y="163"/>
                  </a:lnTo>
                  <a:lnTo>
                    <a:pt x="558" y="70"/>
                  </a:lnTo>
                  <a:lnTo>
                    <a:pt x="535" y="24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1"/>
            <p:cNvSpPr/>
            <p:nvPr/>
          </p:nvSpPr>
          <p:spPr>
            <a:xfrm>
              <a:off x="4236997" y="3800606"/>
              <a:ext cx="50890" cy="63612"/>
            </a:xfrm>
            <a:custGeom>
              <a:avLst/>
              <a:gdLst/>
              <a:ahLst/>
              <a:cxnLst/>
              <a:rect l="l" t="t" r="r" b="b"/>
              <a:pathLst>
                <a:path w="744" h="930" extrusionOk="0">
                  <a:moveTo>
                    <a:pt x="280" y="1"/>
                  </a:moveTo>
                  <a:lnTo>
                    <a:pt x="280" y="140"/>
                  </a:lnTo>
                  <a:lnTo>
                    <a:pt x="303" y="419"/>
                  </a:lnTo>
                  <a:lnTo>
                    <a:pt x="326" y="628"/>
                  </a:lnTo>
                  <a:lnTo>
                    <a:pt x="303" y="721"/>
                  </a:lnTo>
                  <a:lnTo>
                    <a:pt x="280" y="767"/>
                  </a:lnTo>
                  <a:lnTo>
                    <a:pt x="256" y="790"/>
                  </a:lnTo>
                  <a:lnTo>
                    <a:pt x="140" y="790"/>
                  </a:lnTo>
                  <a:lnTo>
                    <a:pt x="1" y="813"/>
                  </a:lnTo>
                  <a:lnTo>
                    <a:pt x="1" y="837"/>
                  </a:lnTo>
                  <a:lnTo>
                    <a:pt x="1" y="883"/>
                  </a:lnTo>
                  <a:lnTo>
                    <a:pt x="47" y="906"/>
                  </a:lnTo>
                  <a:lnTo>
                    <a:pt x="349" y="930"/>
                  </a:lnTo>
                  <a:lnTo>
                    <a:pt x="558" y="906"/>
                  </a:lnTo>
                  <a:lnTo>
                    <a:pt x="697" y="883"/>
                  </a:lnTo>
                  <a:lnTo>
                    <a:pt x="744" y="860"/>
                  </a:lnTo>
                  <a:lnTo>
                    <a:pt x="697" y="813"/>
                  </a:lnTo>
                  <a:lnTo>
                    <a:pt x="674" y="744"/>
                  </a:lnTo>
                  <a:lnTo>
                    <a:pt x="651" y="581"/>
                  </a:lnTo>
                  <a:lnTo>
                    <a:pt x="674" y="396"/>
                  </a:lnTo>
                  <a:lnTo>
                    <a:pt x="697" y="233"/>
                  </a:lnTo>
                  <a:lnTo>
                    <a:pt x="744" y="117"/>
                  </a:lnTo>
                  <a:lnTo>
                    <a:pt x="744" y="47"/>
                  </a:lnTo>
                  <a:lnTo>
                    <a:pt x="69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31"/>
            <p:cNvSpPr/>
            <p:nvPr/>
          </p:nvSpPr>
          <p:spPr>
            <a:xfrm>
              <a:off x="4221128" y="3789525"/>
              <a:ext cx="9644" cy="406570"/>
            </a:xfrm>
            <a:custGeom>
              <a:avLst/>
              <a:gdLst/>
              <a:ahLst/>
              <a:cxnLst/>
              <a:rect l="l" t="t" r="r" b="b"/>
              <a:pathLst>
                <a:path w="141" h="5944" extrusionOk="0">
                  <a:moveTo>
                    <a:pt x="1" y="0"/>
                  </a:moveTo>
                  <a:lnTo>
                    <a:pt x="1" y="5944"/>
                  </a:lnTo>
                  <a:lnTo>
                    <a:pt x="140" y="5944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31"/>
            <p:cNvSpPr/>
            <p:nvPr/>
          </p:nvSpPr>
          <p:spPr>
            <a:xfrm>
              <a:off x="3844788" y="4041992"/>
              <a:ext cx="3388878" cy="425653"/>
            </a:xfrm>
            <a:custGeom>
              <a:avLst/>
              <a:gdLst/>
              <a:ahLst/>
              <a:cxnLst/>
              <a:rect l="l" t="t" r="r" b="b"/>
              <a:pathLst>
                <a:path w="49545" h="6223" extrusionOk="0">
                  <a:moveTo>
                    <a:pt x="10935" y="1371"/>
                  </a:moveTo>
                  <a:lnTo>
                    <a:pt x="10935" y="1788"/>
                  </a:lnTo>
                  <a:lnTo>
                    <a:pt x="10541" y="1371"/>
                  </a:lnTo>
                  <a:close/>
                  <a:moveTo>
                    <a:pt x="37379" y="1371"/>
                  </a:moveTo>
                  <a:lnTo>
                    <a:pt x="37217" y="1533"/>
                  </a:lnTo>
                  <a:lnTo>
                    <a:pt x="37031" y="1696"/>
                  </a:lnTo>
                  <a:lnTo>
                    <a:pt x="36845" y="1858"/>
                  </a:lnTo>
                  <a:lnTo>
                    <a:pt x="36613" y="1974"/>
                  </a:lnTo>
                  <a:lnTo>
                    <a:pt x="36613" y="1371"/>
                  </a:lnTo>
                  <a:close/>
                  <a:moveTo>
                    <a:pt x="36358" y="1371"/>
                  </a:moveTo>
                  <a:lnTo>
                    <a:pt x="36358" y="2114"/>
                  </a:lnTo>
                  <a:lnTo>
                    <a:pt x="36195" y="2183"/>
                  </a:lnTo>
                  <a:lnTo>
                    <a:pt x="36009" y="2230"/>
                  </a:lnTo>
                  <a:lnTo>
                    <a:pt x="35824" y="2253"/>
                  </a:lnTo>
                  <a:lnTo>
                    <a:pt x="35824" y="1371"/>
                  </a:lnTo>
                  <a:close/>
                  <a:moveTo>
                    <a:pt x="11748" y="1371"/>
                  </a:moveTo>
                  <a:lnTo>
                    <a:pt x="11748" y="2322"/>
                  </a:lnTo>
                  <a:lnTo>
                    <a:pt x="11655" y="2322"/>
                  </a:lnTo>
                  <a:lnTo>
                    <a:pt x="11562" y="2299"/>
                  </a:lnTo>
                  <a:lnTo>
                    <a:pt x="11446" y="2230"/>
                  </a:lnTo>
                  <a:lnTo>
                    <a:pt x="11191" y="2021"/>
                  </a:lnTo>
                  <a:lnTo>
                    <a:pt x="11191" y="1371"/>
                  </a:lnTo>
                  <a:close/>
                  <a:moveTo>
                    <a:pt x="12537" y="1371"/>
                  </a:moveTo>
                  <a:lnTo>
                    <a:pt x="12537" y="2322"/>
                  </a:lnTo>
                  <a:lnTo>
                    <a:pt x="11980" y="2322"/>
                  </a:lnTo>
                  <a:lnTo>
                    <a:pt x="11980" y="1371"/>
                  </a:lnTo>
                  <a:close/>
                  <a:moveTo>
                    <a:pt x="35568" y="1371"/>
                  </a:moveTo>
                  <a:lnTo>
                    <a:pt x="35568" y="2299"/>
                  </a:lnTo>
                  <a:lnTo>
                    <a:pt x="35034" y="2322"/>
                  </a:lnTo>
                  <a:lnTo>
                    <a:pt x="35034" y="1371"/>
                  </a:lnTo>
                  <a:close/>
                  <a:moveTo>
                    <a:pt x="13327" y="1371"/>
                  </a:moveTo>
                  <a:lnTo>
                    <a:pt x="13327" y="2346"/>
                  </a:lnTo>
                  <a:lnTo>
                    <a:pt x="12770" y="2346"/>
                  </a:lnTo>
                  <a:lnTo>
                    <a:pt x="12770" y="1371"/>
                  </a:lnTo>
                  <a:close/>
                  <a:moveTo>
                    <a:pt x="14116" y="1371"/>
                  </a:moveTo>
                  <a:lnTo>
                    <a:pt x="14116" y="2346"/>
                  </a:lnTo>
                  <a:lnTo>
                    <a:pt x="13582" y="2346"/>
                  </a:lnTo>
                  <a:lnTo>
                    <a:pt x="13582" y="1371"/>
                  </a:lnTo>
                  <a:close/>
                  <a:moveTo>
                    <a:pt x="14906" y="1371"/>
                  </a:moveTo>
                  <a:lnTo>
                    <a:pt x="14906" y="2346"/>
                  </a:lnTo>
                  <a:lnTo>
                    <a:pt x="14372" y="2346"/>
                  </a:lnTo>
                  <a:lnTo>
                    <a:pt x="14372" y="1371"/>
                  </a:lnTo>
                  <a:close/>
                  <a:moveTo>
                    <a:pt x="15718" y="1371"/>
                  </a:moveTo>
                  <a:lnTo>
                    <a:pt x="15718" y="2369"/>
                  </a:lnTo>
                  <a:lnTo>
                    <a:pt x="15161" y="2369"/>
                  </a:lnTo>
                  <a:lnTo>
                    <a:pt x="15161" y="1371"/>
                  </a:lnTo>
                  <a:close/>
                  <a:moveTo>
                    <a:pt x="16507" y="1371"/>
                  </a:moveTo>
                  <a:lnTo>
                    <a:pt x="16507" y="2369"/>
                  </a:lnTo>
                  <a:lnTo>
                    <a:pt x="15950" y="2369"/>
                  </a:lnTo>
                  <a:lnTo>
                    <a:pt x="15950" y="1371"/>
                  </a:lnTo>
                  <a:close/>
                  <a:moveTo>
                    <a:pt x="17297" y="1371"/>
                  </a:moveTo>
                  <a:lnTo>
                    <a:pt x="17297" y="2369"/>
                  </a:lnTo>
                  <a:lnTo>
                    <a:pt x="16740" y="2369"/>
                  </a:lnTo>
                  <a:lnTo>
                    <a:pt x="16740" y="1371"/>
                  </a:lnTo>
                  <a:close/>
                  <a:moveTo>
                    <a:pt x="34779" y="1371"/>
                  </a:moveTo>
                  <a:lnTo>
                    <a:pt x="34779" y="2346"/>
                  </a:lnTo>
                  <a:lnTo>
                    <a:pt x="34222" y="2369"/>
                  </a:lnTo>
                  <a:lnTo>
                    <a:pt x="34222" y="1371"/>
                  </a:lnTo>
                  <a:close/>
                  <a:moveTo>
                    <a:pt x="18086" y="1371"/>
                  </a:moveTo>
                  <a:lnTo>
                    <a:pt x="18086" y="2392"/>
                  </a:lnTo>
                  <a:lnTo>
                    <a:pt x="17552" y="2392"/>
                  </a:lnTo>
                  <a:lnTo>
                    <a:pt x="17552" y="1371"/>
                  </a:lnTo>
                  <a:close/>
                  <a:moveTo>
                    <a:pt x="18899" y="1371"/>
                  </a:moveTo>
                  <a:lnTo>
                    <a:pt x="18899" y="2392"/>
                  </a:lnTo>
                  <a:lnTo>
                    <a:pt x="18342" y="2392"/>
                  </a:lnTo>
                  <a:lnTo>
                    <a:pt x="18342" y="1371"/>
                  </a:lnTo>
                  <a:close/>
                  <a:moveTo>
                    <a:pt x="19688" y="1371"/>
                  </a:moveTo>
                  <a:lnTo>
                    <a:pt x="19688" y="2392"/>
                  </a:lnTo>
                  <a:lnTo>
                    <a:pt x="19131" y="2392"/>
                  </a:lnTo>
                  <a:lnTo>
                    <a:pt x="19131" y="1371"/>
                  </a:lnTo>
                  <a:close/>
                  <a:moveTo>
                    <a:pt x="33200" y="1371"/>
                  </a:moveTo>
                  <a:lnTo>
                    <a:pt x="33200" y="2392"/>
                  </a:lnTo>
                  <a:lnTo>
                    <a:pt x="32643" y="2392"/>
                  </a:lnTo>
                  <a:lnTo>
                    <a:pt x="32643" y="1371"/>
                  </a:lnTo>
                  <a:close/>
                  <a:moveTo>
                    <a:pt x="33990" y="1371"/>
                  </a:moveTo>
                  <a:lnTo>
                    <a:pt x="33990" y="2369"/>
                  </a:lnTo>
                  <a:lnTo>
                    <a:pt x="33432" y="2392"/>
                  </a:lnTo>
                  <a:lnTo>
                    <a:pt x="33432" y="1371"/>
                  </a:lnTo>
                  <a:close/>
                  <a:moveTo>
                    <a:pt x="20478" y="1371"/>
                  </a:moveTo>
                  <a:lnTo>
                    <a:pt x="20478" y="2415"/>
                  </a:lnTo>
                  <a:lnTo>
                    <a:pt x="19920" y="2392"/>
                  </a:lnTo>
                  <a:lnTo>
                    <a:pt x="19920" y="1371"/>
                  </a:lnTo>
                  <a:close/>
                  <a:moveTo>
                    <a:pt x="21267" y="1371"/>
                  </a:moveTo>
                  <a:lnTo>
                    <a:pt x="21267" y="2415"/>
                  </a:lnTo>
                  <a:lnTo>
                    <a:pt x="20733" y="2415"/>
                  </a:lnTo>
                  <a:lnTo>
                    <a:pt x="20733" y="1371"/>
                  </a:lnTo>
                  <a:close/>
                  <a:moveTo>
                    <a:pt x="22056" y="1371"/>
                  </a:moveTo>
                  <a:lnTo>
                    <a:pt x="22056" y="2415"/>
                  </a:lnTo>
                  <a:lnTo>
                    <a:pt x="21522" y="2415"/>
                  </a:lnTo>
                  <a:lnTo>
                    <a:pt x="21522" y="1371"/>
                  </a:lnTo>
                  <a:close/>
                  <a:moveTo>
                    <a:pt x="22869" y="1371"/>
                  </a:moveTo>
                  <a:lnTo>
                    <a:pt x="22869" y="2415"/>
                  </a:lnTo>
                  <a:lnTo>
                    <a:pt x="22312" y="2415"/>
                  </a:lnTo>
                  <a:lnTo>
                    <a:pt x="22312" y="1371"/>
                  </a:lnTo>
                  <a:close/>
                  <a:moveTo>
                    <a:pt x="23658" y="1371"/>
                  </a:moveTo>
                  <a:lnTo>
                    <a:pt x="23658" y="2415"/>
                  </a:lnTo>
                  <a:lnTo>
                    <a:pt x="23101" y="2415"/>
                  </a:lnTo>
                  <a:lnTo>
                    <a:pt x="23101" y="1371"/>
                  </a:lnTo>
                  <a:close/>
                  <a:moveTo>
                    <a:pt x="24448" y="1371"/>
                  </a:moveTo>
                  <a:lnTo>
                    <a:pt x="24448" y="2415"/>
                  </a:lnTo>
                  <a:lnTo>
                    <a:pt x="23890" y="2415"/>
                  </a:lnTo>
                  <a:lnTo>
                    <a:pt x="23890" y="1371"/>
                  </a:lnTo>
                  <a:close/>
                  <a:moveTo>
                    <a:pt x="31598" y="1371"/>
                  </a:moveTo>
                  <a:lnTo>
                    <a:pt x="31598" y="2415"/>
                  </a:lnTo>
                  <a:lnTo>
                    <a:pt x="31041" y="2415"/>
                  </a:lnTo>
                  <a:lnTo>
                    <a:pt x="31041" y="1371"/>
                  </a:lnTo>
                  <a:close/>
                  <a:moveTo>
                    <a:pt x="32388" y="1371"/>
                  </a:moveTo>
                  <a:lnTo>
                    <a:pt x="32388" y="2392"/>
                  </a:lnTo>
                  <a:lnTo>
                    <a:pt x="31854" y="2415"/>
                  </a:lnTo>
                  <a:lnTo>
                    <a:pt x="31854" y="1371"/>
                  </a:lnTo>
                  <a:close/>
                  <a:moveTo>
                    <a:pt x="25237" y="1371"/>
                  </a:moveTo>
                  <a:lnTo>
                    <a:pt x="25237" y="2439"/>
                  </a:lnTo>
                  <a:lnTo>
                    <a:pt x="24703" y="2415"/>
                  </a:lnTo>
                  <a:lnTo>
                    <a:pt x="24703" y="1371"/>
                  </a:lnTo>
                  <a:close/>
                  <a:moveTo>
                    <a:pt x="26050" y="1371"/>
                  </a:moveTo>
                  <a:lnTo>
                    <a:pt x="26050" y="2439"/>
                  </a:lnTo>
                  <a:lnTo>
                    <a:pt x="25492" y="2439"/>
                  </a:lnTo>
                  <a:lnTo>
                    <a:pt x="25492" y="1371"/>
                  </a:lnTo>
                  <a:close/>
                  <a:moveTo>
                    <a:pt x="26839" y="1371"/>
                  </a:moveTo>
                  <a:lnTo>
                    <a:pt x="26839" y="2439"/>
                  </a:lnTo>
                  <a:lnTo>
                    <a:pt x="26282" y="2439"/>
                  </a:lnTo>
                  <a:lnTo>
                    <a:pt x="26282" y="1371"/>
                  </a:lnTo>
                  <a:close/>
                  <a:moveTo>
                    <a:pt x="27628" y="1371"/>
                  </a:moveTo>
                  <a:lnTo>
                    <a:pt x="27628" y="2439"/>
                  </a:lnTo>
                  <a:lnTo>
                    <a:pt x="27071" y="2439"/>
                  </a:lnTo>
                  <a:lnTo>
                    <a:pt x="27071" y="1371"/>
                  </a:lnTo>
                  <a:close/>
                  <a:moveTo>
                    <a:pt x="28418" y="1371"/>
                  </a:moveTo>
                  <a:lnTo>
                    <a:pt x="28418" y="2439"/>
                  </a:lnTo>
                  <a:lnTo>
                    <a:pt x="27884" y="2439"/>
                  </a:lnTo>
                  <a:lnTo>
                    <a:pt x="27884" y="1371"/>
                  </a:lnTo>
                  <a:close/>
                  <a:moveTo>
                    <a:pt x="29207" y="1371"/>
                  </a:moveTo>
                  <a:lnTo>
                    <a:pt x="29207" y="2439"/>
                  </a:lnTo>
                  <a:lnTo>
                    <a:pt x="28673" y="2439"/>
                  </a:lnTo>
                  <a:lnTo>
                    <a:pt x="28673" y="1371"/>
                  </a:lnTo>
                  <a:close/>
                  <a:moveTo>
                    <a:pt x="30020" y="1371"/>
                  </a:moveTo>
                  <a:lnTo>
                    <a:pt x="30020" y="2439"/>
                  </a:lnTo>
                  <a:lnTo>
                    <a:pt x="29462" y="2439"/>
                  </a:lnTo>
                  <a:lnTo>
                    <a:pt x="29462" y="1371"/>
                  </a:lnTo>
                  <a:close/>
                  <a:moveTo>
                    <a:pt x="30809" y="1371"/>
                  </a:moveTo>
                  <a:lnTo>
                    <a:pt x="30809" y="2415"/>
                  </a:lnTo>
                  <a:lnTo>
                    <a:pt x="30252" y="2439"/>
                  </a:lnTo>
                  <a:lnTo>
                    <a:pt x="30252" y="1371"/>
                  </a:lnTo>
                  <a:close/>
                  <a:moveTo>
                    <a:pt x="38122" y="1"/>
                  </a:moveTo>
                  <a:lnTo>
                    <a:pt x="38099" y="94"/>
                  </a:lnTo>
                  <a:lnTo>
                    <a:pt x="38006" y="326"/>
                  </a:lnTo>
                  <a:lnTo>
                    <a:pt x="37867" y="651"/>
                  </a:lnTo>
                  <a:lnTo>
                    <a:pt x="37751" y="860"/>
                  </a:lnTo>
                  <a:lnTo>
                    <a:pt x="37635" y="1046"/>
                  </a:lnTo>
                  <a:lnTo>
                    <a:pt x="10053" y="1046"/>
                  </a:lnTo>
                  <a:lnTo>
                    <a:pt x="4087" y="976"/>
                  </a:lnTo>
                  <a:lnTo>
                    <a:pt x="0" y="953"/>
                  </a:lnTo>
                  <a:lnTo>
                    <a:pt x="24" y="1185"/>
                  </a:lnTo>
                  <a:lnTo>
                    <a:pt x="70" y="1394"/>
                  </a:lnTo>
                  <a:lnTo>
                    <a:pt x="140" y="1626"/>
                  </a:lnTo>
                  <a:lnTo>
                    <a:pt x="233" y="1858"/>
                  </a:lnTo>
                  <a:lnTo>
                    <a:pt x="442" y="2322"/>
                  </a:lnTo>
                  <a:lnTo>
                    <a:pt x="720" y="2764"/>
                  </a:lnTo>
                  <a:lnTo>
                    <a:pt x="1022" y="3205"/>
                  </a:lnTo>
                  <a:lnTo>
                    <a:pt x="1347" y="3646"/>
                  </a:lnTo>
                  <a:lnTo>
                    <a:pt x="1695" y="4064"/>
                  </a:lnTo>
                  <a:lnTo>
                    <a:pt x="2044" y="4458"/>
                  </a:lnTo>
                  <a:lnTo>
                    <a:pt x="2415" y="4830"/>
                  </a:lnTo>
                  <a:lnTo>
                    <a:pt x="2740" y="5178"/>
                  </a:lnTo>
                  <a:lnTo>
                    <a:pt x="3344" y="5712"/>
                  </a:lnTo>
                  <a:lnTo>
                    <a:pt x="3762" y="6084"/>
                  </a:lnTo>
                  <a:lnTo>
                    <a:pt x="3924" y="6223"/>
                  </a:lnTo>
                  <a:lnTo>
                    <a:pt x="47595" y="6223"/>
                  </a:lnTo>
                  <a:lnTo>
                    <a:pt x="47339" y="5805"/>
                  </a:lnTo>
                  <a:lnTo>
                    <a:pt x="47153" y="5433"/>
                  </a:lnTo>
                  <a:lnTo>
                    <a:pt x="47014" y="5062"/>
                  </a:lnTo>
                  <a:lnTo>
                    <a:pt x="46944" y="4714"/>
                  </a:lnTo>
                  <a:lnTo>
                    <a:pt x="46921" y="4389"/>
                  </a:lnTo>
                  <a:lnTo>
                    <a:pt x="46968" y="4087"/>
                  </a:lnTo>
                  <a:lnTo>
                    <a:pt x="47037" y="3785"/>
                  </a:lnTo>
                  <a:lnTo>
                    <a:pt x="47130" y="3530"/>
                  </a:lnTo>
                  <a:lnTo>
                    <a:pt x="47269" y="3298"/>
                  </a:lnTo>
                  <a:lnTo>
                    <a:pt x="47432" y="3089"/>
                  </a:lnTo>
                  <a:lnTo>
                    <a:pt x="47618" y="2880"/>
                  </a:lnTo>
                  <a:lnTo>
                    <a:pt x="47827" y="2717"/>
                  </a:lnTo>
                  <a:lnTo>
                    <a:pt x="48012" y="2578"/>
                  </a:lnTo>
                  <a:lnTo>
                    <a:pt x="48221" y="2439"/>
                  </a:lnTo>
                  <a:lnTo>
                    <a:pt x="48430" y="2346"/>
                  </a:lnTo>
                  <a:lnTo>
                    <a:pt x="48639" y="2276"/>
                  </a:lnTo>
                  <a:lnTo>
                    <a:pt x="48802" y="2183"/>
                  </a:lnTo>
                  <a:lnTo>
                    <a:pt x="48964" y="2090"/>
                  </a:lnTo>
                  <a:lnTo>
                    <a:pt x="49104" y="1951"/>
                  </a:lnTo>
                  <a:lnTo>
                    <a:pt x="49196" y="1788"/>
                  </a:lnTo>
                  <a:lnTo>
                    <a:pt x="49289" y="1626"/>
                  </a:lnTo>
                  <a:lnTo>
                    <a:pt x="49359" y="1440"/>
                  </a:lnTo>
                  <a:lnTo>
                    <a:pt x="49429" y="1231"/>
                  </a:lnTo>
                  <a:lnTo>
                    <a:pt x="49475" y="1046"/>
                  </a:lnTo>
                  <a:lnTo>
                    <a:pt x="49522" y="674"/>
                  </a:lnTo>
                  <a:lnTo>
                    <a:pt x="49545" y="372"/>
                  </a:lnTo>
                  <a:lnTo>
                    <a:pt x="49522" y="70"/>
                  </a:lnTo>
                  <a:lnTo>
                    <a:pt x="381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1"/>
            <p:cNvSpPr/>
            <p:nvPr/>
          </p:nvSpPr>
          <p:spPr>
            <a:xfrm>
              <a:off x="4035352" y="4397744"/>
              <a:ext cx="3064936" cy="69905"/>
            </a:xfrm>
            <a:custGeom>
              <a:avLst/>
              <a:gdLst/>
              <a:ahLst/>
              <a:cxnLst/>
              <a:rect l="l" t="t" r="r" b="b"/>
              <a:pathLst>
                <a:path w="44809" h="1022" extrusionOk="0">
                  <a:moveTo>
                    <a:pt x="0" y="0"/>
                  </a:moveTo>
                  <a:lnTo>
                    <a:pt x="442" y="418"/>
                  </a:lnTo>
                  <a:lnTo>
                    <a:pt x="813" y="743"/>
                  </a:lnTo>
                  <a:lnTo>
                    <a:pt x="1138" y="1022"/>
                  </a:lnTo>
                  <a:lnTo>
                    <a:pt x="44809" y="1022"/>
                  </a:lnTo>
                  <a:lnTo>
                    <a:pt x="44623" y="743"/>
                  </a:lnTo>
                  <a:lnTo>
                    <a:pt x="44483" y="488"/>
                  </a:lnTo>
                  <a:lnTo>
                    <a:pt x="44367" y="256"/>
                  </a:lnTo>
                  <a:lnTo>
                    <a:pt x="442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CCA7CCAB-9120-4DA3-9AE7-E559387A0674}"/>
              </a:ext>
            </a:extLst>
          </p:cNvPr>
          <p:cNvSpPr txBox="1"/>
          <p:nvPr/>
        </p:nvSpPr>
        <p:spPr>
          <a:xfrm>
            <a:off x="47553" y="4487207"/>
            <a:ext cx="6093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Elaboró:</a:t>
            </a:r>
            <a:r>
              <a:rPr lang="es-MX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Erlendy Ibarbo Perlaza</a:t>
            </a:r>
          </a:p>
          <a:p>
            <a:r>
              <a:rPr lang="es-MX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Profesional en Comercio Exterior</a:t>
            </a:r>
          </a:p>
          <a:p>
            <a:r>
              <a:rPr lang="es-MX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Esp. Marketing Estratégico</a:t>
            </a:r>
          </a:p>
          <a:p>
            <a:r>
              <a:rPr lang="es-MX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Mg. En creación de Empresas</a:t>
            </a:r>
            <a:endParaRPr lang="es-CO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388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168B3B-4CBB-9C4A-366E-F9E4F8650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022260-C6CE-3AD0-EBA5-27B3114633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7CC94CE3-EB78-86A6-68BB-F4D80EEF92BF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  <p:pic>
        <p:nvPicPr>
          <p:cNvPr id="6" name="Imagen 5" descr="Diagrama&#10;&#10;El contenido generado por IA puede ser incorrecto.">
            <a:extLst>
              <a:ext uri="{FF2B5EF4-FFF2-40B4-BE49-F238E27FC236}">
                <a16:creationId xmlns:a16="http://schemas.microsoft.com/office/drawing/2014/main" id="{D7E73FAA-DAA2-109F-C754-52B75EEE6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93" y="0"/>
            <a:ext cx="704938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73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D8BB3E-2493-9AD2-B020-F0315E816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5BAAB-115B-FA91-9817-40E9AA23C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D0601D-AE40-751A-0404-38FBC6DFD4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DF56AA3E-719B-32ED-1345-DED092281131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  <p:pic>
        <p:nvPicPr>
          <p:cNvPr id="7" name="Imagen 6" descr="Interfaz de usuario gráfica, Tabla&#10;&#10;El contenido generado por IA puede ser incorrecto.">
            <a:extLst>
              <a:ext uri="{FF2B5EF4-FFF2-40B4-BE49-F238E27FC236}">
                <a16:creationId xmlns:a16="http://schemas.microsoft.com/office/drawing/2014/main" id="{A6DA7D43-34B8-1028-353A-933181638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" y="0"/>
            <a:ext cx="6272213" cy="522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31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90825-E3DC-F1E7-DD86-5F32AB0BD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85CD66-5018-2267-F212-F32AB88A3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4CE92EE-657D-656C-9814-82D6A6D61B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D8B256A3-162F-3200-889F-CB39C7F1165B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  <p:pic>
        <p:nvPicPr>
          <p:cNvPr id="6" name="Imagen 5" descr="Texto, Tabla&#10;&#10;El contenido generado por IA puede ser incorrecto.">
            <a:extLst>
              <a:ext uri="{FF2B5EF4-FFF2-40B4-BE49-F238E27FC236}">
                <a16:creationId xmlns:a16="http://schemas.microsoft.com/office/drawing/2014/main" id="{3F3F608D-2B9A-CA7A-E5B5-ECC3DDDDD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76" y="483195"/>
            <a:ext cx="7644355" cy="356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846576"/>
      </p:ext>
    </p:extLst>
  </p:cSld>
  <p:clrMapOvr>
    <a:masterClrMapping/>
  </p:clrMapOvr>
</p:sld>
</file>

<file path=ppt/theme/theme1.xml><?xml version="1.0" encoding="utf-8"?>
<a:theme xmlns:a="http://schemas.openxmlformats.org/drawingml/2006/main" name="International Trade Business Plan by Slidesgo">
  <a:themeElements>
    <a:clrScheme name="Simple Light">
      <a:dk1>
        <a:srgbClr val="252C35"/>
      </a:dk1>
      <a:lt1>
        <a:srgbClr val="6EE4FF"/>
      </a:lt1>
      <a:dk2>
        <a:srgbClr val="FFDA8F"/>
      </a:dk2>
      <a:lt2>
        <a:srgbClr val="EC4C58"/>
      </a:lt2>
      <a:accent1>
        <a:srgbClr val="FF7800"/>
      </a:accent1>
      <a:accent2>
        <a:srgbClr val="26A269"/>
      </a:accent2>
      <a:accent3>
        <a:srgbClr val="146C87"/>
      </a:accent3>
      <a:accent4>
        <a:srgbClr val="3D4950"/>
      </a:accent4>
      <a:accent5>
        <a:srgbClr val="96C8C8"/>
      </a:accent5>
      <a:accent6>
        <a:srgbClr val="FFFFFF"/>
      </a:accent6>
      <a:hlink>
        <a:srgbClr val="252C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1151</Words>
  <Application>Microsoft Office PowerPoint</Application>
  <PresentationFormat>Presentación en pantalla (16:9)</PresentationFormat>
  <Paragraphs>121</Paragraphs>
  <Slides>25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3" baseType="lpstr">
      <vt:lpstr>Plus Jakarta Sans</vt:lpstr>
      <vt:lpstr>Work Sans Medium</vt:lpstr>
      <vt:lpstr>Times New Roman</vt:lpstr>
      <vt:lpstr>Fira Sans Extra Condensed Medium</vt:lpstr>
      <vt:lpstr>Arial</vt:lpstr>
      <vt:lpstr>Nunito Light</vt:lpstr>
      <vt:lpstr>Fira Sans Extra Condensed</vt:lpstr>
      <vt:lpstr>International Trade Business Plan by Slidesgo</vt:lpstr>
      <vt:lpstr>EXPORTACIONES</vt:lpstr>
      <vt:lpstr>Presentación de PowerPoint</vt:lpstr>
      <vt:lpstr>Clase 1</vt:lpstr>
      <vt:lpstr>Calificaciones del curso</vt:lpstr>
      <vt:lpstr>Proyecto de Aula</vt:lpstr>
      <vt:lpstr>Contenidos del curso</vt:lpstr>
      <vt:lpstr>Presentación de PowerPoint</vt:lpstr>
      <vt:lpstr>Presentación de PowerPoint</vt:lpstr>
      <vt:lpstr>Presentación de PowerPoint</vt:lpstr>
      <vt:lpstr>Diagnóstico</vt:lpstr>
      <vt:lpstr>Preguntas diagnóstica</vt:lpstr>
      <vt:lpstr>Términos claves</vt:lpstr>
      <vt:lpstr>Presentación de PowerPoint</vt:lpstr>
      <vt:lpstr>El comercio Internacional y su importancia para Colombia: razones para exportar</vt:lpstr>
      <vt:lpstr>Presentación de PowerPoint</vt:lpstr>
      <vt:lpstr>Presentación de PowerPoint</vt:lpstr>
      <vt:lpstr>¿Cuando un país se convierte en exportador o importador?</vt:lpstr>
      <vt:lpstr>Presentación de PowerPoint</vt:lpstr>
      <vt:lpstr>Presentación de PowerPoint</vt:lpstr>
      <vt:lpstr>Presentación de PowerPoint</vt:lpstr>
      <vt:lpstr>Presentación de PowerPoint</vt:lpstr>
      <vt:lpstr>Ejercicio</vt:lpstr>
      <vt:lpstr>Ejercicio</vt:lpstr>
      <vt:lpstr>Presentación de PowerPoint</vt:lpstr>
      <vt:lpstr>Intercambios Comerciales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Transito aduanero </dc:title>
  <cp:lastModifiedBy>Asus</cp:lastModifiedBy>
  <cp:revision>18</cp:revision>
  <dcterms:modified xsi:type="dcterms:W3CDTF">2026-03-06T21:52:32Z</dcterms:modified>
</cp:coreProperties>
</file>