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A277-CD82-47C5-8FB4-1AF2B4FB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06F79-D9C9-4348-BFA4-5EC22E5E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6D43C-1812-44B4-831D-B07F3AA3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B73D43-69ED-4CFC-BD71-CEDC9283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7526C-2171-4E34-BA41-C50A218A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96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29990-E397-4141-9A45-4854EDB2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D21586-4391-4F73-AC0F-AA68420DB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C0261-59A9-4E15-ACE8-48228A2D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3D0C3-C120-49AE-BDBC-E9A493D4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8DE32-7C3B-47FA-9832-6A09F1EA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7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54158E-0AEC-46C3-AEFF-DD8F57F15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561722-982A-4D76-8741-4C803D109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93806-CCB4-4F5B-BB20-4D632F8D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DAD6E-87D0-4F36-ACFF-AEA80271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E0920-1B16-4CCE-A682-06A8B336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4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308A8-5344-4A37-8A9A-6C9B5F3A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C1E21-CC44-45F5-B12F-B938B4D68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09792-EF43-473F-8230-9BCCBF0E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F06C4-5C9E-4F93-A7EF-6153A68D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3C2B7-D9C5-4FDC-B8D5-C3AE3FB2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73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1F10C-697B-4A0A-97C3-F141B310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59B9DC-12F9-4B0D-9363-39E8A203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BFD119-C645-44A1-B3D0-7B1AF37E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2A523-CCBC-499F-9A4F-538D1727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09932-2214-497F-A864-B12B934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84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09DE1-332A-4A7C-B89F-D8FA3BEB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2892C-F32E-4472-9451-8997AA5B2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33490-1604-42A2-928B-418A6DE26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988E4-7640-4D59-BDA0-BE9BF42D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D0D3A-767E-4822-A184-EB86C1C5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3021E-EE9A-47CA-A19A-966D1F5F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64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9A5AD-AD49-4D8E-9740-26B0CECE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9A6E53-D09F-4EF5-A9AF-E863D5912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C1A254-1FEE-425C-ABF8-7948AB714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C7A02D-89F6-4E42-BB31-AAAC67B10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E2145F-1694-4F23-8957-3CC4BE23A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88114-8740-4E26-A33E-F72C5638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4464BD-CE0E-4BBF-89EF-B100EC5B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67828-7F37-4F09-9C13-B92EA557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9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74DA9-6EE0-43C2-B312-1C52E80C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F0EF4B-3932-4D9C-B46C-4C9AAF12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3B65EC-EDBC-486D-ACB7-49F54C87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8A4DCE-0B66-4018-9F26-94117746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312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96C20C-13B3-4C23-98F3-4F1D7E02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962EBE-7E34-4346-B8DD-202F1808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4062D0-2434-463B-811E-761A69BA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F4FFA-282F-4AD7-AF61-1E55B552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BDCC2-BBB6-4AF8-A7C9-77F3B7CA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2418B-D60C-4911-8416-E16348B70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5D526-1621-408E-A2FD-6D0CC30C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2C6F44-B4D5-4F64-8C52-B61AE30E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F41E6B-F919-47B2-8126-D7C2738B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55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B2E-E343-427B-92FC-FAF82F0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03FD73-913B-4674-A1EC-791D2DEEB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16EABB-BBD2-4089-BBE6-D30EE01C8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4026DF-A560-4504-B511-EA3AD565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08B45C-00A5-429C-BF91-18BF4080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AD337-E1A8-49BE-BB08-676A8B54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41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8646C1-CCD0-4179-9296-01D48FD5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06316-5D5E-42C9-A8EE-95B1D283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A9871-533C-4E46-9BEA-1B2E695D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1FA7-0876-4D42-A62D-C9284FCFD2C8}" type="datetimeFigureOut">
              <a:rPr lang="es-CO" smtClean="0"/>
              <a:t>30/05/2025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180801-427F-4542-85F1-548603806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F90EDF-F6FD-4536-8E68-885F348C7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D461-C466-4DDB-BC16-E7093BDF0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7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4657D-7AF5-44F9-ACBB-EB71BABEC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17AF57-91A8-400D-89A7-0BD21E66A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A85CD2-E95D-4644-A709-EE9DEE9B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5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4193A-5D75-444A-87B9-E35E388A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4F0B2B-7662-4EAC-8911-568BFDEEC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20753"/>
          </a:xfrm>
        </p:spPr>
      </p:pic>
    </p:spTree>
    <p:extLst>
      <p:ext uri="{BB962C8B-B14F-4D97-AF65-F5344CB8AC3E}">
        <p14:creationId xmlns:p14="http://schemas.microsoft.com/office/powerpoint/2010/main" val="27077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FBDE8-160C-4D89-AE61-15FC078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1B55D-9AB1-409E-BBD4-C66B07BB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D8E15A-EB22-47CB-9B6C-159ABB4B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581EA-A870-454B-B7F4-A40158F6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A91907-9C83-4000-8260-9E2F781C8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0753"/>
          </a:xfrm>
        </p:spPr>
      </p:pic>
    </p:spTree>
    <p:extLst>
      <p:ext uri="{BB962C8B-B14F-4D97-AF65-F5344CB8AC3E}">
        <p14:creationId xmlns:p14="http://schemas.microsoft.com/office/powerpoint/2010/main" val="98531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F166B-9DBF-4B1D-9DE5-795EFF44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249A1A-93BA-482B-A803-F1AA55F0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E4ECF6-DBBC-4D71-B8A8-8DA812D3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"/>
            <a:ext cx="12192000" cy="6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83174-3C3C-47D6-856E-D9EEC6A4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BED9F-8509-4A65-A8FD-A08971D7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BF88C6-9BB3-4FDC-827C-A8521A2C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3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D4C7C-2EDA-4937-AC01-AE1A6F6D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249D9-B3B2-43F0-8E5F-D9219A661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C9BC77-B0D6-4254-8712-46B80D17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0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AB7FD-6EB5-4F24-9D84-283A7846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F3ACD-166A-4E85-9FA8-DB1B8ED9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FB63B8-FB3F-486F-8E2F-B2A09573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" y="0"/>
            <a:ext cx="12154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1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Eder Joaquin Gamboa Andrade</dc:creator>
  <cp:lastModifiedBy>Eder Joaquin Gamboa Andrade</cp:lastModifiedBy>
  <cp:revision>1</cp:revision>
  <dcterms:created xsi:type="dcterms:W3CDTF">2025-05-30T14:13:25Z</dcterms:created>
  <dcterms:modified xsi:type="dcterms:W3CDTF">2025-05-31T00:20:55Z</dcterms:modified>
</cp:coreProperties>
</file>