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1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4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2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5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5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1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9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1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6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8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47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794" r:id="rId6"/>
    <p:sldLayoutId id="2147483790" r:id="rId7"/>
    <p:sldLayoutId id="2147483791" r:id="rId8"/>
    <p:sldLayoutId id="2147483792" r:id="rId9"/>
    <p:sldLayoutId id="2147483793" r:id="rId10"/>
    <p:sldLayoutId id="214748379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AA565A-D158-4174-A1CC-498E79FC0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887" y="5562292"/>
            <a:ext cx="5825448" cy="1930708"/>
          </a:xfrm>
        </p:spPr>
        <p:txBody>
          <a:bodyPr>
            <a:normAutofit/>
          </a:bodyPr>
          <a:lstStyle/>
          <a:p>
            <a:pPr algn="r"/>
            <a:r>
              <a:rPr lang="es-ES" sz="3600" dirty="0"/>
              <a:t>Componentes de una red</a:t>
            </a:r>
            <a:endParaRPr lang="es-CO" sz="3600" dirty="0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FF070B67-F1D0-445D-7D46-E3F9F52206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97" r="6791"/>
          <a:stretch>
            <a:fillRect/>
          </a:stretch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428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DAFC1A3-AB63-49C2-B19B-BACD75DB8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5550407"/>
            <a:ext cx="6515100" cy="1307593"/>
          </a:xfrm>
        </p:spPr>
        <p:txBody>
          <a:bodyPr>
            <a:normAutofit fontScale="90000"/>
          </a:bodyPr>
          <a:lstStyle/>
          <a:p>
            <a:pPr algn="r"/>
            <a:r>
              <a:rPr lang="es-ES" dirty="0"/>
              <a:t>Tipos comunes de redes</a:t>
            </a:r>
            <a:br>
              <a:rPr lang="es-CO" dirty="0"/>
            </a:br>
            <a:endParaRPr lang="es-CO" dirty="0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FF070B67-F1D0-445D-7D46-E3F9F52206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97" r="6791"/>
          <a:stretch>
            <a:fillRect/>
          </a:stretch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11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DA305E4-7A92-47B7-A5EE-E72F83C56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128" y="1060450"/>
            <a:ext cx="8481744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61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9193647-6D20-40FA-A6F5-6F01417BF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620" y="1080206"/>
            <a:ext cx="8356759" cy="46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78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E6DC200-07AE-41FD-820F-CE6439C4F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1146" y="1174353"/>
            <a:ext cx="8029707" cy="450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99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4986B8F-37F1-495E-A083-FFF002558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2962" y="1192741"/>
            <a:ext cx="7986076" cy="447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89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5558C2D-1BF2-4BD7-88FB-768F95DD7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3735" y="1297516"/>
            <a:ext cx="7564530" cy="426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26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DAFC1A3-AB63-49C2-B19B-BACD75DB8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5550397"/>
            <a:ext cx="6515100" cy="1307593"/>
          </a:xfrm>
        </p:spPr>
        <p:txBody>
          <a:bodyPr>
            <a:normAutofit fontScale="90000"/>
          </a:bodyPr>
          <a:lstStyle/>
          <a:p>
            <a:pPr algn="r"/>
            <a:r>
              <a:rPr lang="es-ES" dirty="0"/>
              <a:t>Conexiones de internet</a:t>
            </a:r>
            <a:br>
              <a:rPr lang="es-CO" dirty="0"/>
            </a:br>
            <a:endParaRPr lang="es-CO" dirty="0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FF070B67-F1D0-445D-7D46-E3F9F52206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97" r="6791"/>
          <a:stretch>
            <a:fillRect/>
          </a:stretch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39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D95558E-5693-4FBA-BECA-B7D50FCA3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1400" y="1187935"/>
            <a:ext cx="7989199" cy="448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0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DB1349C-86F3-4E82-8150-320499E9B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6826" y="1057275"/>
            <a:ext cx="8438347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18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A6F7A33-DC2F-4F61-B1F9-ABBA35FAF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3587" y="1263442"/>
            <a:ext cx="7704825" cy="433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06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3EEDA55-7BDC-4881-B332-5966E4D3C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587" y="1217415"/>
            <a:ext cx="7860825" cy="442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84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03271CA-5191-4013-B002-3B5BA055D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3327" y="1283666"/>
            <a:ext cx="7625345" cy="42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81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BB39A-708A-449D-AC44-057D2297F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69652C-345A-4A3A-A127-A618ECF70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04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1218A2A-332D-4ADE-8F76-18B836DE7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8198" y="1098198"/>
            <a:ext cx="8255603" cy="466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91CEEA9-7BBD-402E-9B67-FA4142404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6190" y="1200150"/>
            <a:ext cx="7959619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7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9AB605C-240D-41BF-AD59-1D835645F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5789" y="1154641"/>
            <a:ext cx="8120421" cy="454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29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D26D2C1-5335-4140-91C5-A0D454E4B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146" y="1120775"/>
            <a:ext cx="8183707" cy="461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9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DAFC1A3-AB63-49C2-B19B-BACD75DB8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5550407"/>
            <a:ext cx="6515100" cy="1307593"/>
          </a:xfrm>
        </p:spPr>
        <p:txBody>
          <a:bodyPr>
            <a:noAutofit/>
          </a:bodyPr>
          <a:lstStyle/>
          <a:p>
            <a:pPr algn="r"/>
            <a:r>
              <a:rPr lang="es-ES" sz="3600" dirty="0"/>
              <a:t>REPRESENTACIONES DE RED Y TOPOLOGÍAS</a:t>
            </a:r>
            <a:br>
              <a:rPr lang="es-CO" sz="3600" dirty="0"/>
            </a:br>
            <a:endParaRPr lang="es-CO" sz="3600" dirty="0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FF070B67-F1D0-445D-7D46-E3F9F52206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97" r="6791"/>
          <a:stretch>
            <a:fillRect/>
          </a:stretch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30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62E0C5-8F90-42AD-AF3A-AF669E7E1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3395" y="1066271"/>
            <a:ext cx="8385209" cy="472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21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09D0687-5E36-497F-B6AC-7173F52F8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8894" y="1069975"/>
            <a:ext cx="8454212" cy="4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97239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16</Words>
  <Application>Microsoft Office PowerPoint</Application>
  <PresentationFormat>Panorámica</PresentationFormat>
  <Paragraphs>4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Calisto MT</vt:lpstr>
      <vt:lpstr>Univers Condensed</vt:lpstr>
      <vt:lpstr>ChronicleVTI</vt:lpstr>
      <vt:lpstr>Componentes de una red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REPRESENTACIONES DE RED Y TOPOLOGÍAS </vt:lpstr>
      <vt:lpstr>Presentación de PowerPoint</vt:lpstr>
      <vt:lpstr>Presentación de PowerPoint</vt:lpstr>
      <vt:lpstr>Tipos comunes de redes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Conexiones de internet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redes</dc:title>
  <dc:creator>PC</dc:creator>
  <cp:lastModifiedBy>PC</cp:lastModifiedBy>
  <cp:revision>6</cp:revision>
  <dcterms:created xsi:type="dcterms:W3CDTF">2026-03-02T13:23:59Z</dcterms:created>
  <dcterms:modified xsi:type="dcterms:W3CDTF">2026-03-02T16:32:56Z</dcterms:modified>
</cp:coreProperties>
</file>