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CF1F12-8131-473C-9BD4-54724E3708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95F16F5-51B3-4978-B20E-B0480C66F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D57034-5606-4FEF-9969-ADFF68B0C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A689B-6C39-4705-A439-1EE07D55138A}" type="datetimeFigureOut">
              <a:rPr lang="es-CO" smtClean="0"/>
              <a:t>12/05/2026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DBC11F-DEB4-4FA5-93F6-E7EFCEE88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68E431-5632-4CFA-828C-A185F8414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4A0BA-4EFC-420D-A92A-9262E30874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65720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4794D9-CF37-4062-805B-B69211E95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3F5FE85-05CA-4D62-8498-0E4DBE1688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C05FBB-E37B-4411-95A4-231375106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A689B-6C39-4705-A439-1EE07D55138A}" type="datetimeFigureOut">
              <a:rPr lang="es-CO" smtClean="0"/>
              <a:t>12/05/2026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AC54EE-C9B9-4CDF-B70E-0C047F437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2FDB30-1F36-4BDD-81AB-7C9411978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4A0BA-4EFC-420D-A92A-9262E30874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3192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497148-AE0C-4162-AF47-01B6E37009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45A4658-5596-4C4F-84E8-2B4EA594C7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3C64EA-60D7-47A9-B024-295054986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A689B-6C39-4705-A439-1EE07D55138A}" type="datetimeFigureOut">
              <a:rPr lang="es-CO" smtClean="0"/>
              <a:t>12/05/2026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0C63DD-8AEE-48B5-A5C2-83334D328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15A573-7B0C-4173-9D3C-6E7355BCD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4A0BA-4EFC-420D-A92A-9262E30874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4348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1C62C5-10BB-4BD6-8592-FD588C370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68FE0C-C261-4F51-84A6-3450A32F1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9DC0EB3-5025-47B0-8F54-9358A4D3F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A689B-6C39-4705-A439-1EE07D55138A}" type="datetimeFigureOut">
              <a:rPr lang="es-CO" smtClean="0"/>
              <a:t>12/05/2026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0AE6574-9FA7-440F-B95C-9D41B6E46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19E823-D501-4B90-9432-DA568916A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4A0BA-4EFC-420D-A92A-9262E30874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6196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192D33-814A-4708-9718-1375B36B3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9F664EF-A815-4A3D-91F4-088212BE2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0E08B6-17CC-40F6-B17B-8B9E74C56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A689B-6C39-4705-A439-1EE07D55138A}" type="datetimeFigureOut">
              <a:rPr lang="es-CO" smtClean="0"/>
              <a:t>12/05/2026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710021-92A9-4CA8-AC02-6AAD11AD2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14A668-4D61-4A4C-8D36-51094F74B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4A0BA-4EFC-420D-A92A-9262E30874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85863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1632D3-609D-4A97-BC8D-A064094E7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B34B42-6564-4975-89BF-1573CA9D57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D01C6C7-AACA-4A6B-A067-EF0EB010BC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1E2E092-038A-4EE2-BC92-FFC707EA2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A689B-6C39-4705-A439-1EE07D55138A}" type="datetimeFigureOut">
              <a:rPr lang="es-CO" smtClean="0"/>
              <a:t>12/05/2026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6E4252-A764-4EEE-93A4-6A9946FA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7E2879-F9CF-4180-BE76-5EC65781A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4A0BA-4EFC-420D-A92A-9262E30874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133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BFE522-BDEA-486A-88A5-296B9029A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F937659-4413-4A74-A8D3-DFC66C86C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02B08AF-125D-46CB-81A6-2EE1CE5E2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75F0C9C-3874-4507-979D-065A73E479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552F90E-E293-4496-B33C-E2E5A7546E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6B5F9BB-E8E4-429F-A50B-D8FF5FB45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A689B-6C39-4705-A439-1EE07D55138A}" type="datetimeFigureOut">
              <a:rPr lang="es-CO" smtClean="0"/>
              <a:t>12/05/2026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9DE82EC-15AA-416A-A79E-98601C258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8DA4A9F-8B56-4490-92CD-4C1B3ECFC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4A0BA-4EFC-420D-A92A-9262E30874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7908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16B097-D8DD-4BC8-845F-14A48FE20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1B71B09-6881-4695-AFCA-D61EBBDEF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A689B-6C39-4705-A439-1EE07D55138A}" type="datetimeFigureOut">
              <a:rPr lang="es-CO" smtClean="0"/>
              <a:t>12/05/2026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7BCB954-202D-44DA-B6DE-4ABCFFC49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F1C6317-1DB1-40E7-8066-6714CAD47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4A0BA-4EFC-420D-A92A-9262E30874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62299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BC3C0B4-A2E1-4072-A647-3E499C2DE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A689B-6C39-4705-A439-1EE07D55138A}" type="datetimeFigureOut">
              <a:rPr lang="es-CO" smtClean="0"/>
              <a:t>12/05/2026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9E6B428-F787-47ED-82CC-020C477C2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819BE85-776F-4840-A581-1E7B49E0C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4A0BA-4EFC-420D-A92A-9262E30874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11946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D1B70A-7E87-43FA-A7CD-BD4B069D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B5EF0F-2632-4B6F-9BD5-ACDC04F22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5526080-8FC4-47A0-AB9F-731C60CB90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3DA884D-247C-4011-8164-B55E4F2E5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A689B-6C39-4705-A439-1EE07D55138A}" type="datetimeFigureOut">
              <a:rPr lang="es-CO" smtClean="0"/>
              <a:t>12/05/2026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9BEC460-F4FB-4D9C-B0D2-77A37F1AD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4EE8FCC-5A4A-422B-8491-4833919DF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4A0BA-4EFC-420D-A92A-9262E30874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54154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4FFFE9-4700-4FD3-AD5D-29E15E654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FAD7162-E986-4FB2-9E69-BB1F0BDE4A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55B171A-B621-4253-BA60-A89D392DD1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D7B1293-15DE-4F2C-8F30-24987403B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A689B-6C39-4705-A439-1EE07D55138A}" type="datetimeFigureOut">
              <a:rPr lang="es-CO" smtClean="0"/>
              <a:t>12/05/2026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296345C-6CC3-4177-8955-B55064E38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80E9F04-528B-4DCD-9870-4D9FBE9E1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4A0BA-4EFC-420D-A92A-9262E30874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6723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631DBA5-9031-4E76-BFC6-1F8EA819A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DAC065-E8E5-4CCA-96F8-D88A97520D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0C5761-C682-46C6-9B20-EA1A809025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A689B-6C39-4705-A439-1EE07D55138A}" type="datetimeFigureOut">
              <a:rPr lang="es-CO" smtClean="0"/>
              <a:t>12/05/2026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C8258B-21E6-41CE-82B9-97F895EB7E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5C846F-B367-4401-9000-017E601549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4A0BA-4EFC-420D-A92A-9262E30874B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4862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372D0589-4CF4-4350-A1FA-C50DFBCFC2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113" y="1109133"/>
            <a:ext cx="10788791" cy="4153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96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E9099FEA-8650-42CF-A229-5051A02BD9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969" y="973668"/>
            <a:ext cx="11022060" cy="491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496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985C7396-0FD4-4B63-AA66-F67E589669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151" y="395034"/>
            <a:ext cx="8633900" cy="4896634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350A6A92-071C-4C86-A52C-618510E119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0894" y="5291668"/>
            <a:ext cx="8555955" cy="1390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342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754A184-930E-452A-923D-24C7168D83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827" y="171001"/>
            <a:ext cx="7141980" cy="4426398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F623BA40-E7FE-42BD-85C9-58EC8459BC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827" y="4597399"/>
            <a:ext cx="8712200" cy="2135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618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42698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Panorámica</PresentationFormat>
  <Paragraphs>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 Omar Cardona Montoya</dc:creator>
  <cp:lastModifiedBy>Jose Omar Cardona Montoya</cp:lastModifiedBy>
  <cp:revision>1</cp:revision>
  <dcterms:created xsi:type="dcterms:W3CDTF">2026-05-12T19:21:35Z</dcterms:created>
  <dcterms:modified xsi:type="dcterms:W3CDTF">2026-05-12T19:27:30Z</dcterms:modified>
</cp:coreProperties>
</file>