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35"/>
  </p:notesMasterIdLst>
  <p:sldIdLst>
    <p:sldId id="325" r:id="rId2"/>
    <p:sldId id="306" r:id="rId3"/>
    <p:sldId id="314" r:id="rId4"/>
    <p:sldId id="329" r:id="rId5"/>
    <p:sldId id="330" r:id="rId6"/>
    <p:sldId id="318" r:id="rId7"/>
    <p:sldId id="307" r:id="rId8"/>
    <p:sldId id="308" r:id="rId9"/>
    <p:sldId id="261" r:id="rId10"/>
    <p:sldId id="262" r:id="rId11"/>
    <p:sldId id="309" r:id="rId12"/>
    <p:sldId id="310" r:id="rId13"/>
    <p:sldId id="311" r:id="rId14"/>
    <p:sldId id="313" r:id="rId15"/>
    <p:sldId id="266" r:id="rId16"/>
    <p:sldId id="328" r:id="rId17"/>
    <p:sldId id="274" r:id="rId18"/>
    <p:sldId id="267" r:id="rId19"/>
    <p:sldId id="268" r:id="rId20"/>
    <p:sldId id="270" r:id="rId21"/>
    <p:sldId id="320" r:id="rId22"/>
    <p:sldId id="272" r:id="rId23"/>
    <p:sldId id="263" r:id="rId24"/>
    <p:sldId id="264" r:id="rId25"/>
    <p:sldId id="322" r:id="rId26"/>
    <p:sldId id="321" r:id="rId27"/>
    <p:sldId id="326" r:id="rId28"/>
    <p:sldId id="265" r:id="rId29"/>
    <p:sldId id="273" r:id="rId30"/>
    <p:sldId id="275" r:id="rId31"/>
    <p:sldId id="276" r:id="rId32"/>
    <p:sldId id="278" r:id="rId33"/>
    <p:sldId id="277" r:id="rId34"/>
  </p:sldIdLst>
  <p:sldSz cx="9144000" cy="5143500" type="screen16x9"/>
  <p:notesSz cx="6858000" cy="9144000"/>
  <p:embeddedFontLst>
    <p:embeddedFont>
      <p:font typeface="Maiandra GD" panose="020E0502030308020204" pitchFamily="34" charset="0"/>
      <p:regular r:id="rId36"/>
    </p:embeddedFont>
    <p:embeddedFont>
      <p:font typeface="Montserrat" panose="020B0604020202020204" charset="0"/>
      <p:regular r:id="rId37"/>
      <p:bold r:id="rId38"/>
      <p:italic r:id="rId39"/>
      <p:boldItalic r:id="rId40"/>
    </p:embeddedFont>
    <p:embeddedFont>
      <p:font typeface="Oswald Regular" panose="020B0604020202020204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073CB4-BB31-471C-B9A0-E8A662E9009E}">
  <a:tblStyle styleId="{9A073CB4-BB31-471C-B9A0-E8A662E900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6261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" name="Google Shape;2151;g96f1b656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2" name="Google Shape;2152;g96f1b656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335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" name="Google Shape;2151;g96f1b656d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2" name="Google Shape;2152;g96f1b656d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1619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895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96f1b656d1_0_1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96f1b656d1_0_1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9734420a8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9734420a8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9734420a8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9734420a8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0830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9734420a8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9734420a8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563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9734420a8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9734420a8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2392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9734420a8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9734420a8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642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957145733e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957145733e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97aefdbc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97aefdbc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3079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9734420a89_0_1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9734420a89_0_1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g9734420a89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g9734420a89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957145733e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957145733e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97aefdbc67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97aefdbc67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97aefdbc67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97aefdbc67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5698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g9734420a89_0_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9734420a89_0_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9571457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9571457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957145733e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957145733e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957145733e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957145733e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671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9734420a89_0_1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9734420a89_0_1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4799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g9734420a89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6" name="Google Shape;1816;g9734420a89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6853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9554b38e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9554b38e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9734420a89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7" name="Google Shape;1887;g9734420a89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9734420a89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1" name="Google Shape;1921;g9734420a89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9734420a89_0_1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9734420a89_0_1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9734420a89_0_1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9734420a89_0_1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9734420a89_0_1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5" name="Google Shape;1965;g9734420a89_0_1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freepik.com/stories" TargetMode="External"/><Relationship Id="rId4" Type="http://schemas.openxmlformats.org/officeDocument/2006/relationships/hyperlink" Target="https://www.freepik.com/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69124" y="1483275"/>
            <a:ext cx="6005700" cy="205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79225" y="3378325"/>
            <a:ext cx="45855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 rot="7304502" flipH="1">
            <a:off x="1077319" y="-772035"/>
            <a:ext cx="943465" cy="1935062"/>
            <a:chOff x="2392800" y="238125"/>
            <a:chExt cx="2677175" cy="5084850"/>
          </a:xfrm>
        </p:grpSpPr>
        <p:sp>
          <p:nvSpPr>
            <p:cNvPr id="13" name="Google Shape;13;p2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 rot="5110226">
            <a:off x="45967" y="-94704"/>
            <a:ext cx="1484086" cy="1456253"/>
            <a:chOff x="1124025" y="238125"/>
            <a:chExt cx="5272075" cy="5173200"/>
          </a:xfrm>
        </p:grpSpPr>
        <p:sp>
          <p:nvSpPr>
            <p:cNvPr id="25" name="Google Shape;25;p2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41;p2"/>
          <p:cNvGrpSpPr/>
          <p:nvPr/>
        </p:nvGrpSpPr>
        <p:grpSpPr>
          <a:xfrm rot="-791330">
            <a:off x="-261585" y="-187392"/>
            <a:ext cx="1330411" cy="2809652"/>
            <a:chOff x="2773725" y="240525"/>
            <a:chExt cx="2096325" cy="5101625"/>
          </a:xfrm>
        </p:grpSpPr>
        <p:sp>
          <p:nvSpPr>
            <p:cNvPr id="42" name="Google Shape;42;p2"/>
            <p:cNvSpPr/>
            <p:nvPr/>
          </p:nvSpPr>
          <p:spPr>
            <a:xfrm>
              <a:off x="2773725" y="240525"/>
              <a:ext cx="2096325" cy="5101625"/>
            </a:xfrm>
            <a:custGeom>
              <a:avLst/>
              <a:gdLst/>
              <a:ahLst/>
              <a:cxnLst/>
              <a:rect l="l" t="t" r="r" b="b"/>
              <a:pathLst>
                <a:path w="83853" h="204065" extrusionOk="0">
                  <a:moveTo>
                    <a:pt x="34110" y="0"/>
                  </a:moveTo>
                  <a:cubicBezTo>
                    <a:pt x="28906" y="0"/>
                    <a:pt x="23698" y="1120"/>
                    <a:pt x="18864" y="3391"/>
                  </a:cubicBezTo>
                  <a:cubicBezTo>
                    <a:pt x="9670" y="17023"/>
                    <a:pt x="4756" y="33033"/>
                    <a:pt x="2379" y="49518"/>
                  </a:cubicBezTo>
                  <a:cubicBezTo>
                    <a:pt x="1" y="66637"/>
                    <a:pt x="159" y="83914"/>
                    <a:pt x="477" y="101192"/>
                  </a:cubicBezTo>
                  <a:cubicBezTo>
                    <a:pt x="5390" y="91206"/>
                    <a:pt x="12365" y="82171"/>
                    <a:pt x="20607" y="74721"/>
                  </a:cubicBezTo>
                  <a:lnTo>
                    <a:pt x="20607" y="74721"/>
                  </a:lnTo>
                  <a:cubicBezTo>
                    <a:pt x="19498" y="85658"/>
                    <a:pt x="14108" y="95485"/>
                    <a:pt x="9512" y="105630"/>
                  </a:cubicBezTo>
                  <a:cubicBezTo>
                    <a:pt x="5073" y="115775"/>
                    <a:pt x="1428" y="126870"/>
                    <a:pt x="4281" y="137649"/>
                  </a:cubicBezTo>
                  <a:cubicBezTo>
                    <a:pt x="7609" y="128455"/>
                    <a:pt x="13633" y="120530"/>
                    <a:pt x="21558" y="115141"/>
                  </a:cubicBezTo>
                  <a:lnTo>
                    <a:pt x="21558" y="115141"/>
                  </a:lnTo>
                  <a:cubicBezTo>
                    <a:pt x="13316" y="145892"/>
                    <a:pt x="19815" y="178703"/>
                    <a:pt x="39153" y="204065"/>
                  </a:cubicBezTo>
                  <a:cubicBezTo>
                    <a:pt x="48980" y="177118"/>
                    <a:pt x="53101" y="148586"/>
                    <a:pt x="51199" y="120054"/>
                  </a:cubicBezTo>
                  <a:lnTo>
                    <a:pt x="51199" y="120054"/>
                  </a:lnTo>
                  <a:cubicBezTo>
                    <a:pt x="58174" y="126078"/>
                    <a:pt x="62136" y="134796"/>
                    <a:pt x="62295" y="143989"/>
                  </a:cubicBezTo>
                  <a:cubicBezTo>
                    <a:pt x="72756" y="122908"/>
                    <a:pt x="71171" y="97705"/>
                    <a:pt x="58015" y="78208"/>
                  </a:cubicBezTo>
                  <a:lnTo>
                    <a:pt x="58015" y="78208"/>
                  </a:lnTo>
                  <a:cubicBezTo>
                    <a:pt x="64673" y="79793"/>
                    <a:pt x="70537" y="84390"/>
                    <a:pt x="73708" y="90572"/>
                  </a:cubicBezTo>
                  <a:cubicBezTo>
                    <a:pt x="83852" y="76623"/>
                    <a:pt x="81474" y="57443"/>
                    <a:pt x="76244" y="40958"/>
                  </a:cubicBezTo>
                  <a:cubicBezTo>
                    <a:pt x="71805" y="26692"/>
                    <a:pt x="64831" y="11951"/>
                    <a:pt x="51675" y="4501"/>
                  </a:cubicBezTo>
                  <a:cubicBezTo>
                    <a:pt x="46219" y="1517"/>
                    <a:pt x="40167" y="0"/>
                    <a:pt x="34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4575" y="380775"/>
              <a:ext cx="321000" cy="4933650"/>
            </a:xfrm>
            <a:custGeom>
              <a:avLst/>
              <a:gdLst/>
              <a:ahLst/>
              <a:cxnLst/>
              <a:rect l="l" t="t" r="r" b="b"/>
              <a:pathLst>
                <a:path w="12840" h="197346" extrusionOk="0">
                  <a:moveTo>
                    <a:pt x="793" y="0"/>
                  </a:moveTo>
                  <a:lnTo>
                    <a:pt x="793" y="0"/>
                  </a:lnTo>
                  <a:cubicBezTo>
                    <a:pt x="6500" y="6341"/>
                    <a:pt x="9987" y="14108"/>
                    <a:pt x="10779" y="22509"/>
                  </a:cubicBezTo>
                  <a:cubicBezTo>
                    <a:pt x="11572" y="30910"/>
                    <a:pt x="11572" y="39311"/>
                    <a:pt x="10462" y="47553"/>
                  </a:cubicBezTo>
                  <a:cubicBezTo>
                    <a:pt x="8877" y="64355"/>
                    <a:pt x="6182" y="80840"/>
                    <a:pt x="3805" y="97484"/>
                  </a:cubicBezTo>
                  <a:cubicBezTo>
                    <a:pt x="1269" y="114127"/>
                    <a:pt x="1" y="131088"/>
                    <a:pt x="159" y="147890"/>
                  </a:cubicBezTo>
                  <a:cubicBezTo>
                    <a:pt x="159" y="156291"/>
                    <a:pt x="952" y="164692"/>
                    <a:pt x="2220" y="173093"/>
                  </a:cubicBezTo>
                  <a:cubicBezTo>
                    <a:pt x="3646" y="181336"/>
                    <a:pt x="5865" y="189578"/>
                    <a:pt x="8877" y="197345"/>
                  </a:cubicBezTo>
                  <a:cubicBezTo>
                    <a:pt x="3805" y="181336"/>
                    <a:pt x="1427" y="164692"/>
                    <a:pt x="1586" y="147890"/>
                  </a:cubicBezTo>
                  <a:cubicBezTo>
                    <a:pt x="1903" y="131088"/>
                    <a:pt x="3171" y="114286"/>
                    <a:pt x="5865" y="97801"/>
                  </a:cubicBezTo>
                  <a:cubicBezTo>
                    <a:pt x="8085" y="81157"/>
                    <a:pt x="10779" y="64514"/>
                    <a:pt x="12047" y="47712"/>
                  </a:cubicBezTo>
                  <a:cubicBezTo>
                    <a:pt x="12840" y="39311"/>
                    <a:pt x="12840" y="30751"/>
                    <a:pt x="11730" y="22509"/>
                  </a:cubicBezTo>
                  <a:cubicBezTo>
                    <a:pt x="10304" y="14108"/>
                    <a:pt x="6975" y="5707"/>
                    <a:pt x="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154150" y="2207600"/>
              <a:ext cx="582550" cy="939200"/>
            </a:xfrm>
            <a:custGeom>
              <a:avLst/>
              <a:gdLst/>
              <a:ahLst/>
              <a:cxnLst/>
              <a:rect l="l" t="t" r="r" b="b"/>
              <a:pathLst>
                <a:path w="23302" h="37568" extrusionOk="0">
                  <a:moveTo>
                    <a:pt x="23302" y="0"/>
                  </a:moveTo>
                  <a:cubicBezTo>
                    <a:pt x="17595" y="4914"/>
                    <a:pt x="12682" y="10621"/>
                    <a:pt x="8719" y="17119"/>
                  </a:cubicBezTo>
                  <a:cubicBezTo>
                    <a:pt x="4756" y="23460"/>
                    <a:pt x="1744" y="30434"/>
                    <a:pt x="1" y="37567"/>
                  </a:cubicBezTo>
                  <a:cubicBezTo>
                    <a:pt x="6183" y="24094"/>
                    <a:pt x="13950" y="11572"/>
                    <a:pt x="23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804050" y="2116450"/>
              <a:ext cx="598400" cy="1165075"/>
            </a:xfrm>
            <a:custGeom>
              <a:avLst/>
              <a:gdLst/>
              <a:ahLst/>
              <a:cxnLst/>
              <a:rect l="l" t="t" r="r" b="b"/>
              <a:pathLst>
                <a:path w="23936" h="46603" extrusionOk="0">
                  <a:moveTo>
                    <a:pt x="0" y="1"/>
                  </a:moveTo>
                  <a:cubicBezTo>
                    <a:pt x="3012" y="3329"/>
                    <a:pt x="5707" y="6817"/>
                    <a:pt x="8401" y="10304"/>
                  </a:cubicBezTo>
                  <a:cubicBezTo>
                    <a:pt x="10779" y="13950"/>
                    <a:pt x="13156" y="17754"/>
                    <a:pt x="15059" y="21717"/>
                  </a:cubicBezTo>
                  <a:cubicBezTo>
                    <a:pt x="17119" y="25679"/>
                    <a:pt x="18863" y="29642"/>
                    <a:pt x="20289" y="33763"/>
                  </a:cubicBezTo>
                  <a:lnTo>
                    <a:pt x="21399" y="36933"/>
                  </a:lnTo>
                  <a:lnTo>
                    <a:pt x="22350" y="40104"/>
                  </a:lnTo>
                  <a:lnTo>
                    <a:pt x="23143" y="43432"/>
                  </a:lnTo>
                  <a:cubicBezTo>
                    <a:pt x="23460" y="44383"/>
                    <a:pt x="23777" y="45493"/>
                    <a:pt x="23935" y="46603"/>
                  </a:cubicBezTo>
                  <a:cubicBezTo>
                    <a:pt x="23935" y="44383"/>
                    <a:pt x="23618" y="42164"/>
                    <a:pt x="23301" y="39945"/>
                  </a:cubicBezTo>
                  <a:lnTo>
                    <a:pt x="22667" y="36616"/>
                  </a:lnTo>
                  <a:lnTo>
                    <a:pt x="21716" y="33288"/>
                  </a:lnTo>
                  <a:cubicBezTo>
                    <a:pt x="20606" y="29008"/>
                    <a:pt x="18863" y="24887"/>
                    <a:pt x="16802" y="20924"/>
                  </a:cubicBezTo>
                  <a:cubicBezTo>
                    <a:pt x="14742" y="16961"/>
                    <a:pt x="12364" y="13157"/>
                    <a:pt x="9511" y="9511"/>
                  </a:cubicBezTo>
                  <a:cubicBezTo>
                    <a:pt x="6816" y="6024"/>
                    <a:pt x="3646" y="2854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827825" y="880075"/>
              <a:ext cx="681600" cy="1141300"/>
            </a:xfrm>
            <a:custGeom>
              <a:avLst/>
              <a:gdLst/>
              <a:ahLst/>
              <a:cxnLst/>
              <a:rect l="l" t="t" r="r" b="b"/>
              <a:pathLst>
                <a:path w="27264" h="45652" extrusionOk="0">
                  <a:moveTo>
                    <a:pt x="0" y="1"/>
                  </a:moveTo>
                  <a:cubicBezTo>
                    <a:pt x="3329" y="3171"/>
                    <a:pt x="6341" y="6499"/>
                    <a:pt x="9194" y="9987"/>
                  </a:cubicBezTo>
                  <a:cubicBezTo>
                    <a:pt x="12047" y="13474"/>
                    <a:pt x="14583" y="17120"/>
                    <a:pt x="16961" y="21082"/>
                  </a:cubicBezTo>
                  <a:cubicBezTo>
                    <a:pt x="19180" y="24887"/>
                    <a:pt x="21240" y="28849"/>
                    <a:pt x="22826" y="32971"/>
                  </a:cubicBezTo>
                  <a:lnTo>
                    <a:pt x="24094" y="35982"/>
                  </a:lnTo>
                  <a:lnTo>
                    <a:pt x="25203" y="39153"/>
                  </a:lnTo>
                  <a:lnTo>
                    <a:pt x="26313" y="42481"/>
                  </a:lnTo>
                  <a:cubicBezTo>
                    <a:pt x="26630" y="43432"/>
                    <a:pt x="26947" y="44542"/>
                    <a:pt x="27264" y="45651"/>
                  </a:cubicBezTo>
                  <a:cubicBezTo>
                    <a:pt x="27105" y="44542"/>
                    <a:pt x="26947" y="43432"/>
                    <a:pt x="26788" y="42323"/>
                  </a:cubicBezTo>
                  <a:lnTo>
                    <a:pt x="26154" y="38994"/>
                  </a:lnTo>
                  <a:lnTo>
                    <a:pt x="25362" y="35665"/>
                  </a:lnTo>
                  <a:lnTo>
                    <a:pt x="24252" y="32337"/>
                  </a:lnTo>
                  <a:cubicBezTo>
                    <a:pt x="22826" y="28057"/>
                    <a:pt x="20923" y="23777"/>
                    <a:pt x="18546" y="19973"/>
                  </a:cubicBezTo>
                  <a:cubicBezTo>
                    <a:pt x="16168" y="16010"/>
                    <a:pt x="13474" y="12364"/>
                    <a:pt x="10303" y="8877"/>
                  </a:cubicBezTo>
                  <a:cubicBezTo>
                    <a:pt x="7292" y="5548"/>
                    <a:pt x="3805" y="2537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995650" y="681950"/>
              <a:ext cx="701425" cy="1390950"/>
            </a:xfrm>
            <a:custGeom>
              <a:avLst/>
              <a:gdLst/>
              <a:ahLst/>
              <a:cxnLst/>
              <a:rect l="l" t="t" r="r" b="b"/>
              <a:pathLst>
                <a:path w="28057" h="55638" extrusionOk="0">
                  <a:moveTo>
                    <a:pt x="28057" y="0"/>
                  </a:moveTo>
                  <a:lnTo>
                    <a:pt x="28057" y="0"/>
                  </a:lnTo>
                  <a:cubicBezTo>
                    <a:pt x="24411" y="3804"/>
                    <a:pt x="21082" y="7767"/>
                    <a:pt x="18070" y="12205"/>
                  </a:cubicBezTo>
                  <a:cubicBezTo>
                    <a:pt x="15059" y="16485"/>
                    <a:pt x="12206" y="20923"/>
                    <a:pt x="9987" y="25679"/>
                  </a:cubicBezTo>
                  <a:cubicBezTo>
                    <a:pt x="7450" y="30434"/>
                    <a:pt x="5548" y="35348"/>
                    <a:pt x="3805" y="40262"/>
                  </a:cubicBezTo>
                  <a:cubicBezTo>
                    <a:pt x="3012" y="42798"/>
                    <a:pt x="2220" y="45334"/>
                    <a:pt x="1586" y="47870"/>
                  </a:cubicBezTo>
                  <a:cubicBezTo>
                    <a:pt x="952" y="50406"/>
                    <a:pt x="317" y="52942"/>
                    <a:pt x="0" y="55637"/>
                  </a:cubicBezTo>
                  <a:cubicBezTo>
                    <a:pt x="476" y="54369"/>
                    <a:pt x="793" y="53101"/>
                    <a:pt x="1269" y="51833"/>
                  </a:cubicBezTo>
                  <a:lnTo>
                    <a:pt x="2537" y="48187"/>
                  </a:lnTo>
                  <a:cubicBezTo>
                    <a:pt x="3329" y="45651"/>
                    <a:pt x="4280" y="43273"/>
                    <a:pt x="5231" y="40896"/>
                  </a:cubicBezTo>
                  <a:cubicBezTo>
                    <a:pt x="7292" y="35982"/>
                    <a:pt x="9352" y="31227"/>
                    <a:pt x="11730" y="26630"/>
                  </a:cubicBezTo>
                  <a:cubicBezTo>
                    <a:pt x="13949" y="22033"/>
                    <a:pt x="16485" y="17436"/>
                    <a:pt x="19339" y="12998"/>
                  </a:cubicBezTo>
                  <a:cubicBezTo>
                    <a:pt x="22033" y="8560"/>
                    <a:pt x="25045" y="4280"/>
                    <a:pt x="28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633650" y="2972400"/>
              <a:ext cx="225900" cy="1422650"/>
            </a:xfrm>
            <a:custGeom>
              <a:avLst/>
              <a:gdLst/>
              <a:ahLst/>
              <a:cxnLst/>
              <a:rect l="l" t="t" r="r" b="b"/>
              <a:pathLst>
                <a:path w="9036" h="56906" extrusionOk="0">
                  <a:moveTo>
                    <a:pt x="1110" y="1"/>
                  </a:moveTo>
                  <a:cubicBezTo>
                    <a:pt x="317" y="4756"/>
                    <a:pt x="0" y="9670"/>
                    <a:pt x="159" y="14425"/>
                  </a:cubicBezTo>
                  <a:cubicBezTo>
                    <a:pt x="159" y="24253"/>
                    <a:pt x="1427" y="33922"/>
                    <a:pt x="4122" y="43274"/>
                  </a:cubicBezTo>
                  <a:cubicBezTo>
                    <a:pt x="4756" y="45652"/>
                    <a:pt x="5390" y="47871"/>
                    <a:pt x="6341" y="50248"/>
                  </a:cubicBezTo>
                  <a:cubicBezTo>
                    <a:pt x="7133" y="52468"/>
                    <a:pt x="7926" y="54687"/>
                    <a:pt x="9035" y="56906"/>
                  </a:cubicBezTo>
                  <a:cubicBezTo>
                    <a:pt x="8718" y="55796"/>
                    <a:pt x="8401" y="54687"/>
                    <a:pt x="8084" y="53419"/>
                  </a:cubicBezTo>
                  <a:lnTo>
                    <a:pt x="7133" y="49931"/>
                  </a:lnTo>
                  <a:cubicBezTo>
                    <a:pt x="6658" y="47554"/>
                    <a:pt x="6024" y="45335"/>
                    <a:pt x="5548" y="42957"/>
                  </a:cubicBezTo>
                  <a:cubicBezTo>
                    <a:pt x="4597" y="38202"/>
                    <a:pt x="3646" y="33446"/>
                    <a:pt x="3012" y="28691"/>
                  </a:cubicBezTo>
                  <a:cubicBezTo>
                    <a:pt x="2378" y="23936"/>
                    <a:pt x="1902" y="19180"/>
                    <a:pt x="1585" y="14425"/>
                  </a:cubicBezTo>
                  <a:cubicBezTo>
                    <a:pt x="1268" y="9670"/>
                    <a:pt x="1110" y="4915"/>
                    <a:pt x="11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49;p2"/>
          <p:cNvGrpSpPr/>
          <p:nvPr/>
        </p:nvGrpSpPr>
        <p:grpSpPr>
          <a:xfrm rot="-1659189">
            <a:off x="7026245" y="3942545"/>
            <a:ext cx="955048" cy="1696662"/>
            <a:chOff x="2344925" y="238125"/>
            <a:chExt cx="2835925" cy="5038075"/>
          </a:xfrm>
        </p:grpSpPr>
        <p:sp>
          <p:nvSpPr>
            <p:cNvPr id="50" name="Google Shape;50;p2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2"/>
          <p:cNvGrpSpPr/>
          <p:nvPr/>
        </p:nvGrpSpPr>
        <p:grpSpPr>
          <a:xfrm rot="-2008571">
            <a:off x="7358629" y="974125"/>
            <a:ext cx="1914697" cy="3970652"/>
            <a:chOff x="2479375" y="241250"/>
            <a:chExt cx="2454400" cy="5089875"/>
          </a:xfrm>
        </p:grpSpPr>
        <p:sp>
          <p:nvSpPr>
            <p:cNvPr id="61" name="Google Shape;61;p2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2"/>
          <p:cNvGrpSpPr/>
          <p:nvPr/>
        </p:nvGrpSpPr>
        <p:grpSpPr>
          <a:xfrm rot="332890" flipH="1">
            <a:off x="7732367" y="3505736"/>
            <a:ext cx="1477340" cy="1673119"/>
            <a:chOff x="1396775" y="238125"/>
            <a:chExt cx="4477525" cy="5209300"/>
          </a:xfrm>
        </p:grpSpPr>
        <p:sp>
          <p:nvSpPr>
            <p:cNvPr id="68" name="Google Shape;68;p2"/>
            <p:cNvSpPr/>
            <p:nvPr/>
          </p:nvSpPr>
          <p:spPr>
            <a:xfrm>
              <a:off x="1396775" y="238125"/>
              <a:ext cx="4477525" cy="5209300"/>
            </a:xfrm>
            <a:custGeom>
              <a:avLst/>
              <a:gdLst/>
              <a:ahLst/>
              <a:cxnLst/>
              <a:rect l="l" t="t" r="r" b="b"/>
              <a:pathLst>
                <a:path w="179101" h="208372" extrusionOk="0">
                  <a:moveTo>
                    <a:pt x="163876" y="0"/>
                  </a:moveTo>
                  <a:cubicBezTo>
                    <a:pt x="155629" y="4863"/>
                    <a:pt x="146537" y="8247"/>
                    <a:pt x="137445" y="10150"/>
                  </a:cubicBezTo>
                  <a:cubicBezTo>
                    <a:pt x="122643" y="13533"/>
                    <a:pt x="106995" y="16493"/>
                    <a:pt x="96211" y="26432"/>
                  </a:cubicBezTo>
                  <a:cubicBezTo>
                    <a:pt x="81621" y="39965"/>
                    <a:pt x="80987" y="61956"/>
                    <a:pt x="81621" y="81409"/>
                  </a:cubicBezTo>
                  <a:cubicBezTo>
                    <a:pt x="76123" y="64705"/>
                    <a:pt x="74220" y="47154"/>
                    <a:pt x="75912" y="29603"/>
                  </a:cubicBezTo>
                  <a:lnTo>
                    <a:pt x="75912" y="29603"/>
                  </a:lnTo>
                  <a:cubicBezTo>
                    <a:pt x="51172" y="49903"/>
                    <a:pt x="38696" y="81409"/>
                    <a:pt x="43137" y="113127"/>
                  </a:cubicBezTo>
                  <a:lnTo>
                    <a:pt x="43137" y="113127"/>
                  </a:lnTo>
                  <a:lnTo>
                    <a:pt x="27278" y="60898"/>
                  </a:lnTo>
                  <a:cubicBezTo>
                    <a:pt x="1904" y="100017"/>
                    <a:pt x="1" y="150132"/>
                    <a:pt x="22203" y="191365"/>
                  </a:cubicBezTo>
                  <a:cubicBezTo>
                    <a:pt x="39453" y="202610"/>
                    <a:pt x="59328" y="208372"/>
                    <a:pt x="79356" y="208372"/>
                  </a:cubicBezTo>
                  <a:cubicBezTo>
                    <a:pt x="92471" y="208372"/>
                    <a:pt x="105651" y="205901"/>
                    <a:pt x="118202" y="200880"/>
                  </a:cubicBezTo>
                  <a:cubicBezTo>
                    <a:pt x="150343" y="187770"/>
                    <a:pt x="173814" y="157110"/>
                    <a:pt x="177198" y="123700"/>
                  </a:cubicBezTo>
                  <a:lnTo>
                    <a:pt x="177198" y="123700"/>
                  </a:lnTo>
                  <a:cubicBezTo>
                    <a:pt x="163365" y="131604"/>
                    <a:pt x="147871" y="135815"/>
                    <a:pt x="132096" y="135815"/>
                  </a:cubicBezTo>
                  <a:cubicBezTo>
                    <a:pt x="130990" y="135815"/>
                    <a:pt x="129883" y="135794"/>
                    <a:pt x="128775" y="135753"/>
                  </a:cubicBezTo>
                  <a:cubicBezTo>
                    <a:pt x="156264" y="130889"/>
                    <a:pt x="178466" y="106149"/>
                    <a:pt x="179101" y="79506"/>
                  </a:cubicBezTo>
                  <a:lnTo>
                    <a:pt x="179101" y="79506"/>
                  </a:lnTo>
                  <a:cubicBezTo>
                    <a:pt x="169585" y="93039"/>
                    <a:pt x="154784" y="102132"/>
                    <a:pt x="138290" y="104035"/>
                  </a:cubicBezTo>
                  <a:cubicBezTo>
                    <a:pt x="153938" y="97480"/>
                    <a:pt x="164088" y="80564"/>
                    <a:pt x="161762" y="64493"/>
                  </a:cubicBezTo>
                  <a:cubicBezTo>
                    <a:pt x="159858" y="51172"/>
                    <a:pt x="150766" y="39119"/>
                    <a:pt x="151189" y="25797"/>
                  </a:cubicBezTo>
                  <a:cubicBezTo>
                    <a:pt x="151612" y="16070"/>
                    <a:pt x="156898" y="7612"/>
                    <a:pt x="1638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756250" y="518300"/>
              <a:ext cx="3399125" cy="4720700"/>
            </a:xfrm>
            <a:custGeom>
              <a:avLst/>
              <a:gdLst/>
              <a:ahLst/>
              <a:cxnLst/>
              <a:rect l="l" t="t" r="r" b="b"/>
              <a:pathLst>
                <a:path w="135965" h="188828" extrusionOk="0">
                  <a:moveTo>
                    <a:pt x="135964" y="0"/>
                  </a:moveTo>
                  <a:cubicBezTo>
                    <a:pt x="126449" y="3383"/>
                    <a:pt x="117779" y="9092"/>
                    <a:pt x="111013" y="16705"/>
                  </a:cubicBezTo>
                  <a:cubicBezTo>
                    <a:pt x="104035" y="24106"/>
                    <a:pt x="98326" y="32564"/>
                    <a:pt x="94097" y="41656"/>
                  </a:cubicBezTo>
                  <a:cubicBezTo>
                    <a:pt x="85216" y="59841"/>
                    <a:pt x="80775" y="79718"/>
                    <a:pt x="74220" y="98326"/>
                  </a:cubicBezTo>
                  <a:cubicBezTo>
                    <a:pt x="67876" y="117356"/>
                    <a:pt x="58150" y="134907"/>
                    <a:pt x="45463" y="150343"/>
                  </a:cubicBezTo>
                  <a:cubicBezTo>
                    <a:pt x="39119" y="158167"/>
                    <a:pt x="31930" y="165145"/>
                    <a:pt x="24317" y="171488"/>
                  </a:cubicBezTo>
                  <a:cubicBezTo>
                    <a:pt x="16705" y="178044"/>
                    <a:pt x="8670" y="183753"/>
                    <a:pt x="0" y="188828"/>
                  </a:cubicBezTo>
                  <a:cubicBezTo>
                    <a:pt x="8881" y="184176"/>
                    <a:pt x="17339" y="178889"/>
                    <a:pt x="25163" y="172546"/>
                  </a:cubicBezTo>
                  <a:cubicBezTo>
                    <a:pt x="32987" y="166202"/>
                    <a:pt x="40388" y="159224"/>
                    <a:pt x="46943" y="151612"/>
                  </a:cubicBezTo>
                  <a:cubicBezTo>
                    <a:pt x="60053" y="136176"/>
                    <a:pt x="70202" y="118414"/>
                    <a:pt x="76757" y="99383"/>
                  </a:cubicBezTo>
                  <a:cubicBezTo>
                    <a:pt x="83312" y="80352"/>
                    <a:pt x="87542" y="60687"/>
                    <a:pt x="95788" y="42502"/>
                  </a:cubicBezTo>
                  <a:cubicBezTo>
                    <a:pt x="100017" y="33410"/>
                    <a:pt x="105304" y="24951"/>
                    <a:pt x="111859" y="17551"/>
                  </a:cubicBezTo>
                  <a:cubicBezTo>
                    <a:pt x="118414" y="9938"/>
                    <a:pt x="126660" y="4018"/>
                    <a:pt x="1359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759750" y="1485675"/>
              <a:ext cx="1379750" cy="1200025"/>
            </a:xfrm>
            <a:custGeom>
              <a:avLst/>
              <a:gdLst/>
              <a:ahLst/>
              <a:cxnLst/>
              <a:rect l="l" t="t" r="r" b="b"/>
              <a:pathLst>
                <a:path w="55190" h="48001" extrusionOk="0">
                  <a:moveTo>
                    <a:pt x="55190" y="1"/>
                  </a:moveTo>
                  <a:lnTo>
                    <a:pt x="55190" y="1"/>
                  </a:lnTo>
                  <a:cubicBezTo>
                    <a:pt x="54132" y="2961"/>
                    <a:pt x="52441" y="5710"/>
                    <a:pt x="50326" y="8036"/>
                  </a:cubicBezTo>
                  <a:cubicBezTo>
                    <a:pt x="48212" y="10151"/>
                    <a:pt x="45886" y="12265"/>
                    <a:pt x="43137" y="13957"/>
                  </a:cubicBezTo>
                  <a:cubicBezTo>
                    <a:pt x="37639" y="17129"/>
                    <a:pt x="31930" y="19666"/>
                    <a:pt x="26009" y="21781"/>
                  </a:cubicBezTo>
                  <a:cubicBezTo>
                    <a:pt x="19877" y="23895"/>
                    <a:pt x="14168" y="27067"/>
                    <a:pt x="9093" y="31085"/>
                  </a:cubicBezTo>
                  <a:cubicBezTo>
                    <a:pt x="6556" y="33199"/>
                    <a:pt x="4441" y="35737"/>
                    <a:pt x="2750" y="38485"/>
                  </a:cubicBezTo>
                  <a:cubicBezTo>
                    <a:pt x="1058" y="41446"/>
                    <a:pt x="212" y="44618"/>
                    <a:pt x="1" y="48001"/>
                  </a:cubicBezTo>
                  <a:cubicBezTo>
                    <a:pt x="635" y="44829"/>
                    <a:pt x="1904" y="41657"/>
                    <a:pt x="3595" y="39120"/>
                  </a:cubicBezTo>
                  <a:cubicBezTo>
                    <a:pt x="5498" y="36582"/>
                    <a:pt x="7613" y="34468"/>
                    <a:pt x="10150" y="32565"/>
                  </a:cubicBezTo>
                  <a:cubicBezTo>
                    <a:pt x="15437" y="28970"/>
                    <a:pt x="20934" y="26221"/>
                    <a:pt x="27067" y="24107"/>
                  </a:cubicBezTo>
                  <a:cubicBezTo>
                    <a:pt x="33199" y="21992"/>
                    <a:pt x="38908" y="19243"/>
                    <a:pt x="44406" y="15648"/>
                  </a:cubicBezTo>
                  <a:cubicBezTo>
                    <a:pt x="46943" y="13745"/>
                    <a:pt x="49269" y="11419"/>
                    <a:pt x="51384" y="8882"/>
                  </a:cubicBezTo>
                  <a:cubicBezTo>
                    <a:pt x="53287" y="6133"/>
                    <a:pt x="54555" y="3173"/>
                    <a:pt x="55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934200" y="1025775"/>
              <a:ext cx="1115450" cy="1120725"/>
            </a:xfrm>
            <a:custGeom>
              <a:avLst/>
              <a:gdLst/>
              <a:ahLst/>
              <a:cxnLst/>
              <a:rect l="l" t="t" r="r" b="b"/>
              <a:pathLst>
                <a:path w="44618" h="44829" extrusionOk="0">
                  <a:moveTo>
                    <a:pt x="44617" y="1"/>
                  </a:moveTo>
                  <a:lnTo>
                    <a:pt x="44617" y="1"/>
                  </a:lnTo>
                  <a:cubicBezTo>
                    <a:pt x="42503" y="4864"/>
                    <a:pt x="38908" y="9304"/>
                    <a:pt x="34467" y="12265"/>
                  </a:cubicBezTo>
                  <a:cubicBezTo>
                    <a:pt x="30027" y="15225"/>
                    <a:pt x="25163" y="17974"/>
                    <a:pt x="20300" y="20300"/>
                  </a:cubicBezTo>
                  <a:cubicBezTo>
                    <a:pt x="15225" y="22626"/>
                    <a:pt x="10573" y="25798"/>
                    <a:pt x="6556" y="29815"/>
                  </a:cubicBezTo>
                  <a:cubicBezTo>
                    <a:pt x="2538" y="33833"/>
                    <a:pt x="1" y="39119"/>
                    <a:pt x="1" y="44829"/>
                  </a:cubicBezTo>
                  <a:cubicBezTo>
                    <a:pt x="1058" y="39542"/>
                    <a:pt x="4018" y="34679"/>
                    <a:pt x="8036" y="31296"/>
                  </a:cubicBezTo>
                  <a:cubicBezTo>
                    <a:pt x="12265" y="27701"/>
                    <a:pt x="16705" y="24741"/>
                    <a:pt x="21569" y="22626"/>
                  </a:cubicBezTo>
                  <a:cubicBezTo>
                    <a:pt x="26644" y="20089"/>
                    <a:pt x="31296" y="17340"/>
                    <a:pt x="35736" y="13956"/>
                  </a:cubicBezTo>
                  <a:cubicBezTo>
                    <a:pt x="40177" y="10362"/>
                    <a:pt x="43348" y="5498"/>
                    <a:pt x="446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601175" y="1919175"/>
              <a:ext cx="1733925" cy="1221150"/>
            </a:xfrm>
            <a:custGeom>
              <a:avLst/>
              <a:gdLst/>
              <a:ahLst/>
              <a:cxnLst/>
              <a:rect l="l" t="t" r="r" b="b"/>
              <a:pathLst>
                <a:path w="69357" h="48846" extrusionOk="0">
                  <a:moveTo>
                    <a:pt x="69356" y="0"/>
                  </a:moveTo>
                  <a:lnTo>
                    <a:pt x="69356" y="0"/>
                  </a:lnTo>
                  <a:cubicBezTo>
                    <a:pt x="67876" y="3595"/>
                    <a:pt x="65973" y="6767"/>
                    <a:pt x="63859" y="9727"/>
                  </a:cubicBezTo>
                  <a:cubicBezTo>
                    <a:pt x="61533" y="12899"/>
                    <a:pt x="58995" y="15436"/>
                    <a:pt x="56035" y="17974"/>
                  </a:cubicBezTo>
                  <a:cubicBezTo>
                    <a:pt x="50326" y="22626"/>
                    <a:pt x="43348" y="25797"/>
                    <a:pt x="35947" y="27066"/>
                  </a:cubicBezTo>
                  <a:cubicBezTo>
                    <a:pt x="28758" y="28335"/>
                    <a:pt x="20722" y="28335"/>
                    <a:pt x="13322" y="31295"/>
                  </a:cubicBezTo>
                  <a:cubicBezTo>
                    <a:pt x="9727" y="32775"/>
                    <a:pt x="6555" y="35101"/>
                    <a:pt x="3806" y="38062"/>
                  </a:cubicBezTo>
                  <a:cubicBezTo>
                    <a:pt x="1269" y="41022"/>
                    <a:pt x="0" y="44828"/>
                    <a:pt x="212" y="48846"/>
                  </a:cubicBezTo>
                  <a:cubicBezTo>
                    <a:pt x="423" y="45040"/>
                    <a:pt x="2115" y="41445"/>
                    <a:pt x="4864" y="38907"/>
                  </a:cubicBezTo>
                  <a:cubicBezTo>
                    <a:pt x="7401" y="36370"/>
                    <a:pt x="10573" y="34255"/>
                    <a:pt x="14167" y="33198"/>
                  </a:cubicBezTo>
                  <a:cubicBezTo>
                    <a:pt x="21145" y="30872"/>
                    <a:pt x="28758" y="30872"/>
                    <a:pt x="36370" y="29604"/>
                  </a:cubicBezTo>
                  <a:cubicBezTo>
                    <a:pt x="44194" y="28335"/>
                    <a:pt x="51383" y="24740"/>
                    <a:pt x="57304" y="19454"/>
                  </a:cubicBezTo>
                  <a:cubicBezTo>
                    <a:pt x="60053" y="16916"/>
                    <a:pt x="62590" y="13745"/>
                    <a:pt x="64705" y="10573"/>
                  </a:cubicBezTo>
                  <a:cubicBezTo>
                    <a:pt x="66819" y="7401"/>
                    <a:pt x="68299" y="3806"/>
                    <a:pt x="69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262850" y="2939425"/>
              <a:ext cx="2167400" cy="829975"/>
            </a:xfrm>
            <a:custGeom>
              <a:avLst/>
              <a:gdLst/>
              <a:ahLst/>
              <a:cxnLst/>
              <a:rect l="l" t="t" r="r" b="b"/>
              <a:pathLst>
                <a:path w="86696" h="33199" extrusionOk="0">
                  <a:moveTo>
                    <a:pt x="86696" y="1"/>
                  </a:moveTo>
                  <a:cubicBezTo>
                    <a:pt x="83947" y="2749"/>
                    <a:pt x="80986" y="5287"/>
                    <a:pt x="77603" y="7401"/>
                  </a:cubicBezTo>
                  <a:cubicBezTo>
                    <a:pt x="74220" y="9304"/>
                    <a:pt x="70625" y="10996"/>
                    <a:pt x="67031" y="12265"/>
                  </a:cubicBezTo>
                  <a:cubicBezTo>
                    <a:pt x="59418" y="14379"/>
                    <a:pt x="51806" y="15860"/>
                    <a:pt x="43982" y="16705"/>
                  </a:cubicBezTo>
                  <a:cubicBezTo>
                    <a:pt x="35947" y="17551"/>
                    <a:pt x="28123" y="19031"/>
                    <a:pt x="20511" y="21146"/>
                  </a:cubicBezTo>
                  <a:cubicBezTo>
                    <a:pt x="16493" y="22203"/>
                    <a:pt x="12899" y="23895"/>
                    <a:pt x="9304" y="25798"/>
                  </a:cubicBezTo>
                  <a:cubicBezTo>
                    <a:pt x="5921" y="27701"/>
                    <a:pt x="2749" y="30238"/>
                    <a:pt x="0" y="33199"/>
                  </a:cubicBezTo>
                  <a:cubicBezTo>
                    <a:pt x="2961" y="30661"/>
                    <a:pt x="6344" y="28547"/>
                    <a:pt x="9938" y="27067"/>
                  </a:cubicBezTo>
                  <a:cubicBezTo>
                    <a:pt x="13533" y="25375"/>
                    <a:pt x="17128" y="24106"/>
                    <a:pt x="20934" y="23049"/>
                  </a:cubicBezTo>
                  <a:cubicBezTo>
                    <a:pt x="28758" y="21357"/>
                    <a:pt x="36370" y="20089"/>
                    <a:pt x="44194" y="19454"/>
                  </a:cubicBezTo>
                  <a:cubicBezTo>
                    <a:pt x="52229" y="18608"/>
                    <a:pt x="60053" y="16705"/>
                    <a:pt x="67665" y="14168"/>
                  </a:cubicBezTo>
                  <a:cubicBezTo>
                    <a:pt x="71471" y="12688"/>
                    <a:pt x="74854" y="10785"/>
                    <a:pt x="78238" y="8459"/>
                  </a:cubicBezTo>
                  <a:cubicBezTo>
                    <a:pt x="81409" y="6133"/>
                    <a:pt x="84370" y="3172"/>
                    <a:pt x="866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713075" y="3742950"/>
              <a:ext cx="2902200" cy="771825"/>
            </a:xfrm>
            <a:custGeom>
              <a:avLst/>
              <a:gdLst/>
              <a:ahLst/>
              <a:cxnLst/>
              <a:rect l="l" t="t" r="r" b="b"/>
              <a:pathLst>
                <a:path w="116088" h="30873" extrusionOk="0">
                  <a:moveTo>
                    <a:pt x="116087" y="0"/>
                  </a:moveTo>
                  <a:cubicBezTo>
                    <a:pt x="112916" y="4018"/>
                    <a:pt x="109110" y="7613"/>
                    <a:pt x="104880" y="10573"/>
                  </a:cubicBezTo>
                  <a:cubicBezTo>
                    <a:pt x="100440" y="13533"/>
                    <a:pt x="95999" y="15859"/>
                    <a:pt x="91136" y="17762"/>
                  </a:cubicBezTo>
                  <a:cubicBezTo>
                    <a:pt x="81814" y="21134"/>
                    <a:pt x="72120" y="22646"/>
                    <a:pt x="62403" y="22646"/>
                  </a:cubicBezTo>
                  <a:cubicBezTo>
                    <a:pt x="61761" y="22646"/>
                    <a:pt x="61118" y="22639"/>
                    <a:pt x="60476" y="22626"/>
                  </a:cubicBezTo>
                  <a:cubicBezTo>
                    <a:pt x="55189" y="22626"/>
                    <a:pt x="50114" y="22414"/>
                    <a:pt x="44828" y="21780"/>
                  </a:cubicBezTo>
                  <a:cubicBezTo>
                    <a:pt x="39542" y="21357"/>
                    <a:pt x="34255" y="20511"/>
                    <a:pt x="28969" y="20511"/>
                  </a:cubicBezTo>
                  <a:cubicBezTo>
                    <a:pt x="28308" y="20485"/>
                    <a:pt x="27648" y="20472"/>
                    <a:pt x="26987" y="20472"/>
                  </a:cubicBezTo>
                  <a:cubicBezTo>
                    <a:pt x="22361" y="20472"/>
                    <a:pt x="17736" y="21119"/>
                    <a:pt x="13110" y="22414"/>
                  </a:cubicBezTo>
                  <a:cubicBezTo>
                    <a:pt x="8035" y="23895"/>
                    <a:pt x="3383" y="26855"/>
                    <a:pt x="0" y="30873"/>
                  </a:cubicBezTo>
                  <a:cubicBezTo>
                    <a:pt x="3806" y="27489"/>
                    <a:pt x="8458" y="24952"/>
                    <a:pt x="13533" y="23895"/>
                  </a:cubicBezTo>
                  <a:cubicBezTo>
                    <a:pt x="17339" y="22943"/>
                    <a:pt x="21264" y="22467"/>
                    <a:pt x="25130" y="22467"/>
                  </a:cubicBezTo>
                  <a:cubicBezTo>
                    <a:pt x="26418" y="22467"/>
                    <a:pt x="27700" y="22520"/>
                    <a:pt x="28969" y="22626"/>
                  </a:cubicBezTo>
                  <a:cubicBezTo>
                    <a:pt x="39330" y="23472"/>
                    <a:pt x="49903" y="25375"/>
                    <a:pt x="60476" y="25375"/>
                  </a:cubicBezTo>
                  <a:cubicBezTo>
                    <a:pt x="61004" y="25385"/>
                    <a:pt x="61533" y="25391"/>
                    <a:pt x="62063" y="25391"/>
                  </a:cubicBezTo>
                  <a:cubicBezTo>
                    <a:pt x="72124" y="25391"/>
                    <a:pt x="82329" y="23482"/>
                    <a:pt x="91770" y="19666"/>
                  </a:cubicBezTo>
                  <a:cubicBezTo>
                    <a:pt x="96634" y="17762"/>
                    <a:pt x="101286" y="15014"/>
                    <a:pt x="105515" y="11630"/>
                  </a:cubicBezTo>
                  <a:cubicBezTo>
                    <a:pt x="109744" y="8459"/>
                    <a:pt x="113127" y="4441"/>
                    <a:pt x="1160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226725" y="4403750"/>
              <a:ext cx="3002650" cy="513675"/>
            </a:xfrm>
            <a:custGeom>
              <a:avLst/>
              <a:gdLst/>
              <a:ahLst/>
              <a:cxnLst/>
              <a:rect l="l" t="t" r="r" b="b"/>
              <a:pathLst>
                <a:path w="120106" h="20547" extrusionOk="0">
                  <a:moveTo>
                    <a:pt x="120105" y="0"/>
                  </a:moveTo>
                  <a:lnTo>
                    <a:pt x="120105" y="0"/>
                  </a:lnTo>
                  <a:cubicBezTo>
                    <a:pt x="118414" y="2115"/>
                    <a:pt x="116722" y="4018"/>
                    <a:pt x="114819" y="5921"/>
                  </a:cubicBezTo>
                  <a:cubicBezTo>
                    <a:pt x="112916" y="7612"/>
                    <a:pt x="110802" y="9304"/>
                    <a:pt x="108476" y="10573"/>
                  </a:cubicBezTo>
                  <a:cubicBezTo>
                    <a:pt x="104035" y="13322"/>
                    <a:pt x="99172" y="15225"/>
                    <a:pt x="94097" y="16282"/>
                  </a:cubicBezTo>
                  <a:cubicBezTo>
                    <a:pt x="88341" y="17457"/>
                    <a:pt x="82519" y="18044"/>
                    <a:pt x="76705" y="18044"/>
                  </a:cubicBezTo>
                  <a:cubicBezTo>
                    <a:pt x="72054" y="18044"/>
                    <a:pt x="67407" y="17668"/>
                    <a:pt x="62802" y="16916"/>
                  </a:cubicBezTo>
                  <a:cubicBezTo>
                    <a:pt x="52229" y="15859"/>
                    <a:pt x="41868" y="13744"/>
                    <a:pt x="31084" y="13533"/>
                  </a:cubicBezTo>
                  <a:cubicBezTo>
                    <a:pt x="30177" y="13497"/>
                    <a:pt x="29270" y="13479"/>
                    <a:pt x="28363" y="13479"/>
                  </a:cubicBezTo>
                  <a:cubicBezTo>
                    <a:pt x="23984" y="13479"/>
                    <a:pt x="19604" y="13890"/>
                    <a:pt x="15225" y="14590"/>
                  </a:cubicBezTo>
                  <a:cubicBezTo>
                    <a:pt x="9939" y="15436"/>
                    <a:pt x="4652" y="17128"/>
                    <a:pt x="1" y="19454"/>
                  </a:cubicBezTo>
                  <a:cubicBezTo>
                    <a:pt x="2538" y="18608"/>
                    <a:pt x="5075" y="17762"/>
                    <a:pt x="7613" y="17128"/>
                  </a:cubicBezTo>
                  <a:cubicBezTo>
                    <a:pt x="10150" y="16493"/>
                    <a:pt x="12688" y="16070"/>
                    <a:pt x="15437" y="15859"/>
                  </a:cubicBezTo>
                  <a:cubicBezTo>
                    <a:pt x="18230" y="15510"/>
                    <a:pt x="21088" y="15353"/>
                    <a:pt x="23975" y="15353"/>
                  </a:cubicBezTo>
                  <a:cubicBezTo>
                    <a:pt x="26332" y="15353"/>
                    <a:pt x="28708" y="15457"/>
                    <a:pt x="31084" y="15648"/>
                  </a:cubicBezTo>
                  <a:cubicBezTo>
                    <a:pt x="41657" y="16282"/>
                    <a:pt x="52018" y="18608"/>
                    <a:pt x="62590" y="19665"/>
                  </a:cubicBezTo>
                  <a:cubicBezTo>
                    <a:pt x="67446" y="20151"/>
                    <a:pt x="72390" y="20547"/>
                    <a:pt x="77341" y="20547"/>
                  </a:cubicBezTo>
                  <a:cubicBezTo>
                    <a:pt x="83172" y="20547"/>
                    <a:pt x="89014" y="19997"/>
                    <a:pt x="94731" y="18396"/>
                  </a:cubicBezTo>
                  <a:cubicBezTo>
                    <a:pt x="99806" y="16916"/>
                    <a:pt x="104881" y="14590"/>
                    <a:pt x="109321" y="11630"/>
                  </a:cubicBezTo>
                  <a:cubicBezTo>
                    <a:pt x="113762" y="8670"/>
                    <a:pt x="117357" y="4652"/>
                    <a:pt x="120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923625" y="756175"/>
              <a:ext cx="470500" cy="1210600"/>
            </a:xfrm>
            <a:custGeom>
              <a:avLst/>
              <a:gdLst/>
              <a:ahLst/>
              <a:cxnLst/>
              <a:rect l="l" t="t" r="r" b="b"/>
              <a:pathLst>
                <a:path w="18820" h="48424" extrusionOk="0">
                  <a:moveTo>
                    <a:pt x="18820" y="0"/>
                  </a:moveTo>
                  <a:lnTo>
                    <a:pt x="18820" y="0"/>
                  </a:lnTo>
                  <a:cubicBezTo>
                    <a:pt x="11631" y="5498"/>
                    <a:pt x="6344" y="13110"/>
                    <a:pt x="3595" y="21780"/>
                  </a:cubicBezTo>
                  <a:cubicBezTo>
                    <a:pt x="424" y="30238"/>
                    <a:pt x="1" y="39542"/>
                    <a:pt x="2115" y="48423"/>
                  </a:cubicBezTo>
                  <a:cubicBezTo>
                    <a:pt x="1481" y="30661"/>
                    <a:pt x="7402" y="13322"/>
                    <a:pt x="188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574725" y="1126225"/>
              <a:ext cx="259075" cy="1982400"/>
            </a:xfrm>
            <a:custGeom>
              <a:avLst/>
              <a:gdLst/>
              <a:ahLst/>
              <a:cxnLst/>
              <a:rect l="l" t="t" r="r" b="b"/>
              <a:pathLst>
                <a:path w="10363" h="79296" extrusionOk="0">
                  <a:moveTo>
                    <a:pt x="10362" y="0"/>
                  </a:moveTo>
                  <a:lnTo>
                    <a:pt x="10362" y="0"/>
                  </a:lnTo>
                  <a:cubicBezTo>
                    <a:pt x="8459" y="2749"/>
                    <a:pt x="6767" y="5709"/>
                    <a:pt x="5499" y="8881"/>
                  </a:cubicBezTo>
                  <a:cubicBezTo>
                    <a:pt x="4441" y="12053"/>
                    <a:pt x="3596" y="15436"/>
                    <a:pt x="2961" y="18819"/>
                  </a:cubicBezTo>
                  <a:cubicBezTo>
                    <a:pt x="1904" y="25586"/>
                    <a:pt x="1692" y="32352"/>
                    <a:pt x="2115" y="39119"/>
                  </a:cubicBezTo>
                  <a:cubicBezTo>
                    <a:pt x="2327" y="45885"/>
                    <a:pt x="2750" y="52652"/>
                    <a:pt x="2750" y="59418"/>
                  </a:cubicBezTo>
                  <a:cubicBezTo>
                    <a:pt x="2750" y="62590"/>
                    <a:pt x="2538" y="65973"/>
                    <a:pt x="2115" y="69357"/>
                  </a:cubicBezTo>
                  <a:cubicBezTo>
                    <a:pt x="1692" y="72740"/>
                    <a:pt x="1058" y="75912"/>
                    <a:pt x="1" y="79295"/>
                  </a:cubicBezTo>
                  <a:cubicBezTo>
                    <a:pt x="1481" y="76123"/>
                    <a:pt x="2750" y="72951"/>
                    <a:pt x="3384" y="69568"/>
                  </a:cubicBezTo>
                  <a:cubicBezTo>
                    <a:pt x="4230" y="66185"/>
                    <a:pt x="4653" y="62802"/>
                    <a:pt x="4864" y="59418"/>
                  </a:cubicBezTo>
                  <a:cubicBezTo>
                    <a:pt x="5287" y="52652"/>
                    <a:pt x="5076" y="45885"/>
                    <a:pt x="4653" y="39119"/>
                  </a:cubicBezTo>
                  <a:cubicBezTo>
                    <a:pt x="4441" y="32352"/>
                    <a:pt x="4441" y="25797"/>
                    <a:pt x="5076" y="19031"/>
                  </a:cubicBezTo>
                  <a:cubicBezTo>
                    <a:pt x="5499" y="12476"/>
                    <a:pt x="7402" y="5921"/>
                    <a:pt x="10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987950" y="1681275"/>
              <a:ext cx="407075" cy="2045850"/>
            </a:xfrm>
            <a:custGeom>
              <a:avLst/>
              <a:gdLst/>
              <a:ahLst/>
              <a:cxnLst/>
              <a:rect l="l" t="t" r="r" b="b"/>
              <a:pathLst>
                <a:path w="16283" h="81834" extrusionOk="0">
                  <a:moveTo>
                    <a:pt x="4230" y="1"/>
                  </a:moveTo>
                  <a:cubicBezTo>
                    <a:pt x="2327" y="3172"/>
                    <a:pt x="1058" y="6556"/>
                    <a:pt x="424" y="10150"/>
                  </a:cubicBezTo>
                  <a:cubicBezTo>
                    <a:pt x="1" y="13745"/>
                    <a:pt x="1" y="17340"/>
                    <a:pt x="635" y="20935"/>
                  </a:cubicBezTo>
                  <a:cubicBezTo>
                    <a:pt x="1904" y="28124"/>
                    <a:pt x="4230" y="34890"/>
                    <a:pt x="7402" y="41445"/>
                  </a:cubicBezTo>
                  <a:cubicBezTo>
                    <a:pt x="10362" y="47789"/>
                    <a:pt x="12476" y="54556"/>
                    <a:pt x="13957" y="61534"/>
                  </a:cubicBezTo>
                  <a:cubicBezTo>
                    <a:pt x="14379" y="64917"/>
                    <a:pt x="14591" y="68300"/>
                    <a:pt x="14168" y="71895"/>
                  </a:cubicBezTo>
                  <a:cubicBezTo>
                    <a:pt x="13745" y="75278"/>
                    <a:pt x="12476" y="78661"/>
                    <a:pt x="10785" y="81833"/>
                  </a:cubicBezTo>
                  <a:cubicBezTo>
                    <a:pt x="13111" y="78873"/>
                    <a:pt x="14591" y="75701"/>
                    <a:pt x="15437" y="72106"/>
                  </a:cubicBezTo>
                  <a:cubicBezTo>
                    <a:pt x="16071" y="68511"/>
                    <a:pt x="16283" y="64917"/>
                    <a:pt x="15860" y="61322"/>
                  </a:cubicBezTo>
                  <a:cubicBezTo>
                    <a:pt x="14802" y="54133"/>
                    <a:pt x="12899" y="47155"/>
                    <a:pt x="9727" y="40600"/>
                  </a:cubicBezTo>
                  <a:cubicBezTo>
                    <a:pt x="6767" y="34256"/>
                    <a:pt x="4441" y="27490"/>
                    <a:pt x="2538" y="20723"/>
                  </a:cubicBezTo>
                  <a:cubicBezTo>
                    <a:pt x="1904" y="17340"/>
                    <a:pt x="1481" y="13745"/>
                    <a:pt x="1692" y="10362"/>
                  </a:cubicBezTo>
                  <a:cubicBezTo>
                    <a:pt x="1904" y="6767"/>
                    <a:pt x="2750" y="3384"/>
                    <a:pt x="42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586200" y="2484800"/>
              <a:ext cx="285475" cy="2125125"/>
            </a:xfrm>
            <a:custGeom>
              <a:avLst/>
              <a:gdLst/>
              <a:ahLst/>
              <a:cxnLst/>
              <a:rect l="l" t="t" r="r" b="b"/>
              <a:pathLst>
                <a:path w="11419" h="85005" extrusionOk="0">
                  <a:moveTo>
                    <a:pt x="5498" y="1"/>
                  </a:moveTo>
                  <a:lnTo>
                    <a:pt x="5498" y="1"/>
                  </a:lnTo>
                  <a:cubicBezTo>
                    <a:pt x="3595" y="3172"/>
                    <a:pt x="2115" y="6767"/>
                    <a:pt x="1480" y="10573"/>
                  </a:cubicBezTo>
                  <a:cubicBezTo>
                    <a:pt x="846" y="14379"/>
                    <a:pt x="846" y="18186"/>
                    <a:pt x="1058" y="21992"/>
                  </a:cubicBezTo>
                  <a:cubicBezTo>
                    <a:pt x="2115" y="29393"/>
                    <a:pt x="3595" y="36793"/>
                    <a:pt x="5710" y="43983"/>
                  </a:cubicBezTo>
                  <a:cubicBezTo>
                    <a:pt x="8035" y="50961"/>
                    <a:pt x="8881" y="58150"/>
                    <a:pt x="8670" y="65551"/>
                  </a:cubicBezTo>
                  <a:cubicBezTo>
                    <a:pt x="8458" y="69146"/>
                    <a:pt x="7824" y="72740"/>
                    <a:pt x="6344" y="76124"/>
                  </a:cubicBezTo>
                  <a:cubicBezTo>
                    <a:pt x="5710" y="77815"/>
                    <a:pt x="4864" y="79507"/>
                    <a:pt x="3806" y="80987"/>
                  </a:cubicBezTo>
                  <a:cubicBezTo>
                    <a:pt x="2538" y="82467"/>
                    <a:pt x="1480" y="83736"/>
                    <a:pt x="0" y="85005"/>
                  </a:cubicBezTo>
                  <a:cubicBezTo>
                    <a:pt x="3172" y="82890"/>
                    <a:pt x="5710" y="80141"/>
                    <a:pt x="7401" y="76758"/>
                  </a:cubicBezTo>
                  <a:cubicBezTo>
                    <a:pt x="9093" y="73163"/>
                    <a:pt x="10361" y="69357"/>
                    <a:pt x="10784" y="65551"/>
                  </a:cubicBezTo>
                  <a:cubicBezTo>
                    <a:pt x="11419" y="57939"/>
                    <a:pt x="10573" y="50326"/>
                    <a:pt x="8247" y="43137"/>
                  </a:cubicBezTo>
                  <a:cubicBezTo>
                    <a:pt x="6132" y="35948"/>
                    <a:pt x="4441" y="28758"/>
                    <a:pt x="2961" y="21569"/>
                  </a:cubicBezTo>
                  <a:cubicBezTo>
                    <a:pt x="2538" y="17974"/>
                    <a:pt x="2326" y="14168"/>
                    <a:pt x="2749" y="10573"/>
                  </a:cubicBezTo>
                  <a:cubicBezTo>
                    <a:pt x="2961" y="6979"/>
                    <a:pt x="4018" y="3384"/>
                    <a:pt x="5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994125" y="3050450"/>
              <a:ext cx="253775" cy="2045825"/>
            </a:xfrm>
            <a:custGeom>
              <a:avLst/>
              <a:gdLst/>
              <a:ahLst/>
              <a:cxnLst/>
              <a:rect l="l" t="t" r="r" b="b"/>
              <a:pathLst>
                <a:path w="10151" h="81833" extrusionOk="0">
                  <a:moveTo>
                    <a:pt x="4653" y="0"/>
                  </a:moveTo>
                  <a:lnTo>
                    <a:pt x="4653" y="0"/>
                  </a:lnTo>
                  <a:cubicBezTo>
                    <a:pt x="3595" y="3383"/>
                    <a:pt x="2750" y="6978"/>
                    <a:pt x="2538" y="10573"/>
                  </a:cubicBezTo>
                  <a:cubicBezTo>
                    <a:pt x="2327" y="14167"/>
                    <a:pt x="2538" y="17551"/>
                    <a:pt x="2750" y="21145"/>
                  </a:cubicBezTo>
                  <a:cubicBezTo>
                    <a:pt x="3384" y="28123"/>
                    <a:pt x="4864" y="35101"/>
                    <a:pt x="6133" y="42079"/>
                  </a:cubicBezTo>
                  <a:cubicBezTo>
                    <a:pt x="7190" y="48846"/>
                    <a:pt x="7613" y="55824"/>
                    <a:pt x="7190" y="62590"/>
                  </a:cubicBezTo>
                  <a:cubicBezTo>
                    <a:pt x="6767" y="69568"/>
                    <a:pt x="4230" y="76335"/>
                    <a:pt x="1" y="81832"/>
                  </a:cubicBezTo>
                  <a:cubicBezTo>
                    <a:pt x="2538" y="79295"/>
                    <a:pt x="4653" y="76335"/>
                    <a:pt x="6344" y="73163"/>
                  </a:cubicBezTo>
                  <a:cubicBezTo>
                    <a:pt x="7613" y="69991"/>
                    <a:pt x="8670" y="66396"/>
                    <a:pt x="9093" y="62802"/>
                  </a:cubicBezTo>
                  <a:cubicBezTo>
                    <a:pt x="10150" y="55824"/>
                    <a:pt x="9939" y="48634"/>
                    <a:pt x="8670" y="41656"/>
                  </a:cubicBezTo>
                  <a:cubicBezTo>
                    <a:pt x="7401" y="34678"/>
                    <a:pt x="5921" y="27700"/>
                    <a:pt x="4864" y="20934"/>
                  </a:cubicBezTo>
                  <a:cubicBezTo>
                    <a:pt x="3595" y="13956"/>
                    <a:pt x="3595" y="6978"/>
                    <a:pt x="46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title"/>
          </p:nvPr>
        </p:nvSpPr>
        <p:spPr>
          <a:xfrm>
            <a:off x="940900" y="1684025"/>
            <a:ext cx="3419100" cy="6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4" name="Google Shape;84;p3"/>
          <p:cNvSpPr txBox="1">
            <a:spLocks noGrp="1"/>
          </p:cNvSpPr>
          <p:nvPr>
            <p:ph type="subTitle" idx="1"/>
          </p:nvPr>
        </p:nvSpPr>
        <p:spPr>
          <a:xfrm>
            <a:off x="1015750" y="2649938"/>
            <a:ext cx="3419100" cy="8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"/>
          <p:cNvSpPr txBox="1">
            <a:spLocks noGrp="1"/>
          </p:cNvSpPr>
          <p:nvPr>
            <p:ph type="title" idx="2" hasCustomPrompt="1"/>
          </p:nvPr>
        </p:nvSpPr>
        <p:spPr>
          <a:xfrm>
            <a:off x="1162575" y="1174300"/>
            <a:ext cx="1247700" cy="5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grpSp>
        <p:nvGrpSpPr>
          <p:cNvPr id="86" name="Google Shape;86;p3"/>
          <p:cNvGrpSpPr/>
          <p:nvPr/>
        </p:nvGrpSpPr>
        <p:grpSpPr>
          <a:xfrm>
            <a:off x="-251310" y="3998099"/>
            <a:ext cx="1235774" cy="1212598"/>
            <a:chOff x="1124025" y="238125"/>
            <a:chExt cx="5272075" cy="5173200"/>
          </a:xfrm>
        </p:grpSpPr>
        <p:sp>
          <p:nvSpPr>
            <p:cNvPr id="87" name="Google Shape;87;p3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3"/>
          <p:cNvGrpSpPr/>
          <p:nvPr/>
        </p:nvGrpSpPr>
        <p:grpSpPr>
          <a:xfrm rot="2437738" flipH="1">
            <a:off x="600300" y="4027405"/>
            <a:ext cx="955096" cy="1696746"/>
            <a:chOff x="2344925" y="238125"/>
            <a:chExt cx="2835925" cy="5038075"/>
          </a:xfrm>
        </p:grpSpPr>
        <p:sp>
          <p:nvSpPr>
            <p:cNvPr id="104" name="Google Shape;104;p3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3"/>
          <p:cNvGrpSpPr/>
          <p:nvPr/>
        </p:nvGrpSpPr>
        <p:grpSpPr>
          <a:xfrm rot="7389400" flipH="1">
            <a:off x="753370" y="-278819"/>
            <a:ext cx="745838" cy="1582698"/>
            <a:chOff x="2479375" y="241250"/>
            <a:chExt cx="2454400" cy="5089875"/>
          </a:xfrm>
        </p:grpSpPr>
        <p:sp>
          <p:nvSpPr>
            <p:cNvPr id="115" name="Google Shape;115;p3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3"/>
          <p:cNvGrpSpPr/>
          <p:nvPr/>
        </p:nvGrpSpPr>
        <p:grpSpPr>
          <a:xfrm rot="-172449" flipH="1">
            <a:off x="-109775" y="-95188"/>
            <a:ext cx="1428631" cy="1129304"/>
            <a:chOff x="508050" y="242250"/>
            <a:chExt cx="6512250" cy="5147800"/>
          </a:xfrm>
        </p:grpSpPr>
        <p:sp>
          <p:nvSpPr>
            <p:cNvPr id="122" name="Google Shape;122;p3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subTitle" idx="1"/>
          </p:nvPr>
        </p:nvSpPr>
        <p:spPr>
          <a:xfrm>
            <a:off x="1214800" y="1948213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2"/>
          </p:nvPr>
        </p:nvSpPr>
        <p:spPr>
          <a:xfrm>
            <a:off x="1214800" y="2261988"/>
            <a:ext cx="2438400" cy="11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subTitle" idx="3"/>
          </p:nvPr>
        </p:nvSpPr>
        <p:spPr>
          <a:xfrm>
            <a:off x="5490800" y="1948213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"/>
          <p:cNvSpPr txBox="1">
            <a:spLocks noGrp="1"/>
          </p:cNvSpPr>
          <p:nvPr>
            <p:ph type="subTitle" idx="4"/>
          </p:nvPr>
        </p:nvSpPr>
        <p:spPr>
          <a:xfrm>
            <a:off x="5490800" y="2261988"/>
            <a:ext cx="2438400" cy="11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83" name="Google Shape;183;p6"/>
          <p:cNvGrpSpPr/>
          <p:nvPr/>
        </p:nvGrpSpPr>
        <p:grpSpPr>
          <a:xfrm rot="-7304592">
            <a:off x="7754158" y="-588800"/>
            <a:ext cx="762780" cy="1564067"/>
            <a:chOff x="2392800" y="238125"/>
            <a:chExt cx="2677175" cy="5084850"/>
          </a:xfrm>
        </p:grpSpPr>
        <p:sp>
          <p:nvSpPr>
            <p:cNvPr id="184" name="Google Shape;184;p6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oogle Shape;195;p6"/>
          <p:cNvGrpSpPr/>
          <p:nvPr/>
        </p:nvGrpSpPr>
        <p:grpSpPr>
          <a:xfrm rot="-5109793" flipH="1">
            <a:off x="8150804" y="-40746"/>
            <a:ext cx="1200509" cy="1177479"/>
            <a:chOff x="1124025" y="238125"/>
            <a:chExt cx="5272075" cy="5173200"/>
          </a:xfrm>
        </p:grpSpPr>
        <p:sp>
          <p:nvSpPr>
            <p:cNvPr id="196" name="Google Shape;196;p6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6"/>
          <p:cNvGrpSpPr/>
          <p:nvPr/>
        </p:nvGrpSpPr>
        <p:grpSpPr>
          <a:xfrm rot="1564534" flipH="1">
            <a:off x="8523966" y="-115808"/>
            <a:ext cx="1075451" cy="2271781"/>
            <a:chOff x="2773725" y="240525"/>
            <a:chExt cx="2096325" cy="5101625"/>
          </a:xfrm>
        </p:grpSpPr>
        <p:sp>
          <p:nvSpPr>
            <p:cNvPr id="213" name="Google Shape;213;p6"/>
            <p:cNvSpPr/>
            <p:nvPr/>
          </p:nvSpPr>
          <p:spPr>
            <a:xfrm>
              <a:off x="2773725" y="240525"/>
              <a:ext cx="2096325" cy="5101625"/>
            </a:xfrm>
            <a:custGeom>
              <a:avLst/>
              <a:gdLst/>
              <a:ahLst/>
              <a:cxnLst/>
              <a:rect l="l" t="t" r="r" b="b"/>
              <a:pathLst>
                <a:path w="83853" h="204065" extrusionOk="0">
                  <a:moveTo>
                    <a:pt x="34110" y="0"/>
                  </a:moveTo>
                  <a:cubicBezTo>
                    <a:pt x="28906" y="0"/>
                    <a:pt x="23698" y="1120"/>
                    <a:pt x="18864" y="3391"/>
                  </a:cubicBezTo>
                  <a:cubicBezTo>
                    <a:pt x="9670" y="17023"/>
                    <a:pt x="4756" y="33033"/>
                    <a:pt x="2379" y="49518"/>
                  </a:cubicBezTo>
                  <a:cubicBezTo>
                    <a:pt x="1" y="66637"/>
                    <a:pt x="159" y="83914"/>
                    <a:pt x="477" y="101192"/>
                  </a:cubicBezTo>
                  <a:cubicBezTo>
                    <a:pt x="5390" y="91206"/>
                    <a:pt x="12365" y="82171"/>
                    <a:pt x="20607" y="74721"/>
                  </a:cubicBezTo>
                  <a:lnTo>
                    <a:pt x="20607" y="74721"/>
                  </a:lnTo>
                  <a:cubicBezTo>
                    <a:pt x="19498" y="85658"/>
                    <a:pt x="14108" y="95485"/>
                    <a:pt x="9512" y="105630"/>
                  </a:cubicBezTo>
                  <a:cubicBezTo>
                    <a:pt x="5073" y="115775"/>
                    <a:pt x="1428" y="126870"/>
                    <a:pt x="4281" y="137649"/>
                  </a:cubicBezTo>
                  <a:cubicBezTo>
                    <a:pt x="7609" y="128455"/>
                    <a:pt x="13633" y="120530"/>
                    <a:pt x="21558" y="115141"/>
                  </a:cubicBezTo>
                  <a:lnTo>
                    <a:pt x="21558" y="115141"/>
                  </a:lnTo>
                  <a:cubicBezTo>
                    <a:pt x="13316" y="145892"/>
                    <a:pt x="19815" y="178703"/>
                    <a:pt x="39153" y="204065"/>
                  </a:cubicBezTo>
                  <a:cubicBezTo>
                    <a:pt x="48980" y="177118"/>
                    <a:pt x="53101" y="148586"/>
                    <a:pt x="51199" y="120054"/>
                  </a:cubicBezTo>
                  <a:lnTo>
                    <a:pt x="51199" y="120054"/>
                  </a:lnTo>
                  <a:cubicBezTo>
                    <a:pt x="58174" y="126078"/>
                    <a:pt x="62136" y="134796"/>
                    <a:pt x="62295" y="143989"/>
                  </a:cubicBezTo>
                  <a:cubicBezTo>
                    <a:pt x="72756" y="122908"/>
                    <a:pt x="71171" y="97705"/>
                    <a:pt x="58015" y="78208"/>
                  </a:cubicBezTo>
                  <a:lnTo>
                    <a:pt x="58015" y="78208"/>
                  </a:lnTo>
                  <a:cubicBezTo>
                    <a:pt x="64673" y="79793"/>
                    <a:pt x="70537" y="84390"/>
                    <a:pt x="73708" y="90572"/>
                  </a:cubicBezTo>
                  <a:cubicBezTo>
                    <a:pt x="83852" y="76623"/>
                    <a:pt x="81474" y="57443"/>
                    <a:pt x="76244" y="40958"/>
                  </a:cubicBezTo>
                  <a:cubicBezTo>
                    <a:pt x="71805" y="26692"/>
                    <a:pt x="64831" y="11951"/>
                    <a:pt x="51675" y="4501"/>
                  </a:cubicBezTo>
                  <a:cubicBezTo>
                    <a:pt x="46219" y="1517"/>
                    <a:pt x="40167" y="0"/>
                    <a:pt x="34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3534575" y="380775"/>
              <a:ext cx="321000" cy="4933650"/>
            </a:xfrm>
            <a:custGeom>
              <a:avLst/>
              <a:gdLst/>
              <a:ahLst/>
              <a:cxnLst/>
              <a:rect l="l" t="t" r="r" b="b"/>
              <a:pathLst>
                <a:path w="12840" h="197346" extrusionOk="0">
                  <a:moveTo>
                    <a:pt x="793" y="0"/>
                  </a:moveTo>
                  <a:lnTo>
                    <a:pt x="793" y="0"/>
                  </a:lnTo>
                  <a:cubicBezTo>
                    <a:pt x="6500" y="6341"/>
                    <a:pt x="9987" y="14108"/>
                    <a:pt x="10779" y="22509"/>
                  </a:cubicBezTo>
                  <a:cubicBezTo>
                    <a:pt x="11572" y="30910"/>
                    <a:pt x="11572" y="39311"/>
                    <a:pt x="10462" y="47553"/>
                  </a:cubicBezTo>
                  <a:cubicBezTo>
                    <a:pt x="8877" y="64355"/>
                    <a:pt x="6182" y="80840"/>
                    <a:pt x="3805" y="97484"/>
                  </a:cubicBezTo>
                  <a:cubicBezTo>
                    <a:pt x="1269" y="114127"/>
                    <a:pt x="1" y="131088"/>
                    <a:pt x="159" y="147890"/>
                  </a:cubicBezTo>
                  <a:cubicBezTo>
                    <a:pt x="159" y="156291"/>
                    <a:pt x="952" y="164692"/>
                    <a:pt x="2220" y="173093"/>
                  </a:cubicBezTo>
                  <a:cubicBezTo>
                    <a:pt x="3646" y="181336"/>
                    <a:pt x="5865" y="189578"/>
                    <a:pt x="8877" y="197345"/>
                  </a:cubicBezTo>
                  <a:cubicBezTo>
                    <a:pt x="3805" y="181336"/>
                    <a:pt x="1427" y="164692"/>
                    <a:pt x="1586" y="147890"/>
                  </a:cubicBezTo>
                  <a:cubicBezTo>
                    <a:pt x="1903" y="131088"/>
                    <a:pt x="3171" y="114286"/>
                    <a:pt x="5865" y="97801"/>
                  </a:cubicBezTo>
                  <a:cubicBezTo>
                    <a:pt x="8085" y="81157"/>
                    <a:pt x="10779" y="64514"/>
                    <a:pt x="12047" y="47712"/>
                  </a:cubicBezTo>
                  <a:cubicBezTo>
                    <a:pt x="12840" y="39311"/>
                    <a:pt x="12840" y="30751"/>
                    <a:pt x="11730" y="22509"/>
                  </a:cubicBezTo>
                  <a:cubicBezTo>
                    <a:pt x="10304" y="14108"/>
                    <a:pt x="6975" y="5707"/>
                    <a:pt x="79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3154150" y="2207600"/>
              <a:ext cx="582550" cy="939200"/>
            </a:xfrm>
            <a:custGeom>
              <a:avLst/>
              <a:gdLst/>
              <a:ahLst/>
              <a:cxnLst/>
              <a:rect l="l" t="t" r="r" b="b"/>
              <a:pathLst>
                <a:path w="23302" h="37568" extrusionOk="0">
                  <a:moveTo>
                    <a:pt x="23302" y="0"/>
                  </a:moveTo>
                  <a:cubicBezTo>
                    <a:pt x="17595" y="4914"/>
                    <a:pt x="12682" y="10621"/>
                    <a:pt x="8719" y="17119"/>
                  </a:cubicBezTo>
                  <a:cubicBezTo>
                    <a:pt x="4756" y="23460"/>
                    <a:pt x="1744" y="30434"/>
                    <a:pt x="1" y="37567"/>
                  </a:cubicBezTo>
                  <a:cubicBezTo>
                    <a:pt x="6183" y="24094"/>
                    <a:pt x="13950" y="11572"/>
                    <a:pt x="2330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3804050" y="2116450"/>
              <a:ext cx="598400" cy="1165075"/>
            </a:xfrm>
            <a:custGeom>
              <a:avLst/>
              <a:gdLst/>
              <a:ahLst/>
              <a:cxnLst/>
              <a:rect l="l" t="t" r="r" b="b"/>
              <a:pathLst>
                <a:path w="23936" h="46603" extrusionOk="0">
                  <a:moveTo>
                    <a:pt x="0" y="1"/>
                  </a:moveTo>
                  <a:cubicBezTo>
                    <a:pt x="3012" y="3329"/>
                    <a:pt x="5707" y="6817"/>
                    <a:pt x="8401" y="10304"/>
                  </a:cubicBezTo>
                  <a:cubicBezTo>
                    <a:pt x="10779" y="13950"/>
                    <a:pt x="13156" y="17754"/>
                    <a:pt x="15059" y="21717"/>
                  </a:cubicBezTo>
                  <a:cubicBezTo>
                    <a:pt x="17119" y="25679"/>
                    <a:pt x="18863" y="29642"/>
                    <a:pt x="20289" y="33763"/>
                  </a:cubicBezTo>
                  <a:lnTo>
                    <a:pt x="21399" y="36933"/>
                  </a:lnTo>
                  <a:lnTo>
                    <a:pt x="22350" y="40104"/>
                  </a:lnTo>
                  <a:lnTo>
                    <a:pt x="23143" y="43432"/>
                  </a:lnTo>
                  <a:cubicBezTo>
                    <a:pt x="23460" y="44383"/>
                    <a:pt x="23777" y="45493"/>
                    <a:pt x="23935" y="46603"/>
                  </a:cubicBezTo>
                  <a:cubicBezTo>
                    <a:pt x="23935" y="44383"/>
                    <a:pt x="23618" y="42164"/>
                    <a:pt x="23301" y="39945"/>
                  </a:cubicBezTo>
                  <a:lnTo>
                    <a:pt x="22667" y="36616"/>
                  </a:lnTo>
                  <a:lnTo>
                    <a:pt x="21716" y="33288"/>
                  </a:lnTo>
                  <a:cubicBezTo>
                    <a:pt x="20606" y="29008"/>
                    <a:pt x="18863" y="24887"/>
                    <a:pt x="16802" y="20924"/>
                  </a:cubicBezTo>
                  <a:cubicBezTo>
                    <a:pt x="14742" y="16961"/>
                    <a:pt x="12364" y="13157"/>
                    <a:pt x="9511" y="9511"/>
                  </a:cubicBezTo>
                  <a:cubicBezTo>
                    <a:pt x="6816" y="6024"/>
                    <a:pt x="3646" y="2854"/>
                    <a:pt x="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3827825" y="880075"/>
              <a:ext cx="681600" cy="1141300"/>
            </a:xfrm>
            <a:custGeom>
              <a:avLst/>
              <a:gdLst/>
              <a:ahLst/>
              <a:cxnLst/>
              <a:rect l="l" t="t" r="r" b="b"/>
              <a:pathLst>
                <a:path w="27264" h="45652" extrusionOk="0">
                  <a:moveTo>
                    <a:pt x="0" y="1"/>
                  </a:moveTo>
                  <a:cubicBezTo>
                    <a:pt x="3329" y="3171"/>
                    <a:pt x="6341" y="6499"/>
                    <a:pt x="9194" y="9987"/>
                  </a:cubicBezTo>
                  <a:cubicBezTo>
                    <a:pt x="12047" y="13474"/>
                    <a:pt x="14583" y="17120"/>
                    <a:pt x="16961" y="21082"/>
                  </a:cubicBezTo>
                  <a:cubicBezTo>
                    <a:pt x="19180" y="24887"/>
                    <a:pt x="21240" y="28849"/>
                    <a:pt x="22826" y="32971"/>
                  </a:cubicBezTo>
                  <a:lnTo>
                    <a:pt x="24094" y="35982"/>
                  </a:lnTo>
                  <a:lnTo>
                    <a:pt x="25203" y="39153"/>
                  </a:lnTo>
                  <a:lnTo>
                    <a:pt x="26313" y="42481"/>
                  </a:lnTo>
                  <a:cubicBezTo>
                    <a:pt x="26630" y="43432"/>
                    <a:pt x="26947" y="44542"/>
                    <a:pt x="27264" y="45651"/>
                  </a:cubicBezTo>
                  <a:cubicBezTo>
                    <a:pt x="27105" y="44542"/>
                    <a:pt x="26947" y="43432"/>
                    <a:pt x="26788" y="42323"/>
                  </a:cubicBezTo>
                  <a:lnTo>
                    <a:pt x="26154" y="38994"/>
                  </a:lnTo>
                  <a:lnTo>
                    <a:pt x="25362" y="35665"/>
                  </a:lnTo>
                  <a:lnTo>
                    <a:pt x="24252" y="32337"/>
                  </a:lnTo>
                  <a:cubicBezTo>
                    <a:pt x="22826" y="28057"/>
                    <a:pt x="20923" y="23777"/>
                    <a:pt x="18546" y="19973"/>
                  </a:cubicBezTo>
                  <a:cubicBezTo>
                    <a:pt x="16168" y="16010"/>
                    <a:pt x="13474" y="12364"/>
                    <a:pt x="10303" y="8877"/>
                  </a:cubicBezTo>
                  <a:cubicBezTo>
                    <a:pt x="7292" y="5548"/>
                    <a:pt x="3805" y="2537"/>
                    <a:pt x="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2995650" y="681950"/>
              <a:ext cx="701425" cy="1390950"/>
            </a:xfrm>
            <a:custGeom>
              <a:avLst/>
              <a:gdLst/>
              <a:ahLst/>
              <a:cxnLst/>
              <a:rect l="l" t="t" r="r" b="b"/>
              <a:pathLst>
                <a:path w="28057" h="55638" extrusionOk="0">
                  <a:moveTo>
                    <a:pt x="28057" y="0"/>
                  </a:moveTo>
                  <a:lnTo>
                    <a:pt x="28057" y="0"/>
                  </a:lnTo>
                  <a:cubicBezTo>
                    <a:pt x="24411" y="3804"/>
                    <a:pt x="21082" y="7767"/>
                    <a:pt x="18070" y="12205"/>
                  </a:cubicBezTo>
                  <a:cubicBezTo>
                    <a:pt x="15059" y="16485"/>
                    <a:pt x="12206" y="20923"/>
                    <a:pt x="9987" y="25679"/>
                  </a:cubicBezTo>
                  <a:cubicBezTo>
                    <a:pt x="7450" y="30434"/>
                    <a:pt x="5548" y="35348"/>
                    <a:pt x="3805" y="40262"/>
                  </a:cubicBezTo>
                  <a:cubicBezTo>
                    <a:pt x="3012" y="42798"/>
                    <a:pt x="2220" y="45334"/>
                    <a:pt x="1586" y="47870"/>
                  </a:cubicBezTo>
                  <a:cubicBezTo>
                    <a:pt x="952" y="50406"/>
                    <a:pt x="317" y="52942"/>
                    <a:pt x="0" y="55637"/>
                  </a:cubicBezTo>
                  <a:cubicBezTo>
                    <a:pt x="476" y="54369"/>
                    <a:pt x="793" y="53101"/>
                    <a:pt x="1269" y="51833"/>
                  </a:cubicBezTo>
                  <a:lnTo>
                    <a:pt x="2537" y="48187"/>
                  </a:lnTo>
                  <a:cubicBezTo>
                    <a:pt x="3329" y="45651"/>
                    <a:pt x="4280" y="43273"/>
                    <a:pt x="5231" y="40896"/>
                  </a:cubicBezTo>
                  <a:cubicBezTo>
                    <a:pt x="7292" y="35982"/>
                    <a:pt x="9352" y="31227"/>
                    <a:pt x="11730" y="26630"/>
                  </a:cubicBezTo>
                  <a:cubicBezTo>
                    <a:pt x="13949" y="22033"/>
                    <a:pt x="16485" y="17436"/>
                    <a:pt x="19339" y="12998"/>
                  </a:cubicBezTo>
                  <a:cubicBezTo>
                    <a:pt x="22033" y="8560"/>
                    <a:pt x="25045" y="4280"/>
                    <a:pt x="2805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3633650" y="2972400"/>
              <a:ext cx="225900" cy="1422650"/>
            </a:xfrm>
            <a:custGeom>
              <a:avLst/>
              <a:gdLst/>
              <a:ahLst/>
              <a:cxnLst/>
              <a:rect l="l" t="t" r="r" b="b"/>
              <a:pathLst>
                <a:path w="9036" h="56906" extrusionOk="0">
                  <a:moveTo>
                    <a:pt x="1110" y="1"/>
                  </a:moveTo>
                  <a:cubicBezTo>
                    <a:pt x="317" y="4756"/>
                    <a:pt x="0" y="9670"/>
                    <a:pt x="159" y="14425"/>
                  </a:cubicBezTo>
                  <a:cubicBezTo>
                    <a:pt x="159" y="24253"/>
                    <a:pt x="1427" y="33922"/>
                    <a:pt x="4122" y="43274"/>
                  </a:cubicBezTo>
                  <a:cubicBezTo>
                    <a:pt x="4756" y="45652"/>
                    <a:pt x="5390" y="47871"/>
                    <a:pt x="6341" y="50248"/>
                  </a:cubicBezTo>
                  <a:cubicBezTo>
                    <a:pt x="7133" y="52468"/>
                    <a:pt x="7926" y="54687"/>
                    <a:pt x="9035" y="56906"/>
                  </a:cubicBezTo>
                  <a:cubicBezTo>
                    <a:pt x="8718" y="55796"/>
                    <a:pt x="8401" y="54687"/>
                    <a:pt x="8084" y="53419"/>
                  </a:cubicBezTo>
                  <a:lnTo>
                    <a:pt x="7133" y="49931"/>
                  </a:lnTo>
                  <a:cubicBezTo>
                    <a:pt x="6658" y="47554"/>
                    <a:pt x="6024" y="45335"/>
                    <a:pt x="5548" y="42957"/>
                  </a:cubicBezTo>
                  <a:cubicBezTo>
                    <a:pt x="4597" y="38202"/>
                    <a:pt x="3646" y="33446"/>
                    <a:pt x="3012" y="28691"/>
                  </a:cubicBezTo>
                  <a:cubicBezTo>
                    <a:pt x="2378" y="23936"/>
                    <a:pt x="1902" y="19180"/>
                    <a:pt x="1585" y="14425"/>
                  </a:cubicBezTo>
                  <a:cubicBezTo>
                    <a:pt x="1268" y="9670"/>
                    <a:pt x="1110" y="4915"/>
                    <a:pt x="111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" name="Google Shape;220;p6"/>
          <p:cNvGrpSpPr/>
          <p:nvPr/>
        </p:nvGrpSpPr>
        <p:grpSpPr>
          <a:xfrm rot="-142591">
            <a:off x="121618" y="3156224"/>
            <a:ext cx="745797" cy="1582787"/>
            <a:chOff x="2479375" y="241250"/>
            <a:chExt cx="2454400" cy="5089875"/>
          </a:xfrm>
        </p:grpSpPr>
        <p:sp>
          <p:nvSpPr>
            <p:cNvPr id="221" name="Google Shape;221;p6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" name="Google Shape;227;p6"/>
          <p:cNvGrpSpPr/>
          <p:nvPr/>
        </p:nvGrpSpPr>
        <p:grpSpPr>
          <a:xfrm rot="7419666">
            <a:off x="-449829" y="3853233"/>
            <a:ext cx="1428683" cy="1129345"/>
            <a:chOff x="508050" y="242250"/>
            <a:chExt cx="6512250" cy="5147800"/>
          </a:xfrm>
        </p:grpSpPr>
        <p:sp>
          <p:nvSpPr>
            <p:cNvPr id="228" name="Google Shape;228;p6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7"/>
          <p:cNvSpPr txBox="1">
            <a:spLocks noGrp="1"/>
          </p:cNvSpPr>
          <p:nvPr>
            <p:ph type="title"/>
          </p:nvPr>
        </p:nvSpPr>
        <p:spPr>
          <a:xfrm>
            <a:off x="940900" y="1750388"/>
            <a:ext cx="3419100" cy="6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8" name="Google Shape;238;p7"/>
          <p:cNvSpPr txBox="1">
            <a:spLocks noGrp="1"/>
          </p:cNvSpPr>
          <p:nvPr>
            <p:ph type="subTitle" idx="1"/>
          </p:nvPr>
        </p:nvSpPr>
        <p:spPr>
          <a:xfrm>
            <a:off x="1015750" y="2537513"/>
            <a:ext cx="3419100" cy="8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39" name="Google Shape;239;p7"/>
          <p:cNvGrpSpPr/>
          <p:nvPr/>
        </p:nvGrpSpPr>
        <p:grpSpPr>
          <a:xfrm rot="5701928">
            <a:off x="506735" y="-682108"/>
            <a:ext cx="878626" cy="1822072"/>
            <a:chOff x="2479375" y="241250"/>
            <a:chExt cx="2454400" cy="5089875"/>
          </a:xfrm>
        </p:grpSpPr>
        <p:sp>
          <p:nvSpPr>
            <p:cNvPr id="240" name="Google Shape;240;p7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246;p7"/>
          <p:cNvGrpSpPr/>
          <p:nvPr/>
        </p:nvGrpSpPr>
        <p:grpSpPr>
          <a:xfrm rot="-10394326" flipH="1">
            <a:off x="-184212" y="-66383"/>
            <a:ext cx="1235935" cy="1212755"/>
            <a:chOff x="1124025" y="238125"/>
            <a:chExt cx="5272075" cy="5173200"/>
          </a:xfrm>
        </p:grpSpPr>
        <p:sp>
          <p:nvSpPr>
            <p:cNvPr id="247" name="Google Shape;247;p7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7"/>
          <p:cNvGrpSpPr/>
          <p:nvPr/>
        </p:nvGrpSpPr>
        <p:grpSpPr>
          <a:xfrm>
            <a:off x="-251310" y="3998099"/>
            <a:ext cx="1235774" cy="1212598"/>
            <a:chOff x="1124025" y="238125"/>
            <a:chExt cx="5272075" cy="5173200"/>
          </a:xfrm>
        </p:grpSpPr>
        <p:sp>
          <p:nvSpPr>
            <p:cNvPr id="264" name="Google Shape;264;p7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" name="Google Shape;280;p7"/>
          <p:cNvGrpSpPr/>
          <p:nvPr/>
        </p:nvGrpSpPr>
        <p:grpSpPr>
          <a:xfrm rot="2437738" flipH="1">
            <a:off x="600300" y="4027405"/>
            <a:ext cx="955096" cy="1696746"/>
            <a:chOff x="2344925" y="238125"/>
            <a:chExt cx="2835925" cy="5038075"/>
          </a:xfrm>
        </p:grpSpPr>
        <p:sp>
          <p:nvSpPr>
            <p:cNvPr id="281" name="Google Shape;281;p7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8"/>
          <p:cNvSpPr txBox="1">
            <a:spLocks noGrp="1"/>
          </p:cNvSpPr>
          <p:nvPr>
            <p:ph type="title"/>
          </p:nvPr>
        </p:nvSpPr>
        <p:spPr>
          <a:xfrm>
            <a:off x="3137675" y="3020300"/>
            <a:ext cx="2868600" cy="41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600"/>
            </a:lvl1pPr>
            <a:lvl2pPr lvl="1">
              <a:spcBef>
                <a:spcPts val="16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4" name="Google Shape;294;p8"/>
          <p:cNvSpPr txBox="1">
            <a:spLocks noGrp="1"/>
          </p:cNvSpPr>
          <p:nvPr>
            <p:ph type="subTitle" idx="1"/>
          </p:nvPr>
        </p:nvSpPr>
        <p:spPr>
          <a:xfrm>
            <a:off x="1288050" y="1706500"/>
            <a:ext cx="6567900" cy="11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5" name="Google Shape;295;p8"/>
          <p:cNvGrpSpPr/>
          <p:nvPr/>
        </p:nvGrpSpPr>
        <p:grpSpPr>
          <a:xfrm rot="-2081495" flipH="1">
            <a:off x="7710807" y="3575766"/>
            <a:ext cx="997011" cy="2057275"/>
            <a:chOff x="2479375" y="241250"/>
            <a:chExt cx="2454400" cy="5089875"/>
          </a:xfrm>
        </p:grpSpPr>
        <p:sp>
          <p:nvSpPr>
            <p:cNvPr id="296" name="Google Shape;296;p8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8"/>
          <p:cNvGrpSpPr/>
          <p:nvPr/>
        </p:nvGrpSpPr>
        <p:grpSpPr>
          <a:xfrm>
            <a:off x="8230096" y="1655452"/>
            <a:ext cx="2036147" cy="3878988"/>
            <a:chOff x="2453075" y="238700"/>
            <a:chExt cx="2722850" cy="5187200"/>
          </a:xfrm>
        </p:grpSpPr>
        <p:sp>
          <p:nvSpPr>
            <p:cNvPr id="303" name="Google Shape;303;p8"/>
            <p:cNvSpPr/>
            <p:nvPr/>
          </p:nvSpPr>
          <p:spPr>
            <a:xfrm>
              <a:off x="2453075" y="238700"/>
              <a:ext cx="2722850" cy="4798700"/>
            </a:xfrm>
            <a:custGeom>
              <a:avLst/>
              <a:gdLst/>
              <a:ahLst/>
              <a:cxnLst/>
              <a:rect l="l" t="t" r="r" b="b"/>
              <a:pathLst>
                <a:path w="108914" h="191948" extrusionOk="0">
                  <a:moveTo>
                    <a:pt x="24574" y="0"/>
                  </a:moveTo>
                  <a:cubicBezTo>
                    <a:pt x="23468" y="0"/>
                    <a:pt x="22350" y="146"/>
                    <a:pt x="21231" y="457"/>
                  </a:cubicBezTo>
                  <a:cubicBezTo>
                    <a:pt x="14394" y="2376"/>
                    <a:pt x="10436" y="9693"/>
                    <a:pt x="8997" y="16770"/>
                  </a:cubicBezTo>
                  <a:cubicBezTo>
                    <a:pt x="5518" y="33203"/>
                    <a:pt x="10916" y="50355"/>
                    <a:pt x="23150" y="61990"/>
                  </a:cubicBezTo>
                  <a:cubicBezTo>
                    <a:pt x="27589" y="66189"/>
                    <a:pt x="32986" y="69667"/>
                    <a:pt x="35505" y="75185"/>
                  </a:cubicBezTo>
                  <a:cubicBezTo>
                    <a:pt x="38024" y="80702"/>
                    <a:pt x="35505" y="88979"/>
                    <a:pt x="29508" y="89459"/>
                  </a:cubicBezTo>
                  <a:cubicBezTo>
                    <a:pt x="29387" y="89465"/>
                    <a:pt x="29267" y="89468"/>
                    <a:pt x="29148" y="89468"/>
                  </a:cubicBezTo>
                  <a:cubicBezTo>
                    <a:pt x="25001" y="89468"/>
                    <a:pt x="21125" y="85877"/>
                    <a:pt x="17013" y="85877"/>
                  </a:cubicBezTo>
                  <a:cubicBezTo>
                    <a:pt x="16622" y="85877"/>
                    <a:pt x="16229" y="85909"/>
                    <a:pt x="15834" y="85980"/>
                  </a:cubicBezTo>
                  <a:cubicBezTo>
                    <a:pt x="9596" y="87060"/>
                    <a:pt x="9236" y="96775"/>
                    <a:pt x="13435" y="101453"/>
                  </a:cubicBezTo>
                  <a:cubicBezTo>
                    <a:pt x="17753" y="106011"/>
                    <a:pt x="24110" y="108051"/>
                    <a:pt x="29028" y="112129"/>
                  </a:cubicBezTo>
                  <a:cubicBezTo>
                    <a:pt x="33946" y="116207"/>
                    <a:pt x="36345" y="124843"/>
                    <a:pt x="31187" y="128442"/>
                  </a:cubicBezTo>
                  <a:cubicBezTo>
                    <a:pt x="29533" y="129527"/>
                    <a:pt x="27611" y="129811"/>
                    <a:pt x="25595" y="129811"/>
                  </a:cubicBezTo>
                  <a:cubicBezTo>
                    <a:pt x="23390" y="129811"/>
                    <a:pt x="21072" y="129472"/>
                    <a:pt x="18866" y="129472"/>
                  </a:cubicBezTo>
                  <a:cubicBezTo>
                    <a:pt x="18410" y="129472"/>
                    <a:pt x="17958" y="129486"/>
                    <a:pt x="17513" y="129521"/>
                  </a:cubicBezTo>
                  <a:cubicBezTo>
                    <a:pt x="5398" y="130241"/>
                    <a:pt x="0" y="146674"/>
                    <a:pt x="5278" y="157709"/>
                  </a:cubicBezTo>
                  <a:cubicBezTo>
                    <a:pt x="10556" y="168625"/>
                    <a:pt x="22071" y="174742"/>
                    <a:pt x="32866" y="180140"/>
                  </a:cubicBezTo>
                  <a:lnTo>
                    <a:pt x="32866" y="180260"/>
                  </a:lnTo>
                  <a:cubicBezTo>
                    <a:pt x="36944" y="182179"/>
                    <a:pt x="40783" y="184458"/>
                    <a:pt x="44621" y="186737"/>
                  </a:cubicBezTo>
                  <a:cubicBezTo>
                    <a:pt x="51818" y="189616"/>
                    <a:pt x="59375" y="191415"/>
                    <a:pt x="67171" y="191895"/>
                  </a:cubicBezTo>
                  <a:cubicBezTo>
                    <a:pt x="67881" y="191930"/>
                    <a:pt x="68594" y="191948"/>
                    <a:pt x="69309" y="191948"/>
                  </a:cubicBezTo>
                  <a:cubicBezTo>
                    <a:pt x="83091" y="191948"/>
                    <a:pt x="97568" y="185367"/>
                    <a:pt x="103156" y="172823"/>
                  </a:cubicBezTo>
                  <a:cubicBezTo>
                    <a:pt x="108913" y="159748"/>
                    <a:pt x="100037" y="141036"/>
                    <a:pt x="85643" y="140797"/>
                  </a:cubicBezTo>
                  <a:cubicBezTo>
                    <a:pt x="91881" y="136358"/>
                    <a:pt x="97758" y="130841"/>
                    <a:pt x="100757" y="123884"/>
                  </a:cubicBezTo>
                  <a:cubicBezTo>
                    <a:pt x="103876" y="116807"/>
                    <a:pt x="103516" y="107811"/>
                    <a:pt x="98358" y="102293"/>
                  </a:cubicBezTo>
                  <a:cubicBezTo>
                    <a:pt x="95714" y="99403"/>
                    <a:pt x="91683" y="97837"/>
                    <a:pt x="87768" y="97837"/>
                  </a:cubicBezTo>
                  <a:cubicBezTo>
                    <a:pt x="84046" y="97837"/>
                    <a:pt x="80428" y="99253"/>
                    <a:pt x="78207" y="102293"/>
                  </a:cubicBezTo>
                  <a:cubicBezTo>
                    <a:pt x="76407" y="104812"/>
                    <a:pt x="75328" y="108171"/>
                    <a:pt x="72449" y="109250"/>
                  </a:cubicBezTo>
                  <a:cubicBezTo>
                    <a:pt x="71899" y="109477"/>
                    <a:pt x="71347" y="109581"/>
                    <a:pt x="70804" y="109581"/>
                  </a:cubicBezTo>
                  <a:cubicBezTo>
                    <a:pt x="67323" y="109581"/>
                    <a:pt x="64237" y="105293"/>
                    <a:pt x="64653" y="101453"/>
                  </a:cubicBezTo>
                  <a:cubicBezTo>
                    <a:pt x="65132" y="97015"/>
                    <a:pt x="68491" y="93537"/>
                    <a:pt x="71370" y="90298"/>
                  </a:cubicBezTo>
                  <a:cubicBezTo>
                    <a:pt x="74368" y="86940"/>
                    <a:pt x="77247" y="82861"/>
                    <a:pt x="76647" y="78423"/>
                  </a:cubicBezTo>
                  <a:cubicBezTo>
                    <a:pt x="75208" y="69067"/>
                    <a:pt x="61894" y="68827"/>
                    <a:pt x="53977" y="63790"/>
                  </a:cubicBezTo>
                  <a:cubicBezTo>
                    <a:pt x="46420" y="58992"/>
                    <a:pt x="44021" y="49276"/>
                    <a:pt x="43542" y="40400"/>
                  </a:cubicBezTo>
                  <a:cubicBezTo>
                    <a:pt x="43182" y="31523"/>
                    <a:pt x="44141" y="22407"/>
                    <a:pt x="41383" y="13891"/>
                  </a:cubicBezTo>
                  <a:cubicBezTo>
                    <a:pt x="38877" y="6582"/>
                    <a:pt x="32008" y="0"/>
                    <a:pt x="245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3046825" y="1080750"/>
              <a:ext cx="1391425" cy="4345150"/>
            </a:xfrm>
            <a:custGeom>
              <a:avLst/>
              <a:gdLst/>
              <a:ahLst/>
              <a:cxnLst/>
              <a:rect l="l" t="t" r="r" b="b"/>
              <a:pathLst>
                <a:path w="55657" h="173806" extrusionOk="0">
                  <a:moveTo>
                    <a:pt x="0" y="1"/>
                  </a:moveTo>
                  <a:lnTo>
                    <a:pt x="0" y="1"/>
                  </a:lnTo>
                  <a:cubicBezTo>
                    <a:pt x="3479" y="6958"/>
                    <a:pt x="6837" y="13915"/>
                    <a:pt x="10076" y="20992"/>
                  </a:cubicBezTo>
                  <a:cubicBezTo>
                    <a:pt x="13194" y="27949"/>
                    <a:pt x="16073" y="35145"/>
                    <a:pt x="18832" y="42342"/>
                  </a:cubicBezTo>
                  <a:cubicBezTo>
                    <a:pt x="24230" y="56856"/>
                    <a:pt x="28668" y="71610"/>
                    <a:pt x="32146" y="86603"/>
                  </a:cubicBezTo>
                  <a:lnTo>
                    <a:pt x="33346" y="92241"/>
                  </a:lnTo>
                  <a:lnTo>
                    <a:pt x="34545" y="97998"/>
                  </a:lnTo>
                  <a:cubicBezTo>
                    <a:pt x="35385" y="101717"/>
                    <a:pt x="35985" y="105555"/>
                    <a:pt x="36584" y="109394"/>
                  </a:cubicBezTo>
                  <a:cubicBezTo>
                    <a:pt x="37184" y="113112"/>
                    <a:pt x="37784" y="116950"/>
                    <a:pt x="38264" y="120789"/>
                  </a:cubicBezTo>
                  <a:cubicBezTo>
                    <a:pt x="38624" y="124627"/>
                    <a:pt x="39103" y="128465"/>
                    <a:pt x="39463" y="132304"/>
                  </a:cubicBezTo>
                  <a:cubicBezTo>
                    <a:pt x="40183" y="139980"/>
                    <a:pt x="40543" y="147897"/>
                    <a:pt x="42582" y="155334"/>
                  </a:cubicBezTo>
                  <a:cubicBezTo>
                    <a:pt x="43421" y="159172"/>
                    <a:pt x="44981" y="162771"/>
                    <a:pt x="47020" y="166129"/>
                  </a:cubicBezTo>
                  <a:cubicBezTo>
                    <a:pt x="49179" y="169488"/>
                    <a:pt x="52178" y="172127"/>
                    <a:pt x="55656" y="173806"/>
                  </a:cubicBezTo>
                  <a:cubicBezTo>
                    <a:pt x="52298" y="171887"/>
                    <a:pt x="49539" y="169128"/>
                    <a:pt x="47500" y="165769"/>
                  </a:cubicBezTo>
                  <a:cubicBezTo>
                    <a:pt x="45581" y="162531"/>
                    <a:pt x="44261" y="158932"/>
                    <a:pt x="43541" y="155094"/>
                  </a:cubicBezTo>
                  <a:cubicBezTo>
                    <a:pt x="41862" y="147657"/>
                    <a:pt x="41742" y="139860"/>
                    <a:pt x="41142" y="132184"/>
                  </a:cubicBezTo>
                  <a:cubicBezTo>
                    <a:pt x="39943" y="116710"/>
                    <a:pt x="37664" y="101237"/>
                    <a:pt x="34185" y="86124"/>
                  </a:cubicBezTo>
                  <a:cubicBezTo>
                    <a:pt x="33466" y="82285"/>
                    <a:pt x="32506" y="78567"/>
                    <a:pt x="31427" y="74848"/>
                  </a:cubicBezTo>
                  <a:cubicBezTo>
                    <a:pt x="30347" y="71130"/>
                    <a:pt x="29388" y="67412"/>
                    <a:pt x="28188" y="63693"/>
                  </a:cubicBezTo>
                  <a:lnTo>
                    <a:pt x="26389" y="58056"/>
                  </a:lnTo>
                  <a:cubicBezTo>
                    <a:pt x="25789" y="56256"/>
                    <a:pt x="25069" y="54457"/>
                    <a:pt x="24470" y="52658"/>
                  </a:cubicBezTo>
                  <a:cubicBezTo>
                    <a:pt x="23270" y="48940"/>
                    <a:pt x="21831" y="45341"/>
                    <a:pt x="20391" y="41743"/>
                  </a:cubicBezTo>
                  <a:cubicBezTo>
                    <a:pt x="17513" y="34546"/>
                    <a:pt x="14394" y="27349"/>
                    <a:pt x="11035" y="20392"/>
                  </a:cubicBezTo>
                  <a:cubicBezTo>
                    <a:pt x="7677" y="13555"/>
                    <a:pt x="3839" y="671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3688550" y="2046325"/>
              <a:ext cx="122950" cy="602775"/>
            </a:xfrm>
            <a:custGeom>
              <a:avLst/>
              <a:gdLst/>
              <a:ahLst/>
              <a:cxnLst/>
              <a:rect l="l" t="t" r="r" b="b"/>
              <a:pathLst>
                <a:path w="4918" h="24111" extrusionOk="0">
                  <a:moveTo>
                    <a:pt x="2039" y="1"/>
                  </a:moveTo>
                  <a:lnTo>
                    <a:pt x="2039" y="1"/>
                  </a:lnTo>
                  <a:cubicBezTo>
                    <a:pt x="4438" y="7798"/>
                    <a:pt x="3719" y="16194"/>
                    <a:pt x="0" y="23511"/>
                  </a:cubicBezTo>
                  <a:lnTo>
                    <a:pt x="1320" y="24111"/>
                  </a:lnTo>
                  <a:cubicBezTo>
                    <a:pt x="4678" y="16434"/>
                    <a:pt x="4918" y="7798"/>
                    <a:pt x="20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3235725" y="882825"/>
              <a:ext cx="131975" cy="761700"/>
            </a:xfrm>
            <a:custGeom>
              <a:avLst/>
              <a:gdLst/>
              <a:ahLst/>
              <a:cxnLst/>
              <a:rect l="l" t="t" r="r" b="b"/>
              <a:pathLst>
                <a:path w="5279" h="30468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9717"/>
                    <a:pt x="4679" y="20032"/>
                    <a:pt x="3479" y="30348"/>
                  </a:cubicBezTo>
                  <a:lnTo>
                    <a:pt x="4319" y="30468"/>
                  </a:lnTo>
                  <a:cubicBezTo>
                    <a:pt x="5279" y="20032"/>
                    <a:pt x="3719" y="9717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2941875" y="1431600"/>
              <a:ext cx="473800" cy="428850"/>
            </a:xfrm>
            <a:custGeom>
              <a:avLst/>
              <a:gdLst/>
              <a:ahLst/>
              <a:cxnLst/>
              <a:rect l="l" t="t" r="r" b="b"/>
              <a:pathLst>
                <a:path w="18952" h="17154" extrusionOk="0">
                  <a:moveTo>
                    <a:pt x="0" y="0"/>
                  </a:moveTo>
                  <a:cubicBezTo>
                    <a:pt x="3718" y="7917"/>
                    <a:pt x="10435" y="14154"/>
                    <a:pt x="18712" y="17153"/>
                  </a:cubicBezTo>
                  <a:lnTo>
                    <a:pt x="18952" y="16433"/>
                  </a:lnTo>
                  <a:cubicBezTo>
                    <a:pt x="10675" y="13675"/>
                    <a:pt x="3838" y="779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3268725" y="2730050"/>
              <a:ext cx="563775" cy="392850"/>
            </a:xfrm>
            <a:custGeom>
              <a:avLst/>
              <a:gdLst/>
              <a:ahLst/>
              <a:cxnLst/>
              <a:rect l="l" t="t" r="r" b="b"/>
              <a:pathLst>
                <a:path w="22551" h="15714" extrusionOk="0">
                  <a:moveTo>
                    <a:pt x="0" y="0"/>
                  </a:moveTo>
                  <a:lnTo>
                    <a:pt x="0" y="0"/>
                  </a:lnTo>
                  <a:cubicBezTo>
                    <a:pt x="4678" y="8397"/>
                    <a:pt x="12835" y="14274"/>
                    <a:pt x="22311" y="15713"/>
                  </a:cubicBezTo>
                  <a:lnTo>
                    <a:pt x="22551" y="14274"/>
                  </a:lnTo>
                  <a:cubicBezTo>
                    <a:pt x="13195" y="13195"/>
                    <a:pt x="4918" y="791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2872900" y="3867900"/>
              <a:ext cx="1238475" cy="742350"/>
            </a:xfrm>
            <a:custGeom>
              <a:avLst/>
              <a:gdLst/>
              <a:ahLst/>
              <a:cxnLst/>
              <a:rect l="l" t="t" r="r" b="b"/>
              <a:pathLst>
                <a:path w="49539" h="29694" extrusionOk="0">
                  <a:moveTo>
                    <a:pt x="13104" y="0"/>
                  </a:moveTo>
                  <a:cubicBezTo>
                    <a:pt x="8682" y="0"/>
                    <a:pt x="4245" y="779"/>
                    <a:pt x="0" y="2346"/>
                  </a:cubicBezTo>
                  <a:cubicBezTo>
                    <a:pt x="3852" y="1062"/>
                    <a:pt x="7827" y="426"/>
                    <a:pt x="11778" y="426"/>
                  </a:cubicBezTo>
                  <a:cubicBezTo>
                    <a:pt x="18159" y="426"/>
                    <a:pt x="24476" y="2084"/>
                    <a:pt x="30107" y="5344"/>
                  </a:cubicBezTo>
                  <a:cubicBezTo>
                    <a:pt x="39103" y="10622"/>
                    <a:pt x="45341" y="19498"/>
                    <a:pt x="47260" y="29694"/>
                  </a:cubicBezTo>
                  <a:lnTo>
                    <a:pt x="49539" y="29214"/>
                  </a:lnTo>
                  <a:cubicBezTo>
                    <a:pt x="47020" y="18659"/>
                    <a:pt x="40183" y="9662"/>
                    <a:pt x="30707" y="4385"/>
                  </a:cubicBezTo>
                  <a:cubicBezTo>
                    <a:pt x="25223" y="1469"/>
                    <a:pt x="19178" y="0"/>
                    <a:pt x="13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3172775" y="3938525"/>
              <a:ext cx="362850" cy="275900"/>
            </a:xfrm>
            <a:custGeom>
              <a:avLst/>
              <a:gdLst/>
              <a:ahLst/>
              <a:cxnLst/>
              <a:rect l="l" t="t" r="r" b="b"/>
              <a:pathLst>
                <a:path w="14514" h="11036" extrusionOk="0">
                  <a:moveTo>
                    <a:pt x="14514" y="0"/>
                  </a:moveTo>
                  <a:cubicBezTo>
                    <a:pt x="8037" y="720"/>
                    <a:pt x="2399" y="4918"/>
                    <a:pt x="0" y="11036"/>
                  </a:cubicBezTo>
                  <a:cubicBezTo>
                    <a:pt x="2639" y="5158"/>
                    <a:pt x="8156" y="1200"/>
                    <a:pt x="14514" y="720"/>
                  </a:cubicBezTo>
                  <a:lnTo>
                    <a:pt x="145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3496625" y="3644650"/>
              <a:ext cx="251925" cy="410850"/>
            </a:xfrm>
            <a:custGeom>
              <a:avLst/>
              <a:gdLst/>
              <a:ahLst/>
              <a:cxnLst/>
              <a:rect l="l" t="t" r="r" b="b"/>
              <a:pathLst>
                <a:path w="10077" h="16434" extrusionOk="0">
                  <a:moveTo>
                    <a:pt x="0" y="0"/>
                  </a:moveTo>
                  <a:lnTo>
                    <a:pt x="0" y="0"/>
                  </a:lnTo>
                  <a:cubicBezTo>
                    <a:pt x="5158" y="3959"/>
                    <a:pt x="8277" y="9956"/>
                    <a:pt x="8517" y="16433"/>
                  </a:cubicBezTo>
                  <a:lnTo>
                    <a:pt x="10076" y="16313"/>
                  </a:lnTo>
                  <a:cubicBezTo>
                    <a:pt x="9236" y="9596"/>
                    <a:pt x="5638" y="371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3406650" y="2628075"/>
              <a:ext cx="143975" cy="374875"/>
            </a:xfrm>
            <a:custGeom>
              <a:avLst/>
              <a:gdLst/>
              <a:ahLst/>
              <a:cxnLst/>
              <a:rect l="l" t="t" r="r" b="b"/>
              <a:pathLst>
                <a:path w="5759" h="14995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4199"/>
                    <a:pt x="5159" y="9597"/>
                    <a:pt x="5039" y="14995"/>
                  </a:cubicBezTo>
                  <a:lnTo>
                    <a:pt x="5758" y="14995"/>
                  </a:lnTo>
                  <a:cubicBezTo>
                    <a:pt x="5758" y="9477"/>
                    <a:pt x="3719" y="4199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4015400" y="3359775"/>
              <a:ext cx="446825" cy="593775"/>
            </a:xfrm>
            <a:custGeom>
              <a:avLst/>
              <a:gdLst/>
              <a:ahLst/>
              <a:cxnLst/>
              <a:rect l="l" t="t" r="r" b="b"/>
              <a:pathLst>
                <a:path w="17873" h="23751" extrusionOk="0">
                  <a:moveTo>
                    <a:pt x="17873" y="0"/>
                  </a:moveTo>
                  <a:cubicBezTo>
                    <a:pt x="16193" y="10076"/>
                    <a:pt x="9476" y="18592"/>
                    <a:pt x="0" y="22431"/>
                  </a:cubicBezTo>
                  <a:lnTo>
                    <a:pt x="600" y="23750"/>
                  </a:lnTo>
                  <a:cubicBezTo>
                    <a:pt x="10196" y="19432"/>
                    <a:pt x="16673" y="10436"/>
                    <a:pt x="17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8"/>
          <p:cNvGrpSpPr/>
          <p:nvPr/>
        </p:nvGrpSpPr>
        <p:grpSpPr>
          <a:xfrm rot="8563029" flipH="1">
            <a:off x="1001970" y="-511822"/>
            <a:ext cx="936072" cy="1777913"/>
            <a:chOff x="2392800" y="238125"/>
            <a:chExt cx="2677175" cy="5084850"/>
          </a:xfrm>
        </p:grpSpPr>
        <p:sp>
          <p:nvSpPr>
            <p:cNvPr id="315" name="Google Shape;315;p8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8"/>
          <p:cNvGrpSpPr/>
          <p:nvPr/>
        </p:nvGrpSpPr>
        <p:grpSpPr>
          <a:xfrm rot="2212516" flipH="1">
            <a:off x="-841656" y="95872"/>
            <a:ext cx="2776042" cy="2194404"/>
            <a:chOff x="508050" y="242250"/>
            <a:chExt cx="6512250" cy="5147800"/>
          </a:xfrm>
        </p:grpSpPr>
        <p:sp>
          <p:nvSpPr>
            <p:cNvPr id="327" name="Google Shape;327;p8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8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8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7" name="Google Shape;3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38" name="Google Shape;3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7713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1" name="Google Shape;341;p10"/>
          <p:cNvGrpSpPr/>
          <p:nvPr/>
        </p:nvGrpSpPr>
        <p:grpSpPr>
          <a:xfrm rot="-1357794">
            <a:off x="8114330" y="1916112"/>
            <a:ext cx="1185173" cy="2644701"/>
            <a:chOff x="2479375" y="241250"/>
            <a:chExt cx="2454400" cy="5089875"/>
          </a:xfrm>
        </p:grpSpPr>
        <p:sp>
          <p:nvSpPr>
            <p:cNvPr id="342" name="Google Shape;342;p10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0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0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0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0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10"/>
          <p:cNvGrpSpPr/>
          <p:nvPr/>
        </p:nvGrpSpPr>
        <p:grpSpPr>
          <a:xfrm rot="278574" flipH="1">
            <a:off x="7153484" y="3187880"/>
            <a:ext cx="2077689" cy="2038723"/>
            <a:chOff x="1124025" y="238125"/>
            <a:chExt cx="5272075" cy="5173200"/>
          </a:xfrm>
        </p:grpSpPr>
        <p:sp>
          <p:nvSpPr>
            <p:cNvPr id="349" name="Google Shape;349;p10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0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0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5" name="Google Shape;365;p10"/>
          <p:cNvGrpSpPr/>
          <p:nvPr/>
        </p:nvGrpSpPr>
        <p:grpSpPr>
          <a:xfrm rot="-2159277">
            <a:off x="6846865" y="3667386"/>
            <a:ext cx="1090713" cy="2101132"/>
            <a:chOff x="2344925" y="238125"/>
            <a:chExt cx="2835925" cy="5038075"/>
          </a:xfrm>
        </p:grpSpPr>
        <p:sp>
          <p:nvSpPr>
            <p:cNvPr id="366" name="Google Shape;366;p10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0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10"/>
          <p:cNvGrpSpPr/>
          <p:nvPr/>
        </p:nvGrpSpPr>
        <p:grpSpPr>
          <a:xfrm rot="973152" flipH="1">
            <a:off x="-16899" y="-310893"/>
            <a:ext cx="1965476" cy="1601522"/>
            <a:chOff x="508050" y="242250"/>
            <a:chExt cx="6512250" cy="5147800"/>
          </a:xfrm>
        </p:grpSpPr>
        <p:sp>
          <p:nvSpPr>
            <p:cNvPr id="377" name="Google Shape;377;p10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0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0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0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4" name="Google Shape;384;p10"/>
          <p:cNvSpPr txBox="1">
            <a:spLocks noGrp="1"/>
          </p:cNvSpPr>
          <p:nvPr>
            <p:ph type="title"/>
          </p:nvPr>
        </p:nvSpPr>
        <p:spPr>
          <a:xfrm>
            <a:off x="4131500" y="540000"/>
            <a:ext cx="42924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>
              <a:spcBef>
                <a:spcPts val="160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3"/>
          <p:cNvSpPr txBox="1">
            <a:spLocks noGrp="1"/>
          </p:cNvSpPr>
          <p:nvPr>
            <p:ph type="title"/>
          </p:nvPr>
        </p:nvSpPr>
        <p:spPr>
          <a:xfrm>
            <a:off x="1070325" y="839263"/>
            <a:ext cx="3098700" cy="8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32" name="Google Shape;432;p13"/>
          <p:cNvSpPr txBox="1">
            <a:spLocks noGrp="1"/>
          </p:cNvSpPr>
          <p:nvPr>
            <p:ph type="subTitle" idx="1"/>
          </p:nvPr>
        </p:nvSpPr>
        <p:spPr>
          <a:xfrm>
            <a:off x="1070325" y="1650450"/>
            <a:ext cx="3852000" cy="10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13"/>
          <p:cNvSpPr txBox="1">
            <a:spLocks noGrp="1"/>
          </p:cNvSpPr>
          <p:nvPr>
            <p:ph type="subTitle" idx="2"/>
          </p:nvPr>
        </p:nvSpPr>
        <p:spPr>
          <a:xfrm>
            <a:off x="1070325" y="4024238"/>
            <a:ext cx="3852000" cy="3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3"/>
          <p:cNvSpPr txBox="1"/>
          <p:nvPr/>
        </p:nvSpPr>
        <p:spPr>
          <a:xfrm>
            <a:off x="1070325" y="3402675"/>
            <a:ext cx="3949500" cy="8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1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1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1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 b="1">
                <a:solidFill>
                  <a:schemeClr val="lt1"/>
                </a:solidFill>
              </a:rPr>
              <a:t> 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illustrations by </a:t>
            </a:r>
            <a:r>
              <a:rPr lang="en" sz="11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</a:t>
            </a: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35" name="Google Shape;435;p13"/>
          <p:cNvGrpSpPr/>
          <p:nvPr/>
        </p:nvGrpSpPr>
        <p:grpSpPr>
          <a:xfrm rot="-488611" flipH="1">
            <a:off x="-602008" y="2662365"/>
            <a:ext cx="1480090" cy="2819665"/>
            <a:chOff x="2453075" y="238700"/>
            <a:chExt cx="2722850" cy="5187200"/>
          </a:xfrm>
        </p:grpSpPr>
        <p:sp>
          <p:nvSpPr>
            <p:cNvPr id="436" name="Google Shape;436;p13"/>
            <p:cNvSpPr/>
            <p:nvPr/>
          </p:nvSpPr>
          <p:spPr>
            <a:xfrm>
              <a:off x="2453075" y="238700"/>
              <a:ext cx="2722850" cy="4798700"/>
            </a:xfrm>
            <a:custGeom>
              <a:avLst/>
              <a:gdLst/>
              <a:ahLst/>
              <a:cxnLst/>
              <a:rect l="l" t="t" r="r" b="b"/>
              <a:pathLst>
                <a:path w="108914" h="191948" extrusionOk="0">
                  <a:moveTo>
                    <a:pt x="24574" y="0"/>
                  </a:moveTo>
                  <a:cubicBezTo>
                    <a:pt x="23468" y="0"/>
                    <a:pt x="22350" y="146"/>
                    <a:pt x="21231" y="457"/>
                  </a:cubicBezTo>
                  <a:cubicBezTo>
                    <a:pt x="14394" y="2376"/>
                    <a:pt x="10436" y="9693"/>
                    <a:pt x="8997" y="16770"/>
                  </a:cubicBezTo>
                  <a:cubicBezTo>
                    <a:pt x="5518" y="33203"/>
                    <a:pt x="10916" y="50355"/>
                    <a:pt x="23150" y="61990"/>
                  </a:cubicBezTo>
                  <a:cubicBezTo>
                    <a:pt x="27589" y="66189"/>
                    <a:pt x="32986" y="69667"/>
                    <a:pt x="35505" y="75185"/>
                  </a:cubicBezTo>
                  <a:cubicBezTo>
                    <a:pt x="38024" y="80702"/>
                    <a:pt x="35505" y="88979"/>
                    <a:pt x="29508" y="89459"/>
                  </a:cubicBezTo>
                  <a:cubicBezTo>
                    <a:pt x="29387" y="89465"/>
                    <a:pt x="29267" y="89468"/>
                    <a:pt x="29148" y="89468"/>
                  </a:cubicBezTo>
                  <a:cubicBezTo>
                    <a:pt x="25001" y="89468"/>
                    <a:pt x="21125" y="85877"/>
                    <a:pt x="17013" y="85877"/>
                  </a:cubicBezTo>
                  <a:cubicBezTo>
                    <a:pt x="16622" y="85877"/>
                    <a:pt x="16229" y="85909"/>
                    <a:pt x="15834" y="85980"/>
                  </a:cubicBezTo>
                  <a:cubicBezTo>
                    <a:pt x="9596" y="87060"/>
                    <a:pt x="9236" y="96775"/>
                    <a:pt x="13435" y="101453"/>
                  </a:cubicBezTo>
                  <a:cubicBezTo>
                    <a:pt x="17753" y="106011"/>
                    <a:pt x="24110" y="108051"/>
                    <a:pt x="29028" y="112129"/>
                  </a:cubicBezTo>
                  <a:cubicBezTo>
                    <a:pt x="33946" y="116207"/>
                    <a:pt x="36345" y="124843"/>
                    <a:pt x="31187" y="128442"/>
                  </a:cubicBezTo>
                  <a:cubicBezTo>
                    <a:pt x="29533" y="129527"/>
                    <a:pt x="27611" y="129811"/>
                    <a:pt x="25595" y="129811"/>
                  </a:cubicBezTo>
                  <a:cubicBezTo>
                    <a:pt x="23390" y="129811"/>
                    <a:pt x="21072" y="129472"/>
                    <a:pt x="18866" y="129472"/>
                  </a:cubicBezTo>
                  <a:cubicBezTo>
                    <a:pt x="18410" y="129472"/>
                    <a:pt x="17958" y="129486"/>
                    <a:pt x="17513" y="129521"/>
                  </a:cubicBezTo>
                  <a:cubicBezTo>
                    <a:pt x="5398" y="130241"/>
                    <a:pt x="0" y="146674"/>
                    <a:pt x="5278" y="157709"/>
                  </a:cubicBezTo>
                  <a:cubicBezTo>
                    <a:pt x="10556" y="168625"/>
                    <a:pt x="22071" y="174742"/>
                    <a:pt x="32866" y="180140"/>
                  </a:cubicBezTo>
                  <a:lnTo>
                    <a:pt x="32866" y="180260"/>
                  </a:lnTo>
                  <a:cubicBezTo>
                    <a:pt x="36944" y="182179"/>
                    <a:pt x="40783" y="184458"/>
                    <a:pt x="44621" y="186737"/>
                  </a:cubicBezTo>
                  <a:cubicBezTo>
                    <a:pt x="51818" y="189616"/>
                    <a:pt x="59375" y="191415"/>
                    <a:pt x="67171" y="191895"/>
                  </a:cubicBezTo>
                  <a:cubicBezTo>
                    <a:pt x="67881" y="191930"/>
                    <a:pt x="68594" y="191948"/>
                    <a:pt x="69309" y="191948"/>
                  </a:cubicBezTo>
                  <a:cubicBezTo>
                    <a:pt x="83091" y="191948"/>
                    <a:pt x="97568" y="185367"/>
                    <a:pt x="103156" y="172823"/>
                  </a:cubicBezTo>
                  <a:cubicBezTo>
                    <a:pt x="108913" y="159748"/>
                    <a:pt x="100037" y="141036"/>
                    <a:pt x="85643" y="140797"/>
                  </a:cubicBezTo>
                  <a:cubicBezTo>
                    <a:pt x="91881" y="136358"/>
                    <a:pt x="97758" y="130841"/>
                    <a:pt x="100757" y="123884"/>
                  </a:cubicBezTo>
                  <a:cubicBezTo>
                    <a:pt x="103876" y="116807"/>
                    <a:pt x="103516" y="107811"/>
                    <a:pt x="98358" y="102293"/>
                  </a:cubicBezTo>
                  <a:cubicBezTo>
                    <a:pt x="95714" y="99403"/>
                    <a:pt x="91683" y="97837"/>
                    <a:pt x="87768" y="97837"/>
                  </a:cubicBezTo>
                  <a:cubicBezTo>
                    <a:pt x="84046" y="97837"/>
                    <a:pt x="80428" y="99253"/>
                    <a:pt x="78207" y="102293"/>
                  </a:cubicBezTo>
                  <a:cubicBezTo>
                    <a:pt x="76407" y="104812"/>
                    <a:pt x="75328" y="108171"/>
                    <a:pt x="72449" y="109250"/>
                  </a:cubicBezTo>
                  <a:cubicBezTo>
                    <a:pt x="71899" y="109477"/>
                    <a:pt x="71347" y="109581"/>
                    <a:pt x="70804" y="109581"/>
                  </a:cubicBezTo>
                  <a:cubicBezTo>
                    <a:pt x="67323" y="109581"/>
                    <a:pt x="64237" y="105293"/>
                    <a:pt x="64653" y="101453"/>
                  </a:cubicBezTo>
                  <a:cubicBezTo>
                    <a:pt x="65132" y="97015"/>
                    <a:pt x="68491" y="93537"/>
                    <a:pt x="71370" y="90298"/>
                  </a:cubicBezTo>
                  <a:cubicBezTo>
                    <a:pt x="74368" y="86940"/>
                    <a:pt x="77247" y="82861"/>
                    <a:pt x="76647" y="78423"/>
                  </a:cubicBezTo>
                  <a:cubicBezTo>
                    <a:pt x="75208" y="69067"/>
                    <a:pt x="61894" y="68827"/>
                    <a:pt x="53977" y="63790"/>
                  </a:cubicBezTo>
                  <a:cubicBezTo>
                    <a:pt x="46420" y="58992"/>
                    <a:pt x="44021" y="49276"/>
                    <a:pt x="43542" y="40400"/>
                  </a:cubicBezTo>
                  <a:cubicBezTo>
                    <a:pt x="43182" y="31523"/>
                    <a:pt x="44141" y="22407"/>
                    <a:pt x="41383" y="13891"/>
                  </a:cubicBezTo>
                  <a:cubicBezTo>
                    <a:pt x="38877" y="6582"/>
                    <a:pt x="32008" y="0"/>
                    <a:pt x="245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3046825" y="1080750"/>
              <a:ext cx="1391425" cy="4345150"/>
            </a:xfrm>
            <a:custGeom>
              <a:avLst/>
              <a:gdLst/>
              <a:ahLst/>
              <a:cxnLst/>
              <a:rect l="l" t="t" r="r" b="b"/>
              <a:pathLst>
                <a:path w="55657" h="173806" extrusionOk="0">
                  <a:moveTo>
                    <a:pt x="0" y="1"/>
                  </a:moveTo>
                  <a:lnTo>
                    <a:pt x="0" y="1"/>
                  </a:lnTo>
                  <a:cubicBezTo>
                    <a:pt x="3479" y="6958"/>
                    <a:pt x="6837" y="13915"/>
                    <a:pt x="10076" y="20992"/>
                  </a:cubicBezTo>
                  <a:cubicBezTo>
                    <a:pt x="13194" y="27949"/>
                    <a:pt x="16073" y="35145"/>
                    <a:pt x="18832" y="42342"/>
                  </a:cubicBezTo>
                  <a:cubicBezTo>
                    <a:pt x="24230" y="56856"/>
                    <a:pt x="28668" y="71610"/>
                    <a:pt x="32146" y="86603"/>
                  </a:cubicBezTo>
                  <a:lnTo>
                    <a:pt x="33346" y="92241"/>
                  </a:lnTo>
                  <a:lnTo>
                    <a:pt x="34545" y="97998"/>
                  </a:lnTo>
                  <a:cubicBezTo>
                    <a:pt x="35385" y="101717"/>
                    <a:pt x="35985" y="105555"/>
                    <a:pt x="36584" y="109394"/>
                  </a:cubicBezTo>
                  <a:cubicBezTo>
                    <a:pt x="37184" y="113112"/>
                    <a:pt x="37784" y="116950"/>
                    <a:pt x="38264" y="120789"/>
                  </a:cubicBezTo>
                  <a:cubicBezTo>
                    <a:pt x="38624" y="124627"/>
                    <a:pt x="39103" y="128465"/>
                    <a:pt x="39463" y="132304"/>
                  </a:cubicBezTo>
                  <a:cubicBezTo>
                    <a:pt x="40183" y="139980"/>
                    <a:pt x="40543" y="147897"/>
                    <a:pt x="42582" y="155334"/>
                  </a:cubicBezTo>
                  <a:cubicBezTo>
                    <a:pt x="43421" y="159172"/>
                    <a:pt x="44981" y="162771"/>
                    <a:pt x="47020" y="166129"/>
                  </a:cubicBezTo>
                  <a:cubicBezTo>
                    <a:pt x="49179" y="169488"/>
                    <a:pt x="52178" y="172127"/>
                    <a:pt x="55656" y="173806"/>
                  </a:cubicBezTo>
                  <a:cubicBezTo>
                    <a:pt x="52298" y="171887"/>
                    <a:pt x="49539" y="169128"/>
                    <a:pt x="47500" y="165769"/>
                  </a:cubicBezTo>
                  <a:cubicBezTo>
                    <a:pt x="45581" y="162531"/>
                    <a:pt x="44261" y="158932"/>
                    <a:pt x="43541" y="155094"/>
                  </a:cubicBezTo>
                  <a:cubicBezTo>
                    <a:pt x="41862" y="147657"/>
                    <a:pt x="41742" y="139860"/>
                    <a:pt x="41142" y="132184"/>
                  </a:cubicBezTo>
                  <a:cubicBezTo>
                    <a:pt x="39943" y="116710"/>
                    <a:pt x="37664" y="101237"/>
                    <a:pt x="34185" y="86124"/>
                  </a:cubicBezTo>
                  <a:cubicBezTo>
                    <a:pt x="33466" y="82285"/>
                    <a:pt x="32506" y="78567"/>
                    <a:pt x="31427" y="74848"/>
                  </a:cubicBezTo>
                  <a:cubicBezTo>
                    <a:pt x="30347" y="71130"/>
                    <a:pt x="29388" y="67412"/>
                    <a:pt x="28188" y="63693"/>
                  </a:cubicBezTo>
                  <a:lnTo>
                    <a:pt x="26389" y="58056"/>
                  </a:lnTo>
                  <a:cubicBezTo>
                    <a:pt x="25789" y="56256"/>
                    <a:pt x="25069" y="54457"/>
                    <a:pt x="24470" y="52658"/>
                  </a:cubicBezTo>
                  <a:cubicBezTo>
                    <a:pt x="23270" y="48940"/>
                    <a:pt x="21831" y="45341"/>
                    <a:pt x="20391" y="41743"/>
                  </a:cubicBezTo>
                  <a:cubicBezTo>
                    <a:pt x="17513" y="34546"/>
                    <a:pt x="14394" y="27349"/>
                    <a:pt x="11035" y="20392"/>
                  </a:cubicBezTo>
                  <a:cubicBezTo>
                    <a:pt x="7677" y="13555"/>
                    <a:pt x="3839" y="671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3688550" y="2046325"/>
              <a:ext cx="122950" cy="602775"/>
            </a:xfrm>
            <a:custGeom>
              <a:avLst/>
              <a:gdLst/>
              <a:ahLst/>
              <a:cxnLst/>
              <a:rect l="l" t="t" r="r" b="b"/>
              <a:pathLst>
                <a:path w="4918" h="24111" extrusionOk="0">
                  <a:moveTo>
                    <a:pt x="2039" y="1"/>
                  </a:moveTo>
                  <a:lnTo>
                    <a:pt x="2039" y="1"/>
                  </a:lnTo>
                  <a:cubicBezTo>
                    <a:pt x="4438" y="7798"/>
                    <a:pt x="3719" y="16194"/>
                    <a:pt x="0" y="23511"/>
                  </a:cubicBezTo>
                  <a:lnTo>
                    <a:pt x="1320" y="24111"/>
                  </a:lnTo>
                  <a:cubicBezTo>
                    <a:pt x="4678" y="16434"/>
                    <a:pt x="4918" y="7798"/>
                    <a:pt x="20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3235725" y="882825"/>
              <a:ext cx="131975" cy="761700"/>
            </a:xfrm>
            <a:custGeom>
              <a:avLst/>
              <a:gdLst/>
              <a:ahLst/>
              <a:cxnLst/>
              <a:rect l="l" t="t" r="r" b="b"/>
              <a:pathLst>
                <a:path w="5279" h="30468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9717"/>
                    <a:pt x="4679" y="20032"/>
                    <a:pt x="3479" y="30348"/>
                  </a:cubicBezTo>
                  <a:lnTo>
                    <a:pt x="4319" y="30468"/>
                  </a:lnTo>
                  <a:cubicBezTo>
                    <a:pt x="5279" y="20032"/>
                    <a:pt x="3719" y="9717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2941875" y="1431600"/>
              <a:ext cx="473800" cy="428850"/>
            </a:xfrm>
            <a:custGeom>
              <a:avLst/>
              <a:gdLst/>
              <a:ahLst/>
              <a:cxnLst/>
              <a:rect l="l" t="t" r="r" b="b"/>
              <a:pathLst>
                <a:path w="18952" h="17154" extrusionOk="0">
                  <a:moveTo>
                    <a:pt x="0" y="0"/>
                  </a:moveTo>
                  <a:cubicBezTo>
                    <a:pt x="3718" y="7917"/>
                    <a:pt x="10435" y="14154"/>
                    <a:pt x="18712" y="17153"/>
                  </a:cubicBezTo>
                  <a:lnTo>
                    <a:pt x="18952" y="16433"/>
                  </a:lnTo>
                  <a:cubicBezTo>
                    <a:pt x="10675" y="13675"/>
                    <a:pt x="3838" y="779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3268725" y="2730050"/>
              <a:ext cx="563775" cy="392850"/>
            </a:xfrm>
            <a:custGeom>
              <a:avLst/>
              <a:gdLst/>
              <a:ahLst/>
              <a:cxnLst/>
              <a:rect l="l" t="t" r="r" b="b"/>
              <a:pathLst>
                <a:path w="22551" h="15714" extrusionOk="0">
                  <a:moveTo>
                    <a:pt x="0" y="0"/>
                  </a:moveTo>
                  <a:lnTo>
                    <a:pt x="0" y="0"/>
                  </a:lnTo>
                  <a:cubicBezTo>
                    <a:pt x="4678" y="8397"/>
                    <a:pt x="12835" y="14274"/>
                    <a:pt x="22311" y="15713"/>
                  </a:cubicBezTo>
                  <a:lnTo>
                    <a:pt x="22551" y="14274"/>
                  </a:lnTo>
                  <a:cubicBezTo>
                    <a:pt x="13195" y="13195"/>
                    <a:pt x="4918" y="791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2872900" y="3867900"/>
              <a:ext cx="1238475" cy="742350"/>
            </a:xfrm>
            <a:custGeom>
              <a:avLst/>
              <a:gdLst/>
              <a:ahLst/>
              <a:cxnLst/>
              <a:rect l="l" t="t" r="r" b="b"/>
              <a:pathLst>
                <a:path w="49539" h="29694" extrusionOk="0">
                  <a:moveTo>
                    <a:pt x="13104" y="0"/>
                  </a:moveTo>
                  <a:cubicBezTo>
                    <a:pt x="8682" y="0"/>
                    <a:pt x="4245" y="779"/>
                    <a:pt x="0" y="2346"/>
                  </a:cubicBezTo>
                  <a:cubicBezTo>
                    <a:pt x="3852" y="1062"/>
                    <a:pt x="7827" y="426"/>
                    <a:pt x="11778" y="426"/>
                  </a:cubicBezTo>
                  <a:cubicBezTo>
                    <a:pt x="18159" y="426"/>
                    <a:pt x="24476" y="2084"/>
                    <a:pt x="30107" y="5344"/>
                  </a:cubicBezTo>
                  <a:cubicBezTo>
                    <a:pt x="39103" y="10622"/>
                    <a:pt x="45341" y="19498"/>
                    <a:pt x="47260" y="29694"/>
                  </a:cubicBezTo>
                  <a:lnTo>
                    <a:pt x="49539" y="29214"/>
                  </a:lnTo>
                  <a:cubicBezTo>
                    <a:pt x="47020" y="18659"/>
                    <a:pt x="40183" y="9662"/>
                    <a:pt x="30707" y="4385"/>
                  </a:cubicBezTo>
                  <a:cubicBezTo>
                    <a:pt x="25223" y="1469"/>
                    <a:pt x="19178" y="0"/>
                    <a:pt x="13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3172775" y="3938525"/>
              <a:ext cx="362850" cy="275900"/>
            </a:xfrm>
            <a:custGeom>
              <a:avLst/>
              <a:gdLst/>
              <a:ahLst/>
              <a:cxnLst/>
              <a:rect l="l" t="t" r="r" b="b"/>
              <a:pathLst>
                <a:path w="14514" h="11036" extrusionOk="0">
                  <a:moveTo>
                    <a:pt x="14514" y="0"/>
                  </a:moveTo>
                  <a:cubicBezTo>
                    <a:pt x="8037" y="720"/>
                    <a:pt x="2399" y="4918"/>
                    <a:pt x="0" y="11036"/>
                  </a:cubicBezTo>
                  <a:cubicBezTo>
                    <a:pt x="2639" y="5158"/>
                    <a:pt x="8156" y="1200"/>
                    <a:pt x="14514" y="720"/>
                  </a:cubicBezTo>
                  <a:lnTo>
                    <a:pt x="145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3496625" y="3644650"/>
              <a:ext cx="251925" cy="410850"/>
            </a:xfrm>
            <a:custGeom>
              <a:avLst/>
              <a:gdLst/>
              <a:ahLst/>
              <a:cxnLst/>
              <a:rect l="l" t="t" r="r" b="b"/>
              <a:pathLst>
                <a:path w="10077" h="16434" extrusionOk="0">
                  <a:moveTo>
                    <a:pt x="0" y="0"/>
                  </a:moveTo>
                  <a:lnTo>
                    <a:pt x="0" y="0"/>
                  </a:lnTo>
                  <a:cubicBezTo>
                    <a:pt x="5158" y="3959"/>
                    <a:pt x="8277" y="9956"/>
                    <a:pt x="8517" y="16433"/>
                  </a:cubicBezTo>
                  <a:lnTo>
                    <a:pt x="10076" y="16313"/>
                  </a:lnTo>
                  <a:cubicBezTo>
                    <a:pt x="9236" y="9596"/>
                    <a:pt x="5638" y="371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3"/>
            <p:cNvSpPr/>
            <p:nvPr/>
          </p:nvSpPr>
          <p:spPr>
            <a:xfrm>
              <a:off x="3406650" y="2628075"/>
              <a:ext cx="143975" cy="374875"/>
            </a:xfrm>
            <a:custGeom>
              <a:avLst/>
              <a:gdLst/>
              <a:ahLst/>
              <a:cxnLst/>
              <a:rect l="l" t="t" r="r" b="b"/>
              <a:pathLst>
                <a:path w="5759" h="14995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4199"/>
                    <a:pt x="5159" y="9597"/>
                    <a:pt x="5039" y="14995"/>
                  </a:cubicBezTo>
                  <a:lnTo>
                    <a:pt x="5758" y="14995"/>
                  </a:lnTo>
                  <a:cubicBezTo>
                    <a:pt x="5758" y="9477"/>
                    <a:pt x="3719" y="4199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3"/>
            <p:cNvSpPr/>
            <p:nvPr/>
          </p:nvSpPr>
          <p:spPr>
            <a:xfrm>
              <a:off x="4015400" y="3359775"/>
              <a:ext cx="446825" cy="593775"/>
            </a:xfrm>
            <a:custGeom>
              <a:avLst/>
              <a:gdLst/>
              <a:ahLst/>
              <a:cxnLst/>
              <a:rect l="l" t="t" r="r" b="b"/>
              <a:pathLst>
                <a:path w="17873" h="23751" extrusionOk="0">
                  <a:moveTo>
                    <a:pt x="17873" y="0"/>
                  </a:moveTo>
                  <a:cubicBezTo>
                    <a:pt x="16193" y="10076"/>
                    <a:pt x="9476" y="18592"/>
                    <a:pt x="0" y="22431"/>
                  </a:cubicBezTo>
                  <a:lnTo>
                    <a:pt x="600" y="23750"/>
                  </a:lnTo>
                  <a:cubicBezTo>
                    <a:pt x="10196" y="19432"/>
                    <a:pt x="16673" y="10436"/>
                    <a:pt x="17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13"/>
          <p:cNvGrpSpPr/>
          <p:nvPr/>
        </p:nvGrpSpPr>
        <p:grpSpPr>
          <a:xfrm rot="1663256" flipH="1">
            <a:off x="667455" y="4484086"/>
            <a:ext cx="502969" cy="906115"/>
            <a:chOff x="2344925" y="238125"/>
            <a:chExt cx="2835925" cy="5038075"/>
          </a:xfrm>
        </p:grpSpPr>
        <p:sp>
          <p:nvSpPr>
            <p:cNvPr id="448" name="Google Shape;448;p13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3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5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15"/>
          <p:cNvSpPr txBox="1">
            <a:spLocks noGrp="1"/>
          </p:cNvSpPr>
          <p:nvPr>
            <p:ph type="subTitle" idx="1"/>
          </p:nvPr>
        </p:nvSpPr>
        <p:spPr>
          <a:xfrm>
            <a:off x="3370575" y="2139140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15"/>
          <p:cNvSpPr txBox="1">
            <a:spLocks noGrp="1"/>
          </p:cNvSpPr>
          <p:nvPr>
            <p:ph type="subTitle" idx="2"/>
          </p:nvPr>
        </p:nvSpPr>
        <p:spPr>
          <a:xfrm>
            <a:off x="3370575" y="2371069"/>
            <a:ext cx="24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5"/>
          <p:cNvSpPr txBox="1">
            <a:spLocks noGrp="1"/>
          </p:cNvSpPr>
          <p:nvPr>
            <p:ph type="subTitle" idx="3"/>
          </p:nvPr>
        </p:nvSpPr>
        <p:spPr>
          <a:xfrm>
            <a:off x="5985600" y="2139140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5"/>
          <p:cNvSpPr txBox="1">
            <a:spLocks noGrp="1"/>
          </p:cNvSpPr>
          <p:nvPr>
            <p:ph type="subTitle" idx="4"/>
          </p:nvPr>
        </p:nvSpPr>
        <p:spPr>
          <a:xfrm>
            <a:off x="5985600" y="2371069"/>
            <a:ext cx="24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15"/>
          <p:cNvSpPr txBox="1">
            <a:spLocks noGrp="1"/>
          </p:cNvSpPr>
          <p:nvPr>
            <p:ph type="subTitle" idx="5"/>
          </p:nvPr>
        </p:nvSpPr>
        <p:spPr>
          <a:xfrm>
            <a:off x="3370575" y="3533165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15"/>
          <p:cNvSpPr txBox="1">
            <a:spLocks noGrp="1"/>
          </p:cNvSpPr>
          <p:nvPr>
            <p:ph type="subTitle" idx="6"/>
          </p:nvPr>
        </p:nvSpPr>
        <p:spPr>
          <a:xfrm>
            <a:off x="3370575" y="3765094"/>
            <a:ext cx="24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15"/>
          <p:cNvSpPr txBox="1">
            <a:spLocks noGrp="1"/>
          </p:cNvSpPr>
          <p:nvPr>
            <p:ph type="subTitle" idx="7"/>
          </p:nvPr>
        </p:nvSpPr>
        <p:spPr>
          <a:xfrm>
            <a:off x="5985600" y="3533165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5"/>
          <p:cNvSpPr txBox="1">
            <a:spLocks noGrp="1"/>
          </p:cNvSpPr>
          <p:nvPr>
            <p:ph type="subTitle" idx="8"/>
          </p:nvPr>
        </p:nvSpPr>
        <p:spPr>
          <a:xfrm>
            <a:off x="5985600" y="3765094"/>
            <a:ext cx="24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6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6"/>
          <p:cNvSpPr txBox="1">
            <a:spLocks noGrp="1"/>
          </p:cNvSpPr>
          <p:nvPr>
            <p:ph type="subTitle" idx="1"/>
          </p:nvPr>
        </p:nvSpPr>
        <p:spPr>
          <a:xfrm>
            <a:off x="763650" y="2010838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16"/>
          <p:cNvSpPr txBox="1">
            <a:spLocks noGrp="1"/>
          </p:cNvSpPr>
          <p:nvPr>
            <p:ph type="subTitle" idx="2"/>
          </p:nvPr>
        </p:nvSpPr>
        <p:spPr>
          <a:xfrm>
            <a:off x="984450" y="2254775"/>
            <a:ext cx="199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16"/>
          <p:cNvSpPr txBox="1">
            <a:spLocks noGrp="1"/>
          </p:cNvSpPr>
          <p:nvPr>
            <p:ph type="subTitle" idx="3"/>
          </p:nvPr>
        </p:nvSpPr>
        <p:spPr>
          <a:xfrm>
            <a:off x="3136925" y="2010838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6"/>
          <p:cNvSpPr txBox="1">
            <a:spLocks noGrp="1"/>
          </p:cNvSpPr>
          <p:nvPr>
            <p:ph type="subTitle" idx="4"/>
          </p:nvPr>
        </p:nvSpPr>
        <p:spPr>
          <a:xfrm>
            <a:off x="3357725" y="2254775"/>
            <a:ext cx="199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6"/>
          <p:cNvSpPr txBox="1">
            <a:spLocks noGrp="1"/>
          </p:cNvSpPr>
          <p:nvPr>
            <p:ph type="subTitle" idx="5"/>
          </p:nvPr>
        </p:nvSpPr>
        <p:spPr>
          <a:xfrm>
            <a:off x="1950325" y="3462800"/>
            <a:ext cx="2438400" cy="37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6"/>
          </p:nvPr>
        </p:nvSpPr>
        <p:spPr>
          <a:xfrm>
            <a:off x="2171100" y="3706738"/>
            <a:ext cx="199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4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551" name="Google Shape;551;p17"/>
          <p:cNvGrpSpPr/>
          <p:nvPr/>
        </p:nvGrpSpPr>
        <p:grpSpPr>
          <a:xfrm rot="-7304592">
            <a:off x="7754158" y="-588800"/>
            <a:ext cx="762780" cy="1564067"/>
            <a:chOff x="2392800" y="238125"/>
            <a:chExt cx="2677175" cy="5084850"/>
          </a:xfrm>
        </p:grpSpPr>
        <p:sp>
          <p:nvSpPr>
            <p:cNvPr id="552" name="Google Shape;552;p17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7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7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7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7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3" name="Google Shape;563;p17"/>
          <p:cNvGrpSpPr/>
          <p:nvPr/>
        </p:nvGrpSpPr>
        <p:grpSpPr>
          <a:xfrm rot="-5109793" flipH="1">
            <a:off x="8150804" y="-40746"/>
            <a:ext cx="1200509" cy="1177479"/>
            <a:chOff x="1124025" y="238125"/>
            <a:chExt cx="5272075" cy="5173200"/>
          </a:xfrm>
        </p:grpSpPr>
        <p:sp>
          <p:nvSpPr>
            <p:cNvPr id="564" name="Google Shape;564;p17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7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7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7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7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7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7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7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7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7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7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7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7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7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7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" name="Google Shape;580;p17"/>
          <p:cNvGrpSpPr/>
          <p:nvPr/>
        </p:nvGrpSpPr>
        <p:grpSpPr>
          <a:xfrm rot="1564534" flipH="1">
            <a:off x="8523966" y="-115808"/>
            <a:ext cx="1075451" cy="2271781"/>
            <a:chOff x="2773725" y="240525"/>
            <a:chExt cx="2096325" cy="5101625"/>
          </a:xfrm>
        </p:grpSpPr>
        <p:sp>
          <p:nvSpPr>
            <p:cNvPr id="581" name="Google Shape;581;p17"/>
            <p:cNvSpPr/>
            <p:nvPr/>
          </p:nvSpPr>
          <p:spPr>
            <a:xfrm>
              <a:off x="2773725" y="240525"/>
              <a:ext cx="2096325" cy="5101625"/>
            </a:xfrm>
            <a:custGeom>
              <a:avLst/>
              <a:gdLst/>
              <a:ahLst/>
              <a:cxnLst/>
              <a:rect l="l" t="t" r="r" b="b"/>
              <a:pathLst>
                <a:path w="83853" h="204065" extrusionOk="0">
                  <a:moveTo>
                    <a:pt x="34110" y="0"/>
                  </a:moveTo>
                  <a:cubicBezTo>
                    <a:pt x="28906" y="0"/>
                    <a:pt x="23698" y="1120"/>
                    <a:pt x="18864" y="3391"/>
                  </a:cubicBezTo>
                  <a:cubicBezTo>
                    <a:pt x="9670" y="17023"/>
                    <a:pt x="4756" y="33033"/>
                    <a:pt x="2379" y="49518"/>
                  </a:cubicBezTo>
                  <a:cubicBezTo>
                    <a:pt x="1" y="66637"/>
                    <a:pt x="159" y="83914"/>
                    <a:pt x="477" y="101192"/>
                  </a:cubicBezTo>
                  <a:cubicBezTo>
                    <a:pt x="5390" y="91206"/>
                    <a:pt x="12365" y="82171"/>
                    <a:pt x="20607" y="74721"/>
                  </a:cubicBezTo>
                  <a:lnTo>
                    <a:pt x="20607" y="74721"/>
                  </a:lnTo>
                  <a:cubicBezTo>
                    <a:pt x="19498" y="85658"/>
                    <a:pt x="14108" y="95485"/>
                    <a:pt x="9512" y="105630"/>
                  </a:cubicBezTo>
                  <a:cubicBezTo>
                    <a:pt x="5073" y="115775"/>
                    <a:pt x="1428" y="126870"/>
                    <a:pt x="4281" y="137649"/>
                  </a:cubicBezTo>
                  <a:cubicBezTo>
                    <a:pt x="7609" y="128455"/>
                    <a:pt x="13633" y="120530"/>
                    <a:pt x="21558" y="115141"/>
                  </a:cubicBezTo>
                  <a:lnTo>
                    <a:pt x="21558" y="115141"/>
                  </a:lnTo>
                  <a:cubicBezTo>
                    <a:pt x="13316" y="145892"/>
                    <a:pt x="19815" y="178703"/>
                    <a:pt x="39153" y="204065"/>
                  </a:cubicBezTo>
                  <a:cubicBezTo>
                    <a:pt x="48980" y="177118"/>
                    <a:pt x="53101" y="148586"/>
                    <a:pt x="51199" y="120054"/>
                  </a:cubicBezTo>
                  <a:lnTo>
                    <a:pt x="51199" y="120054"/>
                  </a:lnTo>
                  <a:cubicBezTo>
                    <a:pt x="58174" y="126078"/>
                    <a:pt x="62136" y="134796"/>
                    <a:pt x="62295" y="143989"/>
                  </a:cubicBezTo>
                  <a:cubicBezTo>
                    <a:pt x="72756" y="122908"/>
                    <a:pt x="71171" y="97705"/>
                    <a:pt x="58015" y="78208"/>
                  </a:cubicBezTo>
                  <a:lnTo>
                    <a:pt x="58015" y="78208"/>
                  </a:lnTo>
                  <a:cubicBezTo>
                    <a:pt x="64673" y="79793"/>
                    <a:pt x="70537" y="84390"/>
                    <a:pt x="73708" y="90572"/>
                  </a:cubicBezTo>
                  <a:cubicBezTo>
                    <a:pt x="83852" y="76623"/>
                    <a:pt x="81474" y="57443"/>
                    <a:pt x="76244" y="40958"/>
                  </a:cubicBezTo>
                  <a:cubicBezTo>
                    <a:pt x="71805" y="26692"/>
                    <a:pt x="64831" y="11951"/>
                    <a:pt x="51675" y="4501"/>
                  </a:cubicBezTo>
                  <a:cubicBezTo>
                    <a:pt x="46219" y="1517"/>
                    <a:pt x="40167" y="0"/>
                    <a:pt x="34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7"/>
            <p:cNvSpPr/>
            <p:nvPr/>
          </p:nvSpPr>
          <p:spPr>
            <a:xfrm>
              <a:off x="3534575" y="380775"/>
              <a:ext cx="321000" cy="4933650"/>
            </a:xfrm>
            <a:custGeom>
              <a:avLst/>
              <a:gdLst/>
              <a:ahLst/>
              <a:cxnLst/>
              <a:rect l="l" t="t" r="r" b="b"/>
              <a:pathLst>
                <a:path w="12840" h="197346" extrusionOk="0">
                  <a:moveTo>
                    <a:pt x="793" y="0"/>
                  </a:moveTo>
                  <a:lnTo>
                    <a:pt x="793" y="0"/>
                  </a:lnTo>
                  <a:cubicBezTo>
                    <a:pt x="6500" y="6341"/>
                    <a:pt x="9987" y="14108"/>
                    <a:pt x="10779" y="22509"/>
                  </a:cubicBezTo>
                  <a:cubicBezTo>
                    <a:pt x="11572" y="30910"/>
                    <a:pt x="11572" y="39311"/>
                    <a:pt x="10462" y="47553"/>
                  </a:cubicBezTo>
                  <a:cubicBezTo>
                    <a:pt x="8877" y="64355"/>
                    <a:pt x="6182" y="80840"/>
                    <a:pt x="3805" y="97484"/>
                  </a:cubicBezTo>
                  <a:cubicBezTo>
                    <a:pt x="1269" y="114127"/>
                    <a:pt x="1" y="131088"/>
                    <a:pt x="159" y="147890"/>
                  </a:cubicBezTo>
                  <a:cubicBezTo>
                    <a:pt x="159" y="156291"/>
                    <a:pt x="952" y="164692"/>
                    <a:pt x="2220" y="173093"/>
                  </a:cubicBezTo>
                  <a:cubicBezTo>
                    <a:pt x="3646" y="181336"/>
                    <a:pt x="5865" y="189578"/>
                    <a:pt x="8877" y="197345"/>
                  </a:cubicBezTo>
                  <a:cubicBezTo>
                    <a:pt x="3805" y="181336"/>
                    <a:pt x="1427" y="164692"/>
                    <a:pt x="1586" y="147890"/>
                  </a:cubicBezTo>
                  <a:cubicBezTo>
                    <a:pt x="1903" y="131088"/>
                    <a:pt x="3171" y="114286"/>
                    <a:pt x="5865" y="97801"/>
                  </a:cubicBezTo>
                  <a:cubicBezTo>
                    <a:pt x="8085" y="81157"/>
                    <a:pt x="10779" y="64514"/>
                    <a:pt x="12047" y="47712"/>
                  </a:cubicBezTo>
                  <a:cubicBezTo>
                    <a:pt x="12840" y="39311"/>
                    <a:pt x="12840" y="30751"/>
                    <a:pt x="11730" y="22509"/>
                  </a:cubicBezTo>
                  <a:cubicBezTo>
                    <a:pt x="10304" y="14108"/>
                    <a:pt x="6975" y="5707"/>
                    <a:pt x="79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7"/>
            <p:cNvSpPr/>
            <p:nvPr/>
          </p:nvSpPr>
          <p:spPr>
            <a:xfrm>
              <a:off x="3154150" y="2207600"/>
              <a:ext cx="582550" cy="939200"/>
            </a:xfrm>
            <a:custGeom>
              <a:avLst/>
              <a:gdLst/>
              <a:ahLst/>
              <a:cxnLst/>
              <a:rect l="l" t="t" r="r" b="b"/>
              <a:pathLst>
                <a:path w="23302" h="37568" extrusionOk="0">
                  <a:moveTo>
                    <a:pt x="23302" y="0"/>
                  </a:moveTo>
                  <a:cubicBezTo>
                    <a:pt x="17595" y="4914"/>
                    <a:pt x="12682" y="10621"/>
                    <a:pt x="8719" y="17119"/>
                  </a:cubicBezTo>
                  <a:cubicBezTo>
                    <a:pt x="4756" y="23460"/>
                    <a:pt x="1744" y="30434"/>
                    <a:pt x="1" y="37567"/>
                  </a:cubicBezTo>
                  <a:cubicBezTo>
                    <a:pt x="6183" y="24094"/>
                    <a:pt x="13950" y="11572"/>
                    <a:pt x="2330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7"/>
            <p:cNvSpPr/>
            <p:nvPr/>
          </p:nvSpPr>
          <p:spPr>
            <a:xfrm>
              <a:off x="3804050" y="2116450"/>
              <a:ext cx="598400" cy="1165075"/>
            </a:xfrm>
            <a:custGeom>
              <a:avLst/>
              <a:gdLst/>
              <a:ahLst/>
              <a:cxnLst/>
              <a:rect l="l" t="t" r="r" b="b"/>
              <a:pathLst>
                <a:path w="23936" h="46603" extrusionOk="0">
                  <a:moveTo>
                    <a:pt x="0" y="1"/>
                  </a:moveTo>
                  <a:cubicBezTo>
                    <a:pt x="3012" y="3329"/>
                    <a:pt x="5707" y="6817"/>
                    <a:pt x="8401" y="10304"/>
                  </a:cubicBezTo>
                  <a:cubicBezTo>
                    <a:pt x="10779" y="13950"/>
                    <a:pt x="13156" y="17754"/>
                    <a:pt x="15059" y="21717"/>
                  </a:cubicBezTo>
                  <a:cubicBezTo>
                    <a:pt x="17119" y="25679"/>
                    <a:pt x="18863" y="29642"/>
                    <a:pt x="20289" y="33763"/>
                  </a:cubicBezTo>
                  <a:lnTo>
                    <a:pt x="21399" y="36933"/>
                  </a:lnTo>
                  <a:lnTo>
                    <a:pt x="22350" y="40104"/>
                  </a:lnTo>
                  <a:lnTo>
                    <a:pt x="23143" y="43432"/>
                  </a:lnTo>
                  <a:cubicBezTo>
                    <a:pt x="23460" y="44383"/>
                    <a:pt x="23777" y="45493"/>
                    <a:pt x="23935" y="46603"/>
                  </a:cubicBezTo>
                  <a:cubicBezTo>
                    <a:pt x="23935" y="44383"/>
                    <a:pt x="23618" y="42164"/>
                    <a:pt x="23301" y="39945"/>
                  </a:cubicBezTo>
                  <a:lnTo>
                    <a:pt x="22667" y="36616"/>
                  </a:lnTo>
                  <a:lnTo>
                    <a:pt x="21716" y="33288"/>
                  </a:lnTo>
                  <a:cubicBezTo>
                    <a:pt x="20606" y="29008"/>
                    <a:pt x="18863" y="24887"/>
                    <a:pt x="16802" y="20924"/>
                  </a:cubicBezTo>
                  <a:cubicBezTo>
                    <a:pt x="14742" y="16961"/>
                    <a:pt x="12364" y="13157"/>
                    <a:pt x="9511" y="9511"/>
                  </a:cubicBezTo>
                  <a:cubicBezTo>
                    <a:pt x="6816" y="6024"/>
                    <a:pt x="3646" y="2854"/>
                    <a:pt x="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7"/>
            <p:cNvSpPr/>
            <p:nvPr/>
          </p:nvSpPr>
          <p:spPr>
            <a:xfrm>
              <a:off x="3827825" y="880075"/>
              <a:ext cx="681600" cy="1141300"/>
            </a:xfrm>
            <a:custGeom>
              <a:avLst/>
              <a:gdLst/>
              <a:ahLst/>
              <a:cxnLst/>
              <a:rect l="l" t="t" r="r" b="b"/>
              <a:pathLst>
                <a:path w="27264" h="45652" extrusionOk="0">
                  <a:moveTo>
                    <a:pt x="0" y="1"/>
                  </a:moveTo>
                  <a:cubicBezTo>
                    <a:pt x="3329" y="3171"/>
                    <a:pt x="6341" y="6499"/>
                    <a:pt x="9194" y="9987"/>
                  </a:cubicBezTo>
                  <a:cubicBezTo>
                    <a:pt x="12047" y="13474"/>
                    <a:pt x="14583" y="17120"/>
                    <a:pt x="16961" y="21082"/>
                  </a:cubicBezTo>
                  <a:cubicBezTo>
                    <a:pt x="19180" y="24887"/>
                    <a:pt x="21240" y="28849"/>
                    <a:pt x="22826" y="32971"/>
                  </a:cubicBezTo>
                  <a:lnTo>
                    <a:pt x="24094" y="35982"/>
                  </a:lnTo>
                  <a:lnTo>
                    <a:pt x="25203" y="39153"/>
                  </a:lnTo>
                  <a:lnTo>
                    <a:pt x="26313" y="42481"/>
                  </a:lnTo>
                  <a:cubicBezTo>
                    <a:pt x="26630" y="43432"/>
                    <a:pt x="26947" y="44542"/>
                    <a:pt x="27264" y="45651"/>
                  </a:cubicBezTo>
                  <a:cubicBezTo>
                    <a:pt x="27105" y="44542"/>
                    <a:pt x="26947" y="43432"/>
                    <a:pt x="26788" y="42323"/>
                  </a:cubicBezTo>
                  <a:lnTo>
                    <a:pt x="26154" y="38994"/>
                  </a:lnTo>
                  <a:lnTo>
                    <a:pt x="25362" y="35665"/>
                  </a:lnTo>
                  <a:lnTo>
                    <a:pt x="24252" y="32337"/>
                  </a:lnTo>
                  <a:cubicBezTo>
                    <a:pt x="22826" y="28057"/>
                    <a:pt x="20923" y="23777"/>
                    <a:pt x="18546" y="19973"/>
                  </a:cubicBezTo>
                  <a:cubicBezTo>
                    <a:pt x="16168" y="16010"/>
                    <a:pt x="13474" y="12364"/>
                    <a:pt x="10303" y="8877"/>
                  </a:cubicBezTo>
                  <a:cubicBezTo>
                    <a:pt x="7292" y="5548"/>
                    <a:pt x="3805" y="2537"/>
                    <a:pt x="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7"/>
            <p:cNvSpPr/>
            <p:nvPr/>
          </p:nvSpPr>
          <p:spPr>
            <a:xfrm>
              <a:off x="2995650" y="681950"/>
              <a:ext cx="701425" cy="1390950"/>
            </a:xfrm>
            <a:custGeom>
              <a:avLst/>
              <a:gdLst/>
              <a:ahLst/>
              <a:cxnLst/>
              <a:rect l="l" t="t" r="r" b="b"/>
              <a:pathLst>
                <a:path w="28057" h="55638" extrusionOk="0">
                  <a:moveTo>
                    <a:pt x="28057" y="0"/>
                  </a:moveTo>
                  <a:lnTo>
                    <a:pt x="28057" y="0"/>
                  </a:lnTo>
                  <a:cubicBezTo>
                    <a:pt x="24411" y="3804"/>
                    <a:pt x="21082" y="7767"/>
                    <a:pt x="18070" y="12205"/>
                  </a:cubicBezTo>
                  <a:cubicBezTo>
                    <a:pt x="15059" y="16485"/>
                    <a:pt x="12206" y="20923"/>
                    <a:pt x="9987" y="25679"/>
                  </a:cubicBezTo>
                  <a:cubicBezTo>
                    <a:pt x="7450" y="30434"/>
                    <a:pt x="5548" y="35348"/>
                    <a:pt x="3805" y="40262"/>
                  </a:cubicBezTo>
                  <a:cubicBezTo>
                    <a:pt x="3012" y="42798"/>
                    <a:pt x="2220" y="45334"/>
                    <a:pt x="1586" y="47870"/>
                  </a:cubicBezTo>
                  <a:cubicBezTo>
                    <a:pt x="952" y="50406"/>
                    <a:pt x="317" y="52942"/>
                    <a:pt x="0" y="55637"/>
                  </a:cubicBezTo>
                  <a:cubicBezTo>
                    <a:pt x="476" y="54369"/>
                    <a:pt x="793" y="53101"/>
                    <a:pt x="1269" y="51833"/>
                  </a:cubicBezTo>
                  <a:lnTo>
                    <a:pt x="2537" y="48187"/>
                  </a:lnTo>
                  <a:cubicBezTo>
                    <a:pt x="3329" y="45651"/>
                    <a:pt x="4280" y="43273"/>
                    <a:pt x="5231" y="40896"/>
                  </a:cubicBezTo>
                  <a:cubicBezTo>
                    <a:pt x="7292" y="35982"/>
                    <a:pt x="9352" y="31227"/>
                    <a:pt x="11730" y="26630"/>
                  </a:cubicBezTo>
                  <a:cubicBezTo>
                    <a:pt x="13949" y="22033"/>
                    <a:pt x="16485" y="17436"/>
                    <a:pt x="19339" y="12998"/>
                  </a:cubicBezTo>
                  <a:cubicBezTo>
                    <a:pt x="22033" y="8560"/>
                    <a:pt x="25045" y="4280"/>
                    <a:pt x="2805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7"/>
            <p:cNvSpPr/>
            <p:nvPr/>
          </p:nvSpPr>
          <p:spPr>
            <a:xfrm>
              <a:off x="3633650" y="2972400"/>
              <a:ext cx="225900" cy="1422650"/>
            </a:xfrm>
            <a:custGeom>
              <a:avLst/>
              <a:gdLst/>
              <a:ahLst/>
              <a:cxnLst/>
              <a:rect l="l" t="t" r="r" b="b"/>
              <a:pathLst>
                <a:path w="9036" h="56906" extrusionOk="0">
                  <a:moveTo>
                    <a:pt x="1110" y="1"/>
                  </a:moveTo>
                  <a:cubicBezTo>
                    <a:pt x="317" y="4756"/>
                    <a:pt x="0" y="9670"/>
                    <a:pt x="159" y="14425"/>
                  </a:cubicBezTo>
                  <a:cubicBezTo>
                    <a:pt x="159" y="24253"/>
                    <a:pt x="1427" y="33922"/>
                    <a:pt x="4122" y="43274"/>
                  </a:cubicBezTo>
                  <a:cubicBezTo>
                    <a:pt x="4756" y="45652"/>
                    <a:pt x="5390" y="47871"/>
                    <a:pt x="6341" y="50248"/>
                  </a:cubicBezTo>
                  <a:cubicBezTo>
                    <a:pt x="7133" y="52468"/>
                    <a:pt x="7926" y="54687"/>
                    <a:pt x="9035" y="56906"/>
                  </a:cubicBezTo>
                  <a:cubicBezTo>
                    <a:pt x="8718" y="55796"/>
                    <a:pt x="8401" y="54687"/>
                    <a:pt x="8084" y="53419"/>
                  </a:cubicBezTo>
                  <a:lnTo>
                    <a:pt x="7133" y="49931"/>
                  </a:lnTo>
                  <a:cubicBezTo>
                    <a:pt x="6658" y="47554"/>
                    <a:pt x="6024" y="45335"/>
                    <a:pt x="5548" y="42957"/>
                  </a:cubicBezTo>
                  <a:cubicBezTo>
                    <a:pt x="4597" y="38202"/>
                    <a:pt x="3646" y="33446"/>
                    <a:pt x="3012" y="28691"/>
                  </a:cubicBezTo>
                  <a:cubicBezTo>
                    <a:pt x="2378" y="23936"/>
                    <a:pt x="1902" y="19180"/>
                    <a:pt x="1585" y="14425"/>
                  </a:cubicBezTo>
                  <a:cubicBezTo>
                    <a:pt x="1268" y="9670"/>
                    <a:pt x="1110" y="4915"/>
                    <a:pt x="111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6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8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8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2213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591" name="Google Shape;591;p18"/>
          <p:cNvGrpSpPr/>
          <p:nvPr/>
        </p:nvGrpSpPr>
        <p:grpSpPr>
          <a:xfrm rot="5701928">
            <a:off x="506735" y="-682108"/>
            <a:ext cx="878626" cy="1822072"/>
            <a:chOff x="2479375" y="241250"/>
            <a:chExt cx="2454400" cy="5089875"/>
          </a:xfrm>
        </p:grpSpPr>
        <p:sp>
          <p:nvSpPr>
            <p:cNvPr id="592" name="Google Shape;592;p18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8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8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8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18"/>
          <p:cNvGrpSpPr/>
          <p:nvPr/>
        </p:nvGrpSpPr>
        <p:grpSpPr>
          <a:xfrm>
            <a:off x="-251310" y="3998099"/>
            <a:ext cx="1235774" cy="1212598"/>
            <a:chOff x="1124025" y="238125"/>
            <a:chExt cx="5272075" cy="5173200"/>
          </a:xfrm>
        </p:grpSpPr>
        <p:sp>
          <p:nvSpPr>
            <p:cNvPr id="599" name="Google Shape;599;p18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8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8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8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8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8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8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8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8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8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8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8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8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8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8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8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" name="Google Shape;615;p18"/>
          <p:cNvGrpSpPr/>
          <p:nvPr/>
        </p:nvGrpSpPr>
        <p:grpSpPr>
          <a:xfrm rot="2437738" flipH="1">
            <a:off x="600300" y="4027405"/>
            <a:ext cx="955096" cy="1696746"/>
            <a:chOff x="2344925" y="238125"/>
            <a:chExt cx="2835925" cy="5038075"/>
          </a:xfrm>
        </p:grpSpPr>
        <p:sp>
          <p:nvSpPr>
            <p:cNvPr id="616" name="Google Shape;616;p18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8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8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8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8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8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8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8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8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8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18"/>
          <p:cNvGrpSpPr/>
          <p:nvPr/>
        </p:nvGrpSpPr>
        <p:grpSpPr>
          <a:xfrm rot="973152" flipH="1">
            <a:off x="-341820" y="65832"/>
            <a:ext cx="1965476" cy="1601522"/>
            <a:chOff x="508050" y="242250"/>
            <a:chExt cx="6512250" cy="5147800"/>
          </a:xfrm>
        </p:grpSpPr>
        <p:sp>
          <p:nvSpPr>
            <p:cNvPr id="627" name="Google Shape;627;p18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8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8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8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8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8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8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6_1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9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9"/>
          <p:cNvSpPr txBox="1">
            <a:spLocks noGrp="1"/>
          </p:cNvSpPr>
          <p:nvPr>
            <p:ph type="title"/>
          </p:nvPr>
        </p:nvSpPr>
        <p:spPr>
          <a:xfrm flipH="1">
            <a:off x="6323517" y="2285400"/>
            <a:ext cx="2213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637" name="Google Shape;637;p19"/>
          <p:cNvGrpSpPr/>
          <p:nvPr/>
        </p:nvGrpSpPr>
        <p:grpSpPr>
          <a:xfrm rot="-5098072">
            <a:off x="7905881" y="4010612"/>
            <a:ext cx="878626" cy="1822072"/>
            <a:chOff x="2479375" y="241250"/>
            <a:chExt cx="2454400" cy="5089875"/>
          </a:xfrm>
        </p:grpSpPr>
        <p:sp>
          <p:nvSpPr>
            <p:cNvPr id="638" name="Google Shape;638;p19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9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9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9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9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9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19"/>
          <p:cNvGrpSpPr/>
          <p:nvPr/>
        </p:nvGrpSpPr>
        <p:grpSpPr>
          <a:xfrm rot="10800000">
            <a:off x="8306777" y="-60121"/>
            <a:ext cx="1235774" cy="1212598"/>
            <a:chOff x="1124025" y="238125"/>
            <a:chExt cx="5272075" cy="5173200"/>
          </a:xfrm>
        </p:grpSpPr>
        <p:sp>
          <p:nvSpPr>
            <p:cNvPr id="645" name="Google Shape;645;p19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9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9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9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9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9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9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9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9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9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9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9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9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9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9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9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19"/>
          <p:cNvGrpSpPr/>
          <p:nvPr/>
        </p:nvGrpSpPr>
        <p:grpSpPr>
          <a:xfrm rot="-8362262" flipH="1">
            <a:off x="7735845" y="-573575"/>
            <a:ext cx="955096" cy="1696746"/>
            <a:chOff x="2344925" y="238125"/>
            <a:chExt cx="2835925" cy="5038075"/>
          </a:xfrm>
        </p:grpSpPr>
        <p:sp>
          <p:nvSpPr>
            <p:cNvPr id="662" name="Google Shape;662;p19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9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9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9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9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9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9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9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9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9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" name="Google Shape;672;p19"/>
          <p:cNvGrpSpPr/>
          <p:nvPr/>
        </p:nvGrpSpPr>
        <p:grpSpPr>
          <a:xfrm rot="-9826848" flipH="1">
            <a:off x="7667586" y="3483223"/>
            <a:ext cx="1965476" cy="1601522"/>
            <a:chOff x="508050" y="242250"/>
            <a:chExt cx="6512250" cy="5147800"/>
          </a:xfrm>
        </p:grpSpPr>
        <p:sp>
          <p:nvSpPr>
            <p:cNvPr id="673" name="Google Shape;673;p19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9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9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9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9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9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9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5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0" name="Google Shape;880;p25"/>
          <p:cNvGrpSpPr/>
          <p:nvPr/>
        </p:nvGrpSpPr>
        <p:grpSpPr>
          <a:xfrm rot="3495498">
            <a:off x="1077319" y="3886487"/>
            <a:ext cx="943465" cy="1935062"/>
            <a:chOff x="2392800" y="238125"/>
            <a:chExt cx="2677175" cy="5084850"/>
          </a:xfrm>
        </p:grpSpPr>
        <p:sp>
          <p:nvSpPr>
            <p:cNvPr id="881" name="Google Shape;881;p25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5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5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5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5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5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5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5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5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5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5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" name="Google Shape;892;p25"/>
          <p:cNvGrpSpPr/>
          <p:nvPr/>
        </p:nvGrpSpPr>
        <p:grpSpPr>
          <a:xfrm rot="5689774" flipH="1">
            <a:off x="45967" y="3687966"/>
            <a:ext cx="1484086" cy="1456253"/>
            <a:chOff x="1124025" y="238125"/>
            <a:chExt cx="5272075" cy="5173200"/>
          </a:xfrm>
        </p:grpSpPr>
        <p:sp>
          <p:nvSpPr>
            <p:cNvPr id="893" name="Google Shape;893;p25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5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5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5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5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5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5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5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5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5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5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5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5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5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5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9" name="Google Shape;909;p25"/>
          <p:cNvGrpSpPr/>
          <p:nvPr/>
        </p:nvGrpSpPr>
        <p:grpSpPr>
          <a:xfrm rot="-10008670" flipH="1">
            <a:off x="-261585" y="2427255"/>
            <a:ext cx="1330411" cy="2809652"/>
            <a:chOff x="2773725" y="240525"/>
            <a:chExt cx="2096325" cy="5101625"/>
          </a:xfrm>
        </p:grpSpPr>
        <p:sp>
          <p:nvSpPr>
            <p:cNvPr id="910" name="Google Shape;910;p25"/>
            <p:cNvSpPr/>
            <p:nvPr/>
          </p:nvSpPr>
          <p:spPr>
            <a:xfrm>
              <a:off x="2773725" y="240525"/>
              <a:ext cx="2096325" cy="5101625"/>
            </a:xfrm>
            <a:custGeom>
              <a:avLst/>
              <a:gdLst/>
              <a:ahLst/>
              <a:cxnLst/>
              <a:rect l="l" t="t" r="r" b="b"/>
              <a:pathLst>
                <a:path w="83853" h="204065" extrusionOk="0">
                  <a:moveTo>
                    <a:pt x="34110" y="0"/>
                  </a:moveTo>
                  <a:cubicBezTo>
                    <a:pt x="28906" y="0"/>
                    <a:pt x="23698" y="1120"/>
                    <a:pt x="18864" y="3391"/>
                  </a:cubicBezTo>
                  <a:cubicBezTo>
                    <a:pt x="9670" y="17023"/>
                    <a:pt x="4756" y="33033"/>
                    <a:pt x="2379" y="49518"/>
                  </a:cubicBezTo>
                  <a:cubicBezTo>
                    <a:pt x="1" y="66637"/>
                    <a:pt x="159" y="83914"/>
                    <a:pt x="477" y="101192"/>
                  </a:cubicBezTo>
                  <a:cubicBezTo>
                    <a:pt x="5390" y="91206"/>
                    <a:pt x="12365" y="82171"/>
                    <a:pt x="20607" y="74721"/>
                  </a:cubicBezTo>
                  <a:lnTo>
                    <a:pt x="20607" y="74721"/>
                  </a:lnTo>
                  <a:cubicBezTo>
                    <a:pt x="19498" y="85658"/>
                    <a:pt x="14108" y="95485"/>
                    <a:pt x="9512" y="105630"/>
                  </a:cubicBezTo>
                  <a:cubicBezTo>
                    <a:pt x="5073" y="115775"/>
                    <a:pt x="1428" y="126870"/>
                    <a:pt x="4281" y="137649"/>
                  </a:cubicBezTo>
                  <a:cubicBezTo>
                    <a:pt x="7609" y="128455"/>
                    <a:pt x="13633" y="120530"/>
                    <a:pt x="21558" y="115141"/>
                  </a:cubicBezTo>
                  <a:lnTo>
                    <a:pt x="21558" y="115141"/>
                  </a:lnTo>
                  <a:cubicBezTo>
                    <a:pt x="13316" y="145892"/>
                    <a:pt x="19815" y="178703"/>
                    <a:pt x="39153" y="204065"/>
                  </a:cubicBezTo>
                  <a:cubicBezTo>
                    <a:pt x="48980" y="177118"/>
                    <a:pt x="53101" y="148586"/>
                    <a:pt x="51199" y="120054"/>
                  </a:cubicBezTo>
                  <a:lnTo>
                    <a:pt x="51199" y="120054"/>
                  </a:lnTo>
                  <a:cubicBezTo>
                    <a:pt x="58174" y="126078"/>
                    <a:pt x="62136" y="134796"/>
                    <a:pt x="62295" y="143989"/>
                  </a:cubicBezTo>
                  <a:cubicBezTo>
                    <a:pt x="72756" y="122908"/>
                    <a:pt x="71171" y="97705"/>
                    <a:pt x="58015" y="78208"/>
                  </a:cubicBezTo>
                  <a:lnTo>
                    <a:pt x="58015" y="78208"/>
                  </a:lnTo>
                  <a:cubicBezTo>
                    <a:pt x="64673" y="79793"/>
                    <a:pt x="70537" y="84390"/>
                    <a:pt x="73708" y="90572"/>
                  </a:cubicBezTo>
                  <a:cubicBezTo>
                    <a:pt x="83852" y="76623"/>
                    <a:pt x="81474" y="57443"/>
                    <a:pt x="76244" y="40958"/>
                  </a:cubicBezTo>
                  <a:cubicBezTo>
                    <a:pt x="71805" y="26692"/>
                    <a:pt x="64831" y="11951"/>
                    <a:pt x="51675" y="4501"/>
                  </a:cubicBezTo>
                  <a:cubicBezTo>
                    <a:pt x="46219" y="1517"/>
                    <a:pt x="40167" y="0"/>
                    <a:pt x="341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5"/>
            <p:cNvSpPr/>
            <p:nvPr/>
          </p:nvSpPr>
          <p:spPr>
            <a:xfrm>
              <a:off x="3534575" y="380775"/>
              <a:ext cx="321000" cy="4933650"/>
            </a:xfrm>
            <a:custGeom>
              <a:avLst/>
              <a:gdLst/>
              <a:ahLst/>
              <a:cxnLst/>
              <a:rect l="l" t="t" r="r" b="b"/>
              <a:pathLst>
                <a:path w="12840" h="197346" extrusionOk="0">
                  <a:moveTo>
                    <a:pt x="793" y="0"/>
                  </a:moveTo>
                  <a:lnTo>
                    <a:pt x="793" y="0"/>
                  </a:lnTo>
                  <a:cubicBezTo>
                    <a:pt x="6500" y="6341"/>
                    <a:pt x="9987" y="14108"/>
                    <a:pt x="10779" y="22509"/>
                  </a:cubicBezTo>
                  <a:cubicBezTo>
                    <a:pt x="11572" y="30910"/>
                    <a:pt x="11572" y="39311"/>
                    <a:pt x="10462" y="47553"/>
                  </a:cubicBezTo>
                  <a:cubicBezTo>
                    <a:pt x="8877" y="64355"/>
                    <a:pt x="6182" y="80840"/>
                    <a:pt x="3805" y="97484"/>
                  </a:cubicBezTo>
                  <a:cubicBezTo>
                    <a:pt x="1269" y="114127"/>
                    <a:pt x="1" y="131088"/>
                    <a:pt x="159" y="147890"/>
                  </a:cubicBezTo>
                  <a:cubicBezTo>
                    <a:pt x="159" y="156291"/>
                    <a:pt x="952" y="164692"/>
                    <a:pt x="2220" y="173093"/>
                  </a:cubicBezTo>
                  <a:cubicBezTo>
                    <a:pt x="3646" y="181336"/>
                    <a:pt x="5865" y="189578"/>
                    <a:pt x="8877" y="197345"/>
                  </a:cubicBezTo>
                  <a:cubicBezTo>
                    <a:pt x="3805" y="181336"/>
                    <a:pt x="1427" y="164692"/>
                    <a:pt x="1586" y="147890"/>
                  </a:cubicBezTo>
                  <a:cubicBezTo>
                    <a:pt x="1903" y="131088"/>
                    <a:pt x="3171" y="114286"/>
                    <a:pt x="5865" y="97801"/>
                  </a:cubicBezTo>
                  <a:cubicBezTo>
                    <a:pt x="8085" y="81157"/>
                    <a:pt x="10779" y="64514"/>
                    <a:pt x="12047" y="47712"/>
                  </a:cubicBezTo>
                  <a:cubicBezTo>
                    <a:pt x="12840" y="39311"/>
                    <a:pt x="12840" y="30751"/>
                    <a:pt x="11730" y="22509"/>
                  </a:cubicBezTo>
                  <a:cubicBezTo>
                    <a:pt x="10304" y="14108"/>
                    <a:pt x="6975" y="5707"/>
                    <a:pt x="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5"/>
            <p:cNvSpPr/>
            <p:nvPr/>
          </p:nvSpPr>
          <p:spPr>
            <a:xfrm>
              <a:off x="3154150" y="2207600"/>
              <a:ext cx="582550" cy="939200"/>
            </a:xfrm>
            <a:custGeom>
              <a:avLst/>
              <a:gdLst/>
              <a:ahLst/>
              <a:cxnLst/>
              <a:rect l="l" t="t" r="r" b="b"/>
              <a:pathLst>
                <a:path w="23302" h="37568" extrusionOk="0">
                  <a:moveTo>
                    <a:pt x="23302" y="0"/>
                  </a:moveTo>
                  <a:cubicBezTo>
                    <a:pt x="17595" y="4914"/>
                    <a:pt x="12682" y="10621"/>
                    <a:pt x="8719" y="17119"/>
                  </a:cubicBezTo>
                  <a:cubicBezTo>
                    <a:pt x="4756" y="23460"/>
                    <a:pt x="1744" y="30434"/>
                    <a:pt x="1" y="37567"/>
                  </a:cubicBezTo>
                  <a:cubicBezTo>
                    <a:pt x="6183" y="24094"/>
                    <a:pt x="13950" y="11572"/>
                    <a:pt x="23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>
              <a:off x="3804050" y="2116450"/>
              <a:ext cx="598400" cy="1165075"/>
            </a:xfrm>
            <a:custGeom>
              <a:avLst/>
              <a:gdLst/>
              <a:ahLst/>
              <a:cxnLst/>
              <a:rect l="l" t="t" r="r" b="b"/>
              <a:pathLst>
                <a:path w="23936" h="46603" extrusionOk="0">
                  <a:moveTo>
                    <a:pt x="0" y="1"/>
                  </a:moveTo>
                  <a:cubicBezTo>
                    <a:pt x="3012" y="3329"/>
                    <a:pt x="5707" y="6817"/>
                    <a:pt x="8401" y="10304"/>
                  </a:cubicBezTo>
                  <a:cubicBezTo>
                    <a:pt x="10779" y="13950"/>
                    <a:pt x="13156" y="17754"/>
                    <a:pt x="15059" y="21717"/>
                  </a:cubicBezTo>
                  <a:cubicBezTo>
                    <a:pt x="17119" y="25679"/>
                    <a:pt x="18863" y="29642"/>
                    <a:pt x="20289" y="33763"/>
                  </a:cubicBezTo>
                  <a:lnTo>
                    <a:pt x="21399" y="36933"/>
                  </a:lnTo>
                  <a:lnTo>
                    <a:pt x="22350" y="40104"/>
                  </a:lnTo>
                  <a:lnTo>
                    <a:pt x="23143" y="43432"/>
                  </a:lnTo>
                  <a:cubicBezTo>
                    <a:pt x="23460" y="44383"/>
                    <a:pt x="23777" y="45493"/>
                    <a:pt x="23935" y="46603"/>
                  </a:cubicBezTo>
                  <a:cubicBezTo>
                    <a:pt x="23935" y="44383"/>
                    <a:pt x="23618" y="42164"/>
                    <a:pt x="23301" y="39945"/>
                  </a:cubicBezTo>
                  <a:lnTo>
                    <a:pt x="22667" y="36616"/>
                  </a:lnTo>
                  <a:lnTo>
                    <a:pt x="21716" y="33288"/>
                  </a:lnTo>
                  <a:cubicBezTo>
                    <a:pt x="20606" y="29008"/>
                    <a:pt x="18863" y="24887"/>
                    <a:pt x="16802" y="20924"/>
                  </a:cubicBezTo>
                  <a:cubicBezTo>
                    <a:pt x="14742" y="16961"/>
                    <a:pt x="12364" y="13157"/>
                    <a:pt x="9511" y="9511"/>
                  </a:cubicBezTo>
                  <a:cubicBezTo>
                    <a:pt x="6816" y="6024"/>
                    <a:pt x="3646" y="2854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5"/>
            <p:cNvSpPr/>
            <p:nvPr/>
          </p:nvSpPr>
          <p:spPr>
            <a:xfrm>
              <a:off x="3827825" y="880075"/>
              <a:ext cx="681600" cy="1141300"/>
            </a:xfrm>
            <a:custGeom>
              <a:avLst/>
              <a:gdLst/>
              <a:ahLst/>
              <a:cxnLst/>
              <a:rect l="l" t="t" r="r" b="b"/>
              <a:pathLst>
                <a:path w="27264" h="45652" extrusionOk="0">
                  <a:moveTo>
                    <a:pt x="0" y="1"/>
                  </a:moveTo>
                  <a:cubicBezTo>
                    <a:pt x="3329" y="3171"/>
                    <a:pt x="6341" y="6499"/>
                    <a:pt x="9194" y="9987"/>
                  </a:cubicBezTo>
                  <a:cubicBezTo>
                    <a:pt x="12047" y="13474"/>
                    <a:pt x="14583" y="17120"/>
                    <a:pt x="16961" y="21082"/>
                  </a:cubicBezTo>
                  <a:cubicBezTo>
                    <a:pt x="19180" y="24887"/>
                    <a:pt x="21240" y="28849"/>
                    <a:pt x="22826" y="32971"/>
                  </a:cubicBezTo>
                  <a:lnTo>
                    <a:pt x="24094" y="35982"/>
                  </a:lnTo>
                  <a:lnTo>
                    <a:pt x="25203" y="39153"/>
                  </a:lnTo>
                  <a:lnTo>
                    <a:pt x="26313" y="42481"/>
                  </a:lnTo>
                  <a:cubicBezTo>
                    <a:pt x="26630" y="43432"/>
                    <a:pt x="26947" y="44542"/>
                    <a:pt x="27264" y="45651"/>
                  </a:cubicBezTo>
                  <a:cubicBezTo>
                    <a:pt x="27105" y="44542"/>
                    <a:pt x="26947" y="43432"/>
                    <a:pt x="26788" y="42323"/>
                  </a:cubicBezTo>
                  <a:lnTo>
                    <a:pt x="26154" y="38994"/>
                  </a:lnTo>
                  <a:lnTo>
                    <a:pt x="25362" y="35665"/>
                  </a:lnTo>
                  <a:lnTo>
                    <a:pt x="24252" y="32337"/>
                  </a:lnTo>
                  <a:cubicBezTo>
                    <a:pt x="22826" y="28057"/>
                    <a:pt x="20923" y="23777"/>
                    <a:pt x="18546" y="19973"/>
                  </a:cubicBezTo>
                  <a:cubicBezTo>
                    <a:pt x="16168" y="16010"/>
                    <a:pt x="13474" y="12364"/>
                    <a:pt x="10303" y="8877"/>
                  </a:cubicBezTo>
                  <a:cubicBezTo>
                    <a:pt x="7292" y="5548"/>
                    <a:pt x="3805" y="2537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5"/>
            <p:cNvSpPr/>
            <p:nvPr/>
          </p:nvSpPr>
          <p:spPr>
            <a:xfrm>
              <a:off x="2995650" y="681950"/>
              <a:ext cx="701425" cy="1390950"/>
            </a:xfrm>
            <a:custGeom>
              <a:avLst/>
              <a:gdLst/>
              <a:ahLst/>
              <a:cxnLst/>
              <a:rect l="l" t="t" r="r" b="b"/>
              <a:pathLst>
                <a:path w="28057" h="55638" extrusionOk="0">
                  <a:moveTo>
                    <a:pt x="28057" y="0"/>
                  </a:moveTo>
                  <a:lnTo>
                    <a:pt x="28057" y="0"/>
                  </a:lnTo>
                  <a:cubicBezTo>
                    <a:pt x="24411" y="3804"/>
                    <a:pt x="21082" y="7767"/>
                    <a:pt x="18070" y="12205"/>
                  </a:cubicBezTo>
                  <a:cubicBezTo>
                    <a:pt x="15059" y="16485"/>
                    <a:pt x="12206" y="20923"/>
                    <a:pt x="9987" y="25679"/>
                  </a:cubicBezTo>
                  <a:cubicBezTo>
                    <a:pt x="7450" y="30434"/>
                    <a:pt x="5548" y="35348"/>
                    <a:pt x="3805" y="40262"/>
                  </a:cubicBezTo>
                  <a:cubicBezTo>
                    <a:pt x="3012" y="42798"/>
                    <a:pt x="2220" y="45334"/>
                    <a:pt x="1586" y="47870"/>
                  </a:cubicBezTo>
                  <a:cubicBezTo>
                    <a:pt x="952" y="50406"/>
                    <a:pt x="317" y="52942"/>
                    <a:pt x="0" y="55637"/>
                  </a:cubicBezTo>
                  <a:cubicBezTo>
                    <a:pt x="476" y="54369"/>
                    <a:pt x="793" y="53101"/>
                    <a:pt x="1269" y="51833"/>
                  </a:cubicBezTo>
                  <a:lnTo>
                    <a:pt x="2537" y="48187"/>
                  </a:lnTo>
                  <a:cubicBezTo>
                    <a:pt x="3329" y="45651"/>
                    <a:pt x="4280" y="43273"/>
                    <a:pt x="5231" y="40896"/>
                  </a:cubicBezTo>
                  <a:cubicBezTo>
                    <a:pt x="7292" y="35982"/>
                    <a:pt x="9352" y="31227"/>
                    <a:pt x="11730" y="26630"/>
                  </a:cubicBezTo>
                  <a:cubicBezTo>
                    <a:pt x="13949" y="22033"/>
                    <a:pt x="16485" y="17436"/>
                    <a:pt x="19339" y="12998"/>
                  </a:cubicBezTo>
                  <a:cubicBezTo>
                    <a:pt x="22033" y="8560"/>
                    <a:pt x="25045" y="4280"/>
                    <a:pt x="28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>
              <a:off x="3633650" y="2972400"/>
              <a:ext cx="225900" cy="1422650"/>
            </a:xfrm>
            <a:custGeom>
              <a:avLst/>
              <a:gdLst/>
              <a:ahLst/>
              <a:cxnLst/>
              <a:rect l="l" t="t" r="r" b="b"/>
              <a:pathLst>
                <a:path w="9036" h="56906" extrusionOk="0">
                  <a:moveTo>
                    <a:pt x="1110" y="1"/>
                  </a:moveTo>
                  <a:cubicBezTo>
                    <a:pt x="317" y="4756"/>
                    <a:pt x="0" y="9670"/>
                    <a:pt x="159" y="14425"/>
                  </a:cubicBezTo>
                  <a:cubicBezTo>
                    <a:pt x="159" y="24253"/>
                    <a:pt x="1427" y="33922"/>
                    <a:pt x="4122" y="43274"/>
                  </a:cubicBezTo>
                  <a:cubicBezTo>
                    <a:pt x="4756" y="45652"/>
                    <a:pt x="5390" y="47871"/>
                    <a:pt x="6341" y="50248"/>
                  </a:cubicBezTo>
                  <a:cubicBezTo>
                    <a:pt x="7133" y="52468"/>
                    <a:pt x="7926" y="54687"/>
                    <a:pt x="9035" y="56906"/>
                  </a:cubicBezTo>
                  <a:cubicBezTo>
                    <a:pt x="8718" y="55796"/>
                    <a:pt x="8401" y="54687"/>
                    <a:pt x="8084" y="53419"/>
                  </a:cubicBezTo>
                  <a:lnTo>
                    <a:pt x="7133" y="49931"/>
                  </a:lnTo>
                  <a:cubicBezTo>
                    <a:pt x="6658" y="47554"/>
                    <a:pt x="6024" y="45335"/>
                    <a:pt x="5548" y="42957"/>
                  </a:cubicBezTo>
                  <a:cubicBezTo>
                    <a:pt x="4597" y="38202"/>
                    <a:pt x="3646" y="33446"/>
                    <a:pt x="3012" y="28691"/>
                  </a:cubicBezTo>
                  <a:cubicBezTo>
                    <a:pt x="2378" y="23936"/>
                    <a:pt x="1902" y="19180"/>
                    <a:pt x="1585" y="14425"/>
                  </a:cubicBezTo>
                  <a:cubicBezTo>
                    <a:pt x="1268" y="9670"/>
                    <a:pt x="1110" y="4915"/>
                    <a:pt x="11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917;p25"/>
          <p:cNvGrpSpPr/>
          <p:nvPr/>
        </p:nvGrpSpPr>
        <p:grpSpPr>
          <a:xfrm rot="-9140811" flipH="1">
            <a:off x="7026245" y="-589692"/>
            <a:ext cx="955048" cy="1696662"/>
            <a:chOff x="2344925" y="238125"/>
            <a:chExt cx="2835925" cy="5038075"/>
          </a:xfrm>
        </p:grpSpPr>
        <p:sp>
          <p:nvSpPr>
            <p:cNvPr id="918" name="Google Shape;918;p25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5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5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5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5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5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5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5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8" name="Google Shape;928;p25"/>
          <p:cNvGrpSpPr/>
          <p:nvPr/>
        </p:nvGrpSpPr>
        <p:grpSpPr>
          <a:xfrm rot="-8791429" flipH="1">
            <a:off x="7466654" y="-255313"/>
            <a:ext cx="1914697" cy="3970652"/>
            <a:chOff x="2479375" y="241250"/>
            <a:chExt cx="2454400" cy="5089875"/>
          </a:xfrm>
        </p:grpSpPr>
        <p:sp>
          <p:nvSpPr>
            <p:cNvPr id="929" name="Google Shape;929;p25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5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5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5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5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5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25"/>
          <p:cNvGrpSpPr/>
          <p:nvPr/>
        </p:nvGrpSpPr>
        <p:grpSpPr>
          <a:xfrm rot="10467110">
            <a:off x="7732367" y="-129340"/>
            <a:ext cx="1477340" cy="1673119"/>
            <a:chOff x="1396775" y="238125"/>
            <a:chExt cx="4477525" cy="5209300"/>
          </a:xfrm>
        </p:grpSpPr>
        <p:sp>
          <p:nvSpPr>
            <p:cNvPr id="936" name="Google Shape;936;p25"/>
            <p:cNvSpPr/>
            <p:nvPr/>
          </p:nvSpPr>
          <p:spPr>
            <a:xfrm>
              <a:off x="1396775" y="238125"/>
              <a:ext cx="4477525" cy="5209300"/>
            </a:xfrm>
            <a:custGeom>
              <a:avLst/>
              <a:gdLst/>
              <a:ahLst/>
              <a:cxnLst/>
              <a:rect l="l" t="t" r="r" b="b"/>
              <a:pathLst>
                <a:path w="179101" h="208372" extrusionOk="0">
                  <a:moveTo>
                    <a:pt x="163876" y="0"/>
                  </a:moveTo>
                  <a:cubicBezTo>
                    <a:pt x="155629" y="4863"/>
                    <a:pt x="146537" y="8247"/>
                    <a:pt x="137445" y="10150"/>
                  </a:cubicBezTo>
                  <a:cubicBezTo>
                    <a:pt x="122643" y="13533"/>
                    <a:pt x="106995" y="16493"/>
                    <a:pt x="96211" y="26432"/>
                  </a:cubicBezTo>
                  <a:cubicBezTo>
                    <a:pt x="81621" y="39965"/>
                    <a:pt x="80987" y="61956"/>
                    <a:pt x="81621" y="81409"/>
                  </a:cubicBezTo>
                  <a:cubicBezTo>
                    <a:pt x="76123" y="64705"/>
                    <a:pt x="74220" y="47154"/>
                    <a:pt x="75912" y="29603"/>
                  </a:cubicBezTo>
                  <a:lnTo>
                    <a:pt x="75912" y="29603"/>
                  </a:lnTo>
                  <a:cubicBezTo>
                    <a:pt x="51172" y="49903"/>
                    <a:pt x="38696" y="81409"/>
                    <a:pt x="43137" y="113127"/>
                  </a:cubicBezTo>
                  <a:lnTo>
                    <a:pt x="43137" y="113127"/>
                  </a:lnTo>
                  <a:lnTo>
                    <a:pt x="27278" y="60898"/>
                  </a:lnTo>
                  <a:cubicBezTo>
                    <a:pt x="1904" y="100017"/>
                    <a:pt x="1" y="150132"/>
                    <a:pt x="22203" y="191365"/>
                  </a:cubicBezTo>
                  <a:cubicBezTo>
                    <a:pt x="39453" y="202610"/>
                    <a:pt x="59328" y="208372"/>
                    <a:pt x="79356" y="208372"/>
                  </a:cubicBezTo>
                  <a:cubicBezTo>
                    <a:pt x="92471" y="208372"/>
                    <a:pt x="105651" y="205901"/>
                    <a:pt x="118202" y="200880"/>
                  </a:cubicBezTo>
                  <a:cubicBezTo>
                    <a:pt x="150343" y="187770"/>
                    <a:pt x="173814" y="157110"/>
                    <a:pt x="177198" y="123700"/>
                  </a:cubicBezTo>
                  <a:lnTo>
                    <a:pt x="177198" y="123700"/>
                  </a:lnTo>
                  <a:cubicBezTo>
                    <a:pt x="163365" y="131604"/>
                    <a:pt x="147871" y="135815"/>
                    <a:pt x="132096" y="135815"/>
                  </a:cubicBezTo>
                  <a:cubicBezTo>
                    <a:pt x="130990" y="135815"/>
                    <a:pt x="129883" y="135794"/>
                    <a:pt x="128775" y="135753"/>
                  </a:cubicBezTo>
                  <a:cubicBezTo>
                    <a:pt x="156264" y="130889"/>
                    <a:pt x="178466" y="106149"/>
                    <a:pt x="179101" y="79506"/>
                  </a:cubicBezTo>
                  <a:lnTo>
                    <a:pt x="179101" y="79506"/>
                  </a:lnTo>
                  <a:cubicBezTo>
                    <a:pt x="169585" y="93039"/>
                    <a:pt x="154784" y="102132"/>
                    <a:pt x="138290" y="104035"/>
                  </a:cubicBezTo>
                  <a:cubicBezTo>
                    <a:pt x="153938" y="97480"/>
                    <a:pt x="164088" y="80564"/>
                    <a:pt x="161762" y="64493"/>
                  </a:cubicBezTo>
                  <a:cubicBezTo>
                    <a:pt x="159858" y="51172"/>
                    <a:pt x="150766" y="39119"/>
                    <a:pt x="151189" y="25797"/>
                  </a:cubicBezTo>
                  <a:cubicBezTo>
                    <a:pt x="151612" y="16070"/>
                    <a:pt x="156898" y="7612"/>
                    <a:pt x="1638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5"/>
            <p:cNvSpPr/>
            <p:nvPr/>
          </p:nvSpPr>
          <p:spPr>
            <a:xfrm>
              <a:off x="1756250" y="518300"/>
              <a:ext cx="3399125" cy="4720700"/>
            </a:xfrm>
            <a:custGeom>
              <a:avLst/>
              <a:gdLst/>
              <a:ahLst/>
              <a:cxnLst/>
              <a:rect l="l" t="t" r="r" b="b"/>
              <a:pathLst>
                <a:path w="135965" h="188828" extrusionOk="0">
                  <a:moveTo>
                    <a:pt x="135964" y="0"/>
                  </a:moveTo>
                  <a:cubicBezTo>
                    <a:pt x="126449" y="3383"/>
                    <a:pt x="117779" y="9092"/>
                    <a:pt x="111013" y="16705"/>
                  </a:cubicBezTo>
                  <a:cubicBezTo>
                    <a:pt x="104035" y="24106"/>
                    <a:pt x="98326" y="32564"/>
                    <a:pt x="94097" y="41656"/>
                  </a:cubicBezTo>
                  <a:cubicBezTo>
                    <a:pt x="85216" y="59841"/>
                    <a:pt x="80775" y="79718"/>
                    <a:pt x="74220" y="98326"/>
                  </a:cubicBezTo>
                  <a:cubicBezTo>
                    <a:pt x="67876" y="117356"/>
                    <a:pt x="58150" y="134907"/>
                    <a:pt x="45463" y="150343"/>
                  </a:cubicBezTo>
                  <a:cubicBezTo>
                    <a:pt x="39119" y="158167"/>
                    <a:pt x="31930" y="165145"/>
                    <a:pt x="24317" y="171488"/>
                  </a:cubicBezTo>
                  <a:cubicBezTo>
                    <a:pt x="16705" y="178044"/>
                    <a:pt x="8670" y="183753"/>
                    <a:pt x="0" y="188828"/>
                  </a:cubicBezTo>
                  <a:cubicBezTo>
                    <a:pt x="8881" y="184176"/>
                    <a:pt x="17339" y="178889"/>
                    <a:pt x="25163" y="172546"/>
                  </a:cubicBezTo>
                  <a:cubicBezTo>
                    <a:pt x="32987" y="166202"/>
                    <a:pt x="40388" y="159224"/>
                    <a:pt x="46943" y="151612"/>
                  </a:cubicBezTo>
                  <a:cubicBezTo>
                    <a:pt x="60053" y="136176"/>
                    <a:pt x="70202" y="118414"/>
                    <a:pt x="76757" y="99383"/>
                  </a:cubicBezTo>
                  <a:cubicBezTo>
                    <a:pt x="83312" y="80352"/>
                    <a:pt x="87542" y="60687"/>
                    <a:pt x="95788" y="42502"/>
                  </a:cubicBezTo>
                  <a:cubicBezTo>
                    <a:pt x="100017" y="33410"/>
                    <a:pt x="105304" y="24951"/>
                    <a:pt x="111859" y="17551"/>
                  </a:cubicBezTo>
                  <a:cubicBezTo>
                    <a:pt x="118414" y="9938"/>
                    <a:pt x="126660" y="4018"/>
                    <a:pt x="135964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5"/>
            <p:cNvSpPr/>
            <p:nvPr/>
          </p:nvSpPr>
          <p:spPr>
            <a:xfrm>
              <a:off x="3759750" y="1485675"/>
              <a:ext cx="1379750" cy="1200025"/>
            </a:xfrm>
            <a:custGeom>
              <a:avLst/>
              <a:gdLst/>
              <a:ahLst/>
              <a:cxnLst/>
              <a:rect l="l" t="t" r="r" b="b"/>
              <a:pathLst>
                <a:path w="55190" h="48001" extrusionOk="0">
                  <a:moveTo>
                    <a:pt x="55190" y="1"/>
                  </a:moveTo>
                  <a:lnTo>
                    <a:pt x="55190" y="1"/>
                  </a:lnTo>
                  <a:cubicBezTo>
                    <a:pt x="54132" y="2961"/>
                    <a:pt x="52441" y="5710"/>
                    <a:pt x="50326" y="8036"/>
                  </a:cubicBezTo>
                  <a:cubicBezTo>
                    <a:pt x="48212" y="10151"/>
                    <a:pt x="45886" y="12265"/>
                    <a:pt x="43137" y="13957"/>
                  </a:cubicBezTo>
                  <a:cubicBezTo>
                    <a:pt x="37639" y="17129"/>
                    <a:pt x="31930" y="19666"/>
                    <a:pt x="26009" y="21781"/>
                  </a:cubicBezTo>
                  <a:cubicBezTo>
                    <a:pt x="19877" y="23895"/>
                    <a:pt x="14168" y="27067"/>
                    <a:pt x="9093" y="31085"/>
                  </a:cubicBezTo>
                  <a:cubicBezTo>
                    <a:pt x="6556" y="33199"/>
                    <a:pt x="4441" y="35737"/>
                    <a:pt x="2750" y="38485"/>
                  </a:cubicBezTo>
                  <a:cubicBezTo>
                    <a:pt x="1058" y="41446"/>
                    <a:pt x="212" y="44618"/>
                    <a:pt x="1" y="48001"/>
                  </a:cubicBezTo>
                  <a:cubicBezTo>
                    <a:pt x="635" y="44829"/>
                    <a:pt x="1904" y="41657"/>
                    <a:pt x="3595" y="39120"/>
                  </a:cubicBezTo>
                  <a:cubicBezTo>
                    <a:pt x="5498" y="36582"/>
                    <a:pt x="7613" y="34468"/>
                    <a:pt x="10150" y="32565"/>
                  </a:cubicBezTo>
                  <a:cubicBezTo>
                    <a:pt x="15437" y="28970"/>
                    <a:pt x="20934" y="26221"/>
                    <a:pt x="27067" y="24107"/>
                  </a:cubicBezTo>
                  <a:cubicBezTo>
                    <a:pt x="33199" y="21992"/>
                    <a:pt x="38908" y="19243"/>
                    <a:pt x="44406" y="15648"/>
                  </a:cubicBezTo>
                  <a:cubicBezTo>
                    <a:pt x="46943" y="13745"/>
                    <a:pt x="49269" y="11419"/>
                    <a:pt x="51384" y="8882"/>
                  </a:cubicBezTo>
                  <a:cubicBezTo>
                    <a:pt x="53287" y="6133"/>
                    <a:pt x="54555" y="3173"/>
                    <a:pt x="5519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5"/>
            <p:cNvSpPr/>
            <p:nvPr/>
          </p:nvSpPr>
          <p:spPr>
            <a:xfrm>
              <a:off x="3934200" y="1025775"/>
              <a:ext cx="1115450" cy="1120725"/>
            </a:xfrm>
            <a:custGeom>
              <a:avLst/>
              <a:gdLst/>
              <a:ahLst/>
              <a:cxnLst/>
              <a:rect l="l" t="t" r="r" b="b"/>
              <a:pathLst>
                <a:path w="44618" h="44829" extrusionOk="0">
                  <a:moveTo>
                    <a:pt x="44617" y="1"/>
                  </a:moveTo>
                  <a:lnTo>
                    <a:pt x="44617" y="1"/>
                  </a:lnTo>
                  <a:cubicBezTo>
                    <a:pt x="42503" y="4864"/>
                    <a:pt x="38908" y="9304"/>
                    <a:pt x="34467" y="12265"/>
                  </a:cubicBezTo>
                  <a:cubicBezTo>
                    <a:pt x="30027" y="15225"/>
                    <a:pt x="25163" y="17974"/>
                    <a:pt x="20300" y="20300"/>
                  </a:cubicBezTo>
                  <a:cubicBezTo>
                    <a:pt x="15225" y="22626"/>
                    <a:pt x="10573" y="25798"/>
                    <a:pt x="6556" y="29815"/>
                  </a:cubicBezTo>
                  <a:cubicBezTo>
                    <a:pt x="2538" y="33833"/>
                    <a:pt x="1" y="39119"/>
                    <a:pt x="1" y="44829"/>
                  </a:cubicBezTo>
                  <a:cubicBezTo>
                    <a:pt x="1058" y="39542"/>
                    <a:pt x="4018" y="34679"/>
                    <a:pt x="8036" y="31296"/>
                  </a:cubicBezTo>
                  <a:cubicBezTo>
                    <a:pt x="12265" y="27701"/>
                    <a:pt x="16705" y="24741"/>
                    <a:pt x="21569" y="22626"/>
                  </a:cubicBezTo>
                  <a:cubicBezTo>
                    <a:pt x="26644" y="20089"/>
                    <a:pt x="31296" y="17340"/>
                    <a:pt x="35736" y="13956"/>
                  </a:cubicBezTo>
                  <a:cubicBezTo>
                    <a:pt x="40177" y="10362"/>
                    <a:pt x="43348" y="5498"/>
                    <a:pt x="44617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5"/>
            <p:cNvSpPr/>
            <p:nvPr/>
          </p:nvSpPr>
          <p:spPr>
            <a:xfrm>
              <a:off x="3601175" y="1919175"/>
              <a:ext cx="1733925" cy="1221150"/>
            </a:xfrm>
            <a:custGeom>
              <a:avLst/>
              <a:gdLst/>
              <a:ahLst/>
              <a:cxnLst/>
              <a:rect l="l" t="t" r="r" b="b"/>
              <a:pathLst>
                <a:path w="69357" h="48846" extrusionOk="0">
                  <a:moveTo>
                    <a:pt x="69356" y="0"/>
                  </a:moveTo>
                  <a:lnTo>
                    <a:pt x="69356" y="0"/>
                  </a:lnTo>
                  <a:cubicBezTo>
                    <a:pt x="67876" y="3595"/>
                    <a:pt x="65973" y="6767"/>
                    <a:pt x="63859" y="9727"/>
                  </a:cubicBezTo>
                  <a:cubicBezTo>
                    <a:pt x="61533" y="12899"/>
                    <a:pt x="58995" y="15436"/>
                    <a:pt x="56035" y="17974"/>
                  </a:cubicBezTo>
                  <a:cubicBezTo>
                    <a:pt x="50326" y="22626"/>
                    <a:pt x="43348" y="25797"/>
                    <a:pt x="35947" y="27066"/>
                  </a:cubicBezTo>
                  <a:cubicBezTo>
                    <a:pt x="28758" y="28335"/>
                    <a:pt x="20722" y="28335"/>
                    <a:pt x="13322" y="31295"/>
                  </a:cubicBezTo>
                  <a:cubicBezTo>
                    <a:pt x="9727" y="32775"/>
                    <a:pt x="6555" y="35101"/>
                    <a:pt x="3806" y="38062"/>
                  </a:cubicBezTo>
                  <a:cubicBezTo>
                    <a:pt x="1269" y="41022"/>
                    <a:pt x="0" y="44828"/>
                    <a:pt x="212" y="48846"/>
                  </a:cubicBezTo>
                  <a:cubicBezTo>
                    <a:pt x="423" y="45040"/>
                    <a:pt x="2115" y="41445"/>
                    <a:pt x="4864" y="38907"/>
                  </a:cubicBezTo>
                  <a:cubicBezTo>
                    <a:pt x="7401" y="36370"/>
                    <a:pt x="10573" y="34255"/>
                    <a:pt x="14167" y="33198"/>
                  </a:cubicBezTo>
                  <a:cubicBezTo>
                    <a:pt x="21145" y="30872"/>
                    <a:pt x="28758" y="30872"/>
                    <a:pt x="36370" y="29604"/>
                  </a:cubicBezTo>
                  <a:cubicBezTo>
                    <a:pt x="44194" y="28335"/>
                    <a:pt x="51383" y="24740"/>
                    <a:pt x="57304" y="19454"/>
                  </a:cubicBezTo>
                  <a:cubicBezTo>
                    <a:pt x="60053" y="16916"/>
                    <a:pt x="62590" y="13745"/>
                    <a:pt x="64705" y="10573"/>
                  </a:cubicBezTo>
                  <a:cubicBezTo>
                    <a:pt x="66819" y="7401"/>
                    <a:pt x="68299" y="3806"/>
                    <a:pt x="6935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5"/>
            <p:cNvSpPr/>
            <p:nvPr/>
          </p:nvSpPr>
          <p:spPr>
            <a:xfrm>
              <a:off x="3262850" y="2939425"/>
              <a:ext cx="2167400" cy="829975"/>
            </a:xfrm>
            <a:custGeom>
              <a:avLst/>
              <a:gdLst/>
              <a:ahLst/>
              <a:cxnLst/>
              <a:rect l="l" t="t" r="r" b="b"/>
              <a:pathLst>
                <a:path w="86696" h="33199" extrusionOk="0">
                  <a:moveTo>
                    <a:pt x="86696" y="1"/>
                  </a:moveTo>
                  <a:cubicBezTo>
                    <a:pt x="83947" y="2749"/>
                    <a:pt x="80986" y="5287"/>
                    <a:pt x="77603" y="7401"/>
                  </a:cubicBezTo>
                  <a:cubicBezTo>
                    <a:pt x="74220" y="9304"/>
                    <a:pt x="70625" y="10996"/>
                    <a:pt x="67031" y="12265"/>
                  </a:cubicBezTo>
                  <a:cubicBezTo>
                    <a:pt x="59418" y="14379"/>
                    <a:pt x="51806" y="15860"/>
                    <a:pt x="43982" y="16705"/>
                  </a:cubicBezTo>
                  <a:cubicBezTo>
                    <a:pt x="35947" y="17551"/>
                    <a:pt x="28123" y="19031"/>
                    <a:pt x="20511" y="21146"/>
                  </a:cubicBezTo>
                  <a:cubicBezTo>
                    <a:pt x="16493" y="22203"/>
                    <a:pt x="12899" y="23895"/>
                    <a:pt x="9304" y="25798"/>
                  </a:cubicBezTo>
                  <a:cubicBezTo>
                    <a:pt x="5921" y="27701"/>
                    <a:pt x="2749" y="30238"/>
                    <a:pt x="0" y="33199"/>
                  </a:cubicBezTo>
                  <a:cubicBezTo>
                    <a:pt x="2961" y="30661"/>
                    <a:pt x="6344" y="28547"/>
                    <a:pt x="9938" y="27067"/>
                  </a:cubicBezTo>
                  <a:cubicBezTo>
                    <a:pt x="13533" y="25375"/>
                    <a:pt x="17128" y="24106"/>
                    <a:pt x="20934" y="23049"/>
                  </a:cubicBezTo>
                  <a:cubicBezTo>
                    <a:pt x="28758" y="21357"/>
                    <a:pt x="36370" y="20089"/>
                    <a:pt x="44194" y="19454"/>
                  </a:cubicBezTo>
                  <a:cubicBezTo>
                    <a:pt x="52229" y="18608"/>
                    <a:pt x="60053" y="16705"/>
                    <a:pt x="67665" y="14168"/>
                  </a:cubicBezTo>
                  <a:cubicBezTo>
                    <a:pt x="71471" y="12688"/>
                    <a:pt x="74854" y="10785"/>
                    <a:pt x="78238" y="8459"/>
                  </a:cubicBezTo>
                  <a:cubicBezTo>
                    <a:pt x="81409" y="6133"/>
                    <a:pt x="84370" y="3172"/>
                    <a:pt x="8669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5"/>
            <p:cNvSpPr/>
            <p:nvPr/>
          </p:nvSpPr>
          <p:spPr>
            <a:xfrm>
              <a:off x="2713075" y="3742950"/>
              <a:ext cx="2902200" cy="771825"/>
            </a:xfrm>
            <a:custGeom>
              <a:avLst/>
              <a:gdLst/>
              <a:ahLst/>
              <a:cxnLst/>
              <a:rect l="l" t="t" r="r" b="b"/>
              <a:pathLst>
                <a:path w="116088" h="30873" extrusionOk="0">
                  <a:moveTo>
                    <a:pt x="116087" y="0"/>
                  </a:moveTo>
                  <a:cubicBezTo>
                    <a:pt x="112916" y="4018"/>
                    <a:pt x="109110" y="7613"/>
                    <a:pt x="104880" y="10573"/>
                  </a:cubicBezTo>
                  <a:cubicBezTo>
                    <a:pt x="100440" y="13533"/>
                    <a:pt x="95999" y="15859"/>
                    <a:pt x="91136" y="17762"/>
                  </a:cubicBezTo>
                  <a:cubicBezTo>
                    <a:pt x="81814" y="21134"/>
                    <a:pt x="72120" y="22646"/>
                    <a:pt x="62403" y="22646"/>
                  </a:cubicBezTo>
                  <a:cubicBezTo>
                    <a:pt x="61761" y="22646"/>
                    <a:pt x="61118" y="22639"/>
                    <a:pt x="60476" y="22626"/>
                  </a:cubicBezTo>
                  <a:cubicBezTo>
                    <a:pt x="55189" y="22626"/>
                    <a:pt x="50114" y="22414"/>
                    <a:pt x="44828" y="21780"/>
                  </a:cubicBezTo>
                  <a:cubicBezTo>
                    <a:pt x="39542" y="21357"/>
                    <a:pt x="34255" y="20511"/>
                    <a:pt x="28969" y="20511"/>
                  </a:cubicBezTo>
                  <a:cubicBezTo>
                    <a:pt x="28308" y="20485"/>
                    <a:pt x="27648" y="20472"/>
                    <a:pt x="26987" y="20472"/>
                  </a:cubicBezTo>
                  <a:cubicBezTo>
                    <a:pt x="22361" y="20472"/>
                    <a:pt x="17736" y="21119"/>
                    <a:pt x="13110" y="22414"/>
                  </a:cubicBezTo>
                  <a:cubicBezTo>
                    <a:pt x="8035" y="23895"/>
                    <a:pt x="3383" y="26855"/>
                    <a:pt x="0" y="30873"/>
                  </a:cubicBezTo>
                  <a:cubicBezTo>
                    <a:pt x="3806" y="27489"/>
                    <a:pt x="8458" y="24952"/>
                    <a:pt x="13533" y="23895"/>
                  </a:cubicBezTo>
                  <a:cubicBezTo>
                    <a:pt x="17339" y="22943"/>
                    <a:pt x="21264" y="22467"/>
                    <a:pt x="25130" y="22467"/>
                  </a:cubicBezTo>
                  <a:cubicBezTo>
                    <a:pt x="26418" y="22467"/>
                    <a:pt x="27700" y="22520"/>
                    <a:pt x="28969" y="22626"/>
                  </a:cubicBezTo>
                  <a:cubicBezTo>
                    <a:pt x="39330" y="23472"/>
                    <a:pt x="49903" y="25375"/>
                    <a:pt x="60476" y="25375"/>
                  </a:cubicBezTo>
                  <a:cubicBezTo>
                    <a:pt x="61004" y="25385"/>
                    <a:pt x="61533" y="25391"/>
                    <a:pt x="62063" y="25391"/>
                  </a:cubicBezTo>
                  <a:cubicBezTo>
                    <a:pt x="72124" y="25391"/>
                    <a:pt x="82329" y="23482"/>
                    <a:pt x="91770" y="19666"/>
                  </a:cubicBezTo>
                  <a:cubicBezTo>
                    <a:pt x="96634" y="17762"/>
                    <a:pt x="101286" y="15014"/>
                    <a:pt x="105515" y="11630"/>
                  </a:cubicBezTo>
                  <a:cubicBezTo>
                    <a:pt x="109744" y="8459"/>
                    <a:pt x="113127" y="4441"/>
                    <a:pt x="116087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5"/>
            <p:cNvSpPr/>
            <p:nvPr/>
          </p:nvSpPr>
          <p:spPr>
            <a:xfrm>
              <a:off x="2226725" y="4403750"/>
              <a:ext cx="3002650" cy="513675"/>
            </a:xfrm>
            <a:custGeom>
              <a:avLst/>
              <a:gdLst/>
              <a:ahLst/>
              <a:cxnLst/>
              <a:rect l="l" t="t" r="r" b="b"/>
              <a:pathLst>
                <a:path w="120106" h="20547" extrusionOk="0">
                  <a:moveTo>
                    <a:pt x="120105" y="0"/>
                  </a:moveTo>
                  <a:lnTo>
                    <a:pt x="120105" y="0"/>
                  </a:lnTo>
                  <a:cubicBezTo>
                    <a:pt x="118414" y="2115"/>
                    <a:pt x="116722" y="4018"/>
                    <a:pt x="114819" y="5921"/>
                  </a:cubicBezTo>
                  <a:cubicBezTo>
                    <a:pt x="112916" y="7612"/>
                    <a:pt x="110802" y="9304"/>
                    <a:pt x="108476" y="10573"/>
                  </a:cubicBezTo>
                  <a:cubicBezTo>
                    <a:pt x="104035" y="13322"/>
                    <a:pt x="99172" y="15225"/>
                    <a:pt x="94097" y="16282"/>
                  </a:cubicBezTo>
                  <a:cubicBezTo>
                    <a:pt x="88341" y="17457"/>
                    <a:pt x="82519" y="18044"/>
                    <a:pt x="76705" y="18044"/>
                  </a:cubicBezTo>
                  <a:cubicBezTo>
                    <a:pt x="72054" y="18044"/>
                    <a:pt x="67407" y="17668"/>
                    <a:pt x="62802" y="16916"/>
                  </a:cubicBezTo>
                  <a:cubicBezTo>
                    <a:pt x="52229" y="15859"/>
                    <a:pt x="41868" y="13744"/>
                    <a:pt x="31084" y="13533"/>
                  </a:cubicBezTo>
                  <a:cubicBezTo>
                    <a:pt x="30177" y="13497"/>
                    <a:pt x="29270" y="13479"/>
                    <a:pt x="28363" y="13479"/>
                  </a:cubicBezTo>
                  <a:cubicBezTo>
                    <a:pt x="23984" y="13479"/>
                    <a:pt x="19604" y="13890"/>
                    <a:pt x="15225" y="14590"/>
                  </a:cubicBezTo>
                  <a:cubicBezTo>
                    <a:pt x="9939" y="15436"/>
                    <a:pt x="4652" y="17128"/>
                    <a:pt x="1" y="19454"/>
                  </a:cubicBezTo>
                  <a:cubicBezTo>
                    <a:pt x="2538" y="18608"/>
                    <a:pt x="5075" y="17762"/>
                    <a:pt x="7613" y="17128"/>
                  </a:cubicBezTo>
                  <a:cubicBezTo>
                    <a:pt x="10150" y="16493"/>
                    <a:pt x="12688" y="16070"/>
                    <a:pt x="15437" y="15859"/>
                  </a:cubicBezTo>
                  <a:cubicBezTo>
                    <a:pt x="18230" y="15510"/>
                    <a:pt x="21088" y="15353"/>
                    <a:pt x="23975" y="15353"/>
                  </a:cubicBezTo>
                  <a:cubicBezTo>
                    <a:pt x="26332" y="15353"/>
                    <a:pt x="28708" y="15457"/>
                    <a:pt x="31084" y="15648"/>
                  </a:cubicBezTo>
                  <a:cubicBezTo>
                    <a:pt x="41657" y="16282"/>
                    <a:pt x="52018" y="18608"/>
                    <a:pt x="62590" y="19665"/>
                  </a:cubicBezTo>
                  <a:cubicBezTo>
                    <a:pt x="67446" y="20151"/>
                    <a:pt x="72390" y="20547"/>
                    <a:pt x="77341" y="20547"/>
                  </a:cubicBezTo>
                  <a:cubicBezTo>
                    <a:pt x="83172" y="20547"/>
                    <a:pt x="89014" y="19997"/>
                    <a:pt x="94731" y="18396"/>
                  </a:cubicBezTo>
                  <a:cubicBezTo>
                    <a:pt x="99806" y="16916"/>
                    <a:pt x="104881" y="14590"/>
                    <a:pt x="109321" y="11630"/>
                  </a:cubicBezTo>
                  <a:cubicBezTo>
                    <a:pt x="113762" y="8670"/>
                    <a:pt x="117357" y="4652"/>
                    <a:pt x="12010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5"/>
            <p:cNvSpPr/>
            <p:nvPr/>
          </p:nvSpPr>
          <p:spPr>
            <a:xfrm>
              <a:off x="3923625" y="756175"/>
              <a:ext cx="470500" cy="1210600"/>
            </a:xfrm>
            <a:custGeom>
              <a:avLst/>
              <a:gdLst/>
              <a:ahLst/>
              <a:cxnLst/>
              <a:rect l="l" t="t" r="r" b="b"/>
              <a:pathLst>
                <a:path w="18820" h="48424" extrusionOk="0">
                  <a:moveTo>
                    <a:pt x="18820" y="0"/>
                  </a:moveTo>
                  <a:lnTo>
                    <a:pt x="18820" y="0"/>
                  </a:lnTo>
                  <a:cubicBezTo>
                    <a:pt x="11631" y="5498"/>
                    <a:pt x="6344" y="13110"/>
                    <a:pt x="3595" y="21780"/>
                  </a:cubicBezTo>
                  <a:cubicBezTo>
                    <a:pt x="424" y="30238"/>
                    <a:pt x="1" y="39542"/>
                    <a:pt x="2115" y="48423"/>
                  </a:cubicBezTo>
                  <a:cubicBezTo>
                    <a:pt x="1481" y="30661"/>
                    <a:pt x="7402" y="13322"/>
                    <a:pt x="1882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5"/>
            <p:cNvSpPr/>
            <p:nvPr/>
          </p:nvSpPr>
          <p:spPr>
            <a:xfrm>
              <a:off x="3574725" y="1126225"/>
              <a:ext cx="259075" cy="1982400"/>
            </a:xfrm>
            <a:custGeom>
              <a:avLst/>
              <a:gdLst/>
              <a:ahLst/>
              <a:cxnLst/>
              <a:rect l="l" t="t" r="r" b="b"/>
              <a:pathLst>
                <a:path w="10363" h="79296" extrusionOk="0">
                  <a:moveTo>
                    <a:pt x="10362" y="0"/>
                  </a:moveTo>
                  <a:lnTo>
                    <a:pt x="10362" y="0"/>
                  </a:lnTo>
                  <a:cubicBezTo>
                    <a:pt x="8459" y="2749"/>
                    <a:pt x="6767" y="5709"/>
                    <a:pt x="5499" y="8881"/>
                  </a:cubicBezTo>
                  <a:cubicBezTo>
                    <a:pt x="4441" y="12053"/>
                    <a:pt x="3596" y="15436"/>
                    <a:pt x="2961" y="18819"/>
                  </a:cubicBezTo>
                  <a:cubicBezTo>
                    <a:pt x="1904" y="25586"/>
                    <a:pt x="1692" y="32352"/>
                    <a:pt x="2115" y="39119"/>
                  </a:cubicBezTo>
                  <a:cubicBezTo>
                    <a:pt x="2327" y="45885"/>
                    <a:pt x="2750" y="52652"/>
                    <a:pt x="2750" y="59418"/>
                  </a:cubicBezTo>
                  <a:cubicBezTo>
                    <a:pt x="2750" y="62590"/>
                    <a:pt x="2538" y="65973"/>
                    <a:pt x="2115" y="69357"/>
                  </a:cubicBezTo>
                  <a:cubicBezTo>
                    <a:pt x="1692" y="72740"/>
                    <a:pt x="1058" y="75912"/>
                    <a:pt x="1" y="79295"/>
                  </a:cubicBezTo>
                  <a:cubicBezTo>
                    <a:pt x="1481" y="76123"/>
                    <a:pt x="2750" y="72951"/>
                    <a:pt x="3384" y="69568"/>
                  </a:cubicBezTo>
                  <a:cubicBezTo>
                    <a:pt x="4230" y="66185"/>
                    <a:pt x="4653" y="62802"/>
                    <a:pt x="4864" y="59418"/>
                  </a:cubicBezTo>
                  <a:cubicBezTo>
                    <a:pt x="5287" y="52652"/>
                    <a:pt x="5076" y="45885"/>
                    <a:pt x="4653" y="39119"/>
                  </a:cubicBezTo>
                  <a:cubicBezTo>
                    <a:pt x="4441" y="32352"/>
                    <a:pt x="4441" y="25797"/>
                    <a:pt x="5076" y="19031"/>
                  </a:cubicBezTo>
                  <a:cubicBezTo>
                    <a:pt x="5499" y="12476"/>
                    <a:pt x="7402" y="5921"/>
                    <a:pt x="10362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5"/>
            <p:cNvSpPr/>
            <p:nvPr/>
          </p:nvSpPr>
          <p:spPr>
            <a:xfrm>
              <a:off x="2987950" y="1681275"/>
              <a:ext cx="407075" cy="2045850"/>
            </a:xfrm>
            <a:custGeom>
              <a:avLst/>
              <a:gdLst/>
              <a:ahLst/>
              <a:cxnLst/>
              <a:rect l="l" t="t" r="r" b="b"/>
              <a:pathLst>
                <a:path w="16283" h="81834" extrusionOk="0">
                  <a:moveTo>
                    <a:pt x="4230" y="1"/>
                  </a:moveTo>
                  <a:cubicBezTo>
                    <a:pt x="2327" y="3172"/>
                    <a:pt x="1058" y="6556"/>
                    <a:pt x="424" y="10150"/>
                  </a:cubicBezTo>
                  <a:cubicBezTo>
                    <a:pt x="1" y="13745"/>
                    <a:pt x="1" y="17340"/>
                    <a:pt x="635" y="20935"/>
                  </a:cubicBezTo>
                  <a:cubicBezTo>
                    <a:pt x="1904" y="28124"/>
                    <a:pt x="4230" y="34890"/>
                    <a:pt x="7402" y="41445"/>
                  </a:cubicBezTo>
                  <a:cubicBezTo>
                    <a:pt x="10362" y="47789"/>
                    <a:pt x="12476" y="54556"/>
                    <a:pt x="13957" y="61534"/>
                  </a:cubicBezTo>
                  <a:cubicBezTo>
                    <a:pt x="14379" y="64917"/>
                    <a:pt x="14591" y="68300"/>
                    <a:pt x="14168" y="71895"/>
                  </a:cubicBezTo>
                  <a:cubicBezTo>
                    <a:pt x="13745" y="75278"/>
                    <a:pt x="12476" y="78661"/>
                    <a:pt x="10785" y="81833"/>
                  </a:cubicBezTo>
                  <a:cubicBezTo>
                    <a:pt x="13111" y="78873"/>
                    <a:pt x="14591" y="75701"/>
                    <a:pt x="15437" y="72106"/>
                  </a:cubicBezTo>
                  <a:cubicBezTo>
                    <a:pt x="16071" y="68511"/>
                    <a:pt x="16283" y="64917"/>
                    <a:pt x="15860" y="61322"/>
                  </a:cubicBezTo>
                  <a:cubicBezTo>
                    <a:pt x="14802" y="54133"/>
                    <a:pt x="12899" y="47155"/>
                    <a:pt x="9727" y="40600"/>
                  </a:cubicBezTo>
                  <a:cubicBezTo>
                    <a:pt x="6767" y="34256"/>
                    <a:pt x="4441" y="27490"/>
                    <a:pt x="2538" y="20723"/>
                  </a:cubicBezTo>
                  <a:cubicBezTo>
                    <a:pt x="1904" y="17340"/>
                    <a:pt x="1481" y="13745"/>
                    <a:pt x="1692" y="10362"/>
                  </a:cubicBezTo>
                  <a:cubicBezTo>
                    <a:pt x="1904" y="6767"/>
                    <a:pt x="2750" y="3384"/>
                    <a:pt x="4230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5"/>
            <p:cNvSpPr/>
            <p:nvPr/>
          </p:nvSpPr>
          <p:spPr>
            <a:xfrm>
              <a:off x="2586200" y="2484800"/>
              <a:ext cx="285475" cy="2125125"/>
            </a:xfrm>
            <a:custGeom>
              <a:avLst/>
              <a:gdLst/>
              <a:ahLst/>
              <a:cxnLst/>
              <a:rect l="l" t="t" r="r" b="b"/>
              <a:pathLst>
                <a:path w="11419" h="85005" extrusionOk="0">
                  <a:moveTo>
                    <a:pt x="5498" y="1"/>
                  </a:moveTo>
                  <a:lnTo>
                    <a:pt x="5498" y="1"/>
                  </a:lnTo>
                  <a:cubicBezTo>
                    <a:pt x="3595" y="3172"/>
                    <a:pt x="2115" y="6767"/>
                    <a:pt x="1480" y="10573"/>
                  </a:cubicBezTo>
                  <a:cubicBezTo>
                    <a:pt x="846" y="14379"/>
                    <a:pt x="846" y="18186"/>
                    <a:pt x="1058" y="21992"/>
                  </a:cubicBezTo>
                  <a:cubicBezTo>
                    <a:pt x="2115" y="29393"/>
                    <a:pt x="3595" y="36793"/>
                    <a:pt x="5710" y="43983"/>
                  </a:cubicBezTo>
                  <a:cubicBezTo>
                    <a:pt x="8035" y="50961"/>
                    <a:pt x="8881" y="58150"/>
                    <a:pt x="8670" y="65551"/>
                  </a:cubicBezTo>
                  <a:cubicBezTo>
                    <a:pt x="8458" y="69146"/>
                    <a:pt x="7824" y="72740"/>
                    <a:pt x="6344" y="76124"/>
                  </a:cubicBezTo>
                  <a:cubicBezTo>
                    <a:pt x="5710" y="77815"/>
                    <a:pt x="4864" y="79507"/>
                    <a:pt x="3806" y="80987"/>
                  </a:cubicBezTo>
                  <a:cubicBezTo>
                    <a:pt x="2538" y="82467"/>
                    <a:pt x="1480" y="83736"/>
                    <a:pt x="0" y="85005"/>
                  </a:cubicBezTo>
                  <a:cubicBezTo>
                    <a:pt x="3172" y="82890"/>
                    <a:pt x="5710" y="80141"/>
                    <a:pt x="7401" y="76758"/>
                  </a:cubicBezTo>
                  <a:cubicBezTo>
                    <a:pt x="9093" y="73163"/>
                    <a:pt x="10361" y="69357"/>
                    <a:pt x="10784" y="65551"/>
                  </a:cubicBezTo>
                  <a:cubicBezTo>
                    <a:pt x="11419" y="57939"/>
                    <a:pt x="10573" y="50326"/>
                    <a:pt x="8247" y="43137"/>
                  </a:cubicBezTo>
                  <a:cubicBezTo>
                    <a:pt x="6132" y="35948"/>
                    <a:pt x="4441" y="28758"/>
                    <a:pt x="2961" y="21569"/>
                  </a:cubicBezTo>
                  <a:cubicBezTo>
                    <a:pt x="2538" y="17974"/>
                    <a:pt x="2326" y="14168"/>
                    <a:pt x="2749" y="10573"/>
                  </a:cubicBezTo>
                  <a:cubicBezTo>
                    <a:pt x="2961" y="6979"/>
                    <a:pt x="4018" y="3384"/>
                    <a:pt x="54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5"/>
            <p:cNvSpPr/>
            <p:nvPr/>
          </p:nvSpPr>
          <p:spPr>
            <a:xfrm>
              <a:off x="1994125" y="3050450"/>
              <a:ext cx="253775" cy="2045825"/>
            </a:xfrm>
            <a:custGeom>
              <a:avLst/>
              <a:gdLst/>
              <a:ahLst/>
              <a:cxnLst/>
              <a:rect l="l" t="t" r="r" b="b"/>
              <a:pathLst>
                <a:path w="10151" h="81833" extrusionOk="0">
                  <a:moveTo>
                    <a:pt x="4653" y="0"/>
                  </a:moveTo>
                  <a:lnTo>
                    <a:pt x="4653" y="0"/>
                  </a:lnTo>
                  <a:cubicBezTo>
                    <a:pt x="3595" y="3383"/>
                    <a:pt x="2750" y="6978"/>
                    <a:pt x="2538" y="10573"/>
                  </a:cubicBezTo>
                  <a:cubicBezTo>
                    <a:pt x="2327" y="14167"/>
                    <a:pt x="2538" y="17551"/>
                    <a:pt x="2750" y="21145"/>
                  </a:cubicBezTo>
                  <a:cubicBezTo>
                    <a:pt x="3384" y="28123"/>
                    <a:pt x="4864" y="35101"/>
                    <a:pt x="6133" y="42079"/>
                  </a:cubicBezTo>
                  <a:cubicBezTo>
                    <a:pt x="7190" y="48846"/>
                    <a:pt x="7613" y="55824"/>
                    <a:pt x="7190" y="62590"/>
                  </a:cubicBezTo>
                  <a:cubicBezTo>
                    <a:pt x="6767" y="69568"/>
                    <a:pt x="4230" y="76335"/>
                    <a:pt x="1" y="81832"/>
                  </a:cubicBezTo>
                  <a:cubicBezTo>
                    <a:pt x="2538" y="79295"/>
                    <a:pt x="4653" y="76335"/>
                    <a:pt x="6344" y="73163"/>
                  </a:cubicBezTo>
                  <a:cubicBezTo>
                    <a:pt x="7613" y="69991"/>
                    <a:pt x="8670" y="66396"/>
                    <a:pt x="9093" y="62802"/>
                  </a:cubicBezTo>
                  <a:cubicBezTo>
                    <a:pt x="10150" y="55824"/>
                    <a:pt x="9939" y="48634"/>
                    <a:pt x="8670" y="41656"/>
                  </a:cubicBezTo>
                  <a:cubicBezTo>
                    <a:pt x="7401" y="34678"/>
                    <a:pt x="5921" y="27700"/>
                    <a:pt x="4864" y="20934"/>
                  </a:cubicBezTo>
                  <a:cubicBezTo>
                    <a:pt x="3595" y="13956"/>
                    <a:pt x="3595" y="6978"/>
                    <a:pt x="4653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"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6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1" name="Google Shape;951;p26"/>
          <p:cNvGrpSpPr/>
          <p:nvPr/>
        </p:nvGrpSpPr>
        <p:grpSpPr>
          <a:xfrm rot="1604119">
            <a:off x="2003675" y="2238478"/>
            <a:ext cx="1208648" cy="2295627"/>
            <a:chOff x="2392800" y="238125"/>
            <a:chExt cx="2677175" cy="5084850"/>
          </a:xfrm>
        </p:grpSpPr>
        <p:sp>
          <p:nvSpPr>
            <p:cNvPr id="952" name="Google Shape;952;p26"/>
            <p:cNvSpPr/>
            <p:nvPr/>
          </p:nvSpPr>
          <p:spPr>
            <a:xfrm>
              <a:off x="2526350" y="690275"/>
              <a:ext cx="1198100" cy="4632700"/>
            </a:xfrm>
            <a:custGeom>
              <a:avLst/>
              <a:gdLst/>
              <a:ahLst/>
              <a:cxnLst/>
              <a:rect l="l" t="t" r="r" b="b"/>
              <a:pathLst>
                <a:path w="47924" h="185308" extrusionOk="0">
                  <a:moveTo>
                    <a:pt x="35055" y="1"/>
                  </a:moveTo>
                  <a:cubicBezTo>
                    <a:pt x="33546" y="1"/>
                    <a:pt x="31869" y="1290"/>
                    <a:pt x="32203" y="3183"/>
                  </a:cubicBezTo>
                  <a:cubicBezTo>
                    <a:pt x="42560" y="64402"/>
                    <a:pt x="31648" y="127286"/>
                    <a:pt x="1131" y="181292"/>
                  </a:cubicBezTo>
                  <a:cubicBezTo>
                    <a:pt x="0" y="183428"/>
                    <a:pt x="1772" y="185308"/>
                    <a:pt x="3546" y="185308"/>
                  </a:cubicBezTo>
                  <a:cubicBezTo>
                    <a:pt x="4384" y="185308"/>
                    <a:pt x="5221" y="184889"/>
                    <a:pt x="5755" y="183881"/>
                  </a:cubicBezTo>
                  <a:lnTo>
                    <a:pt x="5570" y="183881"/>
                  </a:lnTo>
                  <a:cubicBezTo>
                    <a:pt x="36642" y="128581"/>
                    <a:pt x="47924" y="64402"/>
                    <a:pt x="37197" y="1889"/>
                  </a:cubicBezTo>
                  <a:cubicBezTo>
                    <a:pt x="36976" y="564"/>
                    <a:pt x="36052" y="1"/>
                    <a:pt x="35055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6"/>
            <p:cNvSpPr/>
            <p:nvPr/>
          </p:nvSpPr>
          <p:spPr>
            <a:xfrm>
              <a:off x="3430500" y="641425"/>
              <a:ext cx="899675" cy="1623425"/>
            </a:xfrm>
            <a:custGeom>
              <a:avLst/>
              <a:gdLst/>
              <a:ahLst/>
              <a:cxnLst/>
              <a:rect l="l" t="t" r="r" b="b"/>
              <a:pathLst>
                <a:path w="35987" h="64937" extrusionOk="0">
                  <a:moveTo>
                    <a:pt x="24544" y="0"/>
                  </a:moveTo>
                  <a:cubicBezTo>
                    <a:pt x="22975" y="0"/>
                    <a:pt x="21451" y="1220"/>
                    <a:pt x="22115" y="3103"/>
                  </a:cubicBezTo>
                  <a:cubicBezTo>
                    <a:pt x="30068" y="25112"/>
                    <a:pt x="22300" y="47676"/>
                    <a:pt x="2325" y="60068"/>
                  </a:cubicBezTo>
                  <a:cubicBezTo>
                    <a:pt x="0" y="61463"/>
                    <a:pt x="1442" y="64936"/>
                    <a:pt x="3712" y="64936"/>
                  </a:cubicBezTo>
                  <a:cubicBezTo>
                    <a:pt x="4151" y="64936"/>
                    <a:pt x="4620" y="64806"/>
                    <a:pt x="5100" y="64507"/>
                  </a:cubicBezTo>
                  <a:cubicBezTo>
                    <a:pt x="26554" y="51745"/>
                    <a:pt x="35987" y="25297"/>
                    <a:pt x="27109" y="1808"/>
                  </a:cubicBezTo>
                  <a:cubicBezTo>
                    <a:pt x="26664" y="547"/>
                    <a:pt x="25594" y="0"/>
                    <a:pt x="24544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6"/>
            <p:cNvSpPr/>
            <p:nvPr/>
          </p:nvSpPr>
          <p:spPr>
            <a:xfrm>
              <a:off x="2800700" y="860025"/>
              <a:ext cx="748350" cy="784950"/>
            </a:xfrm>
            <a:custGeom>
              <a:avLst/>
              <a:gdLst/>
              <a:ahLst/>
              <a:cxnLst/>
              <a:rect l="l" t="t" r="r" b="b"/>
              <a:pathLst>
                <a:path w="29934" h="31398" extrusionOk="0">
                  <a:moveTo>
                    <a:pt x="3119" y="0"/>
                  </a:moveTo>
                  <a:cubicBezTo>
                    <a:pt x="1627" y="0"/>
                    <a:pt x="0" y="1260"/>
                    <a:pt x="330" y="3237"/>
                  </a:cubicBezTo>
                  <a:cubicBezTo>
                    <a:pt x="2364" y="16923"/>
                    <a:pt x="12351" y="28020"/>
                    <a:pt x="25853" y="31349"/>
                  </a:cubicBezTo>
                  <a:cubicBezTo>
                    <a:pt x="26036" y="31382"/>
                    <a:pt x="26213" y="31397"/>
                    <a:pt x="26382" y="31397"/>
                  </a:cubicBezTo>
                  <a:cubicBezTo>
                    <a:pt x="29113" y="31397"/>
                    <a:pt x="29934" y="27400"/>
                    <a:pt x="27148" y="26356"/>
                  </a:cubicBezTo>
                  <a:cubicBezTo>
                    <a:pt x="15496" y="23581"/>
                    <a:pt x="6803" y="13779"/>
                    <a:pt x="5323" y="1942"/>
                  </a:cubicBezTo>
                  <a:cubicBezTo>
                    <a:pt x="5098" y="590"/>
                    <a:pt x="4140" y="0"/>
                    <a:pt x="3119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6"/>
            <p:cNvSpPr/>
            <p:nvPr/>
          </p:nvSpPr>
          <p:spPr>
            <a:xfrm>
              <a:off x="2693325" y="2072800"/>
              <a:ext cx="794550" cy="973850"/>
            </a:xfrm>
            <a:custGeom>
              <a:avLst/>
              <a:gdLst/>
              <a:ahLst/>
              <a:cxnLst/>
              <a:rect l="l" t="t" r="r" b="b"/>
              <a:pathLst>
                <a:path w="31782" h="38954" extrusionOk="0">
                  <a:moveTo>
                    <a:pt x="5207" y="0"/>
                  </a:moveTo>
                  <a:cubicBezTo>
                    <a:pt x="4201" y="0"/>
                    <a:pt x="3292" y="564"/>
                    <a:pt x="3145" y="1888"/>
                  </a:cubicBezTo>
                  <a:cubicBezTo>
                    <a:pt x="1" y="18719"/>
                    <a:pt x="10728" y="34995"/>
                    <a:pt x="27374" y="38879"/>
                  </a:cubicBezTo>
                  <a:cubicBezTo>
                    <a:pt x="27602" y="38929"/>
                    <a:pt x="27821" y="38953"/>
                    <a:pt x="28029" y="38953"/>
                  </a:cubicBezTo>
                  <a:cubicBezTo>
                    <a:pt x="30859" y="38953"/>
                    <a:pt x="31782" y="34574"/>
                    <a:pt x="28853" y="33885"/>
                  </a:cubicBezTo>
                  <a:cubicBezTo>
                    <a:pt x="14797" y="30926"/>
                    <a:pt x="5734" y="17424"/>
                    <a:pt x="8139" y="3183"/>
                  </a:cubicBezTo>
                  <a:cubicBezTo>
                    <a:pt x="8473" y="1290"/>
                    <a:pt x="6728" y="0"/>
                    <a:pt x="520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6"/>
            <p:cNvSpPr/>
            <p:nvPr/>
          </p:nvSpPr>
          <p:spPr>
            <a:xfrm>
              <a:off x="3312950" y="2922525"/>
              <a:ext cx="678175" cy="501525"/>
            </a:xfrm>
            <a:custGeom>
              <a:avLst/>
              <a:gdLst/>
              <a:ahLst/>
              <a:cxnLst/>
              <a:rect l="l" t="t" r="r" b="b"/>
              <a:pathLst>
                <a:path w="27127" h="20061" extrusionOk="0">
                  <a:moveTo>
                    <a:pt x="23918" y="1"/>
                  </a:moveTo>
                  <a:cubicBezTo>
                    <a:pt x="22901" y="1"/>
                    <a:pt x="21884" y="525"/>
                    <a:pt x="21454" y="1745"/>
                  </a:cubicBezTo>
                  <a:cubicBezTo>
                    <a:pt x="18309" y="9143"/>
                    <a:pt x="11281" y="14322"/>
                    <a:pt x="3328" y="14692"/>
                  </a:cubicBezTo>
                  <a:cubicBezTo>
                    <a:pt x="56" y="14874"/>
                    <a:pt x="0" y="20060"/>
                    <a:pt x="3162" y="20060"/>
                  </a:cubicBezTo>
                  <a:cubicBezTo>
                    <a:pt x="3217" y="20060"/>
                    <a:pt x="3272" y="20059"/>
                    <a:pt x="3328" y="20056"/>
                  </a:cubicBezTo>
                  <a:cubicBezTo>
                    <a:pt x="13686" y="19316"/>
                    <a:pt x="22748" y="12842"/>
                    <a:pt x="26447" y="3225"/>
                  </a:cubicBezTo>
                  <a:cubicBezTo>
                    <a:pt x="27126" y="1301"/>
                    <a:pt x="25521" y="1"/>
                    <a:pt x="2391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6"/>
            <p:cNvSpPr/>
            <p:nvPr/>
          </p:nvSpPr>
          <p:spPr>
            <a:xfrm>
              <a:off x="3873475" y="1658950"/>
              <a:ext cx="932725" cy="289200"/>
            </a:xfrm>
            <a:custGeom>
              <a:avLst/>
              <a:gdLst/>
              <a:ahLst/>
              <a:cxnLst/>
              <a:rect l="l" t="t" r="r" b="b"/>
              <a:pathLst>
                <a:path w="37309" h="11568" extrusionOk="0">
                  <a:moveTo>
                    <a:pt x="33358" y="1"/>
                  </a:moveTo>
                  <a:cubicBezTo>
                    <a:pt x="32765" y="1"/>
                    <a:pt x="32148" y="203"/>
                    <a:pt x="31584" y="687"/>
                  </a:cubicBezTo>
                  <a:cubicBezTo>
                    <a:pt x="27163" y="4428"/>
                    <a:pt x="21491" y="6362"/>
                    <a:pt x="15761" y="6362"/>
                  </a:cubicBezTo>
                  <a:cubicBezTo>
                    <a:pt x="12142" y="6362"/>
                    <a:pt x="8501" y="5591"/>
                    <a:pt x="5136" y="4016"/>
                  </a:cubicBezTo>
                  <a:cubicBezTo>
                    <a:pt x="4723" y="3809"/>
                    <a:pt x="4317" y="3718"/>
                    <a:pt x="3932" y="3718"/>
                  </a:cubicBezTo>
                  <a:cubicBezTo>
                    <a:pt x="1562" y="3718"/>
                    <a:pt x="1" y="7182"/>
                    <a:pt x="2547" y="8455"/>
                  </a:cubicBezTo>
                  <a:cubicBezTo>
                    <a:pt x="6726" y="10544"/>
                    <a:pt x="11241" y="11567"/>
                    <a:pt x="15733" y="11567"/>
                  </a:cubicBezTo>
                  <a:cubicBezTo>
                    <a:pt x="22771" y="11567"/>
                    <a:pt x="29751" y="9056"/>
                    <a:pt x="35283" y="4201"/>
                  </a:cubicBezTo>
                  <a:cubicBezTo>
                    <a:pt x="37308" y="2610"/>
                    <a:pt x="35487" y="1"/>
                    <a:pt x="33358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6"/>
            <p:cNvSpPr/>
            <p:nvPr/>
          </p:nvSpPr>
          <p:spPr>
            <a:xfrm>
              <a:off x="2392800" y="358325"/>
              <a:ext cx="647350" cy="651975"/>
            </a:xfrm>
            <a:custGeom>
              <a:avLst/>
              <a:gdLst/>
              <a:ahLst/>
              <a:cxnLst/>
              <a:rect l="l" t="t" r="r" b="b"/>
              <a:pathLst>
                <a:path w="25894" h="26079" extrusionOk="0">
                  <a:moveTo>
                    <a:pt x="12947" y="1"/>
                  </a:moveTo>
                  <a:cubicBezTo>
                    <a:pt x="5733" y="1"/>
                    <a:pt x="0" y="5919"/>
                    <a:pt x="0" y="12947"/>
                  </a:cubicBezTo>
                  <a:cubicBezTo>
                    <a:pt x="0" y="20160"/>
                    <a:pt x="5733" y="26079"/>
                    <a:pt x="12947" y="26079"/>
                  </a:cubicBezTo>
                  <a:cubicBezTo>
                    <a:pt x="20160" y="26079"/>
                    <a:pt x="25893" y="20160"/>
                    <a:pt x="25893" y="12947"/>
                  </a:cubicBezTo>
                  <a:cubicBezTo>
                    <a:pt x="25893" y="5919"/>
                    <a:pt x="20160" y="1"/>
                    <a:pt x="12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6"/>
            <p:cNvSpPr/>
            <p:nvPr/>
          </p:nvSpPr>
          <p:spPr>
            <a:xfrm>
              <a:off x="3826150" y="238125"/>
              <a:ext cx="688975" cy="684325"/>
            </a:xfrm>
            <a:custGeom>
              <a:avLst/>
              <a:gdLst/>
              <a:ahLst/>
              <a:cxnLst/>
              <a:rect l="l" t="t" r="r" b="b"/>
              <a:pathLst>
                <a:path w="27559" h="27373" extrusionOk="0">
                  <a:moveTo>
                    <a:pt x="13872" y="0"/>
                  </a:moveTo>
                  <a:cubicBezTo>
                    <a:pt x="6289" y="0"/>
                    <a:pt x="1" y="6103"/>
                    <a:pt x="1" y="13686"/>
                  </a:cubicBezTo>
                  <a:cubicBezTo>
                    <a:pt x="1" y="21269"/>
                    <a:pt x="6289" y="27373"/>
                    <a:pt x="13872" y="27373"/>
                  </a:cubicBezTo>
                  <a:cubicBezTo>
                    <a:pt x="21270" y="27373"/>
                    <a:pt x="27559" y="21269"/>
                    <a:pt x="27559" y="13686"/>
                  </a:cubicBezTo>
                  <a:cubicBezTo>
                    <a:pt x="27559" y="6103"/>
                    <a:pt x="21270" y="0"/>
                    <a:pt x="138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6"/>
            <p:cNvSpPr/>
            <p:nvPr/>
          </p:nvSpPr>
          <p:spPr>
            <a:xfrm>
              <a:off x="4630700" y="1444925"/>
              <a:ext cx="439275" cy="439275"/>
            </a:xfrm>
            <a:custGeom>
              <a:avLst/>
              <a:gdLst/>
              <a:ahLst/>
              <a:cxnLst/>
              <a:rect l="l" t="t" r="r" b="b"/>
              <a:pathLst>
                <a:path w="17571" h="17571" extrusionOk="0">
                  <a:moveTo>
                    <a:pt x="8693" y="0"/>
                  </a:moveTo>
                  <a:cubicBezTo>
                    <a:pt x="3884" y="0"/>
                    <a:pt x="0" y="3884"/>
                    <a:pt x="0" y="8878"/>
                  </a:cubicBezTo>
                  <a:cubicBezTo>
                    <a:pt x="0" y="13687"/>
                    <a:pt x="3884" y="17571"/>
                    <a:pt x="8693" y="17571"/>
                  </a:cubicBezTo>
                  <a:cubicBezTo>
                    <a:pt x="13502" y="17571"/>
                    <a:pt x="17571" y="13687"/>
                    <a:pt x="17571" y="8878"/>
                  </a:cubicBezTo>
                  <a:cubicBezTo>
                    <a:pt x="17571" y="3884"/>
                    <a:pt x="13502" y="0"/>
                    <a:pt x="86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6"/>
            <p:cNvSpPr/>
            <p:nvPr/>
          </p:nvSpPr>
          <p:spPr>
            <a:xfrm>
              <a:off x="3826150" y="2730325"/>
              <a:ext cx="406925" cy="406925"/>
            </a:xfrm>
            <a:custGeom>
              <a:avLst/>
              <a:gdLst/>
              <a:ahLst/>
              <a:cxnLst/>
              <a:rect l="l" t="t" r="r" b="b"/>
              <a:pathLst>
                <a:path w="16277" h="16277" extrusionOk="0">
                  <a:moveTo>
                    <a:pt x="8139" y="1"/>
                  </a:moveTo>
                  <a:cubicBezTo>
                    <a:pt x="3700" y="1"/>
                    <a:pt x="1" y="3700"/>
                    <a:pt x="1" y="8139"/>
                  </a:cubicBezTo>
                  <a:cubicBezTo>
                    <a:pt x="1" y="12578"/>
                    <a:pt x="3700" y="16277"/>
                    <a:pt x="8139" y="16277"/>
                  </a:cubicBezTo>
                  <a:cubicBezTo>
                    <a:pt x="12578" y="16277"/>
                    <a:pt x="16277" y="12578"/>
                    <a:pt x="16277" y="8139"/>
                  </a:cubicBezTo>
                  <a:cubicBezTo>
                    <a:pt x="16277" y="3700"/>
                    <a:pt x="12578" y="1"/>
                    <a:pt x="81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6"/>
            <p:cNvSpPr/>
            <p:nvPr/>
          </p:nvSpPr>
          <p:spPr>
            <a:xfrm>
              <a:off x="2508375" y="1666875"/>
              <a:ext cx="596500" cy="601100"/>
            </a:xfrm>
            <a:custGeom>
              <a:avLst/>
              <a:gdLst/>
              <a:ahLst/>
              <a:cxnLst/>
              <a:rect l="l" t="t" r="r" b="b"/>
              <a:pathLst>
                <a:path w="23860" h="24044" extrusionOk="0">
                  <a:moveTo>
                    <a:pt x="11838" y="0"/>
                  </a:moveTo>
                  <a:cubicBezTo>
                    <a:pt x="5364" y="0"/>
                    <a:pt x="1" y="5364"/>
                    <a:pt x="1" y="12022"/>
                  </a:cubicBezTo>
                  <a:cubicBezTo>
                    <a:pt x="1" y="18680"/>
                    <a:pt x="5364" y="24044"/>
                    <a:pt x="11838" y="24044"/>
                  </a:cubicBezTo>
                  <a:cubicBezTo>
                    <a:pt x="18496" y="24044"/>
                    <a:pt x="23859" y="18680"/>
                    <a:pt x="23859" y="12022"/>
                  </a:cubicBezTo>
                  <a:cubicBezTo>
                    <a:pt x="23859" y="5364"/>
                    <a:pt x="18496" y="0"/>
                    <a:pt x="11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3" name="Google Shape;963;p26"/>
          <p:cNvGrpSpPr/>
          <p:nvPr/>
        </p:nvGrpSpPr>
        <p:grpSpPr>
          <a:xfrm flipH="1">
            <a:off x="-132483" y="825807"/>
            <a:ext cx="2628639" cy="5007723"/>
            <a:chOff x="2453075" y="238700"/>
            <a:chExt cx="2722850" cy="5187200"/>
          </a:xfrm>
        </p:grpSpPr>
        <p:sp>
          <p:nvSpPr>
            <p:cNvPr id="964" name="Google Shape;964;p26"/>
            <p:cNvSpPr/>
            <p:nvPr/>
          </p:nvSpPr>
          <p:spPr>
            <a:xfrm>
              <a:off x="2453075" y="238700"/>
              <a:ext cx="2722850" cy="4798700"/>
            </a:xfrm>
            <a:custGeom>
              <a:avLst/>
              <a:gdLst/>
              <a:ahLst/>
              <a:cxnLst/>
              <a:rect l="l" t="t" r="r" b="b"/>
              <a:pathLst>
                <a:path w="108914" h="191948" extrusionOk="0">
                  <a:moveTo>
                    <a:pt x="24574" y="0"/>
                  </a:moveTo>
                  <a:cubicBezTo>
                    <a:pt x="23468" y="0"/>
                    <a:pt x="22350" y="146"/>
                    <a:pt x="21231" y="457"/>
                  </a:cubicBezTo>
                  <a:cubicBezTo>
                    <a:pt x="14394" y="2376"/>
                    <a:pt x="10436" y="9693"/>
                    <a:pt x="8997" y="16770"/>
                  </a:cubicBezTo>
                  <a:cubicBezTo>
                    <a:pt x="5518" y="33203"/>
                    <a:pt x="10916" y="50355"/>
                    <a:pt x="23150" y="61990"/>
                  </a:cubicBezTo>
                  <a:cubicBezTo>
                    <a:pt x="27589" y="66189"/>
                    <a:pt x="32986" y="69667"/>
                    <a:pt x="35505" y="75185"/>
                  </a:cubicBezTo>
                  <a:cubicBezTo>
                    <a:pt x="38024" y="80702"/>
                    <a:pt x="35505" y="88979"/>
                    <a:pt x="29508" y="89459"/>
                  </a:cubicBezTo>
                  <a:cubicBezTo>
                    <a:pt x="29387" y="89465"/>
                    <a:pt x="29267" y="89468"/>
                    <a:pt x="29148" y="89468"/>
                  </a:cubicBezTo>
                  <a:cubicBezTo>
                    <a:pt x="25001" y="89468"/>
                    <a:pt x="21125" y="85877"/>
                    <a:pt x="17013" y="85877"/>
                  </a:cubicBezTo>
                  <a:cubicBezTo>
                    <a:pt x="16622" y="85877"/>
                    <a:pt x="16229" y="85909"/>
                    <a:pt x="15834" y="85980"/>
                  </a:cubicBezTo>
                  <a:cubicBezTo>
                    <a:pt x="9596" y="87060"/>
                    <a:pt x="9236" y="96775"/>
                    <a:pt x="13435" y="101453"/>
                  </a:cubicBezTo>
                  <a:cubicBezTo>
                    <a:pt x="17753" y="106011"/>
                    <a:pt x="24110" y="108051"/>
                    <a:pt x="29028" y="112129"/>
                  </a:cubicBezTo>
                  <a:cubicBezTo>
                    <a:pt x="33946" y="116207"/>
                    <a:pt x="36345" y="124843"/>
                    <a:pt x="31187" y="128442"/>
                  </a:cubicBezTo>
                  <a:cubicBezTo>
                    <a:pt x="29533" y="129527"/>
                    <a:pt x="27611" y="129811"/>
                    <a:pt x="25595" y="129811"/>
                  </a:cubicBezTo>
                  <a:cubicBezTo>
                    <a:pt x="23390" y="129811"/>
                    <a:pt x="21072" y="129472"/>
                    <a:pt x="18866" y="129472"/>
                  </a:cubicBezTo>
                  <a:cubicBezTo>
                    <a:pt x="18410" y="129472"/>
                    <a:pt x="17958" y="129486"/>
                    <a:pt x="17513" y="129521"/>
                  </a:cubicBezTo>
                  <a:cubicBezTo>
                    <a:pt x="5398" y="130241"/>
                    <a:pt x="0" y="146674"/>
                    <a:pt x="5278" y="157709"/>
                  </a:cubicBezTo>
                  <a:cubicBezTo>
                    <a:pt x="10556" y="168625"/>
                    <a:pt x="22071" y="174742"/>
                    <a:pt x="32866" y="180140"/>
                  </a:cubicBezTo>
                  <a:lnTo>
                    <a:pt x="32866" y="180260"/>
                  </a:lnTo>
                  <a:cubicBezTo>
                    <a:pt x="36944" y="182179"/>
                    <a:pt x="40783" y="184458"/>
                    <a:pt x="44621" y="186737"/>
                  </a:cubicBezTo>
                  <a:cubicBezTo>
                    <a:pt x="51818" y="189616"/>
                    <a:pt x="59375" y="191415"/>
                    <a:pt x="67171" y="191895"/>
                  </a:cubicBezTo>
                  <a:cubicBezTo>
                    <a:pt x="67881" y="191930"/>
                    <a:pt x="68594" y="191948"/>
                    <a:pt x="69309" y="191948"/>
                  </a:cubicBezTo>
                  <a:cubicBezTo>
                    <a:pt x="83091" y="191948"/>
                    <a:pt x="97568" y="185367"/>
                    <a:pt x="103156" y="172823"/>
                  </a:cubicBezTo>
                  <a:cubicBezTo>
                    <a:pt x="108913" y="159748"/>
                    <a:pt x="100037" y="141036"/>
                    <a:pt x="85643" y="140797"/>
                  </a:cubicBezTo>
                  <a:cubicBezTo>
                    <a:pt x="91881" y="136358"/>
                    <a:pt x="97758" y="130841"/>
                    <a:pt x="100757" y="123884"/>
                  </a:cubicBezTo>
                  <a:cubicBezTo>
                    <a:pt x="103876" y="116807"/>
                    <a:pt x="103516" y="107811"/>
                    <a:pt x="98358" y="102293"/>
                  </a:cubicBezTo>
                  <a:cubicBezTo>
                    <a:pt x="95714" y="99403"/>
                    <a:pt x="91683" y="97837"/>
                    <a:pt x="87768" y="97837"/>
                  </a:cubicBezTo>
                  <a:cubicBezTo>
                    <a:pt x="84046" y="97837"/>
                    <a:pt x="80428" y="99253"/>
                    <a:pt x="78207" y="102293"/>
                  </a:cubicBezTo>
                  <a:cubicBezTo>
                    <a:pt x="76407" y="104812"/>
                    <a:pt x="75328" y="108171"/>
                    <a:pt x="72449" y="109250"/>
                  </a:cubicBezTo>
                  <a:cubicBezTo>
                    <a:pt x="71899" y="109477"/>
                    <a:pt x="71347" y="109581"/>
                    <a:pt x="70804" y="109581"/>
                  </a:cubicBezTo>
                  <a:cubicBezTo>
                    <a:pt x="67323" y="109581"/>
                    <a:pt x="64237" y="105293"/>
                    <a:pt x="64653" y="101453"/>
                  </a:cubicBezTo>
                  <a:cubicBezTo>
                    <a:pt x="65132" y="97015"/>
                    <a:pt x="68491" y="93537"/>
                    <a:pt x="71370" y="90298"/>
                  </a:cubicBezTo>
                  <a:cubicBezTo>
                    <a:pt x="74368" y="86940"/>
                    <a:pt x="77247" y="82861"/>
                    <a:pt x="76647" y="78423"/>
                  </a:cubicBezTo>
                  <a:cubicBezTo>
                    <a:pt x="75208" y="69067"/>
                    <a:pt x="61894" y="68827"/>
                    <a:pt x="53977" y="63790"/>
                  </a:cubicBezTo>
                  <a:cubicBezTo>
                    <a:pt x="46420" y="58992"/>
                    <a:pt x="44021" y="49276"/>
                    <a:pt x="43542" y="40400"/>
                  </a:cubicBezTo>
                  <a:cubicBezTo>
                    <a:pt x="43182" y="31523"/>
                    <a:pt x="44141" y="22407"/>
                    <a:pt x="41383" y="13891"/>
                  </a:cubicBezTo>
                  <a:cubicBezTo>
                    <a:pt x="38877" y="6582"/>
                    <a:pt x="32008" y="0"/>
                    <a:pt x="245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6"/>
            <p:cNvSpPr/>
            <p:nvPr/>
          </p:nvSpPr>
          <p:spPr>
            <a:xfrm>
              <a:off x="3046825" y="1080750"/>
              <a:ext cx="1391425" cy="4345150"/>
            </a:xfrm>
            <a:custGeom>
              <a:avLst/>
              <a:gdLst/>
              <a:ahLst/>
              <a:cxnLst/>
              <a:rect l="l" t="t" r="r" b="b"/>
              <a:pathLst>
                <a:path w="55657" h="173806" extrusionOk="0">
                  <a:moveTo>
                    <a:pt x="0" y="1"/>
                  </a:moveTo>
                  <a:lnTo>
                    <a:pt x="0" y="1"/>
                  </a:lnTo>
                  <a:cubicBezTo>
                    <a:pt x="3479" y="6958"/>
                    <a:pt x="6837" y="13915"/>
                    <a:pt x="10076" y="20992"/>
                  </a:cubicBezTo>
                  <a:cubicBezTo>
                    <a:pt x="13194" y="27949"/>
                    <a:pt x="16073" y="35145"/>
                    <a:pt x="18832" y="42342"/>
                  </a:cubicBezTo>
                  <a:cubicBezTo>
                    <a:pt x="24230" y="56856"/>
                    <a:pt x="28668" y="71610"/>
                    <a:pt x="32146" y="86603"/>
                  </a:cubicBezTo>
                  <a:lnTo>
                    <a:pt x="33346" y="92241"/>
                  </a:lnTo>
                  <a:lnTo>
                    <a:pt x="34545" y="97998"/>
                  </a:lnTo>
                  <a:cubicBezTo>
                    <a:pt x="35385" y="101717"/>
                    <a:pt x="35985" y="105555"/>
                    <a:pt x="36584" y="109394"/>
                  </a:cubicBezTo>
                  <a:cubicBezTo>
                    <a:pt x="37184" y="113112"/>
                    <a:pt x="37784" y="116950"/>
                    <a:pt x="38264" y="120789"/>
                  </a:cubicBezTo>
                  <a:cubicBezTo>
                    <a:pt x="38624" y="124627"/>
                    <a:pt x="39103" y="128465"/>
                    <a:pt x="39463" y="132304"/>
                  </a:cubicBezTo>
                  <a:cubicBezTo>
                    <a:pt x="40183" y="139980"/>
                    <a:pt x="40543" y="147897"/>
                    <a:pt x="42582" y="155334"/>
                  </a:cubicBezTo>
                  <a:cubicBezTo>
                    <a:pt x="43421" y="159172"/>
                    <a:pt x="44981" y="162771"/>
                    <a:pt x="47020" y="166129"/>
                  </a:cubicBezTo>
                  <a:cubicBezTo>
                    <a:pt x="49179" y="169488"/>
                    <a:pt x="52178" y="172127"/>
                    <a:pt x="55656" y="173806"/>
                  </a:cubicBezTo>
                  <a:cubicBezTo>
                    <a:pt x="52298" y="171887"/>
                    <a:pt x="49539" y="169128"/>
                    <a:pt x="47500" y="165769"/>
                  </a:cubicBezTo>
                  <a:cubicBezTo>
                    <a:pt x="45581" y="162531"/>
                    <a:pt x="44261" y="158932"/>
                    <a:pt x="43541" y="155094"/>
                  </a:cubicBezTo>
                  <a:cubicBezTo>
                    <a:pt x="41862" y="147657"/>
                    <a:pt x="41742" y="139860"/>
                    <a:pt x="41142" y="132184"/>
                  </a:cubicBezTo>
                  <a:cubicBezTo>
                    <a:pt x="39943" y="116710"/>
                    <a:pt x="37664" y="101237"/>
                    <a:pt x="34185" y="86124"/>
                  </a:cubicBezTo>
                  <a:cubicBezTo>
                    <a:pt x="33466" y="82285"/>
                    <a:pt x="32506" y="78567"/>
                    <a:pt x="31427" y="74848"/>
                  </a:cubicBezTo>
                  <a:cubicBezTo>
                    <a:pt x="30347" y="71130"/>
                    <a:pt x="29388" y="67412"/>
                    <a:pt x="28188" y="63693"/>
                  </a:cubicBezTo>
                  <a:lnTo>
                    <a:pt x="26389" y="58056"/>
                  </a:lnTo>
                  <a:cubicBezTo>
                    <a:pt x="25789" y="56256"/>
                    <a:pt x="25069" y="54457"/>
                    <a:pt x="24470" y="52658"/>
                  </a:cubicBezTo>
                  <a:cubicBezTo>
                    <a:pt x="23270" y="48940"/>
                    <a:pt x="21831" y="45341"/>
                    <a:pt x="20391" y="41743"/>
                  </a:cubicBezTo>
                  <a:cubicBezTo>
                    <a:pt x="17513" y="34546"/>
                    <a:pt x="14394" y="27349"/>
                    <a:pt x="11035" y="20392"/>
                  </a:cubicBezTo>
                  <a:cubicBezTo>
                    <a:pt x="7677" y="13555"/>
                    <a:pt x="3839" y="6718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6"/>
            <p:cNvSpPr/>
            <p:nvPr/>
          </p:nvSpPr>
          <p:spPr>
            <a:xfrm>
              <a:off x="3688550" y="2046325"/>
              <a:ext cx="122950" cy="602775"/>
            </a:xfrm>
            <a:custGeom>
              <a:avLst/>
              <a:gdLst/>
              <a:ahLst/>
              <a:cxnLst/>
              <a:rect l="l" t="t" r="r" b="b"/>
              <a:pathLst>
                <a:path w="4918" h="24111" extrusionOk="0">
                  <a:moveTo>
                    <a:pt x="2039" y="1"/>
                  </a:moveTo>
                  <a:lnTo>
                    <a:pt x="2039" y="1"/>
                  </a:lnTo>
                  <a:cubicBezTo>
                    <a:pt x="4438" y="7798"/>
                    <a:pt x="3719" y="16194"/>
                    <a:pt x="0" y="23511"/>
                  </a:cubicBezTo>
                  <a:lnTo>
                    <a:pt x="1320" y="24111"/>
                  </a:lnTo>
                  <a:cubicBezTo>
                    <a:pt x="4678" y="16434"/>
                    <a:pt x="4918" y="7798"/>
                    <a:pt x="20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6"/>
            <p:cNvSpPr/>
            <p:nvPr/>
          </p:nvSpPr>
          <p:spPr>
            <a:xfrm>
              <a:off x="3235725" y="882825"/>
              <a:ext cx="131975" cy="761700"/>
            </a:xfrm>
            <a:custGeom>
              <a:avLst/>
              <a:gdLst/>
              <a:ahLst/>
              <a:cxnLst/>
              <a:rect l="l" t="t" r="r" b="b"/>
              <a:pathLst>
                <a:path w="5279" h="30468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9717"/>
                    <a:pt x="4679" y="20032"/>
                    <a:pt x="3479" y="30348"/>
                  </a:cubicBezTo>
                  <a:lnTo>
                    <a:pt x="4319" y="30468"/>
                  </a:lnTo>
                  <a:cubicBezTo>
                    <a:pt x="5279" y="20032"/>
                    <a:pt x="3719" y="9717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6"/>
            <p:cNvSpPr/>
            <p:nvPr/>
          </p:nvSpPr>
          <p:spPr>
            <a:xfrm>
              <a:off x="2941875" y="1431600"/>
              <a:ext cx="473800" cy="428850"/>
            </a:xfrm>
            <a:custGeom>
              <a:avLst/>
              <a:gdLst/>
              <a:ahLst/>
              <a:cxnLst/>
              <a:rect l="l" t="t" r="r" b="b"/>
              <a:pathLst>
                <a:path w="18952" h="17154" extrusionOk="0">
                  <a:moveTo>
                    <a:pt x="0" y="0"/>
                  </a:moveTo>
                  <a:cubicBezTo>
                    <a:pt x="3718" y="7917"/>
                    <a:pt x="10435" y="14154"/>
                    <a:pt x="18712" y="17153"/>
                  </a:cubicBezTo>
                  <a:lnTo>
                    <a:pt x="18952" y="16433"/>
                  </a:lnTo>
                  <a:cubicBezTo>
                    <a:pt x="10675" y="13675"/>
                    <a:pt x="3838" y="779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6"/>
            <p:cNvSpPr/>
            <p:nvPr/>
          </p:nvSpPr>
          <p:spPr>
            <a:xfrm>
              <a:off x="3268725" y="2730050"/>
              <a:ext cx="563775" cy="392850"/>
            </a:xfrm>
            <a:custGeom>
              <a:avLst/>
              <a:gdLst/>
              <a:ahLst/>
              <a:cxnLst/>
              <a:rect l="l" t="t" r="r" b="b"/>
              <a:pathLst>
                <a:path w="22551" h="15714" extrusionOk="0">
                  <a:moveTo>
                    <a:pt x="0" y="0"/>
                  </a:moveTo>
                  <a:lnTo>
                    <a:pt x="0" y="0"/>
                  </a:lnTo>
                  <a:cubicBezTo>
                    <a:pt x="4678" y="8397"/>
                    <a:pt x="12835" y="14274"/>
                    <a:pt x="22311" y="15713"/>
                  </a:cubicBezTo>
                  <a:lnTo>
                    <a:pt x="22551" y="14274"/>
                  </a:lnTo>
                  <a:cubicBezTo>
                    <a:pt x="13195" y="13195"/>
                    <a:pt x="4918" y="791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6"/>
            <p:cNvSpPr/>
            <p:nvPr/>
          </p:nvSpPr>
          <p:spPr>
            <a:xfrm>
              <a:off x="2872900" y="3867900"/>
              <a:ext cx="1238475" cy="742350"/>
            </a:xfrm>
            <a:custGeom>
              <a:avLst/>
              <a:gdLst/>
              <a:ahLst/>
              <a:cxnLst/>
              <a:rect l="l" t="t" r="r" b="b"/>
              <a:pathLst>
                <a:path w="49539" h="29694" extrusionOk="0">
                  <a:moveTo>
                    <a:pt x="13104" y="0"/>
                  </a:moveTo>
                  <a:cubicBezTo>
                    <a:pt x="8682" y="0"/>
                    <a:pt x="4245" y="779"/>
                    <a:pt x="0" y="2346"/>
                  </a:cubicBezTo>
                  <a:cubicBezTo>
                    <a:pt x="3852" y="1062"/>
                    <a:pt x="7827" y="426"/>
                    <a:pt x="11778" y="426"/>
                  </a:cubicBezTo>
                  <a:cubicBezTo>
                    <a:pt x="18159" y="426"/>
                    <a:pt x="24476" y="2084"/>
                    <a:pt x="30107" y="5344"/>
                  </a:cubicBezTo>
                  <a:cubicBezTo>
                    <a:pt x="39103" y="10622"/>
                    <a:pt x="45341" y="19498"/>
                    <a:pt x="47260" y="29694"/>
                  </a:cubicBezTo>
                  <a:lnTo>
                    <a:pt x="49539" y="29214"/>
                  </a:lnTo>
                  <a:cubicBezTo>
                    <a:pt x="47020" y="18659"/>
                    <a:pt x="40183" y="9662"/>
                    <a:pt x="30707" y="4385"/>
                  </a:cubicBezTo>
                  <a:cubicBezTo>
                    <a:pt x="25223" y="1469"/>
                    <a:pt x="19178" y="0"/>
                    <a:pt x="13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6"/>
            <p:cNvSpPr/>
            <p:nvPr/>
          </p:nvSpPr>
          <p:spPr>
            <a:xfrm>
              <a:off x="3172775" y="3938525"/>
              <a:ext cx="362850" cy="275900"/>
            </a:xfrm>
            <a:custGeom>
              <a:avLst/>
              <a:gdLst/>
              <a:ahLst/>
              <a:cxnLst/>
              <a:rect l="l" t="t" r="r" b="b"/>
              <a:pathLst>
                <a:path w="14514" h="11036" extrusionOk="0">
                  <a:moveTo>
                    <a:pt x="14514" y="0"/>
                  </a:moveTo>
                  <a:cubicBezTo>
                    <a:pt x="8037" y="720"/>
                    <a:pt x="2399" y="4918"/>
                    <a:pt x="0" y="11036"/>
                  </a:cubicBezTo>
                  <a:cubicBezTo>
                    <a:pt x="2639" y="5158"/>
                    <a:pt x="8156" y="1200"/>
                    <a:pt x="14514" y="720"/>
                  </a:cubicBezTo>
                  <a:lnTo>
                    <a:pt x="145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6"/>
            <p:cNvSpPr/>
            <p:nvPr/>
          </p:nvSpPr>
          <p:spPr>
            <a:xfrm>
              <a:off x="3496625" y="3644650"/>
              <a:ext cx="251925" cy="410850"/>
            </a:xfrm>
            <a:custGeom>
              <a:avLst/>
              <a:gdLst/>
              <a:ahLst/>
              <a:cxnLst/>
              <a:rect l="l" t="t" r="r" b="b"/>
              <a:pathLst>
                <a:path w="10077" h="16434" extrusionOk="0">
                  <a:moveTo>
                    <a:pt x="0" y="0"/>
                  </a:moveTo>
                  <a:lnTo>
                    <a:pt x="0" y="0"/>
                  </a:lnTo>
                  <a:cubicBezTo>
                    <a:pt x="5158" y="3959"/>
                    <a:pt x="8277" y="9956"/>
                    <a:pt x="8517" y="16433"/>
                  </a:cubicBezTo>
                  <a:lnTo>
                    <a:pt x="10076" y="16313"/>
                  </a:lnTo>
                  <a:cubicBezTo>
                    <a:pt x="9236" y="9596"/>
                    <a:pt x="5638" y="371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6"/>
            <p:cNvSpPr/>
            <p:nvPr/>
          </p:nvSpPr>
          <p:spPr>
            <a:xfrm>
              <a:off x="3406650" y="2628075"/>
              <a:ext cx="143975" cy="374875"/>
            </a:xfrm>
            <a:custGeom>
              <a:avLst/>
              <a:gdLst/>
              <a:ahLst/>
              <a:cxnLst/>
              <a:rect l="l" t="t" r="r" b="b"/>
              <a:pathLst>
                <a:path w="5759" h="14995" extrusionOk="0">
                  <a:moveTo>
                    <a:pt x="1" y="1"/>
                  </a:moveTo>
                  <a:lnTo>
                    <a:pt x="1" y="1"/>
                  </a:lnTo>
                  <a:cubicBezTo>
                    <a:pt x="3479" y="4199"/>
                    <a:pt x="5159" y="9597"/>
                    <a:pt x="5039" y="14995"/>
                  </a:cubicBezTo>
                  <a:lnTo>
                    <a:pt x="5758" y="14995"/>
                  </a:lnTo>
                  <a:cubicBezTo>
                    <a:pt x="5758" y="9477"/>
                    <a:pt x="3719" y="4199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6"/>
            <p:cNvSpPr/>
            <p:nvPr/>
          </p:nvSpPr>
          <p:spPr>
            <a:xfrm>
              <a:off x="4015400" y="3359775"/>
              <a:ext cx="446825" cy="593775"/>
            </a:xfrm>
            <a:custGeom>
              <a:avLst/>
              <a:gdLst/>
              <a:ahLst/>
              <a:cxnLst/>
              <a:rect l="l" t="t" r="r" b="b"/>
              <a:pathLst>
                <a:path w="17873" h="23751" extrusionOk="0">
                  <a:moveTo>
                    <a:pt x="17873" y="0"/>
                  </a:moveTo>
                  <a:cubicBezTo>
                    <a:pt x="16193" y="10076"/>
                    <a:pt x="9476" y="18592"/>
                    <a:pt x="0" y="22431"/>
                  </a:cubicBezTo>
                  <a:lnTo>
                    <a:pt x="600" y="23750"/>
                  </a:lnTo>
                  <a:cubicBezTo>
                    <a:pt x="10196" y="19432"/>
                    <a:pt x="16673" y="10436"/>
                    <a:pt x="17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26"/>
          <p:cNvGrpSpPr/>
          <p:nvPr/>
        </p:nvGrpSpPr>
        <p:grpSpPr>
          <a:xfrm rot="6017636" flipH="1">
            <a:off x="1471129" y="3720180"/>
            <a:ext cx="1731810" cy="1696742"/>
            <a:chOff x="1124025" y="238125"/>
            <a:chExt cx="5272075" cy="5173200"/>
          </a:xfrm>
        </p:grpSpPr>
        <p:sp>
          <p:nvSpPr>
            <p:cNvPr id="976" name="Google Shape;976;p26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6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6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6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6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6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6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6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6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6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6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6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6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6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6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6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"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27"/>
          <p:cNvSpPr/>
          <p:nvPr/>
        </p:nvSpPr>
        <p:spPr>
          <a:xfrm>
            <a:off x="421075" y="389425"/>
            <a:ext cx="8309400" cy="43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4" name="Google Shape;994;p27"/>
          <p:cNvGrpSpPr/>
          <p:nvPr/>
        </p:nvGrpSpPr>
        <p:grpSpPr>
          <a:xfrm rot="-5701928" flipH="1">
            <a:off x="7774081" y="-816358"/>
            <a:ext cx="878626" cy="1822072"/>
            <a:chOff x="2479375" y="241250"/>
            <a:chExt cx="2454400" cy="5089875"/>
          </a:xfrm>
        </p:grpSpPr>
        <p:sp>
          <p:nvSpPr>
            <p:cNvPr id="995" name="Google Shape;995;p27"/>
            <p:cNvSpPr/>
            <p:nvPr/>
          </p:nvSpPr>
          <p:spPr>
            <a:xfrm>
              <a:off x="2479375" y="1065000"/>
              <a:ext cx="1943850" cy="4266125"/>
            </a:xfrm>
            <a:custGeom>
              <a:avLst/>
              <a:gdLst/>
              <a:ahLst/>
              <a:cxnLst/>
              <a:rect l="l" t="t" r="r" b="b"/>
              <a:pathLst>
                <a:path w="77754" h="170645" extrusionOk="0">
                  <a:moveTo>
                    <a:pt x="75783" y="0"/>
                  </a:moveTo>
                  <a:cubicBezTo>
                    <a:pt x="74757" y="0"/>
                    <a:pt x="73647" y="666"/>
                    <a:pt x="73536" y="1998"/>
                  </a:cubicBezTo>
                  <a:cubicBezTo>
                    <a:pt x="65988" y="61933"/>
                    <a:pt x="55777" y="129859"/>
                    <a:pt x="1836" y="166708"/>
                  </a:cubicBezTo>
                  <a:cubicBezTo>
                    <a:pt x="0" y="167993"/>
                    <a:pt x="1201" y="170644"/>
                    <a:pt x="2927" y="170644"/>
                  </a:cubicBezTo>
                  <a:cubicBezTo>
                    <a:pt x="3288" y="170644"/>
                    <a:pt x="3672" y="170528"/>
                    <a:pt x="4056" y="170260"/>
                  </a:cubicBezTo>
                  <a:lnTo>
                    <a:pt x="4056" y="170038"/>
                  </a:lnTo>
                  <a:cubicBezTo>
                    <a:pt x="59329" y="132523"/>
                    <a:pt x="69984" y="63709"/>
                    <a:pt x="77531" y="1998"/>
                  </a:cubicBezTo>
                  <a:cubicBezTo>
                    <a:pt x="77753" y="666"/>
                    <a:pt x="76810" y="0"/>
                    <a:pt x="757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7"/>
            <p:cNvSpPr/>
            <p:nvPr/>
          </p:nvSpPr>
          <p:spPr>
            <a:xfrm>
              <a:off x="4179025" y="241250"/>
              <a:ext cx="443975" cy="1395375"/>
            </a:xfrm>
            <a:custGeom>
              <a:avLst/>
              <a:gdLst/>
              <a:ahLst/>
              <a:cxnLst/>
              <a:rect l="l" t="t" r="r" b="b"/>
              <a:pathLst>
                <a:path w="17759" h="55815" extrusionOk="0">
                  <a:moveTo>
                    <a:pt x="10381" y="1"/>
                  </a:moveTo>
                  <a:cubicBezTo>
                    <a:pt x="8131" y="1"/>
                    <a:pt x="6021" y="1087"/>
                    <a:pt x="4884" y="2983"/>
                  </a:cubicBezTo>
                  <a:cubicBezTo>
                    <a:pt x="3330" y="5203"/>
                    <a:pt x="2664" y="7644"/>
                    <a:pt x="2442" y="10308"/>
                  </a:cubicBezTo>
                  <a:cubicBezTo>
                    <a:pt x="0" y="25403"/>
                    <a:pt x="888" y="40941"/>
                    <a:pt x="4884" y="55814"/>
                  </a:cubicBezTo>
                  <a:lnTo>
                    <a:pt x="13985" y="25403"/>
                  </a:lnTo>
                  <a:cubicBezTo>
                    <a:pt x="15761" y="19187"/>
                    <a:pt x="17759" y="12972"/>
                    <a:pt x="16427" y="6756"/>
                  </a:cubicBezTo>
                  <a:cubicBezTo>
                    <a:pt x="16205" y="3871"/>
                    <a:pt x="14207" y="1207"/>
                    <a:pt x="11543" y="97"/>
                  </a:cubicBezTo>
                  <a:cubicBezTo>
                    <a:pt x="11155" y="32"/>
                    <a:pt x="10766" y="1"/>
                    <a:pt x="10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7"/>
            <p:cNvSpPr/>
            <p:nvPr/>
          </p:nvSpPr>
          <p:spPr>
            <a:xfrm>
              <a:off x="3679550" y="1462325"/>
              <a:ext cx="399600" cy="1189850"/>
            </a:xfrm>
            <a:custGeom>
              <a:avLst/>
              <a:gdLst/>
              <a:ahLst/>
              <a:cxnLst/>
              <a:rect l="l" t="t" r="r" b="b"/>
              <a:pathLst>
                <a:path w="15984" h="47594" extrusionOk="0">
                  <a:moveTo>
                    <a:pt x="3784" y="1"/>
                  </a:moveTo>
                  <a:cubicBezTo>
                    <a:pt x="3091" y="1"/>
                    <a:pt x="2398" y="179"/>
                    <a:pt x="1777" y="534"/>
                  </a:cubicBezTo>
                  <a:cubicBezTo>
                    <a:pt x="445" y="2088"/>
                    <a:pt x="1" y="3863"/>
                    <a:pt x="445" y="5639"/>
                  </a:cubicBezTo>
                  <a:cubicBezTo>
                    <a:pt x="1777" y="20734"/>
                    <a:pt x="7104" y="35163"/>
                    <a:pt x="15984" y="47594"/>
                  </a:cubicBezTo>
                  <a:cubicBezTo>
                    <a:pt x="15318" y="33609"/>
                    <a:pt x="13098" y="19624"/>
                    <a:pt x="9102" y="6083"/>
                  </a:cubicBezTo>
                  <a:cubicBezTo>
                    <a:pt x="8658" y="4307"/>
                    <a:pt x="7992" y="2754"/>
                    <a:pt x="6660" y="1200"/>
                  </a:cubicBezTo>
                  <a:cubicBezTo>
                    <a:pt x="5861" y="401"/>
                    <a:pt x="4822" y="1"/>
                    <a:pt x="37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7"/>
            <p:cNvSpPr/>
            <p:nvPr/>
          </p:nvSpPr>
          <p:spPr>
            <a:xfrm>
              <a:off x="4123525" y="1803575"/>
              <a:ext cx="810250" cy="1118775"/>
            </a:xfrm>
            <a:custGeom>
              <a:avLst/>
              <a:gdLst/>
              <a:ahLst/>
              <a:cxnLst/>
              <a:rect l="l" t="t" r="r" b="b"/>
              <a:pathLst>
                <a:path w="32410" h="44751" extrusionOk="0">
                  <a:moveTo>
                    <a:pt x="26344" y="0"/>
                  </a:moveTo>
                  <a:cubicBezTo>
                    <a:pt x="26080" y="0"/>
                    <a:pt x="25807" y="63"/>
                    <a:pt x="25528" y="203"/>
                  </a:cubicBezTo>
                  <a:cubicBezTo>
                    <a:pt x="24640" y="425"/>
                    <a:pt x="24418" y="1534"/>
                    <a:pt x="24196" y="2644"/>
                  </a:cubicBezTo>
                  <a:cubicBezTo>
                    <a:pt x="22642" y="10414"/>
                    <a:pt x="20201" y="17739"/>
                    <a:pt x="16871" y="25064"/>
                  </a:cubicBezTo>
                  <a:cubicBezTo>
                    <a:pt x="13319" y="31946"/>
                    <a:pt x="7548" y="35276"/>
                    <a:pt x="222" y="37939"/>
                  </a:cubicBezTo>
                  <a:lnTo>
                    <a:pt x="0" y="37939"/>
                  </a:lnTo>
                  <a:cubicBezTo>
                    <a:pt x="2573" y="42480"/>
                    <a:pt x="7623" y="44750"/>
                    <a:pt x="12757" y="44750"/>
                  </a:cubicBezTo>
                  <a:cubicBezTo>
                    <a:pt x="15153" y="44750"/>
                    <a:pt x="17567" y="44256"/>
                    <a:pt x="19757" y="43267"/>
                  </a:cubicBezTo>
                  <a:cubicBezTo>
                    <a:pt x="26416" y="39493"/>
                    <a:pt x="30856" y="33056"/>
                    <a:pt x="31744" y="25508"/>
                  </a:cubicBezTo>
                  <a:cubicBezTo>
                    <a:pt x="32410" y="17961"/>
                    <a:pt x="31522" y="10414"/>
                    <a:pt x="29302" y="3310"/>
                  </a:cubicBezTo>
                  <a:cubicBezTo>
                    <a:pt x="28928" y="1813"/>
                    <a:pt x="27764" y="0"/>
                    <a:pt x="263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7"/>
            <p:cNvSpPr/>
            <p:nvPr/>
          </p:nvSpPr>
          <p:spPr>
            <a:xfrm>
              <a:off x="3302200" y="2345350"/>
              <a:ext cx="610475" cy="1031550"/>
            </a:xfrm>
            <a:custGeom>
              <a:avLst/>
              <a:gdLst/>
              <a:ahLst/>
              <a:cxnLst/>
              <a:rect l="l" t="t" r="r" b="b"/>
              <a:pathLst>
                <a:path w="24419" h="41262" extrusionOk="0">
                  <a:moveTo>
                    <a:pt x="2672" y="1"/>
                  </a:moveTo>
                  <a:cubicBezTo>
                    <a:pt x="2278" y="1"/>
                    <a:pt x="1899" y="88"/>
                    <a:pt x="1554" y="286"/>
                  </a:cubicBezTo>
                  <a:cubicBezTo>
                    <a:pt x="444" y="1396"/>
                    <a:pt x="0" y="2728"/>
                    <a:pt x="222" y="4281"/>
                  </a:cubicBezTo>
                  <a:cubicBezTo>
                    <a:pt x="666" y="15158"/>
                    <a:pt x="4884" y="25592"/>
                    <a:pt x="11987" y="34027"/>
                  </a:cubicBezTo>
                  <a:cubicBezTo>
                    <a:pt x="14669" y="36900"/>
                    <a:pt x="18673" y="41262"/>
                    <a:pt x="22431" y="41262"/>
                  </a:cubicBezTo>
                  <a:cubicBezTo>
                    <a:pt x="23028" y="41262"/>
                    <a:pt x="23618" y="41152"/>
                    <a:pt x="24196" y="40908"/>
                  </a:cubicBezTo>
                  <a:lnTo>
                    <a:pt x="24418" y="41130"/>
                  </a:lnTo>
                  <a:cubicBezTo>
                    <a:pt x="22642" y="26701"/>
                    <a:pt x="16427" y="12939"/>
                    <a:pt x="6660" y="2284"/>
                  </a:cubicBezTo>
                  <a:cubicBezTo>
                    <a:pt x="5624" y="1075"/>
                    <a:pt x="4051" y="1"/>
                    <a:pt x="2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7"/>
            <p:cNvSpPr/>
            <p:nvPr/>
          </p:nvSpPr>
          <p:spPr>
            <a:xfrm>
              <a:off x="3651825" y="3385450"/>
              <a:ext cx="982275" cy="684600"/>
            </a:xfrm>
            <a:custGeom>
              <a:avLst/>
              <a:gdLst/>
              <a:ahLst/>
              <a:cxnLst/>
              <a:rect l="l" t="t" r="r" b="b"/>
              <a:pathLst>
                <a:path w="39291" h="27384" extrusionOk="0">
                  <a:moveTo>
                    <a:pt x="0" y="23278"/>
                  </a:moveTo>
                  <a:lnTo>
                    <a:pt x="0" y="23500"/>
                  </a:lnTo>
                  <a:cubicBezTo>
                    <a:pt x="39" y="23451"/>
                    <a:pt x="77" y="23402"/>
                    <a:pt x="116" y="23353"/>
                  </a:cubicBezTo>
                  <a:lnTo>
                    <a:pt x="116" y="23353"/>
                  </a:lnTo>
                  <a:cubicBezTo>
                    <a:pt x="77" y="23328"/>
                    <a:pt x="39" y="23303"/>
                    <a:pt x="0" y="23278"/>
                  </a:cubicBezTo>
                  <a:close/>
                  <a:moveTo>
                    <a:pt x="33289" y="0"/>
                  </a:moveTo>
                  <a:cubicBezTo>
                    <a:pt x="32780" y="0"/>
                    <a:pt x="32262" y="63"/>
                    <a:pt x="31743" y="192"/>
                  </a:cubicBezTo>
                  <a:cubicBezTo>
                    <a:pt x="29080" y="858"/>
                    <a:pt x="26860" y="1968"/>
                    <a:pt x="24862" y="3522"/>
                  </a:cubicBezTo>
                  <a:cubicBezTo>
                    <a:pt x="16477" y="9479"/>
                    <a:pt x="6557" y="15218"/>
                    <a:pt x="116" y="23353"/>
                  </a:cubicBezTo>
                  <a:lnTo>
                    <a:pt x="116" y="23353"/>
                  </a:lnTo>
                  <a:cubicBezTo>
                    <a:pt x="4431" y="26109"/>
                    <a:pt x="9176" y="27384"/>
                    <a:pt x="13832" y="27384"/>
                  </a:cubicBezTo>
                  <a:cubicBezTo>
                    <a:pt x="24732" y="27384"/>
                    <a:pt x="35145" y="20396"/>
                    <a:pt x="38403" y="9071"/>
                  </a:cubicBezTo>
                  <a:cubicBezTo>
                    <a:pt x="39291" y="7074"/>
                    <a:pt x="39291" y="4854"/>
                    <a:pt x="38403" y="2856"/>
                  </a:cubicBezTo>
                  <a:cubicBezTo>
                    <a:pt x="37330" y="1068"/>
                    <a:pt x="35393" y="0"/>
                    <a:pt x="33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1" name="Google Shape;1001;p27"/>
          <p:cNvGrpSpPr/>
          <p:nvPr/>
        </p:nvGrpSpPr>
        <p:grpSpPr>
          <a:xfrm rot="278790" flipH="1">
            <a:off x="8148586" y="3933920"/>
            <a:ext cx="1327654" cy="1302755"/>
            <a:chOff x="1124025" y="238125"/>
            <a:chExt cx="5272075" cy="5173200"/>
          </a:xfrm>
        </p:grpSpPr>
        <p:sp>
          <p:nvSpPr>
            <p:cNvPr id="1002" name="Google Shape;1002;p27"/>
            <p:cNvSpPr/>
            <p:nvPr/>
          </p:nvSpPr>
          <p:spPr>
            <a:xfrm>
              <a:off x="1124025" y="238125"/>
              <a:ext cx="5272075" cy="5173200"/>
            </a:xfrm>
            <a:custGeom>
              <a:avLst/>
              <a:gdLst/>
              <a:ahLst/>
              <a:cxnLst/>
              <a:rect l="l" t="t" r="r" b="b"/>
              <a:pathLst>
                <a:path w="210883" h="206928" extrusionOk="0">
                  <a:moveTo>
                    <a:pt x="210882" y="0"/>
                  </a:moveTo>
                  <a:cubicBezTo>
                    <a:pt x="160492" y="29523"/>
                    <a:pt x="89459" y="1332"/>
                    <a:pt x="42177" y="35295"/>
                  </a:cubicBezTo>
                  <a:cubicBezTo>
                    <a:pt x="20422" y="50834"/>
                    <a:pt x="8214" y="77249"/>
                    <a:pt x="4218" y="103665"/>
                  </a:cubicBezTo>
                  <a:cubicBezTo>
                    <a:pt x="0" y="130081"/>
                    <a:pt x="5550" y="160270"/>
                    <a:pt x="8436" y="186908"/>
                  </a:cubicBezTo>
                  <a:cubicBezTo>
                    <a:pt x="24825" y="200456"/>
                    <a:pt x="46633" y="206927"/>
                    <a:pt x="68751" y="206927"/>
                  </a:cubicBezTo>
                  <a:cubicBezTo>
                    <a:pt x="98457" y="206927"/>
                    <a:pt x="128723" y="195253"/>
                    <a:pt x="147174" y="173367"/>
                  </a:cubicBezTo>
                  <a:cubicBezTo>
                    <a:pt x="187352" y="125863"/>
                    <a:pt x="174477" y="50390"/>
                    <a:pt x="2108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7"/>
            <p:cNvSpPr/>
            <p:nvPr/>
          </p:nvSpPr>
          <p:spPr>
            <a:xfrm>
              <a:off x="1490275" y="892950"/>
              <a:ext cx="4456300" cy="4040075"/>
            </a:xfrm>
            <a:custGeom>
              <a:avLst/>
              <a:gdLst/>
              <a:ahLst/>
              <a:cxnLst/>
              <a:rect l="l" t="t" r="r" b="b"/>
              <a:pathLst>
                <a:path w="178252" h="161603" extrusionOk="0">
                  <a:moveTo>
                    <a:pt x="178252" y="1"/>
                  </a:moveTo>
                  <a:cubicBezTo>
                    <a:pt x="157163" y="3108"/>
                    <a:pt x="136963" y="9546"/>
                    <a:pt x="117873" y="18869"/>
                  </a:cubicBezTo>
                  <a:cubicBezTo>
                    <a:pt x="79692" y="37738"/>
                    <a:pt x="47283" y="67039"/>
                    <a:pt x="24863" y="103444"/>
                  </a:cubicBezTo>
                  <a:cubicBezTo>
                    <a:pt x="13542" y="121424"/>
                    <a:pt x="5107" y="140959"/>
                    <a:pt x="1" y="161603"/>
                  </a:cubicBezTo>
                  <a:cubicBezTo>
                    <a:pt x="29080" y="81690"/>
                    <a:pt x="95675" y="21089"/>
                    <a:pt x="178252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7"/>
            <p:cNvSpPr/>
            <p:nvPr/>
          </p:nvSpPr>
          <p:spPr>
            <a:xfrm>
              <a:off x="2827725" y="726475"/>
              <a:ext cx="527225" cy="1698175"/>
            </a:xfrm>
            <a:custGeom>
              <a:avLst/>
              <a:gdLst/>
              <a:ahLst/>
              <a:cxnLst/>
              <a:rect l="l" t="t" r="r" b="b"/>
              <a:pathLst>
                <a:path w="21089" h="67927" extrusionOk="0">
                  <a:moveTo>
                    <a:pt x="20867" y="0"/>
                  </a:moveTo>
                  <a:cubicBezTo>
                    <a:pt x="12209" y="8658"/>
                    <a:pt x="5772" y="19535"/>
                    <a:pt x="2664" y="31522"/>
                  </a:cubicBezTo>
                  <a:cubicBezTo>
                    <a:pt x="888" y="37515"/>
                    <a:pt x="0" y="43509"/>
                    <a:pt x="222" y="49946"/>
                  </a:cubicBezTo>
                  <a:cubicBezTo>
                    <a:pt x="444" y="55940"/>
                    <a:pt x="1554" y="62155"/>
                    <a:pt x="3996" y="67926"/>
                  </a:cubicBezTo>
                  <a:lnTo>
                    <a:pt x="4218" y="67926"/>
                  </a:lnTo>
                  <a:cubicBezTo>
                    <a:pt x="3330" y="61933"/>
                    <a:pt x="2886" y="55940"/>
                    <a:pt x="2886" y="49946"/>
                  </a:cubicBezTo>
                  <a:cubicBezTo>
                    <a:pt x="3108" y="43953"/>
                    <a:pt x="3552" y="37959"/>
                    <a:pt x="4884" y="32188"/>
                  </a:cubicBezTo>
                  <a:cubicBezTo>
                    <a:pt x="7326" y="20201"/>
                    <a:pt x="13097" y="9102"/>
                    <a:pt x="2108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7"/>
            <p:cNvSpPr/>
            <p:nvPr/>
          </p:nvSpPr>
          <p:spPr>
            <a:xfrm>
              <a:off x="3443725" y="726475"/>
              <a:ext cx="505025" cy="1237575"/>
            </a:xfrm>
            <a:custGeom>
              <a:avLst/>
              <a:gdLst/>
              <a:ahLst/>
              <a:cxnLst/>
              <a:rect l="l" t="t" r="r" b="b"/>
              <a:pathLst>
                <a:path w="20201" h="49503" extrusionOk="0">
                  <a:moveTo>
                    <a:pt x="19979" y="0"/>
                  </a:moveTo>
                  <a:cubicBezTo>
                    <a:pt x="13319" y="6216"/>
                    <a:pt x="7992" y="13763"/>
                    <a:pt x="4440" y="22198"/>
                  </a:cubicBezTo>
                  <a:cubicBezTo>
                    <a:pt x="2664" y="26416"/>
                    <a:pt x="1332" y="30856"/>
                    <a:pt x="666" y="35517"/>
                  </a:cubicBezTo>
                  <a:cubicBezTo>
                    <a:pt x="0" y="40179"/>
                    <a:pt x="0" y="44840"/>
                    <a:pt x="888" y="49502"/>
                  </a:cubicBezTo>
                  <a:lnTo>
                    <a:pt x="1332" y="49280"/>
                  </a:lnTo>
                  <a:cubicBezTo>
                    <a:pt x="1776" y="44840"/>
                    <a:pt x="2442" y="40401"/>
                    <a:pt x="3330" y="35961"/>
                  </a:cubicBezTo>
                  <a:cubicBezTo>
                    <a:pt x="4218" y="31744"/>
                    <a:pt x="5328" y="27304"/>
                    <a:pt x="6660" y="23308"/>
                  </a:cubicBezTo>
                  <a:cubicBezTo>
                    <a:pt x="9545" y="14651"/>
                    <a:pt x="14207" y="6882"/>
                    <a:pt x="20201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7"/>
            <p:cNvSpPr/>
            <p:nvPr/>
          </p:nvSpPr>
          <p:spPr>
            <a:xfrm>
              <a:off x="2233925" y="931800"/>
              <a:ext cx="382950" cy="1970100"/>
            </a:xfrm>
            <a:custGeom>
              <a:avLst/>
              <a:gdLst/>
              <a:ahLst/>
              <a:cxnLst/>
              <a:rect l="l" t="t" r="r" b="b"/>
              <a:pathLst>
                <a:path w="15318" h="78804" extrusionOk="0">
                  <a:moveTo>
                    <a:pt x="15095" y="1"/>
                  </a:moveTo>
                  <a:cubicBezTo>
                    <a:pt x="6660" y="11322"/>
                    <a:pt x="1776" y="24641"/>
                    <a:pt x="666" y="38625"/>
                  </a:cubicBezTo>
                  <a:cubicBezTo>
                    <a:pt x="0" y="45729"/>
                    <a:pt x="444" y="52610"/>
                    <a:pt x="1998" y="59492"/>
                  </a:cubicBezTo>
                  <a:cubicBezTo>
                    <a:pt x="3552" y="66373"/>
                    <a:pt x="6216" y="72810"/>
                    <a:pt x="10212" y="78804"/>
                  </a:cubicBezTo>
                  <a:lnTo>
                    <a:pt x="10434" y="78804"/>
                  </a:lnTo>
                  <a:cubicBezTo>
                    <a:pt x="7770" y="72366"/>
                    <a:pt x="5994" y="65707"/>
                    <a:pt x="4662" y="59048"/>
                  </a:cubicBezTo>
                  <a:cubicBezTo>
                    <a:pt x="3330" y="52388"/>
                    <a:pt x="2886" y="45729"/>
                    <a:pt x="2886" y="38847"/>
                  </a:cubicBezTo>
                  <a:cubicBezTo>
                    <a:pt x="3552" y="25084"/>
                    <a:pt x="7770" y="11766"/>
                    <a:pt x="15317" y="223"/>
                  </a:cubicBezTo>
                  <a:lnTo>
                    <a:pt x="15095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7"/>
            <p:cNvSpPr/>
            <p:nvPr/>
          </p:nvSpPr>
          <p:spPr>
            <a:xfrm>
              <a:off x="1667875" y="1442350"/>
              <a:ext cx="366300" cy="2003400"/>
            </a:xfrm>
            <a:custGeom>
              <a:avLst/>
              <a:gdLst/>
              <a:ahLst/>
              <a:cxnLst/>
              <a:rect l="l" t="t" r="r" b="b"/>
              <a:pathLst>
                <a:path w="14652" h="80136" extrusionOk="0">
                  <a:moveTo>
                    <a:pt x="9324" y="1"/>
                  </a:moveTo>
                  <a:cubicBezTo>
                    <a:pt x="2886" y="12654"/>
                    <a:pt x="0" y="26639"/>
                    <a:pt x="666" y="40845"/>
                  </a:cubicBezTo>
                  <a:cubicBezTo>
                    <a:pt x="888" y="47949"/>
                    <a:pt x="2220" y="54830"/>
                    <a:pt x="4440" y="61712"/>
                  </a:cubicBezTo>
                  <a:cubicBezTo>
                    <a:pt x="6660" y="68371"/>
                    <a:pt x="9990" y="74586"/>
                    <a:pt x="14429" y="80136"/>
                  </a:cubicBezTo>
                  <a:lnTo>
                    <a:pt x="14651" y="80136"/>
                  </a:lnTo>
                  <a:cubicBezTo>
                    <a:pt x="11543" y="73921"/>
                    <a:pt x="8880" y="67483"/>
                    <a:pt x="7104" y="60824"/>
                  </a:cubicBezTo>
                  <a:cubicBezTo>
                    <a:pt x="5106" y="54164"/>
                    <a:pt x="3774" y="47505"/>
                    <a:pt x="3108" y="40623"/>
                  </a:cubicBezTo>
                  <a:cubicBezTo>
                    <a:pt x="1776" y="26861"/>
                    <a:pt x="3996" y="12876"/>
                    <a:pt x="954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7"/>
            <p:cNvSpPr/>
            <p:nvPr/>
          </p:nvSpPr>
          <p:spPr>
            <a:xfrm>
              <a:off x="1401500" y="2940725"/>
              <a:ext cx="316350" cy="1137675"/>
            </a:xfrm>
            <a:custGeom>
              <a:avLst/>
              <a:gdLst/>
              <a:ahLst/>
              <a:cxnLst/>
              <a:rect l="l" t="t" r="r" b="b"/>
              <a:pathLst>
                <a:path w="12654" h="45507" extrusionOk="0">
                  <a:moveTo>
                    <a:pt x="1776" y="1"/>
                  </a:moveTo>
                  <a:cubicBezTo>
                    <a:pt x="0" y="7992"/>
                    <a:pt x="0" y="16205"/>
                    <a:pt x="1776" y="24197"/>
                  </a:cubicBezTo>
                  <a:cubicBezTo>
                    <a:pt x="2442" y="28192"/>
                    <a:pt x="3774" y="31966"/>
                    <a:pt x="5550" y="35740"/>
                  </a:cubicBezTo>
                  <a:cubicBezTo>
                    <a:pt x="7326" y="39291"/>
                    <a:pt x="9545" y="42621"/>
                    <a:pt x="12431" y="45507"/>
                  </a:cubicBezTo>
                  <a:lnTo>
                    <a:pt x="12653" y="45285"/>
                  </a:lnTo>
                  <a:cubicBezTo>
                    <a:pt x="11099" y="41733"/>
                    <a:pt x="9323" y="38181"/>
                    <a:pt x="7770" y="34630"/>
                  </a:cubicBezTo>
                  <a:cubicBezTo>
                    <a:pt x="6216" y="30856"/>
                    <a:pt x="4884" y="27304"/>
                    <a:pt x="3774" y="23531"/>
                  </a:cubicBezTo>
                  <a:cubicBezTo>
                    <a:pt x="1776" y="15983"/>
                    <a:pt x="1110" y="7992"/>
                    <a:pt x="1998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7"/>
            <p:cNvSpPr/>
            <p:nvPr/>
          </p:nvSpPr>
          <p:spPr>
            <a:xfrm>
              <a:off x="4226200" y="693175"/>
              <a:ext cx="765850" cy="754750"/>
            </a:xfrm>
            <a:custGeom>
              <a:avLst/>
              <a:gdLst/>
              <a:ahLst/>
              <a:cxnLst/>
              <a:rect l="l" t="t" r="r" b="b"/>
              <a:pathLst>
                <a:path w="30634" h="30190" extrusionOk="0">
                  <a:moveTo>
                    <a:pt x="30634" y="0"/>
                  </a:moveTo>
                  <a:cubicBezTo>
                    <a:pt x="23531" y="1998"/>
                    <a:pt x="16871" y="5772"/>
                    <a:pt x="11322" y="10878"/>
                  </a:cubicBezTo>
                  <a:cubicBezTo>
                    <a:pt x="8436" y="13319"/>
                    <a:pt x="5772" y="16205"/>
                    <a:pt x="3774" y="19313"/>
                  </a:cubicBezTo>
                  <a:cubicBezTo>
                    <a:pt x="1998" y="22642"/>
                    <a:pt x="667" y="26194"/>
                    <a:pt x="1" y="29968"/>
                  </a:cubicBezTo>
                  <a:lnTo>
                    <a:pt x="223" y="30190"/>
                  </a:lnTo>
                  <a:cubicBezTo>
                    <a:pt x="2220" y="26860"/>
                    <a:pt x="4218" y="23752"/>
                    <a:pt x="6216" y="20867"/>
                  </a:cubicBezTo>
                  <a:cubicBezTo>
                    <a:pt x="8214" y="17981"/>
                    <a:pt x="10434" y="15095"/>
                    <a:pt x="12875" y="12431"/>
                  </a:cubicBezTo>
                  <a:cubicBezTo>
                    <a:pt x="17759" y="7104"/>
                    <a:pt x="23975" y="2886"/>
                    <a:pt x="30634" y="222"/>
                  </a:cubicBezTo>
                  <a:lnTo>
                    <a:pt x="30634" y="0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7"/>
            <p:cNvSpPr/>
            <p:nvPr/>
          </p:nvSpPr>
          <p:spPr>
            <a:xfrm>
              <a:off x="5053075" y="254750"/>
              <a:ext cx="1343025" cy="810275"/>
            </a:xfrm>
            <a:custGeom>
              <a:avLst/>
              <a:gdLst/>
              <a:ahLst/>
              <a:cxnLst/>
              <a:rect l="l" t="t" r="r" b="b"/>
              <a:pathLst>
                <a:path w="53721" h="32411" extrusionOk="0">
                  <a:moveTo>
                    <a:pt x="53720" y="1"/>
                  </a:moveTo>
                  <a:cubicBezTo>
                    <a:pt x="49946" y="3775"/>
                    <a:pt x="45729" y="6882"/>
                    <a:pt x="40845" y="9102"/>
                  </a:cubicBezTo>
                  <a:cubicBezTo>
                    <a:pt x="36184" y="11544"/>
                    <a:pt x="31522" y="13542"/>
                    <a:pt x="26638" y="15318"/>
                  </a:cubicBezTo>
                  <a:cubicBezTo>
                    <a:pt x="21533" y="17093"/>
                    <a:pt x="16649" y="19313"/>
                    <a:pt x="11988" y="21755"/>
                  </a:cubicBezTo>
                  <a:cubicBezTo>
                    <a:pt x="7326" y="24197"/>
                    <a:pt x="3108" y="27749"/>
                    <a:pt x="1" y="32188"/>
                  </a:cubicBezTo>
                  <a:lnTo>
                    <a:pt x="223" y="32410"/>
                  </a:lnTo>
                  <a:cubicBezTo>
                    <a:pt x="4218" y="29302"/>
                    <a:pt x="8658" y="26417"/>
                    <a:pt x="13320" y="24197"/>
                  </a:cubicBezTo>
                  <a:cubicBezTo>
                    <a:pt x="17981" y="21977"/>
                    <a:pt x="22643" y="19757"/>
                    <a:pt x="27526" y="17537"/>
                  </a:cubicBezTo>
                  <a:cubicBezTo>
                    <a:pt x="32410" y="15540"/>
                    <a:pt x="37072" y="13098"/>
                    <a:pt x="41733" y="10434"/>
                  </a:cubicBezTo>
                  <a:cubicBezTo>
                    <a:pt x="46173" y="7770"/>
                    <a:pt x="50168" y="4219"/>
                    <a:pt x="53720" y="223"/>
                  </a:cubicBezTo>
                  <a:lnTo>
                    <a:pt x="53720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7"/>
            <p:cNvSpPr/>
            <p:nvPr/>
          </p:nvSpPr>
          <p:spPr>
            <a:xfrm>
              <a:off x="2994200" y="2423225"/>
              <a:ext cx="2552825" cy="446575"/>
            </a:xfrm>
            <a:custGeom>
              <a:avLst/>
              <a:gdLst/>
              <a:ahLst/>
              <a:cxnLst/>
              <a:rect l="l" t="t" r="r" b="b"/>
              <a:pathLst>
                <a:path w="102113" h="17863" extrusionOk="0">
                  <a:moveTo>
                    <a:pt x="13236" y="1"/>
                  </a:moveTo>
                  <a:cubicBezTo>
                    <a:pt x="8769" y="1"/>
                    <a:pt x="4329" y="611"/>
                    <a:pt x="1" y="1832"/>
                  </a:cubicBezTo>
                  <a:lnTo>
                    <a:pt x="1" y="2054"/>
                  </a:lnTo>
                  <a:cubicBezTo>
                    <a:pt x="2381" y="1810"/>
                    <a:pt x="4778" y="1684"/>
                    <a:pt x="7177" y="1684"/>
                  </a:cubicBezTo>
                  <a:cubicBezTo>
                    <a:pt x="13507" y="1684"/>
                    <a:pt x="19856" y="2565"/>
                    <a:pt x="25973" y="4496"/>
                  </a:cubicBezTo>
                  <a:cubicBezTo>
                    <a:pt x="34186" y="6716"/>
                    <a:pt x="42621" y="9824"/>
                    <a:pt x="50834" y="12487"/>
                  </a:cubicBezTo>
                  <a:cubicBezTo>
                    <a:pt x="59270" y="15595"/>
                    <a:pt x="68149" y="17371"/>
                    <a:pt x="77028" y="17815"/>
                  </a:cubicBezTo>
                  <a:cubicBezTo>
                    <a:pt x="77666" y="17847"/>
                    <a:pt x="78303" y="17863"/>
                    <a:pt x="78940" y="17863"/>
                  </a:cubicBezTo>
                  <a:cubicBezTo>
                    <a:pt x="87174" y="17863"/>
                    <a:pt x="95313" y="15213"/>
                    <a:pt x="102112" y="10268"/>
                  </a:cubicBezTo>
                  <a:lnTo>
                    <a:pt x="101890" y="10046"/>
                  </a:lnTo>
                  <a:cubicBezTo>
                    <a:pt x="95559" y="14266"/>
                    <a:pt x="88068" y="16663"/>
                    <a:pt x="80420" y="16663"/>
                  </a:cubicBezTo>
                  <a:cubicBezTo>
                    <a:pt x="79218" y="16663"/>
                    <a:pt x="78012" y="16604"/>
                    <a:pt x="76806" y="16483"/>
                  </a:cubicBezTo>
                  <a:cubicBezTo>
                    <a:pt x="68149" y="15817"/>
                    <a:pt x="59714" y="13819"/>
                    <a:pt x="51500" y="10490"/>
                  </a:cubicBezTo>
                  <a:cubicBezTo>
                    <a:pt x="43287" y="7160"/>
                    <a:pt x="35074" y="4274"/>
                    <a:pt x="26639" y="1832"/>
                  </a:cubicBezTo>
                  <a:cubicBezTo>
                    <a:pt x="22199" y="611"/>
                    <a:pt x="17704" y="1"/>
                    <a:pt x="132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7"/>
            <p:cNvSpPr/>
            <p:nvPr/>
          </p:nvSpPr>
          <p:spPr>
            <a:xfrm>
              <a:off x="4242850" y="1420150"/>
              <a:ext cx="1581650" cy="181750"/>
            </a:xfrm>
            <a:custGeom>
              <a:avLst/>
              <a:gdLst/>
              <a:ahLst/>
              <a:cxnLst/>
              <a:rect l="l" t="t" r="r" b="b"/>
              <a:pathLst>
                <a:path w="63266" h="7270" extrusionOk="0">
                  <a:moveTo>
                    <a:pt x="63043" y="1"/>
                  </a:moveTo>
                  <a:cubicBezTo>
                    <a:pt x="58825" y="3331"/>
                    <a:pt x="53720" y="5328"/>
                    <a:pt x="48392" y="5550"/>
                  </a:cubicBezTo>
                  <a:cubicBezTo>
                    <a:pt x="47504" y="5587"/>
                    <a:pt x="46610" y="5606"/>
                    <a:pt x="45713" y="5606"/>
                  </a:cubicBezTo>
                  <a:cubicBezTo>
                    <a:pt x="41227" y="5606"/>
                    <a:pt x="36664" y="5143"/>
                    <a:pt x="32410" y="4219"/>
                  </a:cubicBezTo>
                  <a:cubicBezTo>
                    <a:pt x="27082" y="3109"/>
                    <a:pt x="21755" y="1999"/>
                    <a:pt x="16205" y="1555"/>
                  </a:cubicBezTo>
                  <a:cubicBezTo>
                    <a:pt x="14977" y="1407"/>
                    <a:pt x="13749" y="1336"/>
                    <a:pt x="12526" y="1336"/>
                  </a:cubicBezTo>
                  <a:cubicBezTo>
                    <a:pt x="8221" y="1336"/>
                    <a:pt x="3976" y="2219"/>
                    <a:pt x="1" y="3775"/>
                  </a:cubicBezTo>
                  <a:lnTo>
                    <a:pt x="1" y="3997"/>
                  </a:lnTo>
                  <a:cubicBezTo>
                    <a:pt x="2473" y="3688"/>
                    <a:pt x="4946" y="3522"/>
                    <a:pt x="7418" y="3522"/>
                  </a:cubicBezTo>
                  <a:cubicBezTo>
                    <a:pt x="10273" y="3522"/>
                    <a:pt x="13128" y="3743"/>
                    <a:pt x="15983" y="4219"/>
                  </a:cubicBezTo>
                  <a:lnTo>
                    <a:pt x="31966" y="6438"/>
                  </a:lnTo>
                  <a:cubicBezTo>
                    <a:pt x="35326" y="6976"/>
                    <a:pt x="38687" y="7270"/>
                    <a:pt x="41998" y="7270"/>
                  </a:cubicBezTo>
                  <a:cubicBezTo>
                    <a:pt x="44155" y="7270"/>
                    <a:pt x="46291" y="7145"/>
                    <a:pt x="48392" y="6882"/>
                  </a:cubicBezTo>
                  <a:cubicBezTo>
                    <a:pt x="53942" y="6216"/>
                    <a:pt x="59047" y="3997"/>
                    <a:pt x="63265" y="223"/>
                  </a:cubicBezTo>
                  <a:lnTo>
                    <a:pt x="63043" y="1"/>
                  </a:ln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7"/>
            <p:cNvSpPr/>
            <p:nvPr/>
          </p:nvSpPr>
          <p:spPr>
            <a:xfrm>
              <a:off x="3510325" y="1923700"/>
              <a:ext cx="2186525" cy="290900"/>
            </a:xfrm>
            <a:custGeom>
              <a:avLst/>
              <a:gdLst/>
              <a:ahLst/>
              <a:cxnLst/>
              <a:rect l="l" t="t" r="r" b="b"/>
              <a:pathLst>
                <a:path w="87461" h="11636" extrusionOk="0">
                  <a:moveTo>
                    <a:pt x="16545" y="0"/>
                  </a:moveTo>
                  <a:cubicBezTo>
                    <a:pt x="10781" y="0"/>
                    <a:pt x="5143" y="1457"/>
                    <a:pt x="0" y="4277"/>
                  </a:cubicBezTo>
                  <a:lnTo>
                    <a:pt x="0" y="4499"/>
                  </a:lnTo>
                  <a:cubicBezTo>
                    <a:pt x="4471" y="3102"/>
                    <a:pt x="9206" y="2320"/>
                    <a:pt x="13927" y="2320"/>
                  </a:cubicBezTo>
                  <a:cubicBezTo>
                    <a:pt x="16708" y="2320"/>
                    <a:pt x="19483" y="2591"/>
                    <a:pt x="22198" y="3167"/>
                  </a:cubicBezTo>
                  <a:cubicBezTo>
                    <a:pt x="29524" y="4499"/>
                    <a:pt x="36849" y="6719"/>
                    <a:pt x="44174" y="8494"/>
                  </a:cubicBezTo>
                  <a:cubicBezTo>
                    <a:pt x="50781" y="10697"/>
                    <a:pt x="57749" y="11635"/>
                    <a:pt x="64753" y="11635"/>
                  </a:cubicBezTo>
                  <a:cubicBezTo>
                    <a:pt x="65514" y="11635"/>
                    <a:pt x="66276" y="11624"/>
                    <a:pt x="67038" y="11602"/>
                  </a:cubicBezTo>
                  <a:cubicBezTo>
                    <a:pt x="74808" y="11158"/>
                    <a:pt x="82133" y="7829"/>
                    <a:pt x="87461" y="2057"/>
                  </a:cubicBezTo>
                  <a:lnTo>
                    <a:pt x="87239" y="1835"/>
                  </a:lnTo>
                  <a:cubicBezTo>
                    <a:pt x="81689" y="7163"/>
                    <a:pt x="74586" y="10048"/>
                    <a:pt x="66816" y="10048"/>
                  </a:cubicBezTo>
                  <a:cubicBezTo>
                    <a:pt x="59269" y="10048"/>
                    <a:pt x="51722" y="8938"/>
                    <a:pt x="44618" y="6497"/>
                  </a:cubicBezTo>
                  <a:cubicBezTo>
                    <a:pt x="37515" y="3833"/>
                    <a:pt x="29967" y="1835"/>
                    <a:pt x="22420" y="503"/>
                  </a:cubicBezTo>
                  <a:cubicBezTo>
                    <a:pt x="20457" y="167"/>
                    <a:pt x="18494" y="0"/>
                    <a:pt x="16545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7"/>
            <p:cNvSpPr/>
            <p:nvPr/>
          </p:nvSpPr>
          <p:spPr>
            <a:xfrm>
              <a:off x="2555800" y="2909850"/>
              <a:ext cx="2902425" cy="531550"/>
            </a:xfrm>
            <a:custGeom>
              <a:avLst/>
              <a:gdLst/>
              <a:ahLst/>
              <a:cxnLst/>
              <a:rect l="l" t="t" r="r" b="b"/>
              <a:pathLst>
                <a:path w="116097" h="21262" extrusionOk="0">
                  <a:moveTo>
                    <a:pt x="13743" y="1"/>
                  </a:moveTo>
                  <a:cubicBezTo>
                    <a:pt x="9093" y="1"/>
                    <a:pt x="4477" y="561"/>
                    <a:pt x="0" y="1680"/>
                  </a:cubicBezTo>
                  <a:lnTo>
                    <a:pt x="0" y="2124"/>
                  </a:lnTo>
                  <a:cubicBezTo>
                    <a:pt x="2673" y="1820"/>
                    <a:pt x="5362" y="1666"/>
                    <a:pt x="8054" y="1666"/>
                  </a:cubicBezTo>
                  <a:cubicBezTo>
                    <a:pt x="15201" y="1666"/>
                    <a:pt x="22368" y="2752"/>
                    <a:pt x="29302" y="5009"/>
                  </a:cubicBezTo>
                  <a:cubicBezTo>
                    <a:pt x="38847" y="7673"/>
                    <a:pt x="48170" y="11225"/>
                    <a:pt x="57715" y="14555"/>
                  </a:cubicBezTo>
                  <a:cubicBezTo>
                    <a:pt x="67261" y="18106"/>
                    <a:pt x="77250" y="20326"/>
                    <a:pt x="87461" y="21214"/>
                  </a:cubicBezTo>
                  <a:cubicBezTo>
                    <a:pt x="88174" y="21246"/>
                    <a:pt x="88889" y="21262"/>
                    <a:pt x="89604" y="21262"/>
                  </a:cubicBezTo>
                  <a:cubicBezTo>
                    <a:pt x="98900" y="21262"/>
                    <a:pt x="108264" y="18582"/>
                    <a:pt x="116096" y="13223"/>
                  </a:cubicBezTo>
                  <a:lnTo>
                    <a:pt x="115874" y="13001"/>
                  </a:lnTo>
                  <a:cubicBezTo>
                    <a:pt x="108777" y="17483"/>
                    <a:pt x="100580" y="19923"/>
                    <a:pt x="92208" y="19923"/>
                  </a:cubicBezTo>
                  <a:cubicBezTo>
                    <a:pt x="90630" y="19923"/>
                    <a:pt x="89045" y="19836"/>
                    <a:pt x="87461" y="19660"/>
                  </a:cubicBezTo>
                  <a:cubicBezTo>
                    <a:pt x="77472" y="18772"/>
                    <a:pt x="67705" y="16330"/>
                    <a:pt x="58603" y="12557"/>
                  </a:cubicBezTo>
                  <a:cubicBezTo>
                    <a:pt x="49280" y="8561"/>
                    <a:pt x="39735" y="5009"/>
                    <a:pt x="30190" y="2346"/>
                  </a:cubicBezTo>
                  <a:cubicBezTo>
                    <a:pt x="24779" y="783"/>
                    <a:pt x="19238" y="1"/>
                    <a:pt x="13743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7"/>
            <p:cNvSpPr/>
            <p:nvPr/>
          </p:nvSpPr>
          <p:spPr>
            <a:xfrm>
              <a:off x="2122925" y="3511650"/>
              <a:ext cx="3141050" cy="522650"/>
            </a:xfrm>
            <a:custGeom>
              <a:avLst/>
              <a:gdLst/>
              <a:ahLst/>
              <a:cxnLst/>
              <a:rect l="l" t="t" r="r" b="b"/>
              <a:pathLst>
                <a:path w="125642" h="20906" extrusionOk="0">
                  <a:moveTo>
                    <a:pt x="14606" y="0"/>
                  </a:moveTo>
                  <a:cubicBezTo>
                    <a:pt x="9520" y="0"/>
                    <a:pt x="4480" y="1136"/>
                    <a:pt x="1" y="3579"/>
                  </a:cubicBezTo>
                  <a:lnTo>
                    <a:pt x="1" y="3801"/>
                  </a:lnTo>
                  <a:cubicBezTo>
                    <a:pt x="3830" y="2303"/>
                    <a:pt x="7784" y="1554"/>
                    <a:pt x="11769" y="1554"/>
                  </a:cubicBezTo>
                  <a:cubicBezTo>
                    <a:pt x="13098" y="1554"/>
                    <a:pt x="14430" y="1637"/>
                    <a:pt x="15761" y="1804"/>
                  </a:cubicBezTo>
                  <a:cubicBezTo>
                    <a:pt x="21089" y="2470"/>
                    <a:pt x="26195" y="3579"/>
                    <a:pt x="31300" y="5355"/>
                  </a:cubicBezTo>
                  <a:cubicBezTo>
                    <a:pt x="41511" y="8685"/>
                    <a:pt x="51722" y="12459"/>
                    <a:pt x="62155" y="15566"/>
                  </a:cubicBezTo>
                  <a:cubicBezTo>
                    <a:pt x="72589" y="18896"/>
                    <a:pt x="83466" y="20672"/>
                    <a:pt x="94343" y="20894"/>
                  </a:cubicBezTo>
                  <a:cubicBezTo>
                    <a:pt x="94740" y="20902"/>
                    <a:pt x="95136" y="20906"/>
                    <a:pt x="95532" y="20906"/>
                  </a:cubicBezTo>
                  <a:cubicBezTo>
                    <a:pt x="106218" y="20906"/>
                    <a:pt x="116652" y="18024"/>
                    <a:pt x="125642" y="12459"/>
                  </a:cubicBezTo>
                  <a:lnTo>
                    <a:pt x="125642" y="12237"/>
                  </a:lnTo>
                  <a:cubicBezTo>
                    <a:pt x="117061" y="17026"/>
                    <a:pt x="107583" y="19663"/>
                    <a:pt x="97853" y="19663"/>
                  </a:cubicBezTo>
                  <a:cubicBezTo>
                    <a:pt x="96760" y="19663"/>
                    <a:pt x="95663" y="19629"/>
                    <a:pt x="94565" y="19562"/>
                  </a:cubicBezTo>
                  <a:cubicBezTo>
                    <a:pt x="83910" y="19118"/>
                    <a:pt x="73255" y="17120"/>
                    <a:pt x="63043" y="13569"/>
                  </a:cubicBezTo>
                  <a:cubicBezTo>
                    <a:pt x="52832" y="10017"/>
                    <a:pt x="42843" y="5799"/>
                    <a:pt x="32188" y="2914"/>
                  </a:cubicBezTo>
                  <a:cubicBezTo>
                    <a:pt x="26860" y="1138"/>
                    <a:pt x="21533" y="250"/>
                    <a:pt x="15983" y="28"/>
                  </a:cubicBezTo>
                  <a:cubicBezTo>
                    <a:pt x="15524" y="9"/>
                    <a:pt x="15065" y="0"/>
                    <a:pt x="14606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7"/>
            <p:cNvSpPr/>
            <p:nvPr/>
          </p:nvSpPr>
          <p:spPr>
            <a:xfrm>
              <a:off x="1801050" y="4061325"/>
              <a:ext cx="3041175" cy="657175"/>
            </a:xfrm>
            <a:custGeom>
              <a:avLst/>
              <a:gdLst/>
              <a:ahLst/>
              <a:cxnLst/>
              <a:rect l="l" t="t" r="r" b="b"/>
              <a:pathLst>
                <a:path w="121647" h="26287" extrusionOk="0">
                  <a:moveTo>
                    <a:pt x="14479" y="0"/>
                  </a:moveTo>
                  <a:cubicBezTo>
                    <a:pt x="9212" y="0"/>
                    <a:pt x="4006" y="1972"/>
                    <a:pt x="1" y="5344"/>
                  </a:cubicBezTo>
                  <a:lnTo>
                    <a:pt x="1" y="5566"/>
                  </a:lnTo>
                  <a:cubicBezTo>
                    <a:pt x="3871" y="3171"/>
                    <a:pt x="8199" y="1846"/>
                    <a:pt x="12606" y="1846"/>
                  </a:cubicBezTo>
                  <a:cubicBezTo>
                    <a:pt x="13508" y="1846"/>
                    <a:pt x="14413" y="1902"/>
                    <a:pt x="15318" y="2015"/>
                  </a:cubicBezTo>
                  <a:cubicBezTo>
                    <a:pt x="20645" y="2237"/>
                    <a:pt x="25751" y="3791"/>
                    <a:pt x="30412" y="6010"/>
                  </a:cubicBezTo>
                  <a:cubicBezTo>
                    <a:pt x="39957" y="10450"/>
                    <a:pt x="48837" y="17331"/>
                    <a:pt x="59048" y="21327"/>
                  </a:cubicBezTo>
                  <a:cubicBezTo>
                    <a:pt x="67184" y="24651"/>
                    <a:pt x="75768" y="26286"/>
                    <a:pt x="84311" y="26286"/>
                  </a:cubicBezTo>
                  <a:cubicBezTo>
                    <a:pt x="97445" y="26286"/>
                    <a:pt x="110483" y="22422"/>
                    <a:pt x="121646" y="14890"/>
                  </a:cubicBezTo>
                  <a:lnTo>
                    <a:pt x="121646" y="14668"/>
                  </a:lnTo>
                  <a:cubicBezTo>
                    <a:pt x="110842" y="21356"/>
                    <a:pt x="98546" y="24766"/>
                    <a:pt x="86228" y="24766"/>
                  </a:cubicBezTo>
                  <a:cubicBezTo>
                    <a:pt x="77289" y="24766"/>
                    <a:pt x="68337" y="22970"/>
                    <a:pt x="59936" y="19329"/>
                  </a:cubicBezTo>
                  <a:cubicBezTo>
                    <a:pt x="50169" y="15112"/>
                    <a:pt x="41733" y="7786"/>
                    <a:pt x="31522" y="3569"/>
                  </a:cubicBezTo>
                  <a:cubicBezTo>
                    <a:pt x="26417" y="1349"/>
                    <a:pt x="20867" y="17"/>
                    <a:pt x="15318" y="17"/>
                  </a:cubicBezTo>
                  <a:cubicBezTo>
                    <a:pt x="15038" y="6"/>
                    <a:pt x="14758" y="0"/>
                    <a:pt x="14479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7"/>
            <p:cNvSpPr/>
            <p:nvPr/>
          </p:nvSpPr>
          <p:spPr>
            <a:xfrm>
              <a:off x="1551325" y="4638200"/>
              <a:ext cx="2591650" cy="604800"/>
            </a:xfrm>
            <a:custGeom>
              <a:avLst/>
              <a:gdLst/>
              <a:ahLst/>
              <a:cxnLst/>
              <a:rect l="l" t="t" r="r" b="b"/>
              <a:pathLst>
                <a:path w="103666" h="24192" extrusionOk="0">
                  <a:moveTo>
                    <a:pt x="13430" y="0"/>
                  </a:moveTo>
                  <a:cubicBezTo>
                    <a:pt x="13024" y="0"/>
                    <a:pt x="12617" y="9"/>
                    <a:pt x="12210" y="28"/>
                  </a:cubicBezTo>
                  <a:cubicBezTo>
                    <a:pt x="9768" y="250"/>
                    <a:pt x="7326" y="916"/>
                    <a:pt x="5106" y="1804"/>
                  </a:cubicBezTo>
                  <a:cubicBezTo>
                    <a:pt x="2887" y="2914"/>
                    <a:pt x="1111" y="4689"/>
                    <a:pt x="1" y="6687"/>
                  </a:cubicBezTo>
                  <a:lnTo>
                    <a:pt x="1" y="6687"/>
                  </a:lnTo>
                  <a:cubicBezTo>
                    <a:pt x="2935" y="3544"/>
                    <a:pt x="7056" y="1785"/>
                    <a:pt x="11430" y="1785"/>
                  </a:cubicBezTo>
                  <a:cubicBezTo>
                    <a:pt x="11689" y="1785"/>
                    <a:pt x="11949" y="1791"/>
                    <a:pt x="12210" y="1804"/>
                  </a:cubicBezTo>
                  <a:cubicBezTo>
                    <a:pt x="16649" y="1804"/>
                    <a:pt x="21089" y="3136"/>
                    <a:pt x="24863" y="5577"/>
                  </a:cubicBezTo>
                  <a:cubicBezTo>
                    <a:pt x="28858" y="7575"/>
                    <a:pt x="32410" y="10461"/>
                    <a:pt x="36406" y="13125"/>
                  </a:cubicBezTo>
                  <a:cubicBezTo>
                    <a:pt x="46827" y="20400"/>
                    <a:pt x="59338" y="24192"/>
                    <a:pt x="71933" y="24192"/>
                  </a:cubicBezTo>
                  <a:cubicBezTo>
                    <a:pt x="73558" y="24192"/>
                    <a:pt x="75183" y="24129"/>
                    <a:pt x="76806" y="24002"/>
                  </a:cubicBezTo>
                  <a:cubicBezTo>
                    <a:pt x="86351" y="23336"/>
                    <a:pt x="95453" y="20450"/>
                    <a:pt x="103666" y="15789"/>
                  </a:cubicBezTo>
                  <a:lnTo>
                    <a:pt x="103666" y="15567"/>
                  </a:lnTo>
                  <a:cubicBezTo>
                    <a:pt x="94419" y="20375"/>
                    <a:pt x="84215" y="22855"/>
                    <a:pt x="74002" y="22855"/>
                  </a:cubicBezTo>
                  <a:cubicBezTo>
                    <a:pt x="65826" y="22855"/>
                    <a:pt x="57645" y="21265"/>
                    <a:pt x="49946" y="18008"/>
                  </a:cubicBezTo>
                  <a:cubicBezTo>
                    <a:pt x="45729" y="16011"/>
                    <a:pt x="41733" y="13791"/>
                    <a:pt x="38181" y="11127"/>
                  </a:cubicBezTo>
                  <a:cubicBezTo>
                    <a:pt x="34408" y="8241"/>
                    <a:pt x="30412" y="5577"/>
                    <a:pt x="26195" y="3358"/>
                  </a:cubicBezTo>
                  <a:cubicBezTo>
                    <a:pt x="22328" y="1119"/>
                    <a:pt x="17903" y="0"/>
                    <a:pt x="13430" y="0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8" name="Google Shape;1018;p27"/>
          <p:cNvGrpSpPr/>
          <p:nvPr/>
        </p:nvGrpSpPr>
        <p:grpSpPr>
          <a:xfrm rot="-2158988">
            <a:off x="7513885" y="3902562"/>
            <a:ext cx="1026161" cy="1822994"/>
            <a:chOff x="2344925" y="238125"/>
            <a:chExt cx="2835925" cy="5038075"/>
          </a:xfrm>
        </p:grpSpPr>
        <p:sp>
          <p:nvSpPr>
            <p:cNvPr id="1019" name="Google Shape;1019;p27"/>
            <p:cNvSpPr/>
            <p:nvPr/>
          </p:nvSpPr>
          <p:spPr>
            <a:xfrm>
              <a:off x="3229250" y="894250"/>
              <a:ext cx="1951600" cy="4381950"/>
            </a:xfrm>
            <a:custGeom>
              <a:avLst/>
              <a:gdLst/>
              <a:ahLst/>
              <a:cxnLst/>
              <a:rect l="l" t="t" r="r" b="b"/>
              <a:pathLst>
                <a:path w="78064" h="175278" extrusionOk="0">
                  <a:moveTo>
                    <a:pt x="3060" y="1"/>
                  </a:moveTo>
                  <a:cubicBezTo>
                    <a:pt x="1611" y="1"/>
                    <a:pt x="0" y="1239"/>
                    <a:pt x="321" y="3056"/>
                  </a:cubicBezTo>
                  <a:cubicBezTo>
                    <a:pt x="9378" y="65389"/>
                    <a:pt x="34240" y="124347"/>
                    <a:pt x="72420" y="174248"/>
                  </a:cubicBezTo>
                  <a:cubicBezTo>
                    <a:pt x="72992" y="174976"/>
                    <a:pt x="73762" y="175278"/>
                    <a:pt x="74516" y="175278"/>
                  </a:cubicBezTo>
                  <a:cubicBezTo>
                    <a:pt x="76337" y="175278"/>
                    <a:pt x="78063" y="173520"/>
                    <a:pt x="76682" y="171762"/>
                  </a:cubicBezTo>
                  <a:cubicBezTo>
                    <a:pt x="38679" y="122216"/>
                    <a:pt x="13995" y="63613"/>
                    <a:pt x="5116" y="1813"/>
                  </a:cubicBezTo>
                  <a:cubicBezTo>
                    <a:pt x="4904" y="541"/>
                    <a:pt x="4017" y="1"/>
                    <a:pt x="3060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7"/>
            <p:cNvSpPr/>
            <p:nvPr/>
          </p:nvSpPr>
          <p:spPr>
            <a:xfrm>
              <a:off x="3725750" y="1130175"/>
              <a:ext cx="537075" cy="1889050"/>
            </a:xfrm>
            <a:custGeom>
              <a:avLst/>
              <a:gdLst/>
              <a:ahLst/>
              <a:cxnLst/>
              <a:rect l="l" t="t" r="r" b="b"/>
              <a:pathLst>
                <a:path w="21483" h="75562" extrusionOk="0">
                  <a:moveTo>
                    <a:pt x="6029" y="1"/>
                  </a:moveTo>
                  <a:cubicBezTo>
                    <a:pt x="4299" y="1"/>
                    <a:pt x="2625" y="1787"/>
                    <a:pt x="3725" y="3742"/>
                  </a:cubicBezTo>
                  <a:cubicBezTo>
                    <a:pt x="16156" y="25052"/>
                    <a:pt x="15268" y="51690"/>
                    <a:pt x="1239" y="71934"/>
                  </a:cubicBezTo>
                  <a:cubicBezTo>
                    <a:pt x="1" y="73791"/>
                    <a:pt x="1697" y="75562"/>
                    <a:pt x="3439" y="75562"/>
                  </a:cubicBezTo>
                  <a:cubicBezTo>
                    <a:pt x="4197" y="75562"/>
                    <a:pt x="4963" y="75227"/>
                    <a:pt x="5501" y="74421"/>
                  </a:cubicBezTo>
                  <a:cubicBezTo>
                    <a:pt x="20418" y="52578"/>
                    <a:pt x="21483" y="23986"/>
                    <a:pt x="8164" y="1256"/>
                  </a:cubicBezTo>
                  <a:cubicBezTo>
                    <a:pt x="7610" y="369"/>
                    <a:pt x="6813" y="1"/>
                    <a:pt x="6029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7"/>
            <p:cNvSpPr/>
            <p:nvPr/>
          </p:nvSpPr>
          <p:spPr>
            <a:xfrm>
              <a:off x="2671225" y="1283650"/>
              <a:ext cx="912350" cy="867975"/>
            </a:xfrm>
            <a:custGeom>
              <a:avLst/>
              <a:gdLst/>
              <a:ahLst/>
              <a:cxnLst/>
              <a:rect l="l" t="t" r="r" b="b"/>
              <a:pathLst>
                <a:path w="36494" h="34719" extrusionOk="0">
                  <a:moveTo>
                    <a:pt x="2442" y="0"/>
                  </a:moveTo>
                  <a:cubicBezTo>
                    <a:pt x="1199" y="0"/>
                    <a:pt x="0" y="799"/>
                    <a:pt x="89" y="2398"/>
                  </a:cubicBezTo>
                  <a:cubicBezTo>
                    <a:pt x="1155" y="20156"/>
                    <a:pt x="15539" y="34008"/>
                    <a:pt x="33297" y="34718"/>
                  </a:cubicBezTo>
                  <a:cubicBezTo>
                    <a:pt x="36494" y="34718"/>
                    <a:pt x="36494" y="29746"/>
                    <a:pt x="33297" y="29746"/>
                  </a:cubicBezTo>
                  <a:lnTo>
                    <a:pt x="33475" y="29746"/>
                  </a:lnTo>
                  <a:cubicBezTo>
                    <a:pt x="18380" y="29213"/>
                    <a:pt x="6127" y="17315"/>
                    <a:pt x="5062" y="2398"/>
                  </a:cubicBezTo>
                  <a:cubicBezTo>
                    <a:pt x="4973" y="799"/>
                    <a:pt x="3685" y="0"/>
                    <a:pt x="2442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7"/>
            <p:cNvSpPr/>
            <p:nvPr/>
          </p:nvSpPr>
          <p:spPr>
            <a:xfrm>
              <a:off x="4036475" y="1612175"/>
              <a:ext cx="501625" cy="613000"/>
            </a:xfrm>
            <a:custGeom>
              <a:avLst/>
              <a:gdLst/>
              <a:ahLst/>
              <a:cxnLst/>
              <a:rect l="l" t="t" r="r" b="b"/>
              <a:pathLst>
                <a:path w="20065" h="24520" extrusionOk="0">
                  <a:moveTo>
                    <a:pt x="17667" y="0"/>
                  </a:moveTo>
                  <a:cubicBezTo>
                    <a:pt x="16424" y="0"/>
                    <a:pt x="15092" y="800"/>
                    <a:pt x="14914" y="2398"/>
                  </a:cubicBezTo>
                  <a:cubicBezTo>
                    <a:pt x="14236" y="9178"/>
                    <a:pt x="12587" y="19518"/>
                    <a:pt x="4254" y="19518"/>
                  </a:cubicBezTo>
                  <a:cubicBezTo>
                    <a:pt x="3857" y="19518"/>
                    <a:pt x="3444" y="19494"/>
                    <a:pt x="3016" y="19446"/>
                  </a:cubicBezTo>
                  <a:cubicBezTo>
                    <a:pt x="2912" y="19434"/>
                    <a:pt x="2812" y="19428"/>
                    <a:pt x="2715" y="19428"/>
                  </a:cubicBezTo>
                  <a:cubicBezTo>
                    <a:pt x="1" y="19428"/>
                    <a:pt x="101" y="24075"/>
                    <a:pt x="3016" y="24418"/>
                  </a:cubicBezTo>
                  <a:cubicBezTo>
                    <a:pt x="3621" y="24487"/>
                    <a:pt x="4205" y="24520"/>
                    <a:pt x="4768" y="24520"/>
                  </a:cubicBezTo>
                  <a:cubicBezTo>
                    <a:pt x="15943" y="24520"/>
                    <a:pt x="19041" y="11527"/>
                    <a:pt x="19887" y="2398"/>
                  </a:cubicBezTo>
                  <a:cubicBezTo>
                    <a:pt x="20064" y="800"/>
                    <a:pt x="18910" y="0"/>
                    <a:pt x="17667" y="0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7"/>
            <p:cNvSpPr/>
            <p:nvPr/>
          </p:nvSpPr>
          <p:spPr>
            <a:xfrm>
              <a:off x="2945150" y="3149525"/>
              <a:ext cx="1256650" cy="598200"/>
            </a:xfrm>
            <a:custGeom>
              <a:avLst/>
              <a:gdLst/>
              <a:ahLst/>
              <a:cxnLst/>
              <a:rect l="l" t="t" r="r" b="b"/>
              <a:pathLst>
                <a:path w="50266" h="23928" extrusionOk="0">
                  <a:moveTo>
                    <a:pt x="3682" y="1"/>
                  </a:moveTo>
                  <a:cubicBezTo>
                    <a:pt x="1675" y="1"/>
                    <a:pt x="0" y="2521"/>
                    <a:pt x="1918" y="4302"/>
                  </a:cubicBezTo>
                  <a:lnTo>
                    <a:pt x="1918" y="4479"/>
                  </a:lnTo>
                  <a:cubicBezTo>
                    <a:pt x="11480" y="14041"/>
                    <a:pt x="22880" y="23927"/>
                    <a:pt x="36119" y="23927"/>
                  </a:cubicBezTo>
                  <a:cubicBezTo>
                    <a:pt x="39845" y="23927"/>
                    <a:pt x="43717" y="23144"/>
                    <a:pt x="47735" y="21350"/>
                  </a:cubicBezTo>
                  <a:cubicBezTo>
                    <a:pt x="50265" y="20243"/>
                    <a:pt x="48570" y="16741"/>
                    <a:pt x="46036" y="16741"/>
                  </a:cubicBezTo>
                  <a:cubicBezTo>
                    <a:pt x="45725" y="16741"/>
                    <a:pt x="45401" y="16794"/>
                    <a:pt x="45071" y="16910"/>
                  </a:cubicBezTo>
                  <a:cubicBezTo>
                    <a:pt x="41892" y="18339"/>
                    <a:pt x="38806" y="18963"/>
                    <a:pt x="35821" y="18963"/>
                  </a:cubicBezTo>
                  <a:cubicBezTo>
                    <a:pt x="23966" y="18963"/>
                    <a:pt x="13698" y="9120"/>
                    <a:pt x="5470" y="750"/>
                  </a:cubicBezTo>
                  <a:cubicBezTo>
                    <a:pt x="4901" y="222"/>
                    <a:pt x="4277" y="1"/>
                    <a:pt x="3682" y="1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7"/>
            <p:cNvSpPr/>
            <p:nvPr/>
          </p:nvSpPr>
          <p:spPr>
            <a:xfrm>
              <a:off x="2899850" y="238125"/>
              <a:ext cx="754775" cy="759175"/>
            </a:xfrm>
            <a:custGeom>
              <a:avLst/>
              <a:gdLst/>
              <a:ahLst/>
              <a:cxnLst/>
              <a:rect l="l" t="t" r="r" b="b"/>
              <a:pathLst>
                <a:path w="30191" h="30367" extrusionOk="0">
                  <a:moveTo>
                    <a:pt x="15096" y="0"/>
                  </a:moveTo>
                  <a:cubicBezTo>
                    <a:pt x="6749" y="0"/>
                    <a:pt x="1" y="6748"/>
                    <a:pt x="1" y="15095"/>
                  </a:cubicBezTo>
                  <a:cubicBezTo>
                    <a:pt x="1" y="23441"/>
                    <a:pt x="6749" y="30367"/>
                    <a:pt x="15096" y="30367"/>
                  </a:cubicBezTo>
                  <a:cubicBezTo>
                    <a:pt x="23442" y="30367"/>
                    <a:pt x="30190" y="23441"/>
                    <a:pt x="30190" y="15095"/>
                  </a:cubicBezTo>
                  <a:cubicBezTo>
                    <a:pt x="30190" y="6748"/>
                    <a:pt x="23442" y="0"/>
                    <a:pt x="15096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7"/>
            <p:cNvSpPr/>
            <p:nvPr/>
          </p:nvSpPr>
          <p:spPr>
            <a:xfrm>
              <a:off x="2571325" y="2706550"/>
              <a:ext cx="723675" cy="723675"/>
            </a:xfrm>
            <a:custGeom>
              <a:avLst/>
              <a:gdLst/>
              <a:ahLst/>
              <a:cxnLst/>
              <a:rect l="l" t="t" r="r" b="b"/>
              <a:pathLst>
                <a:path w="28947" h="28947" extrusionOk="0">
                  <a:moveTo>
                    <a:pt x="14563" y="0"/>
                  </a:moveTo>
                  <a:cubicBezTo>
                    <a:pt x="6571" y="0"/>
                    <a:pt x="1" y="6393"/>
                    <a:pt x="1" y="14562"/>
                  </a:cubicBezTo>
                  <a:cubicBezTo>
                    <a:pt x="1" y="22553"/>
                    <a:pt x="6571" y="28946"/>
                    <a:pt x="14563" y="28946"/>
                  </a:cubicBezTo>
                  <a:cubicBezTo>
                    <a:pt x="22554" y="28946"/>
                    <a:pt x="28947" y="22553"/>
                    <a:pt x="28947" y="14562"/>
                  </a:cubicBezTo>
                  <a:cubicBezTo>
                    <a:pt x="28947" y="6393"/>
                    <a:pt x="22554" y="0"/>
                    <a:pt x="14563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7"/>
            <p:cNvSpPr/>
            <p:nvPr/>
          </p:nvSpPr>
          <p:spPr>
            <a:xfrm>
              <a:off x="4364925" y="1343575"/>
              <a:ext cx="483925" cy="483950"/>
            </a:xfrm>
            <a:custGeom>
              <a:avLst/>
              <a:gdLst/>
              <a:ahLst/>
              <a:cxnLst/>
              <a:rect l="l" t="t" r="r" b="b"/>
              <a:pathLst>
                <a:path w="19357" h="19358" extrusionOk="0">
                  <a:moveTo>
                    <a:pt x="9590" y="1"/>
                  </a:moveTo>
                  <a:cubicBezTo>
                    <a:pt x="4262" y="1"/>
                    <a:pt x="0" y="4263"/>
                    <a:pt x="0" y="9590"/>
                  </a:cubicBezTo>
                  <a:cubicBezTo>
                    <a:pt x="0" y="14918"/>
                    <a:pt x="4262" y="19357"/>
                    <a:pt x="9590" y="19357"/>
                  </a:cubicBezTo>
                  <a:cubicBezTo>
                    <a:pt x="14917" y="19357"/>
                    <a:pt x="19357" y="14918"/>
                    <a:pt x="19357" y="9590"/>
                  </a:cubicBezTo>
                  <a:cubicBezTo>
                    <a:pt x="19357" y="4263"/>
                    <a:pt x="14917" y="1"/>
                    <a:pt x="9590" y="1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7"/>
            <p:cNvSpPr/>
            <p:nvPr/>
          </p:nvSpPr>
          <p:spPr>
            <a:xfrm>
              <a:off x="2344925" y="992850"/>
              <a:ext cx="563850" cy="563850"/>
            </a:xfrm>
            <a:custGeom>
              <a:avLst/>
              <a:gdLst/>
              <a:ahLst/>
              <a:cxnLst/>
              <a:rect l="l" t="t" r="r" b="b"/>
              <a:pathLst>
                <a:path w="22554" h="22554" extrusionOk="0">
                  <a:moveTo>
                    <a:pt x="11188" y="0"/>
                  </a:moveTo>
                  <a:cubicBezTo>
                    <a:pt x="4972" y="0"/>
                    <a:pt x="0" y="5150"/>
                    <a:pt x="0" y="11366"/>
                  </a:cubicBezTo>
                  <a:cubicBezTo>
                    <a:pt x="0" y="17581"/>
                    <a:pt x="4972" y="22554"/>
                    <a:pt x="11188" y="22554"/>
                  </a:cubicBezTo>
                  <a:cubicBezTo>
                    <a:pt x="17581" y="22554"/>
                    <a:pt x="22553" y="17581"/>
                    <a:pt x="22553" y="11366"/>
                  </a:cubicBezTo>
                  <a:cubicBezTo>
                    <a:pt x="22553" y="5150"/>
                    <a:pt x="17581" y="0"/>
                    <a:pt x="11188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7"/>
            <p:cNvSpPr/>
            <p:nvPr/>
          </p:nvSpPr>
          <p:spPr>
            <a:xfrm>
              <a:off x="3685675" y="992850"/>
              <a:ext cx="426225" cy="430675"/>
            </a:xfrm>
            <a:custGeom>
              <a:avLst/>
              <a:gdLst/>
              <a:ahLst/>
              <a:cxnLst/>
              <a:rect l="l" t="t" r="r" b="b"/>
              <a:pathLst>
                <a:path w="17049" h="17227" extrusionOk="0">
                  <a:moveTo>
                    <a:pt x="8524" y="0"/>
                  </a:moveTo>
                  <a:cubicBezTo>
                    <a:pt x="3907" y="0"/>
                    <a:pt x="0" y="3907"/>
                    <a:pt x="0" y="8702"/>
                  </a:cubicBezTo>
                  <a:cubicBezTo>
                    <a:pt x="0" y="13319"/>
                    <a:pt x="3907" y="17226"/>
                    <a:pt x="8524" y="17226"/>
                  </a:cubicBezTo>
                  <a:cubicBezTo>
                    <a:pt x="13319" y="17226"/>
                    <a:pt x="17048" y="13319"/>
                    <a:pt x="17048" y="8702"/>
                  </a:cubicBezTo>
                  <a:cubicBezTo>
                    <a:pt x="17048" y="3907"/>
                    <a:pt x="13319" y="0"/>
                    <a:pt x="8524" y="0"/>
                  </a:cubicBezTo>
                  <a:close/>
                </a:path>
              </a:pathLst>
            </a:custGeom>
            <a:solidFill>
              <a:srgbClr val="8B4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27"/>
          <p:cNvGrpSpPr/>
          <p:nvPr/>
        </p:nvGrpSpPr>
        <p:grpSpPr>
          <a:xfrm rot="-973152">
            <a:off x="7667586" y="-325593"/>
            <a:ext cx="1965476" cy="1601522"/>
            <a:chOff x="508050" y="242250"/>
            <a:chExt cx="6512250" cy="5147800"/>
          </a:xfrm>
        </p:grpSpPr>
        <p:sp>
          <p:nvSpPr>
            <p:cNvPr id="1030" name="Google Shape;1030;p27"/>
            <p:cNvSpPr/>
            <p:nvPr/>
          </p:nvSpPr>
          <p:spPr>
            <a:xfrm>
              <a:off x="508050" y="242250"/>
              <a:ext cx="6512250" cy="5147800"/>
            </a:xfrm>
            <a:custGeom>
              <a:avLst/>
              <a:gdLst/>
              <a:ahLst/>
              <a:cxnLst/>
              <a:rect l="l" t="t" r="r" b="b"/>
              <a:pathLst>
                <a:path w="260490" h="205912" extrusionOk="0">
                  <a:moveTo>
                    <a:pt x="192120" y="0"/>
                  </a:moveTo>
                  <a:cubicBezTo>
                    <a:pt x="185268" y="0"/>
                    <a:pt x="178662" y="685"/>
                    <a:pt x="172695" y="2150"/>
                  </a:cubicBezTo>
                  <a:cubicBezTo>
                    <a:pt x="150698" y="7746"/>
                    <a:pt x="131403" y="21639"/>
                    <a:pt x="119054" y="40742"/>
                  </a:cubicBezTo>
                  <a:cubicBezTo>
                    <a:pt x="127586" y="36582"/>
                    <a:pt x="136945" y="34486"/>
                    <a:pt x="146314" y="34486"/>
                  </a:cubicBezTo>
                  <a:cubicBezTo>
                    <a:pt x="153894" y="34486"/>
                    <a:pt x="161481" y="35858"/>
                    <a:pt x="168643" y="38619"/>
                  </a:cubicBezTo>
                  <a:cubicBezTo>
                    <a:pt x="131210" y="41128"/>
                    <a:pt x="97828" y="63125"/>
                    <a:pt x="80848" y="96506"/>
                  </a:cubicBezTo>
                  <a:cubicBezTo>
                    <a:pt x="94190" y="89501"/>
                    <a:pt x="108974" y="85812"/>
                    <a:pt x="124078" y="85812"/>
                  </a:cubicBezTo>
                  <a:cubicBezTo>
                    <a:pt x="126449" y="85812"/>
                    <a:pt x="128827" y="85903"/>
                    <a:pt x="131210" y="86086"/>
                  </a:cubicBezTo>
                  <a:cubicBezTo>
                    <a:pt x="108790" y="128808"/>
                    <a:pt x="61336" y="156670"/>
                    <a:pt x="13377" y="156670"/>
                  </a:cubicBezTo>
                  <a:cubicBezTo>
                    <a:pt x="8916" y="156670"/>
                    <a:pt x="4450" y="156429"/>
                    <a:pt x="0" y="155936"/>
                  </a:cubicBezTo>
                  <a:lnTo>
                    <a:pt x="0" y="155936"/>
                  </a:lnTo>
                  <a:cubicBezTo>
                    <a:pt x="12928" y="173881"/>
                    <a:pt x="32802" y="185458"/>
                    <a:pt x="54799" y="188160"/>
                  </a:cubicBezTo>
                  <a:cubicBezTo>
                    <a:pt x="57551" y="188447"/>
                    <a:pt x="60300" y="188589"/>
                    <a:pt x="63036" y="188589"/>
                  </a:cubicBezTo>
                  <a:cubicBezTo>
                    <a:pt x="82362" y="188589"/>
                    <a:pt x="101044" y="181517"/>
                    <a:pt x="115580" y="168671"/>
                  </a:cubicBezTo>
                  <a:lnTo>
                    <a:pt x="115580" y="168671"/>
                  </a:lnTo>
                  <a:cubicBezTo>
                    <a:pt x="113265" y="184494"/>
                    <a:pt x="102845" y="198194"/>
                    <a:pt x="87988" y="204368"/>
                  </a:cubicBezTo>
                  <a:cubicBezTo>
                    <a:pt x="92621" y="205079"/>
                    <a:pt x="97250" y="205427"/>
                    <a:pt x="101842" y="205427"/>
                  </a:cubicBezTo>
                  <a:cubicBezTo>
                    <a:pt x="130906" y="205427"/>
                    <a:pt x="158453" y="191482"/>
                    <a:pt x="175782" y="167321"/>
                  </a:cubicBezTo>
                  <a:cubicBezTo>
                    <a:pt x="181185" y="179477"/>
                    <a:pt x="181764" y="193370"/>
                    <a:pt x="177133" y="205912"/>
                  </a:cubicBezTo>
                  <a:cubicBezTo>
                    <a:pt x="222478" y="179284"/>
                    <a:pt x="252386" y="132975"/>
                    <a:pt x="258174" y="80876"/>
                  </a:cubicBezTo>
                  <a:cubicBezTo>
                    <a:pt x="260490" y="57529"/>
                    <a:pt x="257210" y="32637"/>
                    <a:pt x="245246" y="12763"/>
                  </a:cubicBezTo>
                  <a:lnTo>
                    <a:pt x="245053" y="12956"/>
                  </a:lnTo>
                  <a:cubicBezTo>
                    <a:pt x="230711" y="4941"/>
                    <a:pt x="210528" y="0"/>
                    <a:pt x="1921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7"/>
            <p:cNvSpPr/>
            <p:nvPr/>
          </p:nvSpPr>
          <p:spPr>
            <a:xfrm>
              <a:off x="1911800" y="1497150"/>
              <a:ext cx="4520000" cy="2852150"/>
            </a:xfrm>
            <a:custGeom>
              <a:avLst/>
              <a:gdLst/>
              <a:ahLst/>
              <a:cxnLst/>
              <a:rect l="l" t="t" r="r" b="b"/>
              <a:pathLst>
                <a:path w="180800" h="114086" extrusionOk="0">
                  <a:moveTo>
                    <a:pt x="166906" y="0"/>
                  </a:moveTo>
                  <a:cubicBezTo>
                    <a:pt x="162083" y="0"/>
                    <a:pt x="157452" y="579"/>
                    <a:pt x="152821" y="1737"/>
                  </a:cubicBezTo>
                  <a:cubicBezTo>
                    <a:pt x="143559" y="4245"/>
                    <a:pt x="134876" y="8298"/>
                    <a:pt x="127158" y="13700"/>
                  </a:cubicBezTo>
                  <a:cubicBezTo>
                    <a:pt x="123106" y="16402"/>
                    <a:pt x="119439" y="19489"/>
                    <a:pt x="115966" y="22576"/>
                  </a:cubicBezTo>
                  <a:cubicBezTo>
                    <a:pt x="112300" y="25857"/>
                    <a:pt x="109020" y="29330"/>
                    <a:pt x="105933" y="32803"/>
                  </a:cubicBezTo>
                  <a:cubicBezTo>
                    <a:pt x="99758" y="39942"/>
                    <a:pt x="93969" y="47275"/>
                    <a:pt x="88374" y="54800"/>
                  </a:cubicBezTo>
                  <a:cubicBezTo>
                    <a:pt x="82778" y="62518"/>
                    <a:pt x="77182" y="69850"/>
                    <a:pt x="71201" y="76990"/>
                  </a:cubicBezTo>
                  <a:cubicBezTo>
                    <a:pt x="68306" y="80656"/>
                    <a:pt x="65219" y="84129"/>
                    <a:pt x="61939" y="87409"/>
                  </a:cubicBezTo>
                  <a:cubicBezTo>
                    <a:pt x="58658" y="90497"/>
                    <a:pt x="55185" y="93584"/>
                    <a:pt x="51519" y="96478"/>
                  </a:cubicBezTo>
                  <a:cubicBezTo>
                    <a:pt x="44187" y="102267"/>
                    <a:pt x="36083" y="106898"/>
                    <a:pt x="27400" y="109985"/>
                  </a:cubicBezTo>
                  <a:cubicBezTo>
                    <a:pt x="22962" y="111529"/>
                    <a:pt x="18524" y="112494"/>
                    <a:pt x="13893" y="113073"/>
                  </a:cubicBezTo>
                  <a:cubicBezTo>
                    <a:pt x="11953" y="113315"/>
                    <a:pt x="9980" y="113422"/>
                    <a:pt x="8015" y="113422"/>
                  </a:cubicBezTo>
                  <a:cubicBezTo>
                    <a:pt x="5289" y="113422"/>
                    <a:pt x="2579" y="113216"/>
                    <a:pt x="0" y="112880"/>
                  </a:cubicBezTo>
                  <a:lnTo>
                    <a:pt x="0" y="112880"/>
                  </a:lnTo>
                  <a:cubicBezTo>
                    <a:pt x="3698" y="113684"/>
                    <a:pt x="7665" y="114086"/>
                    <a:pt x="11564" y="114086"/>
                  </a:cubicBezTo>
                  <a:cubicBezTo>
                    <a:pt x="12344" y="114086"/>
                    <a:pt x="13121" y="114070"/>
                    <a:pt x="13893" y="114037"/>
                  </a:cubicBezTo>
                  <a:cubicBezTo>
                    <a:pt x="18717" y="113844"/>
                    <a:pt x="23348" y="113073"/>
                    <a:pt x="27979" y="111722"/>
                  </a:cubicBezTo>
                  <a:cubicBezTo>
                    <a:pt x="37047" y="108828"/>
                    <a:pt x="45538" y="104390"/>
                    <a:pt x="53256" y="98794"/>
                  </a:cubicBezTo>
                  <a:cubicBezTo>
                    <a:pt x="57115" y="95900"/>
                    <a:pt x="60781" y="92812"/>
                    <a:pt x="64254" y="89725"/>
                  </a:cubicBezTo>
                  <a:cubicBezTo>
                    <a:pt x="67534" y="86252"/>
                    <a:pt x="70815" y="82779"/>
                    <a:pt x="73902" y="79305"/>
                  </a:cubicBezTo>
                  <a:cubicBezTo>
                    <a:pt x="80077" y="71973"/>
                    <a:pt x="85479" y="64448"/>
                    <a:pt x="91075" y="56922"/>
                  </a:cubicBezTo>
                  <a:cubicBezTo>
                    <a:pt x="96671" y="49397"/>
                    <a:pt x="102266" y="41872"/>
                    <a:pt x="108441" y="34925"/>
                  </a:cubicBezTo>
                  <a:cubicBezTo>
                    <a:pt x="111528" y="31452"/>
                    <a:pt x="114616" y="27979"/>
                    <a:pt x="118089" y="24892"/>
                  </a:cubicBezTo>
                  <a:cubicBezTo>
                    <a:pt x="121369" y="21612"/>
                    <a:pt x="124842" y="18717"/>
                    <a:pt x="128701" y="16016"/>
                  </a:cubicBezTo>
                  <a:cubicBezTo>
                    <a:pt x="136034" y="10420"/>
                    <a:pt x="144331" y="6175"/>
                    <a:pt x="153207" y="3474"/>
                  </a:cubicBezTo>
                  <a:cubicBezTo>
                    <a:pt x="157645" y="2123"/>
                    <a:pt x="162276" y="1351"/>
                    <a:pt x="166906" y="965"/>
                  </a:cubicBezTo>
                  <a:cubicBezTo>
                    <a:pt x="167678" y="933"/>
                    <a:pt x="168450" y="917"/>
                    <a:pt x="169222" y="917"/>
                  </a:cubicBezTo>
                  <a:cubicBezTo>
                    <a:pt x="173081" y="917"/>
                    <a:pt x="176940" y="1319"/>
                    <a:pt x="180799" y="2123"/>
                  </a:cubicBezTo>
                  <a:cubicBezTo>
                    <a:pt x="176168" y="772"/>
                    <a:pt x="171537" y="0"/>
                    <a:pt x="166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7"/>
            <p:cNvSpPr/>
            <p:nvPr/>
          </p:nvSpPr>
          <p:spPr>
            <a:xfrm>
              <a:off x="5110025" y="1511625"/>
              <a:ext cx="892450" cy="2325150"/>
            </a:xfrm>
            <a:custGeom>
              <a:avLst/>
              <a:gdLst/>
              <a:ahLst/>
              <a:cxnLst/>
              <a:rect l="l" t="t" r="r" b="b"/>
              <a:pathLst>
                <a:path w="35698" h="93006" extrusionOk="0">
                  <a:moveTo>
                    <a:pt x="35697" y="0"/>
                  </a:moveTo>
                  <a:cubicBezTo>
                    <a:pt x="31066" y="193"/>
                    <a:pt x="26628" y="1737"/>
                    <a:pt x="23155" y="4824"/>
                  </a:cubicBezTo>
                  <a:cubicBezTo>
                    <a:pt x="19875" y="7912"/>
                    <a:pt x="17174" y="11771"/>
                    <a:pt x="15437" y="16016"/>
                  </a:cubicBezTo>
                  <a:cubicBezTo>
                    <a:pt x="13700" y="20261"/>
                    <a:pt x="12350" y="24506"/>
                    <a:pt x="11578" y="29137"/>
                  </a:cubicBezTo>
                  <a:cubicBezTo>
                    <a:pt x="10806" y="33382"/>
                    <a:pt x="10420" y="38013"/>
                    <a:pt x="10227" y="42451"/>
                  </a:cubicBezTo>
                  <a:cubicBezTo>
                    <a:pt x="9648" y="51327"/>
                    <a:pt x="9841" y="60010"/>
                    <a:pt x="8683" y="68693"/>
                  </a:cubicBezTo>
                  <a:cubicBezTo>
                    <a:pt x="7912" y="77376"/>
                    <a:pt x="5017" y="85673"/>
                    <a:pt x="0" y="93005"/>
                  </a:cubicBezTo>
                  <a:cubicBezTo>
                    <a:pt x="6175" y="86252"/>
                    <a:pt x="10227" y="77954"/>
                    <a:pt x="11578" y="69079"/>
                  </a:cubicBezTo>
                  <a:cubicBezTo>
                    <a:pt x="12929" y="60203"/>
                    <a:pt x="13507" y="51327"/>
                    <a:pt x="13700" y="42451"/>
                  </a:cubicBezTo>
                  <a:cubicBezTo>
                    <a:pt x="13893" y="33961"/>
                    <a:pt x="15437" y="25471"/>
                    <a:pt x="18331" y="17173"/>
                  </a:cubicBezTo>
                  <a:cubicBezTo>
                    <a:pt x="19489" y="13121"/>
                    <a:pt x="21612" y="9455"/>
                    <a:pt x="24506" y="6175"/>
                  </a:cubicBezTo>
                  <a:cubicBezTo>
                    <a:pt x="25857" y="4631"/>
                    <a:pt x="27593" y="3281"/>
                    <a:pt x="29523" y="2316"/>
                  </a:cubicBezTo>
                  <a:cubicBezTo>
                    <a:pt x="31452" y="1351"/>
                    <a:pt x="33575" y="579"/>
                    <a:pt x="356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7"/>
            <p:cNvSpPr/>
            <p:nvPr/>
          </p:nvSpPr>
          <p:spPr>
            <a:xfrm>
              <a:off x="3884750" y="1723875"/>
              <a:ext cx="1389300" cy="3159675"/>
            </a:xfrm>
            <a:custGeom>
              <a:avLst/>
              <a:gdLst/>
              <a:ahLst/>
              <a:cxnLst/>
              <a:rect l="l" t="t" r="r" b="b"/>
              <a:pathLst>
                <a:path w="55572" h="126387" extrusionOk="0">
                  <a:moveTo>
                    <a:pt x="55572" y="0"/>
                  </a:moveTo>
                  <a:lnTo>
                    <a:pt x="55572" y="0"/>
                  </a:lnTo>
                  <a:cubicBezTo>
                    <a:pt x="50362" y="2895"/>
                    <a:pt x="45731" y="6947"/>
                    <a:pt x="42065" y="11964"/>
                  </a:cubicBezTo>
                  <a:cubicBezTo>
                    <a:pt x="38592" y="16981"/>
                    <a:pt x="35698" y="22576"/>
                    <a:pt x="33768" y="28365"/>
                  </a:cubicBezTo>
                  <a:cubicBezTo>
                    <a:pt x="29716" y="40135"/>
                    <a:pt x="28944" y="52484"/>
                    <a:pt x="27979" y="64448"/>
                  </a:cubicBezTo>
                  <a:cubicBezTo>
                    <a:pt x="27015" y="76411"/>
                    <a:pt x="26050" y="88374"/>
                    <a:pt x="21998" y="99373"/>
                  </a:cubicBezTo>
                  <a:cubicBezTo>
                    <a:pt x="19875" y="104968"/>
                    <a:pt x="17174" y="110178"/>
                    <a:pt x="13508" y="115002"/>
                  </a:cubicBezTo>
                  <a:cubicBezTo>
                    <a:pt x="9842" y="119826"/>
                    <a:pt x="5211" y="123685"/>
                    <a:pt x="1" y="126386"/>
                  </a:cubicBezTo>
                  <a:cubicBezTo>
                    <a:pt x="2702" y="125229"/>
                    <a:pt x="5404" y="123878"/>
                    <a:pt x="8105" y="122141"/>
                  </a:cubicBezTo>
                  <a:cubicBezTo>
                    <a:pt x="10420" y="120405"/>
                    <a:pt x="12736" y="118282"/>
                    <a:pt x="14858" y="116160"/>
                  </a:cubicBezTo>
                  <a:cubicBezTo>
                    <a:pt x="18910" y="111529"/>
                    <a:pt x="22191" y="106126"/>
                    <a:pt x="24506" y="100530"/>
                  </a:cubicBezTo>
                  <a:cubicBezTo>
                    <a:pt x="29330" y="89146"/>
                    <a:pt x="30681" y="76797"/>
                    <a:pt x="31646" y="64641"/>
                  </a:cubicBezTo>
                  <a:cubicBezTo>
                    <a:pt x="32417" y="52677"/>
                    <a:pt x="32996" y="40714"/>
                    <a:pt x="36469" y="29137"/>
                  </a:cubicBezTo>
                  <a:cubicBezTo>
                    <a:pt x="38013" y="23541"/>
                    <a:pt x="40521" y="17945"/>
                    <a:pt x="43609" y="12928"/>
                  </a:cubicBezTo>
                  <a:cubicBezTo>
                    <a:pt x="46696" y="7719"/>
                    <a:pt x="50748" y="3281"/>
                    <a:pt x="555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7"/>
            <p:cNvSpPr/>
            <p:nvPr/>
          </p:nvSpPr>
          <p:spPr>
            <a:xfrm>
              <a:off x="1911800" y="4020050"/>
              <a:ext cx="1220450" cy="654575"/>
            </a:xfrm>
            <a:custGeom>
              <a:avLst/>
              <a:gdLst/>
              <a:ahLst/>
              <a:cxnLst/>
              <a:rect l="l" t="t" r="r" b="b"/>
              <a:pathLst>
                <a:path w="48818" h="26183" extrusionOk="0">
                  <a:moveTo>
                    <a:pt x="48818" y="0"/>
                  </a:moveTo>
                  <a:lnTo>
                    <a:pt x="48818" y="0"/>
                  </a:lnTo>
                  <a:cubicBezTo>
                    <a:pt x="45538" y="3474"/>
                    <a:pt x="42064" y="6561"/>
                    <a:pt x="38205" y="9455"/>
                  </a:cubicBezTo>
                  <a:cubicBezTo>
                    <a:pt x="30873" y="15244"/>
                    <a:pt x="22576" y="19489"/>
                    <a:pt x="13700" y="22576"/>
                  </a:cubicBezTo>
                  <a:cubicBezTo>
                    <a:pt x="9262" y="23927"/>
                    <a:pt x="4631" y="25085"/>
                    <a:pt x="0" y="25856"/>
                  </a:cubicBezTo>
                  <a:cubicBezTo>
                    <a:pt x="1809" y="26074"/>
                    <a:pt x="3618" y="26182"/>
                    <a:pt x="5427" y="26182"/>
                  </a:cubicBezTo>
                  <a:cubicBezTo>
                    <a:pt x="8442" y="26182"/>
                    <a:pt x="11457" y="25881"/>
                    <a:pt x="14472" y="25278"/>
                  </a:cubicBezTo>
                  <a:cubicBezTo>
                    <a:pt x="24119" y="23155"/>
                    <a:pt x="32995" y="18524"/>
                    <a:pt x="40135" y="11771"/>
                  </a:cubicBezTo>
                  <a:cubicBezTo>
                    <a:pt x="43608" y="8297"/>
                    <a:pt x="46502" y="4438"/>
                    <a:pt x="48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7"/>
            <p:cNvSpPr/>
            <p:nvPr/>
          </p:nvSpPr>
          <p:spPr>
            <a:xfrm>
              <a:off x="3744875" y="1603950"/>
              <a:ext cx="1630500" cy="240550"/>
            </a:xfrm>
            <a:custGeom>
              <a:avLst/>
              <a:gdLst/>
              <a:ahLst/>
              <a:cxnLst/>
              <a:rect l="l" t="t" r="r" b="b"/>
              <a:pathLst>
                <a:path w="65220" h="9622" extrusionOk="0">
                  <a:moveTo>
                    <a:pt x="40615" y="1"/>
                  </a:moveTo>
                  <a:cubicBezTo>
                    <a:pt x="32122" y="1"/>
                    <a:pt x="23767" y="1122"/>
                    <a:pt x="15630" y="3447"/>
                  </a:cubicBezTo>
                  <a:cubicBezTo>
                    <a:pt x="10227" y="4990"/>
                    <a:pt x="5017" y="7113"/>
                    <a:pt x="0" y="9621"/>
                  </a:cubicBezTo>
                  <a:cubicBezTo>
                    <a:pt x="5403" y="8464"/>
                    <a:pt x="10806" y="7113"/>
                    <a:pt x="16208" y="6148"/>
                  </a:cubicBezTo>
                  <a:cubicBezTo>
                    <a:pt x="21611" y="5183"/>
                    <a:pt x="27014" y="4411"/>
                    <a:pt x="32417" y="4026"/>
                  </a:cubicBezTo>
                  <a:cubicBezTo>
                    <a:pt x="37819" y="3447"/>
                    <a:pt x="43222" y="3254"/>
                    <a:pt x="48818" y="3254"/>
                  </a:cubicBezTo>
                  <a:cubicBezTo>
                    <a:pt x="54221" y="3254"/>
                    <a:pt x="59816" y="3447"/>
                    <a:pt x="65219" y="3833"/>
                  </a:cubicBezTo>
                  <a:cubicBezTo>
                    <a:pt x="60009" y="2096"/>
                    <a:pt x="54414" y="938"/>
                    <a:pt x="49011" y="359"/>
                  </a:cubicBezTo>
                  <a:cubicBezTo>
                    <a:pt x="46199" y="121"/>
                    <a:pt x="43400" y="1"/>
                    <a:pt x="406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7"/>
            <p:cNvSpPr/>
            <p:nvPr/>
          </p:nvSpPr>
          <p:spPr>
            <a:xfrm>
              <a:off x="3556725" y="3267525"/>
              <a:ext cx="361825" cy="868325"/>
            </a:xfrm>
            <a:custGeom>
              <a:avLst/>
              <a:gdLst/>
              <a:ahLst/>
              <a:cxnLst/>
              <a:rect l="l" t="t" r="r" b="b"/>
              <a:pathLst>
                <a:path w="14473" h="34733" extrusionOk="0">
                  <a:moveTo>
                    <a:pt x="14473" y="0"/>
                  </a:moveTo>
                  <a:lnTo>
                    <a:pt x="10806" y="193"/>
                  </a:lnTo>
                  <a:cubicBezTo>
                    <a:pt x="11964" y="12735"/>
                    <a:pt x="8105" y="25277"/>
                    <a:pt x="1" y="34732"/>
                  </a:cubicBezTo>
                  <a:cubicBezTo>
                    <a:pt x="9456" y="25663"/>
                    <a:pt x="14473" y="13121"/>
                    <a:pt x="14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Oswald Regular"/>
              <a:buNone/>
              <a:defRPr sz="3000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Char char="●"/>
              <a:defRPr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○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■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●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○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■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●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○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ontserrat"/>
              <a:buChar char="■"/>
              <a:defRPr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71" r:id="rId16"/>
    <p:sldLayoutId id="2147483672" r:id="rId17"/>
    <p:sldLayoutId id="2147483673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0581109-5723-4059-B49A-062FCC8E3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2829" y="3447381"/>
            <a:ext cx="5704026" cy="855600"/>
          </a:xfrm>
        </p:spPr>
        <p:txBody>
          <a:bodyPr/>
          <a:lstStyle/>
          <a:p>
            <a:r>
              <a:rPr lang="es-AR" dirty="0">
                <a:solidFill>
                  <a:schemeClr val="accent1"/>
                </a:solidFill>
              </a:rPr>
              <a:t>Erlendy Ibarbo Perlaza</a:t>
            </a:r>
          </a:p>
          <a:p>
            <a:r>
              <a:rPr lang="es-AR" dirty="0">
                <a:solidFill>
                  <a:schemeClr val="accent1"/>
                </a:solidFill>
              </a:rPr>
              <a:t>Esp. En Gerencia de Marketing Estratégico</a:t>
            </a:r>
          </a:p>
          <a:p>
            <a:r>
              <a:rPr lang="es-AR" dirty="0">
                <a:solidFill>
                  <a:schemeClr val="accent1"/>
                </a:solidFill>
              </a:rPr>
              <a:t>Magister en Creación de Empresas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DF7BC6A-3029-4D01-BA99-D41B765EA437}"/>
              </a:ext>
            </a:extLst>
          </p:cNvPr>
          <p:cNvSpPr/>
          <p:nvPr/>
        </p:nvSpPr>
        <p:spPr>
          <a:xfrm>
            <a:off x="1515818" y="584176"/>
            <a:ext cx="7500134" cy="8556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5400" dirty="0">
                <a:latin typeface="Maiandra GD" panose="020E0502030308020204" pitchFamily="34" charset="0"/>
              </a:rPr>
              <a:t>       </a:t>
            </a:r>
            <a:endParaRPr lang="es-AR" sz="5400" dirty="0">
              <a:solidFill>
                <a:schemeClr val="accent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790EC0F-947B-491D-89AA-84E840A11053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515818" y="731476"/>
            <a:ext cx="6830740" cy="561000"/>
          </a:xfrm>
        </p:spPr>
        <p:txBody>
          <a:bodyPr/>
          <a:lstStyle/>
          <a:p>
            <a:r>
              <a:rPr lang="es-MX" dirty="0">
                <a:solidFill>
                  <a:schemeClr val="bg1">
                    <a:lumMod val="20000"/>
                    <a:lumOff val="80000"/>
                  </a:schemeClr>
                </a:solidFill>
              </a:rPr>
              <a:t>Estrategia de Comunicación II</a:t>
            </a:r>
            <a:endParaRPr lang="es-CO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63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0"/>
          <p:cNvSpPr txBox="1">
            <a:spLocks noGrp="1"/>
          </p:cNvSpPr>
          <p:nvPr>
            <p:ph type="ctrTitle"/>
          </p:nvPr>
        </p:nvSpPr>
        <p:spPr>
          <a:xfrm>
            <a:off x="1145331" y="2523590"/>
            <a:ext cx="7017719" cy="108145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>
                <a:latin typeface="Maiandra GD" panose="020E0502030308020204" pitchFamily="34" charset="0"/>
              </a:rPr>
              <a:t>Análisis del Macroentorno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208802-71E9-402A-82F2-77F573660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84" y="316757"/>
            <a:ext cx="861007" cy="108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3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45;p30"/>
          <p:cNvSpPr txBox="1">
            <a:spLocks/>
          </p:cNvSpPr>
          <p:nvPr/>
        </p:nvSpPr>
        <p:spPr>
          <a:xfrm>
            <a:off x="1102356" y="242327"/>
            <a:ext cx="7797518" cy="108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44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rPr lang="es-AR" sz="6000" b="1" dirty="0">
                <a:latin typeface="Maiandra GD" panose="020E0502030308020204" pitchFamily="34" charset="0"/>
              </a:rPr>
              <a:t>Sociodemográfico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102356" y="2430139"/>
            <a:ext cx="668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>
                <a:latin typeface="Maiandra GD" panose="020E0502030308020204" pitchFamily="34" charset="0"/>
              </a:rPr>
              <a:t> </a:t>
            </a:r>
            <a:endParaRPr lang="es-ES" sz="1800" dirty="0">
              <a:latin typeface="Maiandra GD" panose="020E0502030308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43218" y="1610661"/>
            <a:ext cx="336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latin typeface="Maiandra GD" panose="020E0502030308020204" pitchFamily="34" charset="0"/>
              </a:rPr>
              <a:t>Descripción del mercado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054985" y="1573876"/>
            <a:ext cx="40081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Maiandra GD" panose="020E0502030308020204" pitchFamily="34" charset="0"/>
              </a:rPr>
              <a:t>El mercado global: Corresponde a todas las personas que son susceptibles de comprar o demandar el producto, dentro del país.  Por ejemplo de numero de turistas que visitó el pacifico colombiano en el 2023.</a:t>
            </a:r>
          </a:p>
        </p:txBody>
      </p:sp>
    </p:spTree>
    <p:extLst>
      <p:ext uri="{BB962C8B-B14F-4D97-AF65-F5344CB8AC3E}">
        <p14:creationId xmlns:p14="http://schemas.microsoft.com/office/powerpoint/2010/main" val="161486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45;p30"/>
          <p:cNvSpPr txBox="1">
            <a:spLocks/>
          </p:cNvSpPr>
          <p:nvPr/>
        </p:nvSpPr>
        <p:spPr>
          <a:xfrm>
            <a:off x="1102356" y="242327"/>
            <a:ext cx="7797518" cy="108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44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rPr lang="es-AR" sz="6000" b="1" dirty="0">
                <a:latin typeface="Maiandra GD" panose="020E0502030308020204" pitchFamily="34" charset="0"/>
              </a:rPr>
              <a:t>Sociodemográfico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102356" y="2430139"/>
            <a:ext cx="668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>
                <a:latin typeface="Maiandra GD" panose="020E0502030308020204" pitchFamily="34" charset="0"/>
              </a:rPr>
              <a:t> </a:t>
            </a:r>
            <a:endParaRPr lang="es-ES" sz="1800" dirty="0">
              <a:latin typeface="Maiandra GD" panose="020E0502030308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43218" y="1610661"/>
            <a:ext cx="336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latin typeface="Maiandra GD" panose="020E0502030308020204" pitchFamily="34" charset="0"/>
              </a:rPr>
              <a:t>Descripción del mercado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054985" y="1573876"/>
            <a:ext cx="40081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Maiandra GD" panose="020E0502030308020204" pitchFamily="34" charset="0"/>
              </a:rPr>
              <a:t>El mercado Potencial</a:t>
            </a:r>
            <a:r>
              <a:rPr lang="es-ES" sz="2000" dirty="0">
                <a:latin typeface="Maiandra GD" panose="020E0502030308020204" pitchFamily="34" charset="0"/>
              </a:rPr>
              <a:t>: Corresponde a todas las personas que podrían comprar el producto o el servicio pero aun no lo hacen. Responden al tipo de segmentación que se hizo. Es decir de ese total de turistas por ejemplo si hay enforcarse en los jóvenes, o en un país especifico.</a:t>
            </a:r>
          </a:p>
        </p:txBody>
      </p:sp>
    </p:spTree>
    <p:extLst>
      <p:ext uri="{BB962C8B-B14F-4D97-AF65-F5344CB8AC3E}">
        <p14:creationId xmlns:p14="http://schemas.microsoft.com/office/powerpoint/2010/main" val="272245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45;p30"/>
          <p:cNvSpPr txBox="1">
            <a:spLocks/>
          </p:cNvSpPr>
          <p:nvPr/>
        </p:nvSpPr>
        <p:spPr>
          <a:xfrm>
            <a:off x="1102356" y="242327"/>
            <a:ext cx="7797518" cy="108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44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swald Regular"/>
              <a:buNone/>
              <a:defRPr sz="3600" b="0" i="0" u="none" strike="noStrike" cap="none">
                <a:solidFill>
                  <a:schemeClr val="accent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rPr lang="es-AR" sz="6000" b="1" dirty="0">
                <a:latin typeface="Maiandra GD" panose="020E0502030308020204" pitchFamily="34" charset="0"/>
              </a:rPr>
              <a:t>Sociodemográfico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102356" y="2430139"/>
            <a:ext cx="668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>
                <a:latin typeface="Maiandra GD" panose="020E0502030308020204" pitchFamily="34" charset="0"/>
              </a:rPr>
              <a:t> </a:t>
            </a:r>
            <a:endParaRPr lang="es-ES" sz="1800" dirty="0">
              <a:latin typeface="Maiandra GD" panose="020E0502030308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43218" y="1610661"/>
            <a:ext cx="336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latin typeface="Maiandra GD" panose="020E0502030308020204" pitchFamily="34" charset="0"/>
              </a:rPr>
              <a:t>Descripción del mercado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054985" y="1573876"/>
            <a:ext cx="4008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Maiandra GD" panose="020E0502030308020204" pitchFamily="34" charset="0"/>
              </a:rPr>
              <a:t>El mercado Propio</a:t>
            </a:r>
            <a:r>
              <a:rPr lang="es-ES" sz="2000" dirty="0">
                <a:latin typeface="Maiandra GD" panose="020E0502030308020204" pitchFamily="34" charset="0"/>
              </a:rPr>
              <a:t>: Es la proyección del numero de personas que podría atender la empresa según su capacidad. Ejemplo el 2% del mercado potencial</a:t>
            </a:r>
          </a:p>
        </p:txBody>
      </p:sp>
    </p:spTree>
    <p:extLst>
      <p:ext uri="{BB962C8B-B14F-4D97-AF65-F5344CB8AC3E}">
        <p14:creationId xmlns:p14="http://schemas.microsoft.com/office/powerpoint/2010/main" val="114511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59"/>
          <p:cNvSpPr txBox="1">
            <a:spLocks noGrp="1"/>
          </p:cNvSpPr>
          <p:nvPr>
            <p:ph type="subTitle" idx="1"/>
          </p:nvPr>
        </p:nvSpPr>
        <p:spPr>
          <a:xfrm>
            <a:off x="984638" y="1195226"/>
            <a:ext cx="5271265" cy="3719559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CO" sz="1200" dirty="0">
              <a:solidFill>
                <a:schemeClr val="tx1">
                  <a:lumMod val="10000"/>
                </a:schemeClr>
              </a:solidFill>
            </a:endParaRPr>
          </a:p>
          <a:p>
            <a:pPr marL="0" indent="0" algn="just"/>
            <a:endParaRPr lang="es-CO" sz="1200" dirty="0">
              <a:solidFill>
                <a:schemeClr val="tx1">
                  <a:lumMod val="10000"/>
                </a:schemeClr>
              </a:solidFill>
            </a:endParaRPr>
          </a:p>
          <a:p>
            <a:pPr marL="0"/>
            <a:r>
              <a:rPr lang="es-CO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Cuáles son las tendencias en materia de Tecnología que están relacionadas con la empresa o marca.</a:t>
            </a:r>
          </a:p>
          <a:p>
            <a:pPr marL="0"/>
            <a:endParaRPr lang="es-CO" sz="2000" dirty="0">
              <a:solidFill>
                <a:schemeClr val="accent1"/>
              </a:solidFill>
              <a:latin typeface="Maiandra GD" panose="020E0502030308020204" pitchFamily="34" charset="0"/>
            </a:endParaRPr>
          </a:p>
          <a:p>
            <a:pPr marL="0"/>
            <a:r>
              <a:rPr lang="es-CO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Ejemplo: Realidad Aumentada</a:t>
            </a:r>
          </a:p>
          <a:p>
            <a:pPr marL="0"/>
            <a:br>
              <a:rPr lang="es-CO" sz="2000" dirty="0">
                <a:solidFill>
                  <a:schemeClr val="accent1"/>
                </a:solidFill>
                <a:latin typeface="Maiandra GD" panose="020E0502030308020204" pitchFamily="34" charset="0"/>
              </a:rPr>
            </a:br>
            <a:r>
              <a:rPr lang="es-MX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En una comunidad indígena, los turistas pueden usar RA para ver cómo era la vida en la antigüedad en esa región, con recreaciones visuales de sus costumbres y arquitectura.</a:t>
            </a:r>
            <a:endParaRPr sz="2000" dirty="0">
              <a:solidFill>
                <a:schemeClr val="accent1"/>
              </a:solidFill>
              <a:latin typeface="Maiandra GD" panose="020E0502030308020204" pitchFamily="34" charset="0"/>
            </a:endParaRPr>
          </a:p>
        </p:txBody>
      </p:sp>
      <p:grpSp>
        <p:nvGrpSpPr>
          <p:cNvPr id="2162" name="Google Shape;2162;p59"/>
          <p:cNvGrpSpPr/>
          <p:nvPr/>
        </p:nvGrpSpPr>
        <p:grpSpPr>
          <a:xfrm>
            <a:off x="6493744" y="1185782"/>
            <a:ext cx="2107646" cy="3333209"/>
            <a:chOff x="1690550" y="768500"/>
            <a:chExt cx="4270575" cy="4300600"/>
          </a:xfrm>
        </p:grpSpPr>
        <p:sp>
          <p:nvSpPr>
            <p:cNvPr id="2163" name="Google Shape;2163;p59"/>
            <p:cNvSpPr/>
            <p:nvPr/>
          </p:nvSpPr>
          <p:spPr>
            <a:xfrm>
              <a:off x="5094650" y="768500"/>
              <a:ext cx="769725" cy="769725"/>
            </a:xfrm>
            <a:custGeom>
              <a:avLst/>
              <a:gdLst/>
              <a:ahLst/>
              <a:cxnLst/>
              <a:rect l="l" t="t" r="r" b="b"/>
              <a:pathLst>
                <a:path w="30789" h="30789" extrusionOk="0">
                  <a:moveTo>
                    <a:pt x="0" y="0"/>
                  </a:moveTo>
                  <a:lnTo>
                    <a:pt x="0" y="30789"/>
                  </a:lnTo>
                  <a:lnTo>
                    <a:pt x="30789" y="30789"/>
                  </a:lnTo>
                  <a:lnTo>
                    <a:pt x="30789" y="0"/>
                  </a:ln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9"/>
            <p:cNvSpPr/>
            <p:nvPr/>
          </p:nvSpPr>
          <p:spPr>
            <a:xfrm>
              <a:off x="5323975" y="891925"/>
              <a:ext cx="324425" cy="527050"/>
            </a:xfrm>
            <a:custGeom>
              <a:avLst/>
              <a:gdLst/>
              <a:ahLst/>
              <a:cxnLst/>
              <a:rect l="l" t="t" r="r" b="b"/>
              <a:pathLst>
                <a:path w="12977" h="21082" extrusionOk="0">
                  <a:moveTo>
                    <a:pt x="5771" y="4003"/>
                  </a:moveTo>
                  <a:lnTo>
                    <a:pt x="5771" y="8306"/>
                  </a:lnTo>
                  <a:cubicBezTo>
                    <a:pt x="3870" y="7706"/>
                    <a:pt x="3403" y="7105"/>
                    <a:pt x="3403" y="6038"/>
                  </a:cubicBezTo>
                  <a:cubicBezTo>
                    <a:pt x="3403" y="4970"/>
                    <a:pt x="4203" y="4136"/>
                    <a:pt x="5771" y="4003"/>
                  </a:cubicBezTo>
                  <a:close/>
                  <a:moveTo>
                    <a:pt x="7706" y="11708"/>
                  </a:moveTo>
                  <a:cubicBezTo>
                    <a:pt x="9541" y="12276"/>
                    <a:pt x="10108" y="12943"/>
                    <a:pt x="10108" y="14010"/>
                  </a:cubicBezTo>
                  <a:cubicBezTo>
                    <a:pt x="10108" y="15178"/>
                    <a:pt x="9240" y="15945"/>
                    <a:pt x="7706" y="16112"/>
                  </a:cubicBezTo>
                  <a:lnTo>
                    <a:pt x="7706" y="11708"/>
                  </a:lnTo>
                  <a:close/>
                  <a:moveTo>
                    <a:pt x="6739" y="0"/>
                  </a:moveTo>
                  <a:cubicBezTo>
                    <a:pt x="6138" y="0"/>
                    <a:pt x="5671" y="467"/>
                    <a:pt x="5671" y="1034"/>
                  </a:cubicBezTo>
                  <a:lnTo>
                    <a:pt x="5671" y="1568"/>
                  </a:lnTo>
                  <a:cubicBezTo>
                    <a:pt x="2636" y="1835"/>
                    <a:pt x="534" y="3636"/>
                    <a:pt x="534" y="6238"/>
                  </a:cubicBezTo>
                  <a:cubicBezTo>
                    <a:pt x="534" y="8973"/>
                    <a:pt x="2202" y="10307"/>
                    <a:pt x="5738" y="11241"/>
                  </a:cubicBezTo>
                  <a:lnTo>
                    <a:pt x="5738" y="16012"/>
                  </a:lnTo>
                  <a:cubicBezTo>
                    <a:pt x="4437" y="15745"/>
                    <a:pt x="3203" y="15211"/>
                    <a:pt x="2135" y="14377"/>
                  </a:cubicBezTo>
                  <a:cubicBezTo>
                    <a:pt x="1902" y="14210"/>
                    <a:pt x="1635" y="14110"/>
                    <a:pt x="1335" y="14110"/>
                  </a:cubicBezTo>
                  <a:cubicBezTo>
                    <a:pt x="601" y="14110"/>
                    <a:pt x="0" y="14711"/>
                    <a:pt x="0" y="15444"/>
                  </a:cubicBezTo>
                  <a:cubicBezTo>
                    <a:pt x="0" y="15945"/>
                    <a:pt x="234" y="16378"/>
                    <a:pt x="668" y="16612"/>
                  </a:cubicBezTo>
                  <a:cubicBezTo>
                    <a:pt x="2135" y="17679"/>
                    <a:pt x="3870" y="18347"/>
                    <a:pt x="5671" y="18513"/>
                  </a:cubicBezTo>
                  <a:lnTo>
                    <a:pt x="5671" y="20048"/>
                  </a:lnTo>
                  <a:cubicBezTo>
                    <a:pt x="5671" y="20615"/>
                    <a:pt x="6138" y="21082"/>
                    <a:pt x="6739" y="21082"/>
                  </a:cubicBezTo>
                  <a:cubicBezTo>
                    <a:pt x="7306" y="21082"/>
                    <a:pt x="7773" y="20615"/>
                    <a:pt x="7773" y="20048"/>
                  </a:cubicBezTo>
                  <a:lnTo>
                    <a:pt x="7773" y="18580"/>
                  </a:lnTo>
                  <a:cubicBezTo>
                    <a:pt x="10875" y="18280"/>
                    <a:pt x="12976" y="16512"/>
                    <a:pt x="12976" y="13810"/>
                  </a:cubicBezTo>
                  <a:cubicBezTo>
                    <a:pt x="12976" y="11241"/>
                    <a:pt x="11375" y="9740"/>
                    <a:pt x="7673" y="8806"/>
                  </a:cubicBezTo>
                  <a:lnTo>
                    <a:pt x="7673" y="4136"/>
                  </a:lnTo>
                  <a:cubicBezTo>
                    <a:pt x="8573" y="4370"/>
                    <a:pt x="9407" y="4737"/>
                    <a:pt x="10174" y="5204"/>
                  </a:cubicBezTo>
                  <a:cubicBezTo>
                    <a:pt x="10408" y="5337"/>
                    <a:pt x="10641" y="5437"/>
                    <a:pt x="10908" y="5437"/>
                  </a:cubicBezTo>
                  <a:cubicBezTo>
                    <a:pt x="11675" y="5437"/>
                    <a:pt x="12276" y="4837"/>
                    <a:pt x="12276" y="4103"/>
                  </a:cubicBezTo>
                  <a:cubicBezTo>
                    <a:pt x="12276" y="3603"/>
                    <a:pt x="12009" y="3136"/>
                    <a:pt x="11542" y="2935"/>
                  </a:cubicBezTo>
                  <a:cubicBezTo>
                    <a:pt x="10408" y="2202"/>
                    <a:pt x="9107" y="1735"/>
                    <a:pt x="7773" y="1601"/>
                  </a:cubicBezTo>
                  <a:lnTo>
                    <a:pt x="7773" y="1034"/>
                  </a:lnTo>
                  <a:cubicBezTo>
                    <a:pt x="7773" y="467"/>
                    <a:pt x="7306" y="0"/>
                    <a:pt x="6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9"/>
            <p:cNvSpPr/>
            <p:nvPr/>
          </p:nvSpPr>
          <p:spPr>
            <a:xfrm>
              <a:off x="2164575" y="1764025"/>
              <a:ext cx="260675" cy="2015725"/>
            </a:xfrm>
            <a:custGeom>
              <a:avLst/>
              <a:gdLst/>
              <a:ahLst/>
              <a:cxnLst/>
              <a:rect l="l" t="t" r="r" b="b"/>
              <a:pathLst>
                <a:path w="10427" h="80629" extrusionOk="0">
                  <a:moveTo>
                    <a:pt x="161" y="1"/>
                  </a:moveTo>
                  <a:cubicBezTo>
                    <a:pt x="78" y="1"/>
                    <a:pt x="1" y="61"/>
                    <a:pt x="20" y="174"/>
                  </a:cubicBezTo>
                  <a:cubicBezTo>
                    <a:pt x="5457" y="20556"/>
                    <a:pt x="9893" y="41604"/>
                    <a:pt x="9593" y="62819"/>
                  </a:cubicBezTo>
                  <a:cubicBezTo>
                    <a:pt x="9493" y="68757"/>
                    <a:pt x="8826" y="74561"/>
                    <a:pt x="8259" y="80465"/>
                  </a:cubicBezTo>
                  <a:cubicBezTo>
                    <a:pt x="8259" y="80565"/>
                    <a:pt x="8342" y="80629"/>
                    <a:pt x="8416" y="80629"/>
                  </a:cubicBezTo>
                  <a:cubicBezTo>
                    <a:pt x="8466" y="80629"/>
                    <a:pt x="8512" y="80599"/>
                    <a:pt x="8526" y="80532"/>
                  </a:cubicBezTo>
                  <a:cubicBezTo>
                    <a:pt x="9660" y="75495"/>
                    <a:pt x="10027" y="70191"/>
                    <a:pt x="10227" y="65054"/>
                  </a:cubicBezTo>
                  <a:cubicBezTo>
                    <a:pt x="10427" y="59851"/>
                    <a:pt x="10360" y="54613"/>
                    <a:pt x="10027" y="49410"/>
                  </a:cubicBezTo>
                  <a:cubicBezTo>
                    <a:pt x="9259" y="38702"/>
                    <a:pt x="7625" y="28061"/>
                    <a:pt x="5123" y="17587"/>
                  </a:cubicBezTo>
                  <a:cubicBezTo>
                    <a:pt x="3756" y="11683"/>
                    <a:pt x="2088" y="5912"/>
                    <a:pt x="320" y="108"/>
                  </a:cubicBezTo>
                  <a:cubicBezTo>
                    <a:pt x="291" y="36"/>
                    <a:pt x="225" y="1"/>
                    <a:pt x="161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9"/>
            <p:cNvSpPr/>
            <p:nvPr/>
          </p:nvSpPr>
          <p:spPr>
            <a:xfrm>
              <a:off x="1960750" y="1768375"/>
              <a:ext cx="454500" cy="1489425"/>
            </a:xfrm>
            <a:custGeom>
              <a:avLst/>
              <a:gdLst/>
              <a:ahLst/>
              <a:cxnLst/>
              <a:rect l="l" t="t" r="r" b="b"/>
              <a:pathLst>
                <a:path w="18180" h="59577" extrusionOk="0">
                  <a:moveTo>
                    <a:pt x="8206" y="0"/>
                  </a:moveTo>
                  <a:cubicBezTo>
                    <a:pt x="8206" y="0"/>
                    <a:pt x="0" y="20849"/>
                    <a:pt x="1835" y="25719"/>
                  </a:cubicBezTo>
                  <a:cubicBezTo>
                    <a:pt x="3669" y="30589"/>
                    <a:pt x="7439" y="31656"/>
                    <a:pt x="7439" y="31656"/>
                  </a:cubicBezTo>
                  <a:cubicBezTo>
                    <a:pt x="7439" y="31656"/>
                    <a:pt x="2435" y="38828"/>
                    <a:pt x="5938" y="45533"/>
                  </a:cubicBezTo>
                  <a:cubicBezTo>
                    <a:pt x="9440" y="52271"/>
                    <a:pt x="17246" y="51971"/>
                    <a:pt x="17746" y="59576"/>
                  </a:cubicBezTo>
                  <a:cubicBezTo>
                    <a:pt x="17746" y="59576"/>
                    <a:pt x="18180" y="27720"/>
                    <a:pt x="8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9"/>
            <p:cNvSpPr/>
            <p:nvPr/>
          </p:nvSpPr>
          <p:spPr>
            <a:xfrm>
              <a:off x="2135875" y="1877825"/>
              <a:ext cx="257700" cy="1188800"/>
            </a:xfrm>
            <a:custGeom>
              <a:avLst/>
              <a:gdLst/>
              <a:ahLst/>
              <a:cxnLst/>
              <a:rect l="l" t="t" r="r" b="b"/>
              <a:pathLst>
                <a:path w="10308" h="47552" extrusionOk="0">
                  <a:moveTo>
                    <a:pt x="1868" y="1"/>
                  </a:moveTo>
                  <a:cubicBezTo>
                    <a:pt x="1851" y="1"/>
                    <a:pt x="1835" y="9"/>
                    <a:pt x="1835" y="26"/>
                  </a:cubicBezTo>
                  <a:cubicBezTo>
                    <a:pt x="3469" y="6130"/>
                    <a:pt x="4904" y="12234"/>
                    <a:pt x="6138" y="18405"/>
                  </a:cubicBezTo>
                  <a:cubicBezTo>
                    <a:pt x="5037" y="17371"/>
                    <a:pt x="3703" y="16604"/>
                    <a:pt x="2235" y="16237"/>
                  </a:cubicBezTo>
                  <a:cubicBezTo>
                    <a:pt x="2202" y="16237"/>
                    <a:pt x="2202" y="16271"/>
                    <a:pt x="2235" y="16271"/>
                  </a:cubicBezTo>
                  <a:cubicBezTo>
                    <a:pt x="3736" y="16938"/>
                    <a:pt x="5204" y="17672"/>
                    <a:pt x="6271" y="18973"/>
                  </a:cubicBezTo>
                  <a:cubicBezTo>
                    <a:pt x="6505" y="20173"/>
                    <a:pt x="6738" y="21374"/>
                    <a:pt x="6972" y="22608"/>
                  </a:cubicBezTo>
                  <a:cubicBezTo>
                    <a:pt x="5137" y="20540"/>
                    <a:pt x="2602" y="19506"/>
                    <a:pt x="33" y="18572"/>
                  </a:cubicBezTo>
                  <a:cubicBezTo>
                    <a:pt x="0" y="18572"/>
                    <a:pt x="0" y="18606"/>
                    <a:pt x="33" y="18606"/>
                  </a:cubicBezTo>
                  <a:cubicBezTo>
                    <a:pt x="2702" y="19706"/>
                    <a:pt x="5337" y="21074"/>
                    <a:pt x="7138" y="23376"/>
                  </a:cubicBezTo>
                  <a:cubicBezTo>
                    <a:pt x="7772" y="26811"/>
                    <a:pt x="8306" y="30314"/>
                    <a:pt x="8806" y="33783"/>
                  </a:cubicBezTo>
                  <a:cubicBezTo>
                    <a:pt x="7472" y="32415"/>
                    <a:pt x="5771" y="31415"/>
                    <a:pt x="3903" y="30981"/>
                  </a:cubicBezTo>
                  <a:cubicBezTo>
                    <a:pt x="3836" y="30981"/>
                    <a:pt x="3803" y="31048"/>
                    <a:pt x="3869" y="31081"/>
                  </a:cubicBezTo>
                  <a:cubicBezTo>
                    <a:pt x="5804" y="31615"/>
                    <a:pt x="7539" y="32749"/>
                    <a:pt x="8840" y="34250"/>
                  </a:cubicBezTo>
                  <a:lnTo>
                    <a:pt x="8873" y="34283"/>
                  </a:lnTo>
                  <a:cubicBezTo>
                    <a:pt x="9040" y="35518"/>
                    <a:pt x="9173" y="36719"/>
                    <a:pt x="9340" y="37953"/>
                  </a:cubicBezTo>
                  <a:cubicBezTo>
                    <a:pt x="8306" y="37085"/>
                    <a:pt x="7138" y="36385"/>
                    <a:pt x="5904" y="35885"/>
                  </a:cubicBezTo>
                  <a:cubicBezTo>
                    <a:pt x="5871" y="35885"/>
                    <a:pt x="5838" y="35918"/>
                    <a:pt x="5904" y="35918"/>
                  </a:cubicBezTo>
                  <a:cubicBezTo>
                    <a:pt x="7172" y="36485"/>
                    <a:pt x="8339" y="37252"/>
                    <a:pt x="9340" y="38186"/>
                  </a:cubicBezTo>
                  <a:lnTo>
                    <a:pt x="9373" y="38186"/>
                  </a:lnTo>
                  <a:cubicBezTo>
                    <a:pt x="9507" y="39354"/>
                    <a:pt x="9640" y="40521"/>
                    <a:pt x="9774" y="41689"/>
                  </a:cubicBezTo>
                  <a:cubicBezTo>
                    <a:pt x="7906" y="39454"/>
                    <a:pt x="5537" y="37753"/>
                    <a:pt x="2802" y="36719"/>
                  </a:cubicBezTo>
                  <a:cubicBezTo>
                    <a:pt x="2769" y="36719"/>
                    <a:pt x="2735" y="36785"/>
                    <a:pt x="2769" y="36819"/>
                  </a:cubicBezTo>
                  <a:cubicBezTo>
                    <a:pt x="5471" y="37986"/>
                    <a:pt x="7806" y="39787"/>
                    <a:pt x="9640" y="42089"/>
                  </a:cubicBezTo>
                  <a:cubicBezTo>
                    <a:pt x="9674" y="42156"/>
                    <a:pt x="9740" y="42156"/>
                    <a:pt x="9807" y="42156"/>
                  </a:cubicBezTo>
                  <a:cubicBezTo>
                    <a:pt x="9974" y="43924"/>
                    <a:pt x="10141" y="45725"/>
                    <a:pt x="10274" y="47526"/>
                  </a:cubicBezTo>
                  <a:cubicBezTo>
                    <a:pt x="10274" y="47543"/>
                    <a:pt x="10282" y="47551"/>
                    <a:pt x="10291" y="47551"/>
                  </a:cubicBezTo>
                  <a:cubicBezTo>
                    <a:pt x="10299" y="47551"/>
                    <a:pt x="10307" y="47543"/>
                    <a:pt x="10307" y="47526"/>
                  </a:cubicBezTo>
                  <a:cubicBezTo>
                    <a:pt x="10174" y="45725"/>
                    <a:pt x="10007" y="43890"/>
                    <a:pt x="9874" y="42056"/>
                  </a:cubicBezTo>
                  <a:cubicBezTo>
                    <a:pt x="9874" y="41989"/>
                    <a:pt x="9874" y="41956"/>
                    <a:pt x="9874" y="41922"/>
                  </a:cubicBezTo>
                  <a:cubicBezTo>
                    <a:pt x="8706" y="27745"/>
                    <a:pt x="6204" y="13669"/>
                    <a:pt x="1901" y="26"/>
                  </a:cubicBezTo>
                  <a:cubicBezTo>
                    <a:pt x="1901" y="9"/>
                    <a:pt x="1885" y="1"/>
                    <a:pt x="1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59"/>
            <p:cNvSpPr/>
            <p:nvPr/>
          </p:nvSpPr>
          <p:spPr>
            <a:xfrm>
              <a:off x="2093325" y="2193675"/>
              <a:ext cx="125775" cy="41850"/>
            </a:xfrm>
            <a:custGeom>
              <a:avLst/>
              <a:gdLst/>
              <a:ahLst/>
              <a:cxnLst/>
              <a:rect l="l" t="t" r="r" b="b"/>
              <a:pathLst>
                <a:path w="5031" h="1674" extrusionOk="0">
                  <a:moveTo>
                    <a:pt x="34" y="1"/>
                  </a:moveTo>
                  <a:cubicBezTo>
                    <a:pt x="1" y="1"/>
                    <a:pt x="1" y="34"/>
                    <a:pt x="34" y="67"/>
                  </a:cubicBezTo>
                  <a:cubicBezTo>
                    <a:pt x="1802" y="334"/>
                    <a:pt x="3303" y="968"/>
                    <a:pt x="4904" y="1669"/>
                  </a:cubicBezTo>
                  <a:cubicBezTo>
                    <a:pt x="4912" y="1672"/>
                    <a:pt x="4919" y="1674"/>
                    <a:pt x="4926" y="1674"/>
                  </a:cubicBezTo>
                  <a:cubicBezTo>
                    <a:pt x="4984" y="1674"/>
                    <a:pt x="5030" y="1565"/>
                    <a:pt x="4971" y="1535"/>
                  </a:cubicBezTo>
                  <a:cubicBezTo>
                    <a:pt x="3537" y="568"/>
                    <a:pt x="1735" y="134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59"/>
            <p:cNvSpPr/>
            <p:nvPr/>
          </p:nvSpPr>
          <p:spPr>
            <a:xfrm>
              <a:off x="2148375" y="2752400"/>
              <a:ext cx="95700" cy="33550"/>
            </a:xfrm>
            <a:custGeom>
              <a:avLst/>
              <a:gdLst/>
              <a:ahLst/>
              <a:cxnLst/>
              <a:rect l="l" t="t" r="r" b="b"/>
              <a:pathLst>
                <a:path w="3828" h="1342" extrusionOk="0">
                  <a:moveTo>
                    <a:pt x="67" y="1"/>
                  </a:moveTo>
                  <a:cubicBezTo>
                    <a:pt x="34" y="1"/>
                    <a:pt x="0" y="68"/>
                    <a:pt x="67" y="68"/>
                  </a:cubicBezTo>
                  <a:cubicBezTo>
                    <a:pt x="1335" y="301"/>
                    <a:pt x="2569" y="735"/>
                    <a:pt x="3736" y="1335"/>
                  </a:cubicBezTo>
                  <a:cubicBezTo>
                    <a:pt x="3746" y="1340"/>
                    <a:pt x="3754" y="1342"/>
                    <a:pt x="3762" y="1342"/>
                  </a:cubicBezTo>
                  <a:cubicBezTo>
                    <a:pt x="3810" y="1342"/>
                    <a:pt x="3827" y="1264"/>
                    <a:pt x="3770" y="1235"/>
                  </a:cubicBezTo>
                  <a:cubicBezTo>
                    <a:pt x="2602" y="601"/>
                    <a:pt x="1368" y="168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9"/>
            <p:cNvSpPr/>
            <p:nvPr/>
          </p:nvSpPr>
          <p:spPr>
            <a:xfrm>
              <a:off x="2429400" y="2419075"/>
              <a:ext cx="540550" cy="1548650"/>
            </a:xfrm>
            <a:custGeom>
              <a:avLst/>
              <a:gdLst/>
              <a:ahLst/>
              <a:cxnLst/>
              <a:rect l="l" t="t" r="r" b="b"/>
              <a:pathLst>
                <a:path w="21622" h="61946" extrusionOk="0">
                  <a:moveTo>
                    <a:pt x="21317" y="0"/>
                  </a:moveTo>
                  <a:cubicBezTo>
                    <a:pt x="21284" y="0"/>
                    <a:pt x="21249" y="8"/>
                    <a:pt x="21216" y="24"/>
                  </a:cubicBezTo>
                  <a:cubicBezTo>
                    <a:pt x="17747" y="2426"/>
                    <a:pt x="14578" y="5228"/>
                    <a:pt x="11742" y="8330"/>
                  </a:cubicBezTo>
                  <a:cubicBezTo>
                    <a:pt x="8807" y="11633"/>
                    <a:pt x="6539" y="15469"/>
                    <a:pt x="5071" y="19639"/>
                  </a:cubicBezTo>
                  <a:cubicBezTo>
                    <a:pt x="1935" y="28311"/>
                    <a:pt x="268" y="37418"/>
                    <a:pt x="101" y="46658"/>
                  </a:cubicBezTo>
                  <a:cubicBezTo>
                    <a:pt x="1" y="51762"/>
                    <a:pt x="468" y="56865"/>
                    <a:pt x="1569" y="61835"/>
                  </a:cubicBezTo>
                  <a:cubicBezTo>
                    <a:pt x="1584" y="61911"/>
                    <a:pt x="1639" y="61945"/>
                    <a:pt x="1696" y="61945"/>
                  </a:cubicBezTo>
                  <a:cubicBezTo>
                    <a:pt x="1765" y="61945"/>
                    <a:pt x="1835" y="61894"/>
                    <a:pt x="1835" y="61802"/>
                  </a:cubicBezTo>
                  <a:cubicBezTo>
                    <a:pt x="501" y="52996"/>
                    <a:pt x="534" y="44023"/>
                    <a:pt x="2002" y="35216"/>
                  </a:cubicBezTo>
                  <a:cubicBezTo>
                    <a:pt x="3403" y="26610"/>
                    <a:pt x="5605" y="17237"/>
                    <a:pt x="11075" y="10232"/>
                  </a:cubicBezTo>
                  <a:cubicBezTo>
                    <a:pt x="14077" y="6429"/>
                    <a:pt x="17780" y="3427"/>
                    <a:pt x="21483" y="325"/>
                  </a:cubicBezTo>
                  <a:cubicBezTo>
                    <a:pt x="21622" y="186"/>
                    <a:pt x="21483" y="0"/>
                    <a:pt x="2131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9"/>
            <p:cNvSpPr/>
            <p:nvPr/>
          </p:nvSpPr>
          <p:spPr>
            <a:xfrm>
              <a:off x="2461925" y="2408825"/>
              <a:ext cx="511225" cy="1021600"/>
            </a:xfrm>
            <a:custGeom>
              <a:avLst/>
              <a:gdLst/>
              <a:ahLst/>
              <a:cxnLst/>
              <a:rect l="l" t="t" r="r" b="b"/>
              <a:pathLst>
                <a:path w="20449" h="40864" extrusionOk="0">
                  <a:moveTo>
                    <a:pt x="20449" y="1"/>
                  </a:moveTo>
                  <a:cubicBezTo>
                    <a:pt x="20448" y="1"/>
                    <a:pt x="10108" y="7373"/>
                    <a:pt x="5271" y="17714"/>
                  </a:cubicBezTo>
                  <a:cubicBezTo>
                    <a:pt x="468" y="28054"/>
                    <a:pt x="1" y="40863"/>
                    <a:pt x="1" y="40863"/>
                  </a:cubicBezTo>
                  <a:cubicBezTo>
                    <a:pt x="1969" y="37661"/>
                    <a:pt x="4304" y="34692"/>
                    <a:pt x="6906" y="32024"/>
                  </a:cubicBezTo>
                  <a:cubicBezTo>
                    <a:pt x="11009" y="27921"/>
                    <a:pt x="14478" y="24985"/>
                    <a:pt x="15011" y="22283"/>
                  </a:cubicBezTo>
                  <a:cubicBezTo>
                    <a:pt x="15545" y="19548"/>
                    <a:pt x="10909" y="17547"/>
                    <a:pt x="10908" y="17547"/>
                  </a:cubicBezTo>
                  <a:lnTo>
                    <a:pt x="10908" y="17547"/>
                  </a:lnTo>
                  <a:cubicBezTo>
                    <a:pt x="10909" y="17547"/>
                    <a:pt x="12123" y="17768"/>
                    <a:pt x="13582" y="17768"/>
                  </a:cubicBezTo>
                  <a:cubicBezTo>
                    <a:pt x="15278" y="17768"/>
                    <a:pt x="17305" y="17470"/>
                    <a:pt x="18147" y="16179"/>
                  </a:cubicBezTo>
                  <a:cubicBezTo>
                    <a:pt x="19681" y="13811"/>
                    <a:pt x="20449" y="1"/>
                    <a:pt x="204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9"/>
            <p:cNvSpPr/>
            <p:nvPr/>
          </p:nvSpPr>
          <p:spPr>
            <a:xfrm>
              <a:off x="2461100" y="2496000"/>
              <a:ext cx="426125" cy="862825"/>
            </a:xfrm>
            <a:custGeom>
              <a:avLst/>
              <a:gdLst/>
              <a:ahLst/>
              <a:cxnLst/>
              <a:rect l="l" t="t" r="r" b="b"/>
              <a:pathLst>
                <a:path w="17045" h="34513" extrusionOk="0">
                  <a:moveTo>
                    <a:pt x="16999" y="0"/>
                  </a:moveTo>
                  <a:cubicBezTo>
                    <a:pt x="16978" y="0"/>
                    <a:pt x="16947" y="15"/>
                    <a:pt x="16912" y="50"/>
                  </a:cubicBezTo>
                  <a:cubicBezTo>
                    <a:pt x="12543" y="4353"/>
                    <a:pt x="8173" y="8889"/>
                    <a:pt x="5604" y="14493"/>
                  </a:cubicBezTo>
                  <a:cubicBezTo>
                    <a:pt x="4737" y="16428"/>
                    <a:pt x="3970" y="18396"/>
                    <a:pt x="3336" y="20431"/>
                  </a:cubicBezTo>
                  <a:cubicBezTo>
                    <a:pt x="3203" y="20865"/>
                    <a:pt x="3069" y="21265"/>
                    <a:pt x="2936" y="21665"/>
                  </a:cubicBezTo>
                  <a:cubicBezTo>
                    <a:pt x="2936" y="21699"/>
                    <a:pt x="2902" y="21699"/>
                    <a:pt x="2902" y="21732"/>
                  </a:cubicBezTo>
                  <a:cubicBezTo>
                    <a:pt x="1702" y="25935"/>
                    <a:pt x="734" y="30171"/>
                    <a:pt x="0" y="34474"/>
                  </a:cubicBezTo>
                  <a:cubicBezTo>
                    <a:pt x="0" y="34494"/>
                    <a:pt x="11" y="34513"/>
                    <a:pt x="21" y="34513"/>
                  </a:cubicBezTo>
                  <a:cubicBezTo>
                    <a:pt x="28" y="34513"/>
                    <a:pt x="34" y="34503"/>
                    <a:pt x="34" y="34474"/>
                  </a:cubicBezTo>
                  <a:cubicBezTo>
                    <a:pt x="467" y="32339"/>
                    <a:pt x="968" y="30171"/>
                    <a:pt x="1535" y="28003"/>
                  </a:cubicBezTo>
                  <a:lnTo>
                    <a:pt x="1601" y="28003"/>
                  </a:lnTo>
                  <a:cubicBezTo>
                    <a:pt x="2435" y="27636"/>
                    <a:pt x="3369" y="27403"/>
                    <a:pt x="4303" y="27303"/>
                  </a:cubicBezTo>
                  <a:cubicBezTo>
                    <a:pt x="4370" y="27303"/>
                    <a:pt x="4337" y="27202"/>
                    <a:pt x="4303" y="27202"/>
                  </a:cubicBezTo>
                  <a:cubicBezTo>
                    <a:pt x="3403" y="27236"/>
                    <a:pt x="2502" y="27403"/>
                    <a:pt x="1601" y="27669"/>
                  </a:cubicBezTo>
                  <a:cubicBezTo>
                    <a:pt x="2102" y="25735"/>
                    <a:pt x="2669" y="23767"/>
                    <a:pt x="3269" y="21832"/>
                  </a:cubicBezTo>
                  <a:cubicBezTo>
                    <a:pt x="5304" y="21365"/>
                    <a:pt x="7339" y="21098"/>
                    <a:pt x="9407" y="21031"/>
                  </a:cubicBezTo>
                  <a:cubicBezTo>
                    <a:pt x="9440" y="21031"/>
                    <a:pt x="9440" y="20998"/>
                    <a:pt x="9407" y="20998"/>
                  </a:cubicBezTo>
                  <a:cubicBezTo>
                    <a:pt x="9119" y="20989"/>
                    <a:pt x="8831" y="20984"/>
                    <a:pt x="8544" y="20984"/>
                  </a:cubicBezTo>
                  <a:cubicBezTo>
                    <a:pt x="6798" y="20984"/>
                    <a:pt x="5059" y="21159"/>
                    <a:pt x="3369" y="21532"/>
                  </a:cubicBezTo>
                  <a:cubicBezTo>
                    <a:pt x="3469" y="21198"/>
                    <a:pt x="3603" y="20898"/>
                    <a:pt x="3703" y="20564"/>
                  </a:cubicBezTo>
                  <a:cubicBezTo>
                    <a:pt x="5037" y="20231"/>
                    <a:pt x="6405" y="19997"/>
                    <a:pt x="7773" y="19864"/>
                  </a:cubicBezTo>
                  <a:cubicBezTo>
                    <a:pt x="7799" y="19864"/>
                    <a:pt x="7805" y="19821"/>
                    <a:pt x="7789" y="19821"/>
                  </a:cubicBezTo>
                  <a:cubicBezTo>
                    <a:pt x="7785" y="19821"/>
                    <a:pt x="7779" y="19824"/>
                    <a:pt x="7773" y="19831"/>
                  </a:cubicBezTo>
                  <a:cubicBezTo>
                    <a:pt x="6438" y="19831"/>
                    <a:pt x="5104" y="19997"/>
                    <a:pt x="3770" y="20298"/>
                  </a:cubicBezTo>
                  <a:cubicBezTo>
                    <a:pt x="4337" y="18630"/>
                    <a:pt x="4937" y="16995"/>
                    <a:pt x="5638" y="15394"/>
                  </a:cubicBezTo>
                  <a:cubicBezTo>
                    <a:pt x="6171" y="14093"/>
                    <a:pt x="6839" y="12826"/>
                    <a:pt x="7572" y="11625"/>
                  </a:cubicBezTo>
                  <a:cubicBezTo>
                    <a:pt x="8673" y="11324"/>
                    <a:pt x="9774" y="11124"/>
                    <a:pt x="10875" y="11024"/>
                  </a:cubicBezTo>
                  <a:cubicBezTo>
                    <a:pt x="10908" y="11024"/>
                    <a:pt x="10908" y="10957"/>
                    <a:pt x="10875" y="10957"/>
                  </a:cubicBezTo>
                  <a:cubicBezTo>
                    <a:pt x="10668" y="10944"/>
                    <a:pt x="10460" y="10937"/>
                    <a:pt x="10251" y="10937"/>
                  </a:cubicBezTo>
                  <a:cubicBezTo>
                    <a:pt x="9416" y="10937"/>
                    <a:pt x="8573" y="11044"/>
                    <a:pt x="7773" y="11258"/>
                  </a:cubicBezTo>
                  <a:cubicBezTo>
                    <a:pt x="8340" y="10390"/>
                    <a:pt x="8907" y="9523"/>
                    <a:pt x="9507" y="8689"/>
                  </a:cubicBezTo>
                  <a:cubicBezTo>
                    <a:pt x="11186" y="8329"/>
                    <a:pt x="12866" y="7969"/>
                    <a:pt x="14557" y="7969"/>
                  </a:cubicBezTo>
                  <a:cubicBezTo>
                    <a:pt x="15218" y="7969"/>
                    <a:pt x="15880" y="8024"/>
                    <a:pt x="16545" y="8155"/>
                  </a:cubicBezTo>
                  <a:cubicBezTo>
                    <a:pt x="16579" y="8155"/>
                    <a:pt x="16612" y="8089"/>
                    <a:pt x="16545" y="8089"/>
                  </a:cubicBezTo>
                  <a:cubicBezTo>
                    <a:pt x="15663" y="7855"/>
                    <a:pt x="14786" y="7763"/>
                    <a:pt x="13912" y="7763"/>
                  </a:cubicBezTo>
                  <a:cubicBezTo>
                    <a:pt x="12539" y="7763"/>
                    <a:pt x="11173" y="7991"/>
                    <a:pt x="9807" y="8256"/>
                  </a:cubicBezTo>
                  <a:cubicBezTo>
                    <a:pt x="10041" y="7955"/>
                    <a:pt x="10308" y="7622"/>
                    <a:pt x="10541" y="7288"/>
                  </a:cubicBezTo>
                  <a:cubicBezTo>
                    <a:pt x="11942" y="6855"/>
                    <a:pt x="13410" y="6621"/>
                    <a:pt x="14878" y="6621"/>
                  </a:cubicBezTo>
                  <a:cubicBezTo>
                    <a:pt x="14911" y="6621"/>
                    <a:pt x="14911" y="6588"/>
                    <a:pt x="14878" y="6588"/>
                  </a:cubicBezTo>
                  <a:cubicBezTo>
                    <a:pt x="14495" y="6550"/>
                    <a:pt x="14111" y="6531"/>
                    <a:pt x="13730" y="6531"/>
                  </a:cubicBezTo>
                  <a:cubicBezTo>
                    <a:pt x="12749" y="6531"/>
                    <a:pt x="11778" y="6657"/>
                    <a:pt x="10841" y="6921"/>
                  </a:cubicBezTo>
                  <a:cubicBezTo>
                    <a:pt x="12776" y="4553"/>
                    <a:pt x="14878" y="2318"/>
                    <a:pt x="16979" y="116"/>
                  </a:cubicBezTo>
                  <a:cubicBezTo>
                    <a:pt x="17044" y="51"/>
                    <a:pt x="17039" y="0"/>
                    <a:pt x="16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9"/>
            <p:cNvSpPr/>
            <p:nvPr/>
          </p:nvSpPr>
          <p:spPr>
            <a:xfrm>
              <a:off x="2827200" y="2730225"/>
              <a:ext cx="54225" cy="4700"/>
            </a:xfrm>
            <a:custGeom>
              <a:avLst/>
              <a:gdLst/>
              <a:ahLst/>
              <a:cxnLst/>
              <a:rect l="l" t="t" r="r" b="b"/>
              <a:pathLst>
                <a:path w="2169" h="188" extrusionOk="0">
                  <a:moveTo>
                    <a:pt x="834" y="1"/>
                  </a:moveTo>
                  <a:cubicBezTo>
                    <a:pt x="580" y="1"/>
                    <a:pt x="323" y="8"/>
                    <a:pt x="67" y="21"/>
                  </a:cubicBezTo>
                  <a:cubicBezTo>
                    <a:pt x="0" y="21"/>
                    <a:pt x="0" y="154"/>
                    <a:pt x="67" y="187"/>
                  </a:cubicBezTo>
                  <a:cubicBezTo>
                    <a:pt x="534" y="187"/>
                    <a:pt x="986" y="173"/>
                    <a:pt x="1443" y="173"/>
                  </a:cubicBezTo>
                  <a:cubicBezTo>
                    <a:pt x="1672" y="173"/>
                    <a:pt x="1901" y="176"/>
                    <a:pt x="2135" y="187"/>
                  </a:cubicBezTo>
                  <a:cubicBezTo>
                    <a:pt x="2168" y="154"/>
                    <a:pt x="2168" y="121"/>
                    <a:pt x="2135" y="87"/>
                  </a:cubicBezTo>
                  <a:cubicBezTo>
                    <a:pt x="1712" y="24"/>
                    <a:pt x="1276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9"/>
            <p:cNvSpPr/>
            <p:nvPr/>
          </p:nvSpPr>
          <p:spPr>
            <a:xfrm>
              <a:off x="2614700" y="3067650"/>
              <a:ext cx="82425" cy="16925"/>
            </a:xfrm>
            <a:custGeom>
              <a:avLst/>
              <a:gdLst/>
              <a:ahLst/>
              <a:cxnLst/>
              <a:rect l="l" t="t" r="r" b="b"/>
              <a:pathLst>
                <a:path w="3297" h="677" extrusionOk="0">
                  <a:moveTo>
                    <a:pt x="3196" y="0"/>
                  </a:moveTo>
                  <a:cubicBezTo>
                    <a:pt x="2096" y="0"/>
                    <a:pt x="1028" y="234"/>
                    <a:pt x="27" y="634"/>
                  </a:cubicBezTo>
                  <a:cubicBezTo>
                    <a:pt x="1" y="634"/>
                    <a:pt x="17" y="677"/>
                    <a:pt x="24" y="677"/>
                  </a:cubicBezTo>
                  <a:cubicBezTo>
                    <a:pt x="26" y="677"/>
                    <a:pt x="27" y="674"/>
                    <a:pt x="27" y="667"/>
                  </a:cubicBezTo>
                  <a:cubicBezTo>
                    <a:pt x="1061" y="434"/>
                    <a:pt x="2129" y="334"/>
                    <a:pt x="3196" y="167"/>
                  </a:cubicBezTo>
                  <a:cubicBezTo>
                    <a:pt x="3296" y="167"/>
                    <a:pt x="3296" y="0"/>
                    <a:pt x="31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9"/>
            <p:cNvSpPr/>
            <p:nvPr/>
          </p:nvSpPr>
          <p:spPr>
            <a:xfrm>
              <a:off x="2604525" y="2951725"/>
              <a:ext cx="36725" cy="5350"/>
            </a:xfrm>
            <a:custGeom>
              <a:avLst/>
              <a:gdLst/>
              <a:ahLst/>
              <a:cxnLst/>
              <a:rect l="l" t="t" r="r" b="b"/>
              <a:pathLst>
                <a:path w="1469" h="214" extrusionOk="0">
                  <a:moveTo>
                    <a:pt x="1402" y="0"/>
                  </a:moveTo>
                  <a:cubicBezTo>
                    <a:pt x="935" y="0"/>
                    <a:pt x="468" y="34"/>
                    <a:pt x="34" y="134"/>
                  </a:cubicBezTo>
                  <a:cubicBezTo>
                    <a:pt x="1" y="134"/>
                    <a:pt x="1" y="201"/>
                    <a:pt x="34" y="201"/>
                  </a:cubicBezTo>
                  <a:cubicBezTo>
                    <a:pt x="159" y="209"/>
                    <a:pt x="282" y="214"/>
                    <a:pt x="404" y="214"/>
                  </a:cubicBezTo>
                  <a:cubicBezTo>
                    <a:pt x="736" y="214"/>
                    <a:pt x="1060" y="183"/>
                    <a:pt x="1402" y="134"/>
                  </a:cubicBezTo>
                  <a:cubicBezTo>
                    <a:pt x="1468" y="134"/>
                    <a:pt x="1468" y="34"/>
                    <a:pt x="1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9"/>
            <p:cNvSpPr/>
            <p:nvPr/>
          </p:nvSpPr>
          <p:spPr>
            <a:xfrm>
              <a:off x="1696850" y="2786350"/>
              <a:ext cx="762200" cy="1140175"/>
            </a:xfrm>
            <a:custGeom>
              <a:avLst/>
              <a:gdLst/>
              <a:ahLst/>
              <a:cxnLst/>
              <a:rect l="l" t="t" r="r" b="b"/>
              <a:pathLst>
                <a:path w="30488" h="45607" extrusionOk="0">
                  <a:moveTo>
                    <a:pt x="252" y="0"/>
                  </a:moveTo>
                  <a:cubicBezTo>
                    <a:pt x="90" y="0"/>
                    <a:pt x="0" y="218"/>
                    <a:pt x="149" y="277"/>
                  </a:cubicBezTo>
                  <a:cubicBezTo>
                    <a:pt x="3851" y="1945"/>
                    <a:pt x="7554" y="3513"/>
                    <a:pt x="10856" y="5915"/>
                  </a:cubicBezTo>
                  <a:cubicBezTo>
                    <a:pt x="16894" y="10318"/>
                    <a:pt x="20863" y="17390"/>
                    <a:pt x="23999" y="24028"/>
                  </a:cubicBezTo>
                  <a:cubicBezTo>
                    <a:pt x="27168" y="30833"/>
                    <a:pt x="29303" y="38071"/>
                    <a:pt x="30237" y="45510"/>
                  </a:cubicBezTo>
                  <a:cubicBezTo>
                    <a:pt x="30252" y="45573"/>
                    <a:pt x="30313" y="45606"/>
                    <a:pt x="30369" y="45606"/>
                  </a:cubicBezTo>
                  <a:cubicBezTo>
                    <a:pt x="30431" y="45606"/>
                    <a:pt x="30488" y="45565"/>
                    <a:pt x="30470" y="45477"/>
                  </a:cubicBezTo>
                  <a:cubicBezTo>
                    <a:pt x="30203" y="41173"/>
                    <a:pt x="29403" y="36937"/>
                    <a:pt x="28169" y="32834"/>
                  </a:cubicBezTo>
                  <a:cubicBezTo>
                    <a:pt x="25900" y="25429"/>
                    <a:pt x="22431" y="18424"/>
                    <a:pt x="17895" y="12119"/>
                  </a:cubicBezTo>
                  <a:cubicBezTo>
                    <a:pt x="15760" y="9084"/>
                    <a:pt x="13024" y="6515"/>
                    <a:pt x="9889" y="4514"/>
                  </a:cubicBezTo>
                  <a:cubicBezTo>
                    <a:pt x="6887" y="2646"/>
                    <a:pt x="3651" y="1145"/>
                    <a:pt x="315" y="11"/>
                  </a:cubicBezTo>
                  <a:cubicBezTo>
                    <a:pt x="293" y="3"/>
                    <a:pt x="272" y="0"/>
                    <a:pt x="25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9"/>
            <p:cNvSpPr/>
            <p:nvPr/>
          </p:nvSpPr>
          <p:spPr>
            <a:xfrm>
              <a:off x="1690550" y="2780775"/>
              <a:ext cx="650475" cy="708025"/>
            </a:xfrm>
            <a:custGeom>
              <a:avLst/>
              <a:gdLst/>
              <a:ahLst/>
              <a:cxnLst/>
              <a:rect l="l" t="t" r="r" b="b"/>
              <a:pathLst>
                <a:path w="26019" h="28321" extrusionOk="0">
                  <a:moveTo>
                    <a:pt x="0" y="0"/>
                  </a:moveTo>
                  <a:cubicBezTo>
                    <a:pt x="0" y="0"/>
                    <a:pt x="3803" y="10975"/>
                    <a:pt x="5604" y="12542"/>
                  </a:cubicBezTo>
                  <a:cubicBezTo>
                    <a:pt x="6097" y="12964"/>
                    <a:pt x="6770" y="13118"/>
                    <a:pt x="7491" y="13118"/>
                  </a:cubicBezTo>
                  <a:cubicBezTo>
                    <a:pt x="9455" y="13118"/>
                    <a:pt x="11775" y="11976"/>
                    <a:pt x="11775" y="11975"/>
                  </a:cubicBezTo>
                  <a:lnTo>
                    <a:pt x="11775" y="11975"/>
                  </a:lnTo>
                  <a:cubicBezTo>
                    <a:pt x="11775" y="11976"/>
                    <a:pt x="8473" y="14677"/>
                    <a:pt x="9540" y="16745"/>
                  </a:cubicBezTo>
                  <a:cubicBezTo>
                    <a:pt x="10608" y="18814"/>
                    <a:pt x="14077" y="20381"/>
                    <a:pt x="18347" y="22750"/>
                  </a:cubicBezTo>
                  <a:cubicBezTo>
                    <a:pt x="21082" y="24318"/>
                    <a:pt x="23684" y="26186"/>
                    <a:pt x="26019" y="28320"/>
                  </a:cubicBezTo>
                  <a:cubicBezTo>
                    <a:pt x="26019" y="28320"/>
                    <a:pt x="22650" y="18080"/>
                    <a:pt x="16345" y="10841"/>
                  </a:cubicBezTo>
                  <a:cubicBezTo>
                    <a:pt x="10074" y="3569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9"/>
            <p:cNvSpPr/>
            <p:nvPr/>
          </p:nvSpPr>
          <p:spPr>
            <a:xfrm>
              <a:off x="1803950" y="2840800"/>
              <a:ext cx="524850" cy="595000"/>
            </a:xfrm>
            <a:custGeom>
              <a:avLst/>
              <a:gdLst/>
              <a:ahLst/>
              <a:cxnLst/>
              <a:rect l="l" t="t" r="r" b="b"/>
              <a:pathLst>
                <a:path w="20994" h="23800" extrusionOk="0">
                  <a:moveTo>
                    <a:pt x="1" y="1"/>
                  </a:moveTo>
                  <a:lnTo>
                    <a:pt x="1" y="1"/>
                  </a:lnTo>
                  <a:cubicBezTo>
                    <a:pt x="2403" y="1535"/>
                    <a:pt x="4638" y="3303"/>
                    <a:pt x="6739" y="5271"/>
                  </a:cubicBezTo>
                  <a:cubicBezTo>
                    <a:pt x="6548" y="5261"/>
                    <a:pt x="6358" y="5256"/>
                    <a:pt x="6168" y="5256"/>
                  </a:cubicBezTo>
                  <a:cubicBezTo>
                    <a:pt x="4465" y="5256"/>
                    <a:pt x="2802" y="5659"/>
                    <a:pt x="1302" y="6439"/>
                  </a:cubicBezTo>
                  <a:cubicBezTo>
                    <a:pt x="1275" y="6439"/>
                    <a:pt x="1291" y="6481"/>
                    <a:pt x="1316" y="6481"/>
                  </a:cubicBezTo>
                  <a:cubicBezTo>
                    <a:pt x="1322" y="6481"/>
                    <a:pt x="1328" y="6479"/>
                    <a:pt x="1335" y="6472"/>
                  </a:cubicBezTo>
                  <a:cubicBezTo>
                    <a:pt x="2942" y="5866"/>
                    <a:pt x="4660" y="5562"/>
                    <a:pt x="6387" y="5562"/>
                  </a:cubicBezTo>
                  <a:cubicBezTo>
                    <a:pt x="6560" y="5562"/>
                    <a:pt x="6733" y="5565"/>
                    <a:pt x="6906" y="5572"/>
                  </a:cubicBezTo>
                  <a:cubicBezTo>
                    <a:pt x="6939" y="5538"/>
                    <a:pt x="6939" y="5538"/>
                    <a:pt x="6973" y="5538"/>
                  </a:cubicBezTo>
                  <a:cubicBezTo>
                    <a:pt x="7306" y="5838"/>
                    <a:pt x="7606" y="6172"/>
                    <a:pt x="7940" y="6472"/>
                  </a:cubicBezTo>
                  <a:cubicBezTo>
                    <a:pt x="6973" y="6506"/>
                    <a:pt x="6005" y="6639"/>
                    <a:pt x="5038" y="6872"/>
                  </a:cubicBezTo>
                  <a:cubicBezTo>
                    <a:pt x="5004" y="6872"/>
                    <a:pt x="5038" y="6906"/>
                    <a:pt x="5038" y="6906"/>
                  </a:cubicBezTo>
                  <a:cubicBezTo>
                    <a:pt x="6039" y="6706"/>
                    <a:pt x="7073" y="6639"/>
                    <a:pt x="8107" y="6639"/>
                  </a:cubicBezTo>
                  <a:cubicBezTo>
                    <a:pt x="9775" y="8340"/>
                    <a:pt x="11376" y="10141"/>
                    <a:pt x="12843" y="12043"/>
                  </a:cubicBezTo>
                  <a:cubicBezTo>
                    <a:pt x="12630" y="12011"/>
                    <a:pt x="12412" y="11996"/>
                    <a:pt x="12195" y="11996"/>
                  </a:cubicBezTo>
                  <a:cubicBezTo>
                    <a:pt x="11734" y="11996"/>
                    <a:pt x="11273" y="12063"/>
                    <a:pt x="10842" y="12176"/>
                  </a:cubicBezTo>
                  <a:cubicBezTo>
                    <a:pt x="10775" y="12210"/>
                    <a:pt x="10775" y="12243"/>
                    <a:pt x="10842" y="12276"/>
                  </a:cubicBezTo>
                  <a:cubicBezTo>
                    <a:pt x="11228" y="12221"/>
                    <a:pt x="11623" y="12196"/>
                    <a:pt x="12018" y="12196"/>
                  </a:cubicBezTo>
                  <a:cubicBezTo>
                    <a:pt x="12340" y="12196"/>
                    <a:pt x="12662" y="12213"/>
                    <a:pt x="12977" y="12243"/>
                  </a:cubicBezTo>
                  <a:cubicBezTo>
                    <a:pt x="13277" y="12577"/>
                    <a:pt x="13544" y="12943"/>
                    <a:pt x="13811" y="13277"/>
                  </a:cubicBezTo>
                  <a:cubicBezTo>
                    <a:pt x="13472" y="13260"/>
                    <a:pt x="13132" y="13252"/>
                    <a:pt x="12791" y="13252"/>
                  </a:cubicBezTo>
                  <a:cubicBezTo>
                    <a:pt x="11088" y="13252"/>
                    <a:pt x="9374" y="13460"/>
                    <a:pt x="7706" y="13877"/>
                  </a:cubicBezTo>
                  <a:cubicBezTo>
                    <a:pt x="7673" y="13877"/>
                    <a:pt x="7706" y="13944"/>
                    <a:pt x="7706" y="13944"/>
                  </a:cubicBezTo>
                  <a:cubicBezTo>
                    <a:pt x="9265" y="13617"/>
                    <a:pt x="10843" y="13461"/>
                    <a:pt x="12426" y="13461"/>
                  </a:cubicBezTo>
                  <a:cubicBezTo>
                    <a:pt x="12943" y="13461"/>
                    <a:pt x="13460" y="13478"/>
                    <a:pt x="13978" y="13511"/>
                  </a:cubicBezTo>
                  <a:cubicBezTo>
                    <a:pt x="14244" y="13844"/>
                    <a:pt x="14478" y="14211"/>
                    <a:pt x="14745" y="14545"/>
                  </a:cubicBezTo>
                  <a:cubicBezTo>
                    <a:pt x="14623" y="14541"/>
                    <a:pt x="14500" y="14540"/>
                    <a:pt x="14378" y="14540"/>
                  </a:cubicBezTo>
                  <a:cubicBezTo>
                    <a:pt x="13267" y="14540"/>
                    <a:pt x="12161" y="14678"/>
                    <a:pt x="11109" y="14978"/>
                  </a:cubicBezTo>
                  <a:cubicBezTo>
                    <a:pt x="11042" y="14978"/>
                    <a:pt x="11075" y="15045"/>
                    <a:pt x="11109" y="15045"/>
                  </a:cubicBezTo>
                  <a:cubicBezTo>
                    <a:pt x="12096" y="14831"/>
                    <a:pt x="13105" y="14725"/>
                    <a:pt x="14101" y="14725"/>
                  </a:cubicBezTo>
                  <a:cubicBezTo>
                    <a:pt x="14350" y="14725"/>
                    <a:pt x="14598" y="14731"/>
                    <a:pt x="14845" y="14745"/>
                  </a:cubicBezTo>
                  <a:cubicBezTo>
                    <a:pt x="15946" y="16246"/>
                    <a:pt x="16980" y="17780"/>
                    <a:pt x="17980" y="19315"/>
                  </a:cubicBezTo>
                  <a:cubicBezTo>
                    <a:pt x="17780" y="19277"/>
                    <a:pt x="17575" y="19258"/>
                    <a:pt x="17371" y="19258"/>
                  </a:cubicBezTo>
                  <a:cubicBezTo>
                    <a:pt x="17031" y="19258"/>
                    <a:pt x="16692" y="19311"/>
                    <a:pt x="16379" y="19415"/>
                  </a:cubicBezTo>
                  <a:cubicBezTo>
                    <a:pt x="16346" y="19415"/>
                    <a:pt x="16346" y="19448"/>
                    <a:pt x="16379" y="19448"/>
                  </a:cubicBezTo>
                  <a:cubicBezTo>
                    <a:pt x="16587" y="19436"/>
                    <a:pt x="16799" y="19428"/>
                    <a:pt x="17012" y="19428"/>
                  </a:cubicBezTo>
                  <a:cubicBezTo>
                    <a:pt x="17381" y="19428"/>
                    <a:pt x="17754" y="19451"/>
                    <a:pt x="18114" y="19515"/>
                  </a:cubicBezTo>
                  <a:cubicBezTo>
                    <a:pt x="18981" y="20916"/>
                    <a:pt x="19848" y="22317"/>
                    <a:pt x="20716" y="23751"/>
                  </a:cubicBezTo>
                  <a:cubicBezTo>
                    <a:pt x="20749" y="23785"/>
                    <a:pt x="20793" y="23799"/>
                    <a:pt x="20836" y="23799"/>
                  </a:cubicBezTo>
                  <a:cubicBezTo>
                    <a:pt x="20920" y="23799"/>
                    <a:pt x="20994" y="23740"/>
                    <a:pt x="20949" y="23651"/>
                  </a:cubicBezTo>
                  <a:cubicBezTo>
                    <a:pt x="15912" y="14211"/>
                    <a:pt x="9207" y="5638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9"/>
            <p:cNvSpPr/>
            <p:nvPr/>
          </p:nvSpPr>
          <p:spPr>
            <a:xfrm>
              <a:off x="2058300" y="3235675"/>
              <a:ext cx="75075" cy="10450"/>
            </a:xfrm>
            <a:custGeom>
              <a:avLst/>
              <a:gdLst/>
              <a:ahLst/>
              <a:cxnLst/>
              <a:rect l="l" t="t" r="r" b="b"/>
              <a:pathLst>
                <a:path w="3003" h="418" extrusionOk="0">
                  <a:moveTo>
                    <a:pt x="2443" y="0"/>
                  </a:moveTo>
                  <a:cubicBezTo>
                    <a:pt x="1632" y="0"/>
                    <a:pt x="810" y="135"/>
                    <a:pt x="34" y="384"/>
                  </a:cubicBezTo>
                  <a:cubicBezTo>
                    <a:pt x="1" y="384"/>
                    <a:pt x="34" y="417"/>
                    <a:pt x="34" y="417"/>
                  </a:cubicBezTo>
                  <a:cubicBezTo>
                    <a:pt x="1002" y="251"/>
                    <a:pt x="1969" y="151"/>
                    <a:pt x="2936" y="117"/>
                  </a:cubicBezTo>
                  <a:cubicBezTo>
                    <a:pt x="3003" y="117"/>
                    <a:pt x="3003" y="17"/>
                    <a:pt x="2936" y="17"/>
                  </a:cubicBezTo>
                  <a:cubicBezTo>
                    <a:pt x="2773" y="6"/>
                    <a:pt x="2608" y="0"/>
                    <a:pt x="2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9"/>
            <p:cNvSpPr/>
            <p:nvPr/>
          </p:nvSpPr>
          <p:spPr>
            <a:xfrm>
              <a:off x="1877350" y="2948050"/>
              <a:ext cx="36725" cy="4525"/>
            </a:xfrm>
            <a:custGeom>
              <a:avLst/>
              <a:gdLst/>
              <a:ahLst/>
              <a:cxnLst/>
              <a:rect l="l" t="t" r="r" b="b"/>
              <a:pathLst>
                <a:path w="1469" h="181" extrusionOk="0">
                  <a:moveTo>
                    <a:pt x="1032" y="1"/>
                  </a:moveTo>
                  <a:cubicBezTo>
                    <a:pt x="700" y="1"/>
                    <a:pt x="376" y="32"/>
                    <a:pt x="34" y="81"/>
                  </a:cubicBezTo>
                  <a:cubicBezTo>
                    <a:pt x="0" y="81"/>
                    <a:pt x="0" y="181"/>
                    <a:pt x="34" y="181"/>
                  </a:cubicBezTo>
                  <a:cubicBezTo>
                    <a:pt x="501" y="114"/>
                    <a:pt x="934" y="147"/>
                    <a:pt x="1368" y="114"/>
                  </a:cubicBezTo>
                  <a:cubicBezTo>
                    <a:pt x="1468" y="114"/>
                    <a:pt x="1468" y="14"/>
                    <a:pt x="1401" y="14"/>
                  </a:cubicBezTo>
                  <a:cubicBezTo>
                    <a:pt x="1276" y="5"/>
                    <a:pt x="1153" y="1"/>
                    <a:pt x="10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9"/>
            <p:cNvSpPr/>
            <p:nvPr/>
          </p:nvSpPr>
          <p:spPr>
            <a:xfrm>
              <a:off x="2097500" y="3528800"/>
              <a:ext cx="567925" cy="745550"/>
            </a:xfrm>
            <a:custGeom>
              <a:avLst/>
              <a:gdLst/>
              <a:ahLst/>
              <a:cxnLst/>
              <a:rect l="l" t="t" r="r" b="b"/>
              <a:pathLst>
                <a:path w="22717" h="29822" extrusionOk="0">
                  <a:moveTo>
                    <a:pt x="4070" y="1"/>
                  </a:moveTo>
                  <a:lnTo>
                    <a:pt x="3236" y="6072"/>
                  </a:lnTo>
                  <a:lnTo>
                    <a:pt x="1" y="29822"/>
                  </a:lnTo>
                  <a:lnTo>
                    <a:pt x="22717" y="29822"/>
                  </a:lnTo>
                  <a:lnTo>
                    <a:pt x="19481" y="6072"/>
                  </a:lnTo>
                  <a:lnTo>
                    <a:pt x="18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9"/>
            <p:cNvSpPr/>
            <p:nvPr/>
          </p:nvSpPr>
          <p:spPr>
            <a:xfrm>
              <a:off x="2178400" y="3528800"/>
              <a:ext cx="406150" cy="151800"/>
            </a:xfrm>
            <a:custGeom>
              <a:avLst/>
              <a:gdLst/>
              <a:ahLst/>
              <a:cxnLst/>
              <a:rect l="l" t="t" r="r" b="b"/>
              <a:pathLst>
                <a:path w="16246" h="6072" extrusionOk="0">
                  <a:moveTo>
                    <a:pt x="834" y="1"/>
                  </a:moveTo>
                  <a:lnTo>
                    <a:pt x="0" y="6072"/>
                  </a:lnTo>
                  <a:lnTo>
                    <a:pt x="16245" y="6072"/>
                  </a:lnTo>
                  <a:lnTo>
                    <a:pt x="15411" y="1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9"/>
            <p:cNvSpPr/>
            <p:nvPr/>
          </p:nvSpPr>
          <p:spPr>
            <a:xfrm>
              <a:off x="2146700" y="3475425"/>
              <a:ext cx="469525" cy="129300"/>
            </a:xfrm>
            <a:custGeom>
              <a:avLst/>
              <a:gdLst/>
              <a:ahLst/>
              <a:cxnLst/>
              <a:rect l="l" t="t" r="r" b="b"/>
              <a:pathLst>
                <a:path w="18781" h="5172" extrusionOk="0">
                  <a:moveTo>
                    <a:pt x="1" y="1"/>
                  </a:moveTo>
                  <a:lnTo>
                    <a:pt x="1" y="5171"/>
                  </a:lnTo>
                  <a:lnTo>
                    <a:pt x="18781" y="5171"/>
                  </a:lnTo>
                  <a:lnTo>
                    <a:pt x="187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9"/>
            <p:cNvSpPr/>
            <p:nvPr/>
          </p:nvSpPr>
          <p:spPr>
            <a:xfrm>
              <a:off x="1832325" y="4475300"/>
              <a:ext cx="4128800" cy="593800"/>
            </a:xfrm>
            <a:custGeom>
              <a:avLst/>
              <a:gdLst/>
              <a:ahLst/>
              <a:cxnLst/>
              <a:rect l="l" t="t" r="r" b="b"/>
              <a:pathLst>
                <a:path w="165152" h="23752" extrusionOk="0">
                  <a:moveTo>
                    <a:pt x="82592" y="1"/>
                  </a:moveTo>
                  <a:cubicBezTo>
                    <a:pt x="36993" y="1"/>
                    <a:pt x="0" y="5338"/>
                    <a:pt x="0" y="11876"/>
                  </a:cubicBezTo>
                  <a:cubicBezTo>
                    <a:pt x="0" y="18448"/>
                    <a:pt x="36993" y="23751"/>
                    <a:pt x="82592" y="23751"/>
                  </a:cubicBezTo>
                  <a:cubicBezTo>
                    <a:pt x="128192" y="23751"/>
                    <a:pt x="165151" y="18448"/>
                    <a:pt x="165151" y="11876"/>
                  </a:cubicBezTo>
                  <a:cubicBezTo>
                    <a:pt x="165151" y="5338"/>
                    <a:pt x="128192" y="1"/>
                    <a:pt x="825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9"/>
            <p:cNvSpPr/>
            <p:nvPr/>
          </p:nvSpPr>
          <p:spPr>
            <a:xfrm>
              <a:off x="1731400" y="4269325"/>
              <a:ext cx="4129650" cy="10050"/>
            </a:xfrm>
            <a:custGeom>
              <a:avLst/>
              <a:gdLst/>
              <a:ahLst/>
              <a:cxnLst/>
              <a:rect l="l" t="t" r="r" b="b"/>
              <a:pathLst>
                <a:path w="165186" h="402" extrusionOk="0">
                  <a:moveTo>
                    <a:pt x="82593" y="1"/>
                  </a:moveTo>
                  <a:lnTo>
                    <a:pt x="41297" y="67"/>
                  </a:lnTo>
                  <a:lnTo>
                    <a:pt x="20649" y="101"/>
                  </a:lnTo>
                  <a:lnTo>
                    <a:pt x="1" y="201"/>
                  </a:lnTo>
                  <a:lnTo>
                    <a:pt x="20649" y="301"/>
                  </a:lnTo>
                  <a:lnTo>
                    <a:pt x="41297" y="334"/>
                  </a:lnTo>
                  <a:lnTo>
                    <a:pt x="82593" y="401"/>
                  </a:lnTo>
                  <a:lnTo>
                    <a:pt x="123889" y="334"/>
                  </a:lnTo>
                  <a:lnTo>
                    <a:pt x="144537" y="301"/>
                  </a:lnTo>
                  <a:lnTo>
                    <a:pt x="165185" y="201"/>
                  </a:lnTo>
                  <a:lnTo>
                    <a:pt x="144537" y="101"/>
                  </a:lnTo>
                  <a:lnTo>
                    <a:pt x="123889" y="67"/>
                  </a:lnTo>
                  <a:lnTo>
                    <a:pt x="8259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9"/>
            <p:cNvSpPr/>
            <p:nvPr/>
          </p:nvSpPr>
          <p:spPr>
            <a:xfrm>
              <a:off x="2751300" y="826875"/>
              <a:ext cx="2089850" cy="3714350"/>
            </a:xfrm>
            <a:custGeom>
              <a:avLst/>
              <a:gdLst/>
              <a:ahLst/>
              <a:cxnLst/>
              <a:rect l="l" t="t" r="r" b="b"/>
              <a:pathLst>
                <a:path w="83594" h="148574" extrusionOk="0">
                  <a:moveTo>
                    <a:pt x="7072" y="0"/>
                  </a:moveTo>
                  <a:cubicBezTo>
                    <a:pt x="3136" y="34"/>
                    <a:pt x="1" y="3236"/>
                    <a:pt x="34" y="7139"/>
                  </a:cubicBezTo>
                  <a:lnTo>
                    <a:pt x="34" y="141401"/>
                  </a:lnTo>
                  <a:cubicBezTo>
                    <a:pt x="1" y="145338"/>
                    <a:pt x="3136" y="148540"/>
                    <a:pt x="7072" y="148573"/>
                  </a:cubicBezTo>
                  <a:lnTo>
                    <a:pt x="76522" y="148573"/>
                  </a:lnTo>
                  <a:cubicBezTo>
                    <a:pt x="80458" y="148540"/>
                    <a:pt x="83594" y="145338"/>
                    <a:pt x="83560" y="141401"/>
                  </a:cubicBezTo>
                  <a:lnTo>
                    <a:pt x="83560" y="7139"/>
                  </a:lnTo>
                  <a:cubicBezTo>
                    <a:pt x="83594" y="3236"/>
                    <a:pt x="80458" y="34"/>
                    <a:pt x="76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9"/>
            <p:cNvSpPr/>
            <p:nvPr/>
          </p:nvSpPr>
          <p:spPr>
            <a:xfrm>
              <a:off x="2844286" y="964733"/>
              <a:ext cx="1868025" cy="3481700"/>
            </a:xfrm>
            <a:custGeom>
              <a:avLst/>
              <a:gdLst/>
              <a:ahLst/>
              <a:cxnLst/>
              <a:rect l="l" t="t" r="r" b="b"/>
              <a:pathLst>
                <a:path w="74721" h="139268" extrusionOk="0">
                  <a:moveTo>
                    <a:pt x="6305" y="1"/>
                  </a:moveTo>
                  <a:cubicBezTo>
                    <a:pt x="2835" y="1"/>
                    <a:pt x="0" y="1669"/>
                    <a:pt x="0" y="9341"/>
                  </a:cubicBezTo>
                  <a:lnTo>
                    <a:pt x="0" y="132462"/>
                  </a:lnTo>
                  <a:cubicBezTo>
                    <a:pt x="0" y="136198"/>
                    <a:pt x="2835" y="139267"/>
                    <a:pt x="6305" y="139267"/>
                  </a:cubicBezTo>
                  <a:lnTo>
                    <a:pt x="68449" y="139267"/>
                  </a:lnTo>
                  <a:cubicBezTo>
                    <a:pt x="71918" y="139267"/>
                    <a:pt x="74720" y="136198"/>
                    <a:pt x="74720" y="132462"/>
                  </a:cubicBezTo>
                  <a:lnTo>
                    <a:pt x="74720" y="9341"/>
                  </a:lnTo>
                  <a:cubicBezTo>
                    <a:pt x="74720" y="2336"/>
                    <a:pt x="71918" y="1"/>
                    <a:pt x="68449" y="1"/>
                  </a:cubicBezTo>
                  <a:lnTo>
                    <a:pt x="55973" y="1"/>
                  </a:lnTo>
                  <a:cubicBezTo>
                    <a:pt x="55240" y="1"/>
                    <a:pt x="54672" y="801"/>
                    <a:pt x="54672" y="1835"/>
                  </a:cubicBezTo>
                  <a:lnTo>
                    <a:pt x="54672" y="2236"/>
                  </a:lnTo>
                  <a:cubicBezTo>
                    <a:pt x="54672" y="4637"/>
                    <a:pt x="53372" y="4637"/>
                    <a:pt x="51770" y="4637"/>
                  </a:cubicBezTo>
                  <a:lnTo>
                    <a:pt x="22983" y="4637"/>
                  </a:lnTo>
                  <a:cubicBezTo>
                    <a:pt x="21382" y="4637"/>
                    <a:pt x="20081" y="4637"/>
                    <a:pt x="20081" y="2236"/>
                  </a:cubicBezTo>
                  <a:lnTo>
                    <a:pt x="20081" y="1835"/>
                  </a:lnTo>
                  <a:cubicBezTo>
                    <a:pt x="20081" y="835"/>
                    <a:pt x="19481" y="1"/>
                    <a:pt x="187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9"/>
            <p:cNvSpPr/>
            <p:nvPr/>
          </p:nvSpPr>
          <p:spPr>
            <a:xfrm>
              <a:off x="3686125" y="957800"/>
              <a:ext cx="220200" cy="24200"/>
            </a:xfrm>
            <a:custGeom>
              <a:avLst/>
              <a:gdLst/>
              <a:ahLst/>
              <a:cxnLst/>
              <a:rect l="l" t="t" r="r" b="b"/>
              <a:pathLst>
                <a:path w="8808" h="968" extrusionOk="0">
                  <a:moveTo>
                    <a:pt x="468" y="0"/>
                  </a:moveTo>
                  <a:cubicBezTo>
                    <a:pt x="201" y="0"/>
                    <a:pt x="1" y="234"/>
                    <a:pt x="1" y="501"/>
                  </a:cubicBezTo>
                  <a:cubicBezTo>
                    <a:pt x="1" y="767"/>
                    <a:pt x="201" y="968"/>
                    <a:pt x="468" y="968"/>
                  </a:cubicBezTo>
                  <a:lnTo>
                    <a:pt x="8340" y="968"/>
                  </a:lnTo>
                  <a:cubicBezTo>
                    <a:pt x="8607" y="968"/>
                    <a:pt x="8807" y="767"/>
                    <a:pt x="8807" y="501"/>
                  </a:cubicBezTo>
                  <a:cubicBezTo>
                    <a:pt x="8807" y="234"/>
                    <a:pt x="8607" y="0"/>
                    <a:pt x="83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9"/>
            <p:cNvSpPr/>
            <p:nvPr/>
          </p:nvSpPr>
          <p:spPr>
            <a:xfrm>
              <a:off x="4165650" y="2948300"/>
              <a:ext cx="165975" cy="155125"/>
            </a:xfrm>
            <a:custGeom>
              <a:avLst/>
              <a:gdLst/>
              <a:ahLst/>
              <a:cxnLst/>
              <a:rect l="l" t="t" r="r" b="b"/>
              <a:pathLst>
                <a:path w="6639" h="6205" extrusionOk="0">
                  <a:moveTo>
                    <a:pt x="3295" y="0"/>
                  </a:moveTo>
                  <a:cubicBezTo>
                    <a:pt x="1786" y="0"/>
                    <a:pt x="479" y="1128"/>
                    <a:pt x="267" y="2639"/>
                  </a:cubicBezTo>
                  <a:cubicBezTo>
                    <a:pt x="0" y="4340"/>
                    <a:pt x="1201" y="5908"/>
                    <a:pt x="2902" y="6175"/>
                  </a:cubicBezTo>
                  <a:cubicBezTo>
                    <a:pt x="3045" y="6195"/>
                    <a:pt x="3187" y="6205"/>
                    <a:pt x="3328" y="6205"/>
                  </a:cubicBezTo>
                  <a:cubicBezTo>
                    <a:pt x="4834" y="6205"/>
                    <a:pt x="6191" y="5095"/>
                    <a:pt x="6405" y="3540"/>
                  </a:cubicBezTo>
                  <a:cubicBezTo>
                    <a:pt x="6638" y="1839"/>
                    <a:pt x="5471" y="271"/>
                    <a:pt x="3770" y="37"/>
                  </a:cubicBezTo>
                  <a:cubicBezTo>
                    <a:pt x="3610" y="12"/>
                    <a:pt x="3451" y="0"/>
                    <a:pt x="32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9"/>
            <p:cNvSpPr/>
            <p:nvPr/>
          </p:nvSpPr>
          <p:spPr>
            <a:xfrm>
              <a:off x="4240700" y="2947550"/>
              <a:ext cx="180975" cy="155625"/>
            </a:xfrm>
            <a:custGeom>
              <a:avLst/>
              <a:gdLst/>
              <a:ahLst/>
              <a:cxnLst/>
              <a:rect l="l" t="t" r="r" b="b"/>
              <a:pathLst>
                <a:path w="7239" h="6225" extrusionOk="0">
                  <a:moveTo>
                    <a:pt x="4137" y="1"/>
                  </a:moveTo>
                  <a:cubicBezTo>
                    <a:pt x="1368" y="34"/>
                    <a:pt x="0" y="3370"/>
                    <a:pt x="1935" y="5304"/>
                  </a:cubicBezTo>
                  <a:cubicBezTo>
                    <a:pt x="2571" y="5940"/>
                    <a:pt x="3350" y="6224"/>
                    <a:pt x="4112" y="6224"/>
                  </a:cubicBezTo>
                  <a:cubicBezTo>
                    <a:pt x="5711" y="6224"/>
                    <a:pt x="7239" y="4977"/>
                    <a:pt x="7239" y="3103"/>
                  </a:cubicBezTo>
                  <a:cubicBezTo>
                    <a:pt x="7239" y="1402"/>
                    <a:pt x="5838" y="1"/>
                    <a:pt x="4137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9"/>
            <p:cNvSpPr/>
            <p:nvPr/>
          </p:nvSpPr>
          <p:spPr>
            <a:xfrm>
              <a:off x="3174950" y="2377150"/>
              <a:ext cx="280225" cy="193500"/>
            </a:xfrm>
            <a:custGeom>
              <a:avLst/>
              <a:gdLst/>
              <a:ahLst/>
              <a:cxnLst/>
              <a:rect l="l" t="t" r="r" b="b"/>
              <a:pathLst>
                <a:path w="11209" h="7740" extrusionOk="0">
                  <a:moveTo>
                    <a:pt x="1768" y="0"/>
                  </a:moveTo>
                  <a:cubicBezTo>
                    <a:pt x="801" y="0"/>
                    <a:pt x="0" y="801"/>
                    <a:pt x="0" y="1768"/>
                  </a:cubicBezTo>
                  <a:lnTo>
                    <a:pt x="33" y="6005"/>
                  </a:lnTo>
                  <a:cubicBezTo>
                    <a:pt x="33" y="6972"/>
                    <a:pt x="801" y="7739"/>
                    <a:pt x="1768" y="7739"/>
                  </a:cubicBezTo>
                  <a:lnTo>
                    <a:pt x="9473" y="7739"/>
                  </a:lnTo>
                  <a:cubicBezTo>
                    <a:pt x="10441" y="7706"/>
                    <a:pt x="11208" y="6939"/>
                    <a:pt x="11208" y="5971"/>
                  </a:cubicBezTo>
                  <a:lnTo>
                    <a:pt x="11208" y="1735"/>
                  </a:lnTo>
                  <a:cubicBezTo>
                    <a:pt x="11208" y="767"/>
                    <a:pt x="10407" y="0"/>
                    <a:pt x="9440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9"/>
            <p:cNvSpPr/>
            <p:nvPr/>
          </p:nvSpPr>
          <p:spPr>
            <a:xfrm>
              <a:off x="4187325" y="2374650"/>
              <a:ext cx="232700" cy="105925"/>
            </a:xfrm>
            <a:custGeom>
              <a:avLst/>
              <a:gdLst/>
              <a:ahLst/>
              <a:cxnLst/>
              <a:rect l="l" t="t" r="r" b="b"/>
              <a:pathLst>
                <a:path w="9308" h="4237" extrusionOk="0">
                  <a:moveTo>
                    <a:pt x="2135" y="0"/>
                  </a:moveTo>
                  <a:cubicBezTo>
                    <a:pt x="968" y="0"/>
                    <a:pt x="1" y="934"/>
                    <a:pt x="34" y="2135"/>
                  </a:cubicBezTo>
                  <a:cubicBezTo>
                    <a:pt x="34" y="3303"/>
                    <a:pt x="968" y="4237"/>
                    <a:pt x="2135" y="4237"/>
                  </a:cubicBezTo>
                  <a:lnTo>
                    <a:pt x="7206" y="4237"/>
                  </a:lnTo>
                  <a:cubicBezTo>
                    <a:pt x="8373" y="4237"/>
                    <a:pt x="9307" y="3269"/>
                    <a:pt x="9307" y="2102"/>
                  </a:cubicBezTo>
                  <a:cubicBezTo>
                    <a:pt x="9307" y="934"/>
                    <a:pt x="8373" y="0"/>
                    <a:pt x="7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9"/>
            <p:cNvSpPr/>
            <p:nvPr/>
          </p:nvSpPr>
          <p:spPr>
            <a:xfrm>
              <a:off x="3149925" y="2739350"/>
              <a:ext cx="21700" cy="79800"/>
            </a:xfrm>
            <a:custGeom>
              <a:avLst/>
              <a:gdLst/>
              <a:ahLst/>
              <a:cxnLst/>
              <a:rect l="l" t="t" r="r" b="b"/>
              <a:pathLst>
                <a:path w="868" h="3192" extrusionOk="0">
                  <a:moveTo>
                    <a:pt x="755" y="1"/>
                  </a:moveTo>
                  <a:cubicBezTo>
                    <a:pt x="734" y="1"/>
                    <a:pt x="715" y="9"/>
                    <a:pt x="701" y="23"/>
                  </a:cubicBezTo>
                  <a:lnTo>
                    <a:pt x="67" y="390"/>
                  </a:lnTo>
                  <a:cubicBezTo>
                    <a:pt x="0" y="423"/>
                    <a:pt x="0" y="490"/>
                    <a:pt x="34" y="556"/>
                  </a:cubicBezTo>
                  <a:cubicBezTo>
                    <a:pt x="57" y="580"/>
                    <a:pt x="98" y="604"/>
                    <a:pt x="131" y="604"/>
                  </a:cubicBezTo>
                  <a:cubicBezTo>
                    <a:pt x="145" y="604"/>
                    <a:pt x="157" y="599"/>
                    <a:pt x="167" y="590"/>
                  </a:cubicBezTo>
                  <a:lnTo>
                    <a:pt x="634" y="323"/>
                  </a:lnTo>
                  <a:lnTo>
                    <a:pt x="634" y="3092"/>
                  </a:lnTo>
                  <a:cubicBezTo>
                    <a:pt x="634" y="3158"/>
                    <a:pt x="684" y="3192"/>
                    <a:pt x="734" y="3192"/>
                  </a:cubicBezTo>
                  <a:cubicBezTo>
                    <a:pt x="784" y="3192"/>
                    <a:pt x="834" y="3158"/>
                    <a:pt x="834" y="3092"/>
                  </a:cubicBezTo>
                  <a:lnTo>
                    <a:pt x="834" y="123"/>
                  </a:lnTo>
                  <a:cubicBezTo>
                    <a:pt x="868" y="89"/>
                    <a:pt x="868" y="89"/>
                    <a:pt x="834" y="56"/>
                  </a:cubicBezTo>
                  <a:cubicBezTo>
                    <a:pt x="815" y="17"/>
                    <a:pt x="784" y="1"/>
                    <a:pt x="75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9"/>
            <p:cNvSpPr/>
            <p:nvPr/>
          </p:nvSpPr>
          <p:spPr>
            <a:xfrm>
              <a:off x="3190775" y="2739075"/>
              <a:ext cx="50900" cy="80900"/>
            </a:xfrm>
            <a:custGeom>
              <a:avLst/>
              <a:gdLst/>
              <a:ahLst/>
              <a:cxnLst/>
              <a:rect l="l" t="t" r="r" b="b"/>
              <a:pathLst>
                <a:path w="2036" h="3236" extrusionOk="0">
                  <a:moveTo>
                    <a:pt x="968" y="0"/>
                  </a:moveTo>
                  <a:cubicBezTo>
                    <a:pt x="701" y="0"/>
                    <a:pt x="468" y="100"/>
                    <a:pt x="268" y="267"/>
                  </a:cubicBezTo>
                  <a:lnTo>
                    <a:pt x="101" y="401"/>
                  </a:lnTo>
                  <a:cubicBezTo>
                    <a:pt x="68" y="467"/>
                    <a:pt x="68" y="534"/>
                    <a:pt x="101" y="567"/>
                  </a:cubicBezTo>
                  <a:cubicBezTo>
                    <a:pt x="118" y="584"/>
                    <a:pt x="151" y="592"/>
                    <a:pt x="184" y="592"/>
                  </a:cubicBezTo>
                  <a:cubicBezTo>
                    <a:pt x="218" y="592"/>
                    <a:pt x="251" y="584"/>
                    <a:pt x="268" y="567"/>
                  </a:cubicBezTo>
                  <a:lnTo>
                    <a:pt x="434" y="434"/>
                  </a:lnTo>
                  <a:cubicBezTo>
                    <a:pt x="568" y="300"/>
                    <a:pt x="768" y="200"/>
                    <a:pt x="1002" y="200"/>
                  </a:cubicBezTo>
                  <a:cubicBezTo>
                    <a:pt x="1235" y="200"/>
                    <a:pt x="1435" y="300"/>
                    <a:pt x="1602" y="501"/>
                  </a:cubicBezTo>
                  <a:cubicBezTo>
                    <a:pt x="1735" y="634"/>
                    <a:pt x="1835" y="834"/>
                    <a:pt x="1835" y="1034"/>
                  </a:cubicBezTo>
                  <a:cubicBezTo>
                    <a:pt x="1835" y="1268"/>
                    <a:pt x="1735" y="1501"/>
                    <a:pt x="1535" y="1668"/>
                  </a:cubicBezTo>
                  <a:lnTo>
                    <a:pt x="34" y="3036"/>
                  </a:lnTo>
                  <a:cubicBezTo>
                    <a:pt x="1" y="3069"/>
                    <a:pt x="1" y="3169"/>
                    <a:pt x="34" y="3203"/>
                  </a:cubicBezTo>
                  <a:cubicBezTo>
                    <a:pt x="68" y="3236"/>
                    <a:pt x="101" y="3236"/>
                    <a:pt x="134" y="3236"/>
                  </a:cubicBezTo>
                  <a:lnTo>
                    <a:pt x="1936" y="3236"/>
                  </a:lnTo>
                  <a:cubicBezTo>
                    <a:pt x="2002" y="3236"/>
                    <a:pt x="2036" y="3169"/>
                    <a:pt x="2036" y="3136"/>
                  </a:cubicBezTo>
                  <a:cubicBezTo>
                    <a:pt x="2036" y="3069"/>
                    <a:pt x="2002" y="3002"/>
                    <a:pt x="1936" y="3002"/>
                  </a:cubicBezTo>
                  <a:lnTo>
                    <a:pt x="401" y="3002"/>
                  </a:lnTo>
                  <a:lnTo>
                    <a:pt x="1702" y="1835"/>
                  </a:lnTo>
                  <a:cubicBezTo>
                    <a:pt x="1902" y="1635"/>
                    <a:pt x="2036" y="1335"/>
                    <a:pt x="2036" y="1034"/>
                  </a:cubicBezTo>
                  <a:cubicBezTo>
                    <a:pt x="2036" y="467"/>
                    <a:pt x="1569" y="0"/>
                    <a:pt x="96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9"/>
            <p:cNvSpPr/>
            <p:nvPr/>
          </p:nvSpPr>
          <p:spPr>
            <a:xfrm>
              <a:off x="3261150" y="2738225"/>
              <a:ext cx="56425" cy="81750"/>
            </a:xfrm>
            <a:custGeom>
              <a:avLst/>
              <a:gdLst/>
              <a:ahLst/>
              <a:cxnLst/>
              <a:rect l="l" t="t" r="r" b="b"/>
              <a:pathLst>
                <a:path w="2257" h="3270" extrusionOk="0">
                  <a:moveTo>
                    <a:pt x="321" y="1"/>
                  </a:moveTo>
                  <a:cubicBezTo>
                    <a:pt x="255" y="1"/>
                    <a:pt x="188" y="68"/>
                    <a:pt x="188" y="134"/>
                  </a:cubicBezTo>
                  <a:cubicBezTo>
                    <a:pt x="188" y="201"/>
                    <a:pt x="255" y="234"/>
                    <a:pt x="321" y="234"/>
                  </a:cubicBezTo>
                  <a:lnTo>
                    <a:pt x="1556" y="234"/>
                  </a:lnTo>
                  <a:lnTo>
                    <a:pt x="755" y="1068"/>
                  </a:lnTo>
                  <a:cubicBezTo>
                    <a:pt x="722" y="1102"/>
                    <a:pt x="722" y="1202"/>
                    <a:pt x="755" y="1235"/>
                  </a:cubicBezTo>
                  <a:cubicBezTo>
                    <a:pt x="779" y="1259"/>
                    <a:pt x="802" y="1282"/>
                    <a:pt x="826" y="1282"/>
                  </a:cubicBezTo>
                  <a:cubicBezTo>
                    <a:pt x="836" y="1282"/>
                    <a:pt x="845" y="1278"/>
                    <a:pt x="855" y="1268"/>
                  </a:cubicBezTo>
                  <a:cubicBezTo>
                    <a:pt x="1089" y="1268"/>
                    <a:pt x="1289" y="1369"/>
                    <a:pt x="1456" y="1535"/>
                  </a:cubicBezTo>
                  <a:cubicBezTo>
                    <a:pt x="1622" y="1702"/>
                    <a:pt x="1722" y="1936"/>
                    <a:pt x="1722" y="2136"/>
                  </a:cubicBezTo>
                  <a:cubicBezTo>
                    <a:pt x="1722" y="2369"/>
                    <a:pt x="1622" y="2603"/>
                    <a:pt x="1456" y="2770"/>
                  </a:cubicBezTo>
                  <a:cubicBezTo>
                    <a:pt x="1289" y="2936"/>
                    <a:pt x="1089" y="3003"/>
                    <a:pt x="855" y="3036"/>
                  </a:cubicBezTo>
                  <a:cubicBezTo>
                    <a:pt x="622" y="3036"/>
                    <a:pt x="388" y="2936"/>
                    <a:pt x="221" y="2770"/>
                  </a:cubicBezTo>
                  <a:cubicBezTo>
                    <a:pt x="203" y="2757"/>
                    <a:pt x="183" y="2752"/>
                    <a:pt x="163" y="2752"/>
                  </a:cubicBezTo>
                  <a:cubicBezTo>
                    <a:pt x="78" y="2752"/>
                    <a:pt x="0" y="2855"/>
                    <a:pt x="55" y="2936"/>
                  </a:cubicBezTo>
                  <a:cubicBezTo>
                    <a:pt x="288" y="3137"/>
                    <a:pt x="555" y="3270"/>
                    <a:pt x="855" y="3270"/>
                  </a:cubicBezTo>
                  <a:cubicBezTo>
                    <a:pt x="1155" y="3237"/>
                    <a:pt x="1422" y="3137"/>
                    <a:pt x="1622" y="2936"/>
                  </a:cubicBezTo>
                  <a:cubicBezTo>
                    <a:pt x="2256" y="2303"/>
                    <a:pt x="1923" y="1235"/>
                    <a:pt x="1055" y="1068"/>
                  </a:cubicBezTo>
                  <a:lnTo>
                    <a:pt x="1889" y="201"/>
                  </a:lnTo>
                  <a:cubicBezTo>
                    <a:pt x="1923" y="201"/>
                    <a:pt x="1923" y="201"/>
                    <a:pt x="1923" y="168"/>
                  </a:cubicBezTo>
                  <a:cubicBezTo>
                    <a:pt x="1923" y="168"/>
                    <a:pt x="1923" y="134"/>
                    <a:pt x="1923" y="134"/>
                  </a:cubicBezTo>
                  <a:cubicBezTo>
                    <a:pt x="1923" y="68"/>
                    <a:pt x="1856" y="1"/>
                    <a:pt x="182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9"/>
            <p:cNvSpPr/>
            <p:nvPr/>
          </p:nvSpPr>
          <p:spPr>
            <a:xfrm>
              <a:off x="3330050" y="2738450"/>
              <a:ext cx="61725" cy="80700"/>
            </a:xfrm>
            <a:custGeom>
              <a:avLst/>
              <a:gdLst/>
              <a:ahLst/>
              <a:cxnLst/>
              <a:rect l="l" t="t" r="r" b="b"/>
              <a:pathLst>
                <a:path w="2469" h="3228" extrusionOk="0">
                  <a:moveTo>
                    <a:pt x="1868" y="426"/>
                  </a:moveTo>
                  <a:lnTo>
                    <a:pt x="1868" y="2327"/>
                  </a:lnTo>
                  <a:lnTo>
                    <a:pt x="334" y="2360"/>
                  </a:lnTo>
                  <a:lnTo>
                    <a:pt x="1868" y="426"/>
                  </a:lnTo>
                  <a:close/>
                  <a:moveTo>
                    <a:pt x="1973" y="0"/>
                  </a:moveTo>
                  <a:cubicBezTo>
                    <a:pt x="1944" y="0"/>
                    <a:pt x="1919" y="9"/>
                    <a:pt x="1902" y="25"/>
                  </a:cubicBezTo>
                  <a:lnTo>
                    <a:pt x="34" y="2394"/>
                  </a:lnTo>
                  <a:cubicBezTo>
                    <a:pt x="0" y="2427"/>
                    <a:pt x="0" y="2494"/>
                    <a:pt x="34" y="2527"/>
                  </a:cubicBezTo>
                  <a:cubicBezTo>
                    <a:pt x="67" y="2560"/>
                    <a:pt x="67" y="2560"/>
                    <a:pt x="101" y="2560"/>
                  </a:cubicBezTo>
                  <a:lnTo>
                    <a:pt x="1868" y="2560"/>
                  </a:lnTo>
                  <a:lnTo>
                    <a:pt x="1868" y="3128"/>
                  </a:lnTo>
                  <a:cubicBezTo>
                    <a:pt x="1868" y="3161"/>
                    <a:pt x="1935" y="3228"/>
                    <a:pt x="1969" y="3228"/>
                  </a:cubicBezTo>
                  <a:cubicBezTo>
                    <a:pt x="2035" y="3228"/>
                    <a:pt x="2102" y="3194"/>
                    <a:pt x="2102" y="3128"/>
                  </a:cubicBezTo>
                  <a:lnTo>
                    <a:pt x="2102" y="2560"/>
                  </a:lnTo>
                  <a:lnTo>
                    <a:pt x="2302" y="2560"/>
                  </a:lnTo>
                  <a:cubicBezTo>
                    <a:pt x="2469" y="2560"/>
                    <a:pt x="2469" y="2327"/>
                    <a:pt x="2302" y="2327"/>
                  </a:cubicBezTo>
                  <a:lnTo>
                    <a:pt x="2102" y="2327"/>
                  </a:lnTo>
                  <a:lnTo>
                    <a:pt x="2102" y="125"/>
                  </a:lnTo>
                  <a:lnTo>
                    <a:pt x="2102" y="92"/>
                  </a:lnTo>
                  <a:cubicBezTo>
                    <a:pt x="2102" y="59"/>
                    <a:pt x="2069" y="59"/>
                    <a:pt x="2069" y="25"/>
                  </a:cubicBezTo>
                  <a:cubicBezTo>
                    <a:pt x="2035" y="9"/>
                    <a:pt x="2002" y="0"/>
                    <a:pt x="1973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9"/>
            <p:cNvSpPr/>
            <p:nvPr/>
          </p:nvSpPr>
          <p:spPr>
            <a:xfrm>
              <a:off x="3477650" y="2738225"/>
              <a:ext cx="47575" cy="81750"/>
            </a:xfrm>
            <a:custGeom>
              <a:avLst/>
              <a:gdLst/>
              <a:ahLst/>
              <a:cxnLst/>
              <a:rect l="l" t="t" r="r" b="b"/>
              <a:pathLst>
                <a:path w="1903" h="3270" extrusionOk="0">
                  <a:moveTo>
                    <a:pt x="301" y="1"/>
                  </a:moveTo>
                  <a:cubicBezTo>
                    <a:pt x="268" y="1"/>
                    <a:pt x="234" y="1"/>
                    <a:pt x="201" y="34"/>
                  </a:cubicBezTo>
                  <a:cubicBezTo>
                    <a:pt x="167" y="34"/>
                    <a:pt x="167" y="68"/>
                    <a:pt x="167" y="101"/>
                  </a:cubicBezTo>
                  <a:lnTo>
                    <a:pt x="1" y="1435"/>
                  </a:lnTo>
                  <a:cubicBezTo>
                    <a:pt x="1" y="1435"/>
                    <a:pt x="1" y="1469"/>
                    <a:pt x="1" y="1469"/>
                  </a:cubicBezTo>
                  <a:cubicBezTo>
                    <a:pt x="1" y="1502"/>
                    <a:pt x="34" y="1502"/>
                    <a:pt x="34" y="1502"/>
                  </a:cubicBezTo>
                  <a:cubicBezTo>
                    <a:pt x="67" y="1535"/>
                    <a:pt x="101" y="1552"/>
                    <a:pt x="130" y="1552"/>
                  </a:cubicBezTo>
                  <a:cubicBezTo>
                    <a:pt x="159" y="1552"/>
                    <a:pt x="184" y="1535"/>
                    <a:pt x="201" y="1502"/>
                  </a:cubicBezTo>
                  <a:cubicBezTo>
                    <a:pt x="368" y="1335"/>
                    <a:pt x="593" y="1252"/>
                    <a:pt x="818" y="1252"/>
                  </a:cubicBezTo>
                  <a:cubicBezTo>
                    <a:pt x="1043" y="1252"/>
                    <a:pt x="1268" y="1335"/>
                    <a:pt x="1435" y="1502"/>
                  </a:cubicBezTo>
                  <a:cubicBezTo>
                    <a:pt x="1602" y="1669"/>
                    <a:pt x="1702" y="1902"/>
                    <a:pt x="1702" y="2136"/>
                  </a:cubicBezTo>
                  <a:cubicBezTo>
                    <a:pt x="1679" y="2661"/>
                    <a:pt x="1251" y="3014"/>
                    <a:pt x="801" y="3014"/>
                  </a:cubicBezTo>
                  <a:cubicBezTo>
                    <a:pt x="593" y="3014"/>
                    <a:pt x="380" y="2938"/>
                    <a:pt x="201" y="2770"/>
                  </a:cubicBezTo>
                  <a:cubicBezTo>
                    <a:pt x="184" y="2736"/>
                    <a:pt x="151" y="2720"/>
                    <a:pt x="117" y="2720"/>
                  </a:cubicBezTo>
                  <a:cubicBezTo>
                    <a:pt x="84" y="2720"/>
                    <a:pt x="51" y="2736"/>
                    <a:pt x="34" y="2770"/>
                  </a:cubicBezTo>
                  <a:cubicBezTo>
                    <a:pt x="1" y="2803"/>
                    <a:pt x="1" y="2870"/>
                    <a:pt x="34" y="2903"/>
                  </a:cubicBezTo>
                  <a:cubicBezTo>
                    <a:pt x="234" y="3137"/>
                    <a:pt x="501" y="3237"/>
                    <a:pt x="801" y="3270"/>
                  </a:cubicBezTo>
                  <a:cubicBezTo>
                    <a:pt x="1101" y="3237"/>
                    <a:pt x="1368" y="3137"/>
                    <a:pt x="1602" y="2936"/>
                  </a:cubicBezTo>
                  <a:cubicBezTo>
                    <a:pt x="1802" y="2736"/>
                    <a:pt x="1902" y="2436"/>
                    <a:pt x="1902" y="2169"/>
                  </a:cubicBezTo>
                  <a:cubicBezTo>
                    <a:pt x="1902" y="1535"/>
                    <a:pt x="1435" y="1035"/>
                    <a:pt x="835" y="1035"/>
                  </a:cubicBezTo>
                  <a:cubicBezTo>
                    <a:pt x="634" y="1035"/>
                    <a:pt x="434" y="1102"/>
                    <a:pt x="268" y="1202"/>
                  </a:cubicBezTo>
                  <a:lnTo>
                    <a:pt x="401" y="234"/>
                  </a:lnTo>
                  <a:lnTo>
                    <a:pt x="1802" y="234"/>
                  </a:lnTo>
                  <a:cubicBezTo>
                    <a:pt x="1869" y="234"/>
                    <a:pt x="1902" y="168"/>
                    <a:pt x="1902" y="101"/>
                  </a:cubicBezTo>
                  <a:cubicBezTo>
                    <a:pt x="1902" y="34"/>
                    <a:pt x="1869" y="1"/>
                    <a:pt x="180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9"/>
            <p:cNvSpPr/>
            <p:nvPr/>
          </p:nvSpPr>
          <p:spPr>
            <a:xfrm>
              <a:off x="3547700" y="2738025"/>
              <a:ext cx="62350" cy="80850"/>
            </a:xfrm>
            <a:custGeom>
              <a:avLst/>
              <a:gdLst/>
              <a:ahLst/>
              <a:cxnLst/>
              <a:rect l="l" t="t" r="r" b="b"/>
              <a:pathLst>
                <a:path w="2494" h="3234" extrusionOk="0">
                  <a:moveTo>
                    <a:pt x="1098" y="1355"/>
                  </a:moveTo>
                  <a:cubicBezTo>
                    <a:pt x="1533" y="1355"/>
                    <a:pt x="1969" y="1648"/>
                    <a:pt x="1969" y="2210"/>
                  </a:cubicBezTo>
                  <a:cubicBezTo>
                    <a:pt x="1969" y="2781"/>
                    <a:pt x="1520" y="3083"/>
                    <a:pt x="1079" y="3083"/>
                  </a:cubicBezTo>
                  <a:cubicBezTo>
                    <a:pt x="669" y="3083"/>
                    <a:pt x="266" y="2823"/>
                    <a:pt x="234" y="2277"/>
                  </a:cubicBezTo>
                  <a:cubicBezTo>
                    <a:pt x="234" y="2277"/>
                    <a:pt x="234" y="2244"/>
                    <a:pt x="234" y="2244"/>
                  </a:cubicBezTo>
                  <a:cubicBezTo>
                    <a:pt x="234" y="2210"/>
                    <a:pt x="234" y="2210"/>
                    <a:pt x="234" y="2177"/>
                  </a:cubicBezTo>
                  <a:cubicBezTo>
                    <a:pt x="267" y="1623"/>
                    <a:pt x="682" y="1355"/>
                    <a:pt x="1098" y="1355"/>
                  </a:cubicBezTo>
                  <a:close/>
                  <a:moveTo>
                    <a:pt x="1490" y="0"/>
                  </a:moveTo>
                  <a:cubicBezTo>
                    <a:pt x="1482" y="0"/>
                    <a:pt x="1475" y="3"/>
                    <a:pt x="1468" y="9"/>
                  </a:cubicBezTo>
                  <a:cubicBezTo>
                    <a:pt x="968" y="9"/>
                    <a:pt x="534" y="276"/>
                    <a:pt x="334" y="709"/>
                  </a:cubicBezTo>
                  <a:cubicBezTo>
                    <a:pt x="101" y="1110"/>
                    <a:pt x="1" y="1543"/>
                    <a:pt x="1" y="1977"/>
                  </a:cubicBezTo>
                  <a:cubicBezTo>
                    <a:pt x="1" y="2044"/>
                    <a:pt x="1" y="2144"/>
                    <a:pt x="1" y="2210"/>
                  </a:cubicBezTo>
                  <a:cubicBezTo>
                    <a:pt x="23" y="2833"/>
                    <a:pt x="549" y="3233"/>
                    <a:pt x="1095" y="3233"/>
                  </a:cubicBezTo>
                  <a:cubicBezTo>
                    <a:pt x="1368" y="3233"/>
                    <a:pt x="1646" y="3133"/>
                    <a:pt x="1869" y="2911"/>
                  </a:cubicBezTo>
                  <a:cubicBezTo>
                    <a:pt x="2493" y="2221"/>
                    <a:pt x="2049" y="1109"/>
                    <a:pt x="1110" y="1109"/>
                  </a:cubicBezTo>
                  <a:cubicBezTo>
                    <a:pt x="1096" y="1109"/>
                    <a:pt x="1082" y="1109"/>
                    <a:pt x="1068" y="1110"/>
                  </a:cubicBezTo>
                  <a:cubicBezTo>
                    <a:pt x="1038" y="1106"/>
                    <a:pt x="1007" y="1105"/>
                    <a:pt x="977" y="1105"/>
                  </a:cubicBezTo>
                  <a:cubicBezTo>
                    <a:pt x="708" y="1105"/>
                    <a:pt x="447" y="1237"/>
                    <a:pt x="268" y="1477"/>
                  </a:cubicBezTo>
                  <a:cubicBezTo>
                    <a:pt x="334" y="1243"/>
                    <a:pt x="401" y="1010"/>
                    <a:pt x="501" y="809"/>
                  </a:cubicBezTo>
                  <a:cubicBezTo>
                    <a:pt x="701" y="443"/>
                    <a:pt x="1068" y="242"/>
                    <a:pt x="1468" y="209"/>
                  </a:cubicBezTo>
                  <a:cubicBezTo>
                    <a:pt x="1535" y="209"/>
                    <a:pt x="1568" y="176"/>
                    <a:pt x="1568" y="109"/>
                  </a:cubicBezTo>
                  <a:cubicBezTo>
                    <a:pt x="1568" y="55"/>
                    <a:pt x="1524" y="0"/>
                    <a:pt x="1490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9"/>
            <p:cNvSpPr/>
            <p:nvPr/>
          </p:nvSpPr>
          <p:spPr>
            <a:xfrm>
              <a:off x="3618600" y="2737600"/>
              <a:ext cx="50050" cy="81350"/>
            </a:xfrm>
            <a:custGeom>
              <a:avLst/>
              <a:gdLst/>
              <a:ahLst/>
              <a:cxnLst/>
              <a:rect l="l" t="t" r="r" b="b"/>
              <a:pathLst>
                <a:path w="2002" h="3254" extrusionOk="0">
                  <a:moveTo>
                    <a:pt x="1885" y="1"/>
                  </a:moveTo>
                  <a:cubicBezTo>
                    <a:pt x="1868" y="1"/>
                    <a:pt x="1851" y="9"/>
                    <a:pt x="1835" y="26"/>
                  </a:cubicBezTo>
                  <a:lnTo>
                    <a:pt x="133" y="26"/>
                  </a:lnTo>
                  <a:cubicBezTo>
                    <a:pt x="0" y="26"/>
                    <a:pt x="0" y="226"/>
                    <a:pt x="133" y="226"/>
                  </a:cubicBezTo>
                  <a:lnTo>
                    <a:pt x="1701" y="226"/>
                  </a:lnTo>
                  <a:lnTo>
                    <a:pt x="500" y="3095"/>
                  </a:lnTo>
                  <a:cubicBezTo>
                    <a:pt x="500" y="3162"/>
                    <a:pt x="534" y="3228"/>
                    <a:pt x="600" y="3228"/>
                  </a:cubicBezTo>
                  <a:cubicBezTo>
                    <a:pt x="600" y="3245"/>
                    <a:pt x="600" y="3253"/>
                    <a:pt x="605" y="3253"/>
                  </a:cubicBezTo>
                  <a:cubicBezTo>
                    <a:pt x="609" y="3253"/>
                    <a:pt x="617" y="3245"/>
                    <a:pt x="634" y="3228"/>
                  </a:cubicBezTo>
                  <a:cubicBezTo>
                    <a:pt x="667" y="3228"/>
                    <a:pt x="701" y="3195"/>
                    <a:pt x="734" y="3162"/>
                  </a:cubicBezTo>
                  <a:lnTo>
                    <a:pt x="1968" y="193"/>
                  </a:lnTo>
                  <a:cubicBezTo>
                    <a:pt x="2001" y="159"/>
                    <a:pt x="2001" y="126"/>
                    <a:pt x="1968" y="126"/>
                  </a:cubicBezTo>
                  <a:cubicBezTo>
                    <a:pt x="1968" y="126"/>
                    <a:pt x="1968" y="93"/>
                    <a:pt x="1968" y="93"/>
                  </a:cubicBezTo>
                  <a:cubicBezTo>
                    <a:pt x="1968" y="59"/>
                    <a:pt x="1935" y="26"/>
                    <a:pt x="1935" y="26"/>
                  </a:cubicBezTo>
                  <a:cubicBezTo>
                    <a:pt x="1918" y="9"/>
                    <a:pt x="1901" y="1"/>
                    <a:pt x="188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9"/>
            <p:cNvSpPr/>
            <p:nvPr/>
          </p:nvSpPr>
          <p:spPr>
            <a:xfrm>
              <a:off x="3685300" y="2737400"/>
              <a:ext cx="58400" cy="81225"/>
            </a:xfrm>
            <a:custGeom>
              <a:avLst/>
              <a:gdLst/>
              <a:ahLst/>
              <a:cxnLst/>
              <a:rect l="l" t="t" r="r" b="b"/>
              <a:pathLst>
                <a:path w="2336" h="3249" extrusionOk="0">
                  <a:moveTo>
                    <a:pt x="1039" y="267"/>
                  </a:moveTo>
                  <a:cubicBezTo>
                    <a:pt x="1252" y="267"/>
                    <a:pt x="1468" y="401"/>
                    <a:pt x="1502" y="668"/>
                  </a:cubicBezTo>
                  <a:cubicBezTo>
                    <a:pt x="1502" y="935"/>
                    <a:pt x="1302" y="1135"/>
                    <a:pt x="1035" y="1135"/>
                  </a:cubicBezTo>
                  <a:cubicBezTo>
                    <a:pt x="801" y="1135"/>
                    <a:pt x="601" y="935"/>
                    <a:pt x="601" y="668"/>
                  </a:cubicBezTo>
                  <a:cubicBezTo>
                    <a:pt x="618" y="401"/>
                    <a:pt x="826" y="267"/>
                    <a:pt x="1039" y="267"/>
                  </a:cubicBezTo>
                  <a:close/>
                  <a:moveTo>
                    <a:pt x="1035" y="1368"/>
                  </a:moveTo>
                  <a:cubicBezTo>
                    <a:pt x="2135" y="1368"/>
                    <a:pt x="2135" y="3036"/>
                    <a:pt x="1035" y="3036"/>
                  </a:cubicBezTo>
                  <a:cubicBezTo>
                    <a:pt x="568" y="3036"/>
                    <a:pt x="201" y="2636"/>
                    <a:pt x="201" y="2202"/>
                  </a:cubicBezTo>
                  <a:cubicBezTo>
                    <a:pt x="201" y="1735"/>
                    <a:pt x="568" y="1368"/>
                    <a:pt x="1035" y="1368"/>
                  </a:cubicBezTo>
                  <a:close/>
                  <a:moveTo>
                    <a:pt x="1035" y="1"/>
                  </a:moveTo>
                  <a:cubicBezTo>
                    <a:pt x="668" y="1"/>
                    <a:pt x="368" y="301"/>
                    <a:pt x="401" y="668"/>
                  </a:cubicBezTo>
                  <a:cubicBezTo>
                    <a:pt x="368" y="901"/>
                    <a:pt x="468" y="1101"/>
                    <a:pt x="668" y="1201"/>
                  </a:cubicBezTo>
                  <a:cubicBezTo>
                    <a:pt x="267" y="1368"/>
                    <a:pt x="1" y="1768"/>
                    <a:pt x="1" y="2202"/>
                  </a:cubicBezTo>
                  <a:cubicBezTo>
                    <a:pt x="1" y="2816"/>
                    <a:pt x="506" y="3249"/>
                    <a:pt x="1052" y="3249"/>
                  </a:cubicBezTo>
                  <a:cubicBezTo>
                    <a:pt x="1249" y="3249"/>
                    <a:pt x="1450" y="3193"/>
                    <a:pt x="1635" y="3069"/>
                  </a:cubicBezTo>
                  <a:cubicBezTo>
                    <a:pt x="2336" y="2602"/>
                    <a:pt x="2236" y="1535"/>
                    <a:pt x="1468" y="1201"/>
                  </a:cubicBezTo>
                  <a:cubicBezTo>
                    <a:pt x="1969" y="834"/>
                    <a:pt x="1702" y="1"/>
                    <a:pt x="103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9"/>
            <p:cNvSpPr/>
            <p:nvPr/>
          </p:nvSpPr>
          <p:spPr>
            <a:xfrm>
              <a:off x="3819575" y="2737350"/>
              <a:ext cx="62550" cy="80975"/>
            </a:xfrm>
            <a:custGeom>
              <a:avLst/>
              <a:gdLst/>
              <a:ahLst/>
              <a:cxnLst/>
              <a:rect l="l" t="t" r="r" b="b"/>
              <a:pathLst>
                <a:path w="2502" h="3239" extrusionOk="0">
                  <a:moveTo>
                    <a:pt x="1433" y="216"/>
                  </a:moveTo>
                  <a:cubicBezTo>
                    <a:pt x="1862" y="216"/>
                    <a:pt x="2268" y="544"/>
                    <a:pt x="2268" y="1037"/>
                  </a:cubicBezTo>
                  <a:lnTo>
                    <a:pt x="2302" y="1037"/>
                  </a:lnTo>
                  <a:cubicBezTo>
                    <a:pt x="2302" y="1485"/>
                    <a:pt x="1932" y="1873"/>
                    <a:pt x="1489" y="1873"/>
                  </a:cubicBezTo>
                  <a:cubicBezTo>
                    <a:pt x="1471" y="1873"/>
                    <a:pt x="1453" y="1872"/>
                    <a:pt x="1434" y="1871"/>
                  </a:cubicBezTo>
                  <a:cubicBezTo>
                    <a:pt x="701" y="1871"/>
                    <a:pt x="334" y="970"/>
                    <a:pt x="834" y="470"/>
                  </a:cubicBezTo>
                  <a:cubicBezTo>
                    <a:pt x="1009" y="294"/>
                    <a:pt x="1224" y="216"/>
                    <a:pt x="1433" y="216"/>
                  </a:cubicBezTo>
                  <a:close/>
                  <a:moveTo>
                    <a:pt x="1492" y="1"/>
                  </a:moveTo>
                  <a:cubicBezTo>
                    <a:pt x="1473" y="1"/>
                    <a:pt x="1454" y="1"/>
                    <a:pt x="1434" y="3"/>
                  </a:cubicBezTo>
                  <a:cubicBezTo>
                    <a:pt x="0" y="3"/>
                    <a:pt x="0" y="2137"/>
                    <a:pt x="1434" y="2137"/>
                  </a:cubicBezTo>
                  <a:cubicBezTo>
                    <a:pt x="1735" y="2137"/>
                    <a:pt x="2035" y="2004"/>
                    <a:pt x="2235" y="1770"/>
                  </a:cubicBezTo>
                  <a:lnTo>
                    <a:pt x="2235" y="1770"/>
                  </a:lnTo>
                  <a:cubicBezTo>
                    <a:pt x="2202" y="2004"/>
                    <a:pt x="2102" y="2204"/>
                    <a:pt x="2002" y="2404"/>
                  </a:cubicBezTo>
                  <a:cubicBezTo>
                    <a:pt x="1801" y="2771"/>
                    <a:pt x="1468" y="3005"/>
                    <a:pt x="1068" y="3005"/>
                  </a:cubicBezTo>
                  <a:cubicBezTo>
                    <a:pt x="1001" y="3005"/>
                    <a:pt x="934" y="3071"/>
                    <a:pt x="934" y="3138"/>
                  </a:cubicBezTo>
                  <a:cubicBezTo>
                    <a:pt x="934" y="3172"/>
                    <a:pt x="1001" y="3238"/>
                    <a:pt x="1068" y="3238"/>
                  </a:cubicBezTo>
                  <a:cubicBezTo>
                    <a:pt x="1535" y="3205"/>
                    <a:pt x="1968" y="2938"/>
                    <a:pt x="2202" y="2538"/>
                  </a:cubicBezTo>
                  <a:cubicBezTo>
                    <a:pt x="2402" y="2137"/>
                    <a:pt x="2502" y="1670"/>
                    <a:pt x="2502" y="1237"/>
                  </a:cubicBezTo>
                  <a:lnTo>
                    <a:pt x="2502" y="970"/>
                  </a:lnTo>
                  <a:lnTo>
                    <a:pt x="2502" y="937"/>
                  </a:lnTo>
                  <a:cubicBezTo>
                    <a:pt x="2438" y="422"/>
                    <a:pt x="2002" y="1"/>
                    <a:pt x="149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9"/>
            <p:cNvSpPr/>
            <p:nvPr/>
          </p:nvSpPr>
          <p:spPr>
            <a:xfrm>
              <a:off x="3902950" y="2736575"/>
              <a:ext cx="56750" cy="81125"/>
            </a:xfrm>
            <a:custGeom>
              <a:avLst/>
              <a:gdLst/>
              <a:ahLst/>
              <a:cxnLst/>
              <a:rect l="l" t="t" r="r" b="b"/>
              <a:pathLst>
                <a:path w="2270" h="3245" extrusionOk="0">
                  <a:moveTo>
                    <a:pt x="1135" y="234"/>
                  </a:moveTo>
                  <a:cubicBezTo>
                    <a:pt x="1385" y="234"/>
                    <a:pt x="1635" y="367"/>
                    <a:pt x="1769" y="634"/>
                  </a:cubicBezTo>
                  <a:cubicBezTo>
                    <a:pt x="2136" y="1234"/>
                    <a:pt x="2136" y="2035"/>
                    <a:pt x="1769" y="2635"/>
                  </a:cubicBezTo>
                  <a:cubicBezTo>
                    <a:pt x="1635" y="2902"/>
                    <a:pt x="1377" y="3036"/>
                    <a:pt x="1122" y="3036"/>
                  </a:cubicBezTo>
                  <a:cubicBezTo>
                    <a:pt x="868" y="3036"/>
                    <a:pt x="618" y="2902"/>
                    <a:pt x="501" y="2635"/>
                  </a:cubicBezTo>
                  <a:cubicBezTo>
                    <a:pt x="301" y="2335"/>
                    <a:pt x="234" y="2002"/>
                    <a:pt x="234" y="1635"/>
                  </a:cubicBezTo>
                  <a:cubicBezTo>
                    <a:pt x="234" y="1268"/>
                    <a:pt x="301" y="934"/>
                    <a:pt x="501" y="634"/>
                  </a:cubicBezTo>
                  <a:cubicBezTo>
                    <a:pt x="635" y="367"/>
                    <a:pt x="885" y="234"/>
                    <a:pt x="1135" y="234"/>
                  </a:cubicBezTo>
                  <a:close/>
                  <a:moveTo>
                    <a:pt x="1135" y="0"/>
                  </a:moveTo>
                  <a:cubicBezTo>
                    <a:pt x="768" y="34"/>
                    <a:pt x="468" y="200"/>
                    <a:pt x="301" y="501"/>
                  </a:cubicBezTo>
                  <a:cubicBezTo>
                    <a:pt x="101" y="834"/>
                    <a:pt x="1" y="1234"/>
                    <a:pt x="1" y="1635"/>
                  </a:cubicBezTo>
                  <a:cubicBezTo>
                    <a:pt x="1" y="2035"/>
                    <a:pt x="101" y="2435"/>
                    <a:pt x="301" y="2769"/>
                  </a:cubicBezTo>
                  <a:cubicBezTo>
                    <a:pt x="485" y="3086"/>
                    <a:pt x="810" y="3244"/>
                    <a:pt x="1131" y="3244"/>
                  </a:cubicBezTo>
                  <a:cubicBezTo>
                    <a:pt x="1452" y="3244"/>
                    <a:pt x="1769" y="3086"/>
                    <a:pt x="1936" y="2769"/>
                  </a:cubicBezTo>
                  <a:cubicBezTo>
                    <a:pt x="2136" y="2435"/>
                    <a:pt x="2269" y="2035"/>
                    <a:pt x="2236" y="1635"/>
                  </a:cubicBezTo>
                  <a:cubicBezTo>
                    <a:pt x="2269" y="1234"/>
                    <a:pt x="2136" y="834"/>
                    <a:pt x="1936" y="501"/>
                  </a:cubicBezTo>
                  <a:cubicBezTo>
                    <a:pt x="1769" y="200"/>
                    <a:pt x="1469" y="34"/>
                    <a:pt x="1135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9"/>
            <p:cNvSpPr/>
            <p:nvPr/>
          </p:nvSpPr>
          <p:spPr>
            <a:xfrm>
              <a:off x="3980525" y="2736250"/>
              <a:ext cx="21700" cy="80400"/>
            </a:xfrm>
            <a:custGeom>
              <a:avLst/>
              <a:gdLst/>
              <a:ahLst/>
              <a:cxnLst/>
              <a:rect l="l" t="t" r="r" b="b"/>
              <a:pathLst>
                <a:path w="868" h="3216" extrusionOk="0">
                  <a:moveTo>
                    <a:pt x="748" y="0"/>
                  </a:moveTo>
                  <a:cubicBezTo>
                    <a:pt x="734" y="0"/>
                    <a:pt x="718" y="4"/>
                    <a:pt x="701" y="13"/>
                  </a:cubicBezTo>
                  <a:lnTo>
                    <a:pt x="67" y="413"/>
                  </a:lnTo>
                  <a:cubicBezTo>
                    <a:pt x="0" y="447"/>
                    <a:pt x="0" y="514"/>
                    <a:pt x="33" y="547"/>
                  </a:cubicBezTo>
                  <a:cubicBezTo>
                    <a:pt x="67" y="580"/>
                    <a:pt x="100" y="614"/>
                    <a:pt x="133" y="614"/>
                  </a:cubicBezTo>
                  <a:lnTo>
                    <a:pt x="200" y="614"/>
                  </a:lnTo>
                  <a:lnTo>
                    <a:pt x="634" y="347"/>
                  </a:lnTo>
                  <a:lnTo>
                    <a:pt x="634" y="3115"/>
                  </a:lnTo>
                  <a:cubicBezTo>
                    <a:pt x="651" y="3182"/>
                    <a:pt x="701" y="3216"/>
                    <a:pt x="751" y="3216"/>
                  </a:cubicBezTo>
                  <a:cubicBezTo>
                    <a:pt x="801" y="3216"/>
                    <a:pt x="851" y="3182"/>
                    <a:pt x="867" y="3115"/>
                  </a:cubicBezTo>
                  <a:lnTo>
                    <a:pt x="867" y="147"/>
                  </a:lnTo>
                  <a:cubicBezTo>
                    <a:pt x="867" y="113"/>
                    <a:pt x="867" y="80"/>
                    <a:pt x="867" y="80"/>
                  </a:cubicBezTo>
                  <a:cubicBezTo>
                    <a:pt x="818" y="31"/>
                    <a:pt x="788" y="0"/>
                    <a:pt x="74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9"/>
            <p:cNvSpPr/>
            <p:nvPr/>
          </p:nvSpPr>
          <p:spPr>
            <a:xfrm>
              <a:off x="4021375" y="2736575"/>
              <a:ext cx="50900" cy="81250"/>
            </a:xfrm>
            <a:custGeom>
              <a:avLst/>
              <a:gdLst/>
              <a:ahLst/>
              <a:cxnLst/>
              <a:rect l="l" t="t" r="r" b="b"/>
              <a:pathLst>
                <a:path w="2036" h="3250" extrusionOk="0">
                  <a:moveTo>
                    <a:pt x="1001" y="0"/>
                  </a:moveTo>
                  <a:cubicBezTo>
                    <a:pt x="734" y="0"/>
                    <a:pt x="468" y="100"/>
                    <a:pt x="267" y="267"/>
                  </a:cubicBezTo>
                  <a:lnTo>
                    <a:pt x="101" y="434"/>
                  </a:lnTo>
                  <a:cubicBezTo>
                    <a:pt x="46" y="515"/>
                    <a:pt x="124" y="619"/>
                    <a:pt x="209" y="619"/>
                  </a:cubicBezTo>
                  <a:cubicBezTo>
                    <a:pt x="229" y="619"/>
                    <a:pt x="249" y="613"/>
                    <a:pt x="267" y="601"/>
                  </a:cubicBezTo>
                  <a:lnTo>
                    <a:pt x="434" y="434"/>
                  </a:lnTo>
                  <a:cubicBezTo>
                    <a:pt x="568" y="300"/>
                    <a:pt x="768" y="234"/>
                    <a:pt x="1001" y="234"/>
                  </a:cubicBezTo>
                  <a:cubicBezTo>
                    <a:pt x="1235" y="234"/>
                    <a:pt x="1435" y="334"/>
                    <a:pt x="1602" y="501"/>
                  </a:cubicBezTo>
                  <a:cubicBezTo>
                    <a:pt x="1735" y="667"/>
                    <a:pt x="1835" y="867"/>
                    <a:pt x="1835" y="1068"/>
                  </a:cubicBezTo>
                  <a:cubicBezTo>
                    <a:pt x="1835" y="1301"/>
                    <a:pt x="1735" y="1535"/>
                    <a:pt x="1535" y="1668"/>
                  </a:cubicBezTo>
                  <a:lnTo>
                    <a:pt x="34" y="3069"/>
                  </a:lnTo>
                  <a:cubicBezTo>
                    <a:pt x="1" y="3102"/>
                    <a:pt x="1" y="3169"/>
                    <a:pt x="34" y="3203"/>
                  </a:cubicBezTo>
                  <a:cubicBezTo>
                    <a:pt x="34" y="3226"/>
                    <a:pt x="51" y="3250"/>
                    <a:pt x="72" y="3250"/>
                  </a:cubicBezTo>
                  <a:cubicBezTo>
                    <a:pt x="81" y="3250"/>
                    <a:pt x="91" y="3246"/>
                    <a:pt x="101" y="3236"/>
                  </a:cubicBezTo>
                  <a:lnTo>
                    <a:pt x="1935" y="3236"/>
                  </a:lnTo>
                  <a:cubicBezTo>
                    <a:pt x="2002" y="3236"/>
                    <a:pt x="2035" y="3203"/>
                    <a:pt x="2035" y="3136"/>
                  </a:cubicBezTo>
                  <a:cubicBezTo>
                    <a:pt x="2035" y="3069"/>
                    <a:pt x="2002" y="3036"/>
                    <a:pt x="1935" y="3036"/>
                  </a:cubicBezTo>
                  <a:lnTo>
                    <a:pt x="401" y="3036"/>
                  </a:lnTo>
                  <a:lnTo>
                    <a:pt x="1702" y="1835"/>
                  </a:lnTo>
                  <a:cubicBezTo>
                    <a:pt x="1935" y="1635"/>
                    <a:pt x="2035" y="1368"/>
                    <a:pt x="2035" y="1068"/>
                  </a:cubicBezTo>
                  <a:cubicBezTo>
                    <a:pt x="2035" y="801"/>
                    <a:pt x="1935" y="534"/>
                    <a:pt x="1768" y="367"/>
                  </a:cubicBezTo>
                  <a:cubicBezTo>
                    <a:pt x="1568" y="134"/>
                    <a:pt x="1268" y="0"/>
                    <a:pt x="1001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9"/>
            <p:cNvSpPr/>
            <p:nvPr/>
          </p:nvSpPr>
          <p:spPr>
            <a:xfrm>
              <a:off x="4162300" y="2735725"/>
              <a:ext cx="47575" cy="81750"/>
            </a:xfrm>
            <a:custGeom>
              <a:avLst/>
              <a:gdLst/>
              <a:ahLst/>
              <a:cxnLst/>
              <a:rect l="l" t="t" r="r" b="b"/>
              <a:pathLst>
                <a:path w="1903" h="3270" extrusionOk="0">
                  <a:moveTo>
                    <a:pt x="268" y="1"/>
                  </a:moveTo>
                  <a:cubicBezTo>
                    <a:pt x="201" y="1"/>
                    <a:pt x="168" y="68"/>
                    <a:pt x="168" y="134"/>
                  </a:cubicBezTo>
                  <a:cubicBezTo>
                    <a:pt x="168" y="201"/>
                    <a:pt x="201" y="234"/>
                    <a:pt x="268" y="234"/>
                  </a:cubicBezTo>
                  <a:lnTo>
                    <a:pt x="1535" y="234"/>
                  </a:lnTo>
                  <a:lnTo>
                    <a:pt x="701" y="1068"/>
                  </a:lnTo>
                  <a:cubicBezTo>
                    <a:pt x="668" y="1135"/>
                    <a:pt x="668" y="1202"/>
                    <a:pt x="701" y="1235"/>
                  </a:cubicBezTo>
                  <a:cubicBezTo>
                    <a:pt x="735" y="1268"/>
                    <a:pt x="768" y="1302"/>
                    <a:pt x="801" y="1302"/>
                  </a:cubicBezTo>
                  <a:cubicBezTo>
                    <a:pt x="1035" y="1302"/>
                    <a:pt x="1268" y="1368"/>
                    <a:pt x="1435" y="1535"/>
                  </a:cubicBezTo>
                  <a:cubicBezTo>
                    <a:pt x="1602" y="1702"/>
                    <a:pt x="1669" y="1936"/>
                    <a:pt x="1669" y="2169"/>
                  </a:cubicBezTo>
                  <a:cubicBezTo>
                    <a:pt x="1669" y="2686"/>
                    <a:pt x="1245" y="3036"/>
                    <a:pt x="805" y="3036"/>
                  </a:cubicBezTo>
                  <a:cubicBezTo>
                    <a:pt x="592" y="3036"/>
                    <a:pt x="375" y="2954"/>
                    <a:pt x="201" y="2769"/>
                  </a:cubicBezTo>
                  <a:cubicBezTo>
                    <a:pt x="184" y="2753"/>
                    <a:pt x="151" y="2744"/>
                    <a:pt x="118" y="2744"/>
                  </a:cubicBezTo>
                  <a:cubicBezTo>
                    <a:pt x="84" y="2744"/>
                    <a:pt x="51" y="2753"/>
                    <a:pt x="34" y="2769"/>
                  </a:cubicBezTo>
                  <a:cubicBezTo>
                    <a:pt x="1" y="2836"/>
                    <a:pt x="1" y="2903"/>
                    <a:pt x="34" y="2936"/>
                  </a:cubicBezTo>
                  <a:cubicBezTo>
                    <a:pt x="234" y="3136"/>
                    <a:pt x="501" y="3270"/>
                    <a:pt x="801" y="3270"/>
                  </a:cubicBezTo>
                  <a:cubicBezTo>
                    <a:pt x="1102" y="3270"/>
                    <a:pt x="1369" y="3136"/>
                    <a:pt x="1569" y="2936"/>
                  </a:cubicBezTo>
                  <a:cubicBezTo>
                    <a:pt x="1802" y="2736"/>
                    <a:pt x="1902" y="2436"/>
                    <a:pt x="1902" y="2169"/>
                  </a:cubicBezTo>
                  <a:cubicBezTo>
                    <a:pt x="1902" y="1869"/>
                    <a:pt x="1802" y="1569"/>
                    <a:pt x="1569" y="1368"/>
                  </a:cubicBezTo>
                  <a:cubicBezTo>
                    <a:pt x="1435" y="1235"/>
                    <a:pt x="1235" y="1135"/>
                    <a:pt x="1035" y="1068"/>
                  </a:cubicBezTo>
                  <a:lnTo>
                    <a:pt x="1869" y="234"/>
                  </a:lnTo>
                  <a:cubicBezTo>
                    <a:pt x="1869" y="201"/>
                    <a:pt x="1902" y="201"/>
                    <a:pt x="1902" y="168"/>
                  </a:cubicBezTo>
                  <a:cubicBezTo>
                    <a:pt x="1902" y="168"/>
                    <a:pt x="1902" y="134"/>
                    <a:pt x="1902" y="134"/>
                  </a:cubicBezTo>
                  <a:cubicBezTo>
                    <a:pt x="1902" y="68"/>
                    <a:pt x="1836" y="1"/>
                    <a:pt x="1769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9"/>
            <p:cNvSpPr/>
            <p:nvPr/>
          </p:nvSpPr>
          <p:spPr>
            <a:xfrm>
              <a:off x="4229850" y="2736150"/>
              <a:ext cx="61550" cy="81325"/>
            </a:xfrm>
            <a:custGeom>
              <a:avLst/>
              <a:gdLst/>
              <a:ahLst/>
              <a:cxnLst/>
              <a:rect l="l" t="t" r="r" b="b"/>
              <a:pathLst>
                <a:path w="2462" h="3253" extrusionOk="0">
                  <a:moveTo>
                    <a:pt x="1902" y="451"/>
                  </a:moveTo>
                  <a:lnTo>
                    <a:pt x="1902" y="2352"/>
                  </a:lnTo>
                  <a:lnTo>
                    <a:pt x="368" y="2352"/>
                  </a:lnTo>
                  <a:lnTo>
                    <a:pt x="1902" y="451"/>
                  </a:lnTo>
                  <a:close/>
                  <a:moveTo>
                    <a:pt x="2002" y="1"/>
                  </a:moveTo>
                  <a:cubicBezTo>
                    <a:pt x="1977" y="1"/>
                    <a:pt x="1952" y="17"/>
                    <a:pt x="1936" y="51"/>
                  </a:cubicBezTo>
                  <a:lnTo>
                    <a:pt x="68" y="2386"/>
                  </a:lnTo>
                  <a:cubicBezTo>
                    <a:pt x="1" y="2419"/>
                    <a:pt x="1" y="2519"/>
                    <a:pt x="68" y="2552"/>
                  </a:cubicBezTo>
                  <a:cubicBezTo>
                    <a:pt x="68" y="2552"/>
                    <a:pt x="101" y="2586"/>
                    <a:pt x="134" y="2586"/>
                  </a:cubicBezTo>
                  <a:lnTo>
                    <a:pt x="1902" y="2586"/>
                  </a:lnTo>
                  <a:lnTo>
                    <a:pt x="1902" y="3119"/>
                  </a:lnTo>
                  <a:cubicBezTo>
                    <a:pt x="1902" y="3186"/>
                    <a:pt x="1936" y="3220"/>
                    <a:pt x="2002" y="3253"/>
                  </a:cubicBezTo>
                  <a:cubicBezTo>
                    <a:pt x="2069" y="3220"/>
                    <a:pt x="2102" y="3186"/>
                    <a:pt x="2136" y="3119"/>
                  </a:cubicBezTo>
                  <a:lnTo>
                    <a:pt x="2136" y="2552"/>
                  </a:lnTo>
                  <a:lnTo>
                    <a:pt x="2336" y="2552"/>
                  </a:lnTo>
                  <a:cubicBezTo>
                    <a:pt x="2344" y="2554"/>
                    <a:pt x="2351" y="2555"/>
                    <a:pt x="2358" y="2555"/>
                  </a:cubicBezTo>
                  <a:cubicBezTo>
                    <a:pt x="2462" y="2555"/>
                    <a:pt x="2462" y="2349"/>
                    <a:pt x="2358" y="2349"/>
                  </a:cubicBezTo>
                  <a:cubicBezTo>
                    <a:pt x="2351" y="2349"/>
                    <a:pt x="2344" y="2350"/>
                    <a:pt x="2336" y="2352"/>
                  </a:cubicBezTo>
                  <a:lnTo>
                    <a:pt x="2136" y="2352"/>
                  </a:lnTo>
                  <a:lnTo>
                    <a:pt x="2136" y="117"/>
                  </a:lnTo>
                  <a:cubicBezTo>
                    <a:pt x="2102" y="84"/>
                    <a:pt x="2102" y="51"/>
                    <a:pt x="2069" y="51"/>
                  </a:cubicBezTo>
                  <a:cubicBezTo>
                    <a:pt x="2052" y="17"/>
                    <a:pt x="2027" y="1"/>
                    <a:pt x="200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9"/>
            <p:cNvSpPr/>
            <p:nvPr/>
          </p:nvSpPr>
          <p:spPr>
            <a:xfrm>
              <a:off x="4308250" y="2736575"/>
              <a:ext cx="49225" cy="80900"/>
            </a:xfrm>
            <a:custGeom>
              <a:avLst/>
              <a:gdLst/>
              <a:ahLst/>
              <a:cxnLst/>
              <a:rect l="l" t="t" r="r" b="b"/>
              <a:pathLst>
                <a:path w="1969" h="3236" extrusionOk="0">
                  <a:moveTo>
                    <a:pt x="301" y="0"/>
                  </a:moveTo>
                  <a:cubicBezTo>
                    <a:pt x="267" y="0"/>
                    <a:pt x="234" y="0"/>
                    <a:pt x="234" y="34"/>
                  </a:cubicBezTo>
                  <a:cubicBezTo>
                    <a:pt x="201" y="34"/>
                    <a:pt x="167" y="67"/>
                    <a:pt x="167" y="100"/>
                  </a:cubicBezTo>
                  <a:lnTo>
                    <a:pt x="34" y="1401"/>
                  </a:lnTo>
                  <a:cubicBezTo>
                    <a:pt x="34" y="1401"/>
                    <a:pt x="34" y="1435"/>
                    <a:pt x="34" y="1435"/>
                  </a:cubicBezTo>
                  <a:cubicBezTo>
                    <a:pt x="34" y="1435"/>
                    <a:pt x="34" y="1468"/>
                    <a:pt x="34" y="1468"/>
                  </a:cubicBezTo>
                  <a:cubicBezTo>
                    <a:pt x="34" y="1468"/>
                    <a:pt x="34" y="1501"/>
                    <a:pt x="67" y="1501"/>
                  </a:cubicBezTo>
                  <a:cubicBezTo>
                    <a:pt x="84" y="1535"/>
                    <a:pt x="109" y="1551"/>
                    <a:pt x="134" y="1551"/>
                  </a:cubicBezTo>
                  <a:cubicBezTo>
                    <a:pt x="159" y="1551"/>
                    <a:pt x="184" y="1535"/>
                    <a:pt x="201" y="1501"/>
                  </a:cubicBezTo>
                  <a:cubicBezTo>
                    <a:pt x="367" y="1334"/>
                    <a:pt x="601" y="1234"/>
                    <a:pt x="834" y="1234"/>
                  </a:cubicBezTo>
                  <a:cubicBezTo>
                    <a:pt x="1968" y="1234"/>
                    <a:pt x="1968" y="2969"/>
                    <a:pt x="834" y="2969"/>
                  </a:cubicBezTo>
                  <a:cubicBezTo>
                    <a:pt x="601" y="2969"/>
                    <a:pt x="367" y="2902"/>
                    <a:pt x="201" y="2735"/>
                  </a:cubicBezTo>
                  <a:cubicBezTo>
                    <a:pt x="184" y="2702"/>
                    <a:pt x="159" y="2685"/>
                    <a:pt x="130" y="2685"/>
                  </a:cubicBezTo>
                  <a:cubicBezTo>
                    <a:pt x="100" y="2685"/>
                    <a:pt x="67" y="2702"/>
                    <a:pt x="34" y="2735"/>
                  </a:cubicBezTo>
                  <a:cubicBezTo>
                    <a:pt x="0" y="2769"/>
                    <a:pt x="0" y="2836"/>
                    <a:pt x="34" y="2902"/>
                  </a:cubicBezTo>
                  <a:cubicBezTo>
                    <a:pt x="234" y="3102"/>
                    <a:pt x="534" y="3236"/>
                    <a:pt x="801" y="3236"/>
                  </a:cubicBezTo>
                  <a:cubicBezTo>
                    <a:pt x="1101" y="3236"/>
                    <a:pt x="1368" y="3102"/>
                    <a:pt x="1602" y="2902"/>
                  </a:cubicBezTo>
                  <a:cubicBezTo>
                    <a:pt x="1802" y="2702"/>
                    <a:pt x="1902" y="2435"/>
                    <a:pt x="1902" y="2135"/>
                  </a:cubicBezTo>
                  <a:cubicBezTo>
                    <a:pt x="1902" y="1535"/>
                    <a:pt x="1401" y="1034"/>
                    <a:pt x="801" y="1034"/>
                  </a:cubicBezTo>
                  <a:cubicBezTo>
                    <a:pt x="601" y="1034"/>
                    <a:pt x="434" y="1101"/>
                    <a:pt x="267" y="1201"/>
                  </a:cubicBezTo>
                  <a:lnTo>
                    <a:pt x="367" y="234"/>
                  </a:lnTo>
                  <a:lnTo>
                    <a:pt x="1802" y="234"/>
                  </a:lnTo>
                  <a:cubicBezTo>
                    <a:pt x="1868" y="234"/>
                    <a:pt x="1935" y="167"/>
                    <a:pt x="1935" y="100"/>
                  </a:cubicBezTo>
                  <a:cubicBezTo>
                    <a:pt x="1935" y="34"/>
                    <a:pt x="1868" y="0"/>
                    <a:pt x="1802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9"/>
            <p:cNvSpPr/>
            <p:nvPr/>
          </p:nvSpPr>
          <p:spPr>
            <a:xfrm>
              <a:off x="4378300" y="2735725"/>
              <a:ext cx="59650" cy="80875"/>
            </a:xfrm>
            <a:custGeom>
              <a:avLst/>
              <a:gdLst/>
              <a:ahLst/>
              <a:cxnLst/>
              <a:rect l="l" t="t" r="r" b="b"/>
              <a:pathLst>
                <a:path w="2386" h="3235" extrusionOk="0">
                  <a:moveTo>
                    <a:pt x="1122" y="1351"/>
                  </a:moveTo>
                  <a:cubicBezTo>
                    <a:pt x="1560" y="1351"/>
                    <a:pt x="2002" y="1652"/>
                    <a:pt x="2002" y="2236"/>
                  </a:cubicBezTo>
                  <a:cubicBezTo>
                    <a:pt x="2002" y="2798"/>
                    <a:pt x="1566" y="3091"/>
                    <a:pt x="1131" y="3091"/>
                  </a:cubicBezTo>
                  <a:cubicBezTo>
                    <a:pt x="715" y="3091"/>
                    <a:pt x="300" y="2824"/>
                    <a:pt x="267" y="2269"/>
                  </a:cubicBezTo>
                  <a:cubicBezTo>
                    <a:pt x="267" y="2269"/>
                    <a:pt x="267" y="2269"/>
                    <a:pt x="267" y="2236"/>
                  </a:cubicBezTo>
                  <a:cubicBezTo>
                    <a:pt x="234" y="2236"/>
                    <a:pt x="234" y="2202"/>
                    <a:pt x="267" y="2202"/>
                  </a:cubicBezTo>
                  <a:lnTo>
                    <a:pt x="267" y="2169"/>
                  </a:lnTo>
                  <a:cubicBezTo>
                    <a:pt x="300" y="1619"/>
                    <a:pt x="709" y="1351"/>
                    <a:pt x="1122" y="1351"/>
                  </a:cubicBezTo>
                  <a:close/>
                  <a:moveTo>
                    <a:pt x="1468" y="1"/>
                  </a:moveTo>
                  <a:cubicBezTo>
                    <a:pt x="968" y="1"/>
                    <a:pt x="534" y="268"/>
                    <a:pt x="334" y="701"/>
                  </a:cubicBezTo>
                  <a:cubicBezTo>
                    <a:pt x="134" y="1102"/>
                    <a:pt x="0" y="1535"/>
                    <a:pt x="34" y="2002"/>
                  </a:cubicBezTo>
                  <a:cubicBezTo>
                    <a:pt x="34" y="2069"/>
                    <a:pt x="34" y="2136"/>
                    <a:pt x="34" y="2202"/>
                  </a:cubicBezTo>
                  <a:cubicBezTo>
                    <a:pt x="53" y="2862"/>
                    <a:pt x="583" y="3235"/>
                    <a:pt x="1113" y="3235"/>
                  </a:cubicBezTo>
                  <a:cubicBezTo>
                    <a:pt x="1521" y="3235"/>
                    <a:pt x="1928" y="3015"/>
                    <a:pt x="2102" y="2536"/>
                  </a:cubicBezTo>
                  <a:cubicBezTo>
                    <a:pt x="2385" y="1756"/>
                    <a:pt x="1748" y="1094"/>
                    <a:pt x="1080" y="1094"/>
                  </a:cubicBezTo>
                  <a:cubicBezTo>
                    <a:pt x="805" y="1094"/>
                    <a:pt x="524" y="1206"/>
                    <a:pt x="301" y="1469"/>
                  </a:cubicBezTo>
                  <a:cubicBezTo>
                    <a:pt x="334" y="1235"/>
                    <a:pt x="401" y="1002"/>
                    <a:pt x="534" y="801"/>
                  </a:cubicBezTo>
                  <a:cubicBezTo>
                    <a:pt x="701" y="468"/>
                    <a:pt x="1068" y="234"/>
                    <a:pt x="1468" y="234"/>
                  </a:cubicBezTo>
                  <a:cubicBezTo>
                    <a:pt x="1535" y="234"/>
                    <a:pt x="1568" y="168"/>
                    <a:pt x="1568" y="101"/>
                  </a:cubicBezTo>
                  <a:cubicBezTo>
                    <a:pt x="1568" y="34"/>
                    <a:pt x="1535" y="1"/>
                    <a:pt x="1468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9"/>
            <p:cNvSpPr/>
            <p:nvPr/>
          </p:nvSpPr>
          <p:spPr>
            <a:xfrm>
              <a:off x="3176600" y="2956725"/>
              <a:ext cx="707200" cy="36725"/>
            </a:xfrm>
            <a:custGeom>
              <a:avLst/>
              <a:gdLst/>
              <a:ahLst/>
              <a:cxnLst/>
              <a:rect l="l" t="t" r="r" b="b"/>
              <a:pathLst>
                <a:path w="28288" h="1469" extrusionOk="0">
                  <a:moveTo>
                    <a:pt x="28288" y="1"/>
                  </a:moveTo>
                  <a:lnTo>
                    <a:pt x="1" y="101"/>
                  </a:lnTo>
                  <a:lnTo>
                    <a:pt x="1" y="1468"/>
                  </a:lnTo>
                  <a:lnTo>
                    <a:pt x="28288" y="1402"/>
                  </a:lnTo>
                  <a:lnTo>
                    <a:pt x="282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9"/>
            <p:cNvSpPr/>
            <p:nvPr/>
          </p:nvSpPr>
          <p:spPr>
            <a:xfrm>
              <a:off x="3176600" y="3035125"/>
              <a:ext cx="501225" cy="35875"/>
            </a:xfrm>
            <a:custGeom>
              <a:avLst/>
              <a:gdLst/>
              <a:ahLst/>
              <a:cxnLst/>
              <a:rect l="l" t="t" r="r" b="b"/>
              <a:pathLst>
                <a:path w="20049" h="1435" extrusionOk="0">
                  <a:moveTo>
                    <a:pt x="20048" y="0"/>
                  </a:moveTo>
                  <a:lnTo>
                    <a:pt x="1" y="33"/>
                  </a:lnTo>
                  <a:lnTo>
                    <a:pt x="1" y="1434"/>
                  </a:lnTo>
                  <a:lnTo>
                    <a:pt x="20048" y="1368"/>
                  </a:lnTo>
                  <a:lnTo>
                    <a:pt x="200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9"/>
            <p:cNvSpPr/>
            <p:nvPr/>
          </p:nvSpPr>
          <p:spPr>
            <a:xfrm>
              <a:off x="3780375" y="2382975"/>
              <a:ext cx="352775" cy="34225"/>
            </a:xfrm>
            <a:custGeom>
              <a:avLst/>
              <a:gdLst/>
              <a:ahLst/>
              <a:cxnLst/>
              <a:rect l="l" t="t" r="r" b="b"/>
              <a:pathLst>
                <a:path w="14111" h="1369" extrusionOk="0">
                  <a:moveTo>
                    <a:pt x="0" y="1"/>
                  </a:moveTo>
                  <a:lnTo>
                    <a:pt x="0" y="1368"/>
                  </a:lnTo>
                  <a:lnTo>
                    <a:pt x="14110" y="1368"/>
                  </a:lnTo>
                  <a:lnTo>
                    <a:pt x="14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9"/>
            <p:cNvSpPr/>
            <p:nvPr/>
          </p:nvSpPr>
          <p:spPr>
            <a:xfrm>
              <a:off x="3060700" y="2062750"/>
              <a:ext cx="51725" cy="75925"/>
            </a:xfrm>
            <a:custGeom>
              <a:avLst/>
              <a:gdLst/>
              <a:ahLst/>
              <a:cxnLst/>
              <a:rect l="l" t="t" r="r" b="b"/>
              <a:pathLst>
                <a:path w="2069" h="3037" extrusionOk="0">
                  <a:moveTo>
                    <a:pt x="967" y="234"/>
                  </a:moveTo>
                  <a:cubicBezTo>
                    <a:pt x="1801" y="301"/>
                    <a:pt x="1801" y="1468"/>
                    <a:pt x="967" y="1535"/>
                  </a:cubicBezTo>
                  <a:lnTo>
                    <a:pt x="234" y="1535"/>
                  </a:lnTo>
                  <a:lnTo>
                    <a:pt x="234" y="234"/>
                  </a:lnTo>
                  <a:close/>
                  <a:moveTo>
                    <a:pt x="134" y="1"/>
                  </a:moveTo>
                  <a:cubicBezTo>
                    <a:pt x="67" y="1"/>
                    <a:pt x="0" y="67"/>
                    <a:pt x="0" y="101"/>
                  </a:cubicBezTo>
                  <a:lnTo>
                    <a:pt x="0" y="2936"/>
                  </a:lnTo>
                  <a:cubicBezTo>
                    <a:pt x="0" y="3003"/>
                    <a:pt x="67" y="3036"/>
                    <a:pt x="134" y="3036"/>
                  </a:cubicBezTo>
                  <a:cubicBezTo>
                    <a:pt x="167" y="3036"/>
                    <a:pt x="234" y="3003"/>
                    <a:pt x="234" y="2936"/>
                  </a:cubicBezTo>
                  <a:lnTo>
                    <a:pt x="234" y="1735"/>
                  </a:lnTo>
                  <a:lnTo>
                    <a:pt x="967" y="1735"/>
                  </a:lnTo>
                  <a:cubicBezTo>
                    <a:pt x="2068" y="1668"/>
                    <a:pt x="2068" y="67"/>
                    <a:pt x="9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59"/>
            <p:cNvSpPr/>
            <p:nvPr/>
          </p:nvSpPr>
          <p:spPr>
            <a:xfrm>
              <a:off x="3107400" y="2085275"/>
              <a:ext cx="60900" cy="54225"/>
            </a:xfrm>
            <a:custGeom>
              <a:avLst/>
              <a:gdLst/>
              <a:ahLst/>
              <a:cxnLst/>
              <a:rect l="l" t="t" r="r" b="b"/>
              <a:pathLst>
                <a:path w="2436" h="2169" extrusionOk="0">
                  <a:moveTo>
                    <a:pt x="1405" y="352"/>
                  </a:moveTo>
                  <a:cubicBezTo>
                    <a:pt x="1800" y="352"/>
                    <a:pt x="2191" y="640"/>
                    <a:pt x="2235" y="1101"/>
                  </a:cubicBezTo>
                  <a:cubicBezTo>
                    <a:pt x="2235" y="1535"/>
                    <a:pt x="1868" y="1935"/>
                    <a:pt x="1434" y="1935"/>
                  </a:cubicBezTo>
                  <a:cubicBezTo>
                    <a:pt x="734" y="1935"/>
                    <a:pt x="367" y="1101"/>
                    <a:pt x="834" y="601"/>
                  </a:cubicBezTo>
                  <a:cubicBezTo>
                    <a:pt x="994" y="430"/>
                    <a:pt x="1200" y="352"/>
                    <a:pt x="1405" y="352"/>
                  </a:cubicBezTo>
                  <a:close/>
                  <a:moveTo>
                    <a:pt x="2335" y="0"/>
                  </a:moveTo>
                  <a:cubicBezTo>
                    <a:pt x="2268" y="0"/>
                    <a:pt x="2202" y="67"/>
                    <a:pt x="2235" y="134"/>
                  </a:cubicBezTo>
                  <a:lnTo>
                    <a:pt x="2235" y="434"/>
                  </a:lnTo>
                  <a:cubicBezTo>
                    <a:pt x="2035" y="167"/>
                    <a:pt x="1735" y="34"/>
                    <a:pt x="1434" y="34"/>
                  </a:cubicBezTo>
                  <a:cubicBezTo>
                    <a:pt x="0" y="34"/>
                    <a:pt x="0" y="2168"/>
                    <a:pt x="1434" y="2168"/>
                  </a:cubicBezTo>
                  <a:cubicBezTo>
                    <a:pt x="1735" y="2135"/>
                    <a:pt x="2035" y="2002"/>
                    <a:pt x="2235" y="1735"/>
                  </a:cubicBezTo>
                  <a:lnTo>
                    <a:pt x="2235" y="2068"/>
                  </a:lnTo>
                  <a:cubicBezTo>
                    <a:pt x="2235" y="2102"/>
                    <a:pt x="2268" y="2168"/>
                    <a:pt x="2335" y="2168"/>
                  </a:cubicBezTo>
                  <a:cubicBezTo>
                    <a:pt x="2368" y="2168"/>
                    <a:pt x="2435" y="2102"/>
                    <a:pt x="2435" y="2068"/>
                  </a:cubicBezTo>
                  <a:lnTo>
                    <a:pt x="2435" y="134"/>
                  </a:lnTo>
                  <a:cubicBezTo>
                    <a:pt x="2435" y="67"/>
                    <a:pt x="2368" y="0"/>
                    <a:pt x="2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59"/>
            <p:cNvSpPr/>
            <p:nvPr/>
          </p:nvSpPr>
          <p:spPr>
            <a:xfrm>
              <a:off x="3188275" y="2086100"/>
              <a:ext cx="43400" cy="74250"/>
            </a:xfrm>
            <a:custGeom>
              <a:avLst/>
              <a:gdLst/>
              <a:ahLst/>
              <a:cxnLst/>
              <a:rect l="l" t="t" r="r" b="b"/>
              <a:pathLst>
                <a:path w="1736" h="2970" extrusionOk="0">
                  <a:moveTo>
                    <a:pt x="168" y="1"/>
                  </a:moveTo>
                  <a:cubicBezTo>
                    <a:pt x="101" y="1"/>
                    <a:pt x="67" y="34"/>
                    <a:pt x="67" y="101"/>
                  </a:cubicBezTo>
                  <a:lnTo>
                    <a:pt x="1" y="1268"/>
                  </a:lnTo>
                  <a:cubicBezTo>
                    <a:pt x="1" y="1735"/>
                    <a:pt x="401" y="2135"/>
                    <a:pt x="868" y="2135"/>
                  </a:cubicBezTo>
                  <a:cubicBezTo>
                    <a:pt x="1135" y="2135"/>
                    <a:pt x="1368" y="2035"/>
                    <a:pt x="1535" y="1835"/>
                  </a:cubicBezTo>
                  <a:lnTo>
                    <a:pt x="1535" y="1969"/>
                  </a:lnTo>
                  <a:cubicBezTo>
                    <a:pt x="1535" y="2402"/>
                    <a:pt x="1168" y="2769"/>
                    <a:pt x="735" y="2769"/>
                  </a:cubicBezTo>
                  <a:cubicBezTo>
                    <a:pt x="601" y="2769"/>
                    <a:pt x="501" y="2736"/>
                    <a:pt x="368" y="2669"/>
                  </a:cubicBezTo>
                  <a:cubicBezTo>
                    <a:pt x="334" y="2669"/>
                    <a:pt x="268" y="2669"/>
                    <a:pt x="234" y="2736"/>
                  </a:cubicBezTo>
                  <a:cubicBezTo>
                    <a:pt x="234" y="2769"/>
                    <a:pt x="234" y="2836"/>
                    <a:pt x="301" y="2869"/>
                  </a:cubicBezTo>
                  <a:cubicBezTo>
                    <a:pt x="434" y="2936"/>
                    <a:pt x="568" y="2969"/>
                    <a:pt x="735" y="2969"/>
                  </a:cubicBezTo>
                  <a:cubicBezTo>
                    <a:pt x="1302" y="2969"/>
                    <a:pt x="1735" y="2536"/>
                    <a:pt x="1735" y="1969"/>
                  </a:cubicBezTo>
                  <a:lnTo>
                    <a:pt x="1735" y="101"/>
                  </a:lnTo>
                  <a:cubicBezTo>
                    <a:pt x="1735" y="101"/>
                    <a:pt x="1735" y="67"/>
                    <a:pt x="1735" y="67"/>
                  </a:cubicBezTo>
                  <a:cubicBezTo>
                    <a:pt x="1735" y="67"/>
                    <a:pt x="1735" y="34"/>
                    <a:pt x="1735" y="34"/>
                  </a:cubicBezTo>
                  <a:lnTo>
                    <a:pt x="1669" y="1"/>
                  </a:lnTo>
                  <a:lnTo>
                    <a:pt x="1635" y="1"/>
                  </a:lnTo>
                  <a:cubicBezTo>
                    <a:pt x="1602" y="1"/>
                    <a:pt x="1602" y="34"/>
                    <a:pt x="1569" y="34"/>
                  </a:cubicBezTo>
                  <a:cubicBezTo>
                    <a:pt x="1569" y="67"/>
                    <a:pt x="1569" y="67"/>
                    <a:pt x="1569" y="101"/>
                  </a:cubicBezTo>
                  <a:lnTo>
                    <a:pt x="1569" y="1235"/>
                  </a:lnTo>
                  <a:cubicBezTo>
                    <a:pt x="1569" y="1602"/>
                    <a:pt x="1268" y="1902"/>
                    <a:pt x="901" y="1902"/>
                  </a:cubicBezTo>
                  <a:cubicBezTo>
                    <a:pt x="568" y="1902"/>
                    <a:pt x="268" y="1602"/>
                    <a:pt x="268" y="1235"/>
                  </a:cubicBezTo>
                  <a:lnTo>
                    <a:pt x="268" y="101"/>
                  </a:lnTo>
                  <a:cubicBezTo>
                    <a:pt x="268" y="34"/>
                    <a:pt x="201" y="1"/>
                    <a:pt x="1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9"/>
            <p:cNvSpPr/>
            <p:nvPr/>
          </p:nvSpPr>
          <p:spPr>
            <a:xfrm>
              <a:off x="3259175" y="2086100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867" y="1"/>
                  </a:moveTo>
                  <a:cubicBezTo>
                    <a:pt x="601" y="1"/>
                    <a:pt x="367" y="101"/>
                    <a:pt x="200" y="301"/>
                  </a:cubicBezTo>
                  <a:lnTo>
                    <a:pt x="200" y="134"/>
                  </a:lnTo>
                  <a:cubicBezTo>
                    <a:pt x="217" y="84"/>
                    <a:pt x="167" y="59"/>
                    <a:pt x="113" y="59"/>
                  </a:cubicBezTo>
                  <a:cubicBezTo>
                    <a:pt x="58" y="59"/>
                    <a:pt x="0" y="84"/>
                    <a:pt x="0" y="134"/>
                  </a:cubicBezTo>
                  <a:lnTo>
                    <a:pt x="0" y="2102"/>
                  </a:lnTo>
                  <a:cubicBezTo>
                    <a:pt x="33" y="2135"/>
                    <a:pt x="67" y="2169"/>
                    <a:pt x="100" y="2169"/>
                  </a:cubicBezTo>
                  <a:lnTo>
                    <a:pt x="167" y="2169"/>
                  </a:lnTo>
                  <a:cubicBezTo>
                    <a:pt x="200" y="2169"/>
                    <a:pt x="200" y="2135"/>
                    <a:pt x="200" y="2102"/>
                  </a:cubicBezTo>
                  <a:lnTo>
                    <a:pt x="200" y="935"/>
                  </a:lnTo>
                  <a:cubicBezTo>
                    <a:pt x="167" y="451"/>
                    <a:pt x="517" y="209"/>
                    <a:pt x="867" y="209"/>
                  </a:cubicBezTo>
                  <a:cubicBezTo>
                    <a:pt x="1218" y="209"/>
                    <a:pt x="1568" y="451"/>
                    <a:pt x="1535" y="935"/>
                  </a:cubicBezTo>
                  <a:lnTo>
                    <a:pt x="1535" y="2102"/>
                  </a:lnTo>
                  <a:lnTo>
                    <a:pt x="1635" y="2102"/>
                  </a:lnTo>
                  <a:cubicBezTo>
                    <a:pt x="1668" y="2102"/>
                    <a:pt x="1668" y="2069"/>
                    <a:pt x="1701" y="2069"/>
                  </a:cubicBezTo>
                  <a:lnTo>
                    <a:pt x="1701" y="868"/>
                  </a:lnTo>
                  <a:cubicBezTo>
                    <a:pt x="1701" y="418"/>
                    <a:pt x="2027" y="192"/>
                    <a:pt x="2352" y="192"/>
                  </a:cubicBezTo>
                  <a:cubicBezTo>
                    <a:pt x="2677" y="192"/>
                    <a:pt x="3002" y="418"/>
                    <a:pt x="3002" y="868"/>
                  </a:cubicBezTo>
                  <a:lnTo>
                    <a:pt x="3069" y="2035"/>
                  </a:lnTo>
                  <a:cubicBezTo>
                    <a:pt x="3069" y="2069"/>
                    <a:pt x="3102" y="2135"/>
                    <a:pt x="3169" y="2135"/>
                  </a:cubicBezTo>
                  <a:cubicBezTo>
                    <a:pt x="3202" y="2135"/>
                    <a:pt x="3269" y="2069"/>
                    <a:pt x="3269" y="2035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7"/>
                    <a:pt x="1635" y="434"/>
                  </a:cubicBezTo>
                  <a:cubicBezTo>
                    <a:pt x="1468" y="167"/>
                    <a:pt x="1201" y="1"/>
                    <a:pt x="8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9"/>
            <p:cNvSpPr/>
            <p:nvPr/>
          </p:nvSpPr>
          <p:spPr>
            <a:xfrm>
              <a:off x="3357575" y="2086800"/>
              <a:ext cx="51725" cy="51875"/>
            </a:xfrm>
            <a:custGeom>
              <a:avLst/>
              <a:gdLst/>
              <a:ahLst/>
              <a:cxnLst/>
              <a:rect l="l" t="t" r="r" b="b"/>
              <a:pathLst>
                <a:path w="2069" h="2075" extrusionOk="0">
                  <a:moveTo>
                    <a:pt x="1034" y="173"/>
                  </a:moveTo>
                  <a:cubicBezTo>
                    <a:pt x="1435" y="173"/>
                    <a:pt x="1768" y="473"/>
                    <a:pt x="1835" y="873"/>
                  </a:cubicBezTo>
                  <a:lnTo>
                    <a:pt x="234" y="873"/>
                  </a:lnTo>
                  <a:cubicBezTo>
                    <a:pt x="300" y="473"/>
                    <a:pt x="634" y="173"/>
                    <a:pt x="1034" y="173"/>
                  </a:cubicBezTo>
                  <a:close/>
                  <a:moveTo>
                    <a:pt x="1057" y="1"/>
                  </a:moveTo>
                  <a:cubicBezTo>
                    <a:pt x="541" y="1"/>
                    <a:pt x="17" y="352"/>
                    <a:pt x="0" y="1040"/>
                  </a:cubicBezTo>
                  <a:cubicBezTo>
                    <a:pt x="0" y="1607"/>
                    <a:pt x="467" y="2074"/>
                    <a:pt x="1068" y="2074"/>
                  </a:cubicBezTo>
                  <a:cubicBezTo>
                    <a:pt x="1401" y="2074"/>
                    <a:pt x="1735" y="1907"/>
                    <a:pt x="1935" y="1607"/>
                  </a:cubicBezTo>
                  <a:cubicBezTo>
                    <a:pt x="1935" y="1540"/>
                    <a:pt x="1935" y="1507"/>
                    <a:pt x="1868" y="1474"/>
                  </a:cubicBezTo>
                  <a:cubicBezTo>
                    <a:pt x="1854" y="1460"/>
                    <a:pt x="1835" y="1452"/>
                    <a:pt x="1814" y="1452"/>
                  </a:cubicBezTo>
                  <a:cubicBezTo>
                    <a:pt x="1785" y="1452"/>
                    <a:pt x="1754" y="1468"/>
                    <a:pt x="1735" y="1507"/>
                  </a:cubicBezTo>
                  <a:cubicBezTo>
                    <a:pt x="1601" y="1741"/>
                    <a:pt x="1335" y="1874"/>
                    <a:pt x="1068" y="1874"/>
                  </a:cubicBezTo>
                  <a:cubicBezTo>
                    <a:pt x="601" y="1874"/>
                    <a:pt x="234" y="1507"/>
                    <a:pt x="234" y="1040"/>
                  </a:cubicBezTo>
                  <a:lnTo>
                    <a:pt x="1968" y="1040"/>
                  </a:lnTo>
                  <a:cubicBezTo>
                    <a:pt x="2035" y="1040"/>
                    <a:pt x="2068" y="1007"/>
                    <a:pt x="2068" y="940"/>
                  </a:cubicBezTo>
                  <a:cubicBezTo>
                    <a:pt x="2020" y="310"/>
                    <a:pt x="1541" y="1"/>
                    <a:pt x="10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9"/>
            <p:cNvSpPr/>
            <p:nvPr/>
          </p:nvSpPr>
          <p:spPr>
            <a:xfrm>
              <a:off x="3428450" y="2085600"/>
              <a:ext cx="43400" cy="53900"/>
            </a:xfrm>
            <a:custGeom>
              <a:avLst/>
              <a:gdLst/>
              <a:ahLst/>
              <a:cxnLst/>
              <a:rect l="l" t="t" r="r" b="b"/>
              <a:pathLst>
                <a:path w="1736" h="2156" extrusionOk="0">
                  <a:moveTo>
                    <a:pt x="868" y="0"/>
                  </a:moveTo>
                  <a:cubicBezTo>
                    <a:pt x="630" y="0"/>
                    <a:pt x="387" y="99"/>
                    <a:pt x="201" y="321"/>
                  </a:cubicBezTo>
                  <a:lnTo>
                    <a:pt x="201" y="121"/>
                  </a:lnTo>
                  <a:cubicBezTo>
                    <a:pt x="217" y="71"/>
                    <a:pt x="167" y="46"/>
                    <a:pt x="113" y="46"/>
                  </a:cubicBezTo>
                  <a:cubicBezTo>
                    <a:pt x="59" y="46"/>
                    <a:pt x="1" y="71"/>
                    <a:pt x="1" y="121"/>
                  </a:cubicBezTo>
                  <a:lnTo>
                    <a:pt x="1" y="2089"/>
                  </a:lnTo>
                  <a:cubicBezTo>
                    <a:pt x="34" y="2122"/>
                    <a:pt x="34" y="2122"/>
                    <a:pt x="67" y="2155"/>
                  </a:cubicBezTo>
                  <a:lnTo>
                    <a:pt x="101" y="2155"/>
                  </a:lnTo>
                  <a:cubicBezTo>
                    <a:pt x="134" y="2155"/>
                    <a:pt x="167" y="2122"/>
                    <a:pt x="201" y="2122"/>
                  </a:cubicBezTo>
                  <a:cubicBezTo>
                    <a:pt x="201" y="2089"/>
                    <a:pt x="201" y="2055"/>
                    <a:pt x="201" y="2055"/>
                  </a:cubicBezTo>
                  <a:lnTo>
                    <a:pt x="201" y="888"/>
                  </a:lnTo>
                  <a:cubicBezTo>
                    <a:pt x="201" y="521"/>
                    <a:pt x="501" y="221"/>
                    <a:pt x="835" y="221"/>
                  </a:cubicBezTo>
                  <a:cubicBezTo>
                    <a:pt x="1201" y="221"/>
                    <a:pt x="1502" y="521"/>
                    <a:pt x="1502" y="888"/>
                  </a:cubicBezTo>
                  <a:lnTo>
                    <a:pt x="1535" y="2022"/>
                  </a:lnTo>
                  <a:cubicBezTo>
                    <a:pt x="1535" y="2089"/>
                    <a:pt x="1568" y="2155"/>
                    <a:pt x="1635" y="2155"/>
                  </a:cubicBezTo>
                  <a:cubicBezTo>
                    <a:pt x="1702" y="2155"/>
                    <a:pt x="1735" y="2089"/>
                    <a:pt x="1735" y="2022"/>
                  </a:cubicBezTo>
                  <a:lnTo>
                    <a:pt x="1735" y="888"/>
                  </a:lnTo>
                  <a:cubicBezTo>
                    <a:pt x="1735" y="345"/>
                    <a:pt x="1311" y="0"/>
                    <a:pt x="8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9"/>
            <p:cNvSpPr/>
            <p:nvPr/>
          </p:nvSpPr>
          <p:spPr>
            <a:xfrm>
              <a:off x="3489325" y="2063575"/>
              <a:ext cx="24225" cy="75925"/>
            </a:xfrm>
            <a:custGeom>
              <a:avLst/>
              <a:gdLst/>
              <a:ahLst/>
              <a:cxnLst/>
              <a:rect l="l" t="t" r="r" b="b"/>
              <a:pathLst>
                <a:path w="969" h="3037" extrusionOk="0">
                  <a:moveTo>
                    <a:pt x="501" y="1"/>
                  </a:moveTo>
                  <a:cubicBezTo>
                    <a:pt x="434" y="1"/>
                    <a:pt x="401" y="34"/>
                    <a:pt x="401" y="101"/>
                  </a:cubicBezTo>
                  <a:lnTo>
                    <a:pt x="401" y="902"/>
                  </a:lnTo>
                  <a:lnTo>
                    <a:pt x="134" y="902"/>
                  </a:lnTo>
                  <a:cubicBezTo>
                    <a:pt x="1" y="902"/>
                    <a:pt x="1" y="935"/>
                    <a:pt x="1" y="1002"/>
                  </a:cubicBezTo>
                  <a:cubicBezTo>
                    <a:pt x="1" y="1035"/>
                    <a:pt x="1" y="1102"/>
                    <a:pt x="134" y="1102"/>
                  </a:cubicBezTo>
                  <a:lnTo>
                    <a:pt x="401" y="1102"/>
                  </a:lnTo>
                  <a:lnTo>
                    <a:pt x="401" y="2670"/>
                  </a:lnTo>
                  <a:cubicBezTo>
                    <a:pt x="368" y="2870"/>
                    <a:pt x="534" y="3036"/>
                    <a:pt x="768" y="3036"/>
                  </a:cubicBezTo>
                  <a:cubicBezTo>
                    <a:pt x="901" y="3036"/>
                    <a:pt x="901" y="2803"/>
                    <a:pt x="768" y="2803"/>
                  </a:cubicBezTo>
                  <a:cubicBezTo>
                    <a:pt x="668" y="2803"/>
                    <a:pt x="601" y="2736"/>
                    <a:pt x="601" y="2670"/>
                  </a:cubicBezTo>
                  <a:lnTo>
                    <a:pt x="601" y="1102"/>
                  </a:lnTo>
                  <a:lnTo>
                    <a:pt x="868" y="1102"/>
                  </a:lnTo>
                  <a:cubicBezTo>
                    <a:pt x="901" y="1102"/>
                    <a:pt x="968" y="1068"/>
                    <a:pt x="968" y="1002"/>
                  </a:cubicBezTo>
                  <a:cubicBezTo>
                    <a:pt x="968" y="935"/>
                    <a:pt x="935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601" y="34"/>
                    <a:pt x="534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9"/>
            <p:cNvSpPr/>
            <p:nvPr/>
          </p:nvSpPr>
          <p:spPr>
            <a:xfrm>
              <a:off x="3571900" y="2086100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867" y="1"/>
                  </a:moveTo>
                  <a:cubicBezTo>
                    <a:pt x="600" y="1"/>
                    <a:pt x="367" y="101"/>
                    <a:pt x="200" y="301"/>
                  </a:cubicBezTo>
                  <a:lnTo>
                    <a:pt x="200" y="134"/>
                  </a:lnTo>
                  <a:cubicBezTo>
                    <a:pt x="200" y="101"/>
                    <a:pt x="167" y="34"/>
                    <a:pt x="100" y="34"/>
                  </a:cubicBezTo>
                  <a:cubicBezTo>
                    <a:pt x="67" y="34"/>
                    <a:pt x="0" y="101"/>
                    <a:pt x="0" y="134"/>
                  </a:cubicBezTo>
                  <a:lnTo>
                    <a:pt x="0" y="2102"/>
                  </a:lnTo>
                  <a:cubicBezTo>
                    <a:pt x="33" y="2135"/>
                    <a:pt x="67" y="2169"/>
                    <a:pt x="100" y="2169"/>
                  </a:cubicBezTo>
                  <a:lnTo>
                    <a:pt x="167" y="2169"/>
                  </a:lnTo>
                  <a:cubicBezTo>
                    <a:pt x="200" y="2169"/>
                    <a:pt x="200" y="2135"/>
                    <a:pt x="200" y="2102"/>
                  </a:cubicBezTo>
                  <a:lnTo>
                    <a:pt x="200" y="935"/>
                  </a:lnTo>
                  <a:cubicBezTo>
                    <a:pt x="200" y="484"/>
                    <a:pt x="534" y="259"/>
                    <a:pt x="867" y="259"/>
                  </a:cubicBezTo>
                  <a:cubicBezTo>
                    <a:pt x="1201" y="259"/>
                    <a:pt x="1534" y="484"/>
                    <a:pt x="1534" y="935"/>
                  </a:cubicBezTo>
                  <a:lnTo>
                    <a:pt x="1534" y="2102"/>
                  </a:lnTo>
                  <a:lnTo>
                    <a:pt x="1635" y="2102"/>
                  </a:lnTo>
                  <a:cubicBezTo>
                    <a:pt x="1668" y="2102"/>
                    <a:pt x="1668" y="2069"/>
                    <a:pt x="1701" y="2069"/>
                  </a:cubicBezTo>
                  <a:lnTo>
                    <a:pt x="1701" y="868"/>
                  </a:lnTo>
                  <a:cubicBezTo>
                    <a:pt x="1701" y="501"/>
                    <a:pt x="2001" y="201"/>
                    <a:pt x="2335" y="201"/>
                  </a:cubicBezTo>
                  <a:cubicBezTo>
                    <a:pt x="2702" y="201"/>
                    <a:pt x="3002" y="501"/>
                    <a:pt x="3002" y="868"/>
                  </a:cubicBezTo>
                  <a:lnTo>
                    <a:pt x="3069" y="2035"/>
                  </a:lnTo>
                  <a:cubicBezTo>
                    <a:pt x="3069" y="2069"/>
                    <a:pt x="3102" y="2135"/>
                    <a:pt x="3169" y="2135"/>
                  </a:cubicBezTo>
                  <a:cubicBezTo>
                    <a:pt x="3202" y="2135"/>
                    <a:pt x="3269" y="2069"/>
                    <a:pt x="3269" y="2035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7"/>
                    <a:pt x="1635" y="434"/>
                  </a:cubicBezTo>
                  <a:cubicBezTo>
                    <a:pt x="1468" y="167"/>
                    <a:pt x="1201" y="1"/>
                    <a:pt x="8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9"/>
            <p:cNvSpPr/>
            <p:nvPr/>
          </p:nvSpPr>
          <p:spPr>
            <a:xfrm>
              <a:off x="3670275" y="2085550"/>
              <a:ext cx="53425" cy="53150"/>
            </a:xfrm>
            <a:custGeom>
              <a:avLst/>
              <a:gdLst/>
              <a:ahLst/>
              <a:cxnLst/>
              <a:rect l="l" t="t" r="r" b="b"/>
              <a:pathLst>
                <a:path w="2137" h="2126" extrusionOk="0">
                  <a:moveTo>
                    <a:pt x="1069" y="223"/>
                  </a:moveTo>
                  <a:cubicBezTo>
                    <a:pt x="1469" y="223"/>
                    <a:pt x="1802" y="523"/>
                    <a:pt x="1869" y="923"/>
                  </a:cubicBezTo>
                  <a:lnTo>
                    <a:pt x="235" y="923"/>
                  </a:lnTo>
                  <a:cubicBezTo>
                    <a:pt x="301" y="523"/>
                    <a:pt x="668" y="223"/>
                    <a:pt x="1069" y="223"/>
                  </a:cubicBezTo>
                  <a:close/>
                  <a:moveTo>
                    <a:pt x="1083" y="1"/>
                  </a:moveTo>
                  <a:cubicBezTo>
                    <a:pt x="541" y="1"/>
                    <a:pt x="0" y="368"/>
                    <a:pt x="35" y="1090"/>
                  </a:cubicBezTo>
                  <a:cubicBezTo>
                    <a:pt x="35" y="1639"/>
                    <a:pt x="472" y="2126"/>
                    <a:pt x="1045" y="2126"/>
                  </a:cubicBezTo>
                  <a:cubicBezTo>
                    <a:pt x="1064" y="2126"/>
                    <a:pt x="1083" y="2125"/>
                    <a:pt x="1102" y="2124"/>
                  </a:cubicBezTo>
                  <a:cubicBezTo>
                    <a:pt x="1436" y="2124"/>
                    <a:pt x="1769" y="1957"/>
                    <a:pt x="1969" y="1657"/>
                  </a:cubicBezTo>
                  <a:cubicBezTo>
                    <a:pt x="2003" y="1624"/>
                    <a:pt x="1969" y="1557"/>
                    <a:pt x="1936" y="1524"/>
                  </a:cubicBezTo>
                  <a:cubicBezTo>
                    <a:pt x="1908" y="1510"/>
                    <a:pt x="1881" y="1502"/>
                    <a:pt x="1855" y="1502"/>
                  </a:cubicBezTo>
                  <a:cubicBezTo>
                    <a:pt x="1820" y="1502"/>
                    <a:pt x="1789" y="1518"/>
                    <a:pt x="1769" y="1557"/>
                  </a:cubicBezTo>
                  <a:cubicBezTo>
                    <a:pt x="1636" y="1791"/>
                    <a:pt x="1369" y="1924"/>
                    <a:pt x="1102" y="1924"/>
                  </a:cubicBezTo>
                  <a:cubicBezTo>
                    <a:pt x="635" y="1924"/>
                    <a:pt x="268" y="1557"/>
                    <a:pt x="268" y="1090"/>
                  </a:cubicBezTo>
                  <a:lnTo>
                    <a:pt x="2003" y="1090"/>
                  </a:lnTo>
                  <a:cubicBezTo>
                    <a:pt x="2069" y="1090"/>
                    <a:pt x="2103" y="1057"/>
                    <a:pt x="2136" y="990"/>
                  </a:cubicBezTo>
                  <a:cubicBezTo>
                    <a:pt x="2104" y="327"/>
                    <a:pt x="1593" y="1"/>
                    <a:pt x="10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9"/>
            <p:cNvSpPr/>
            <p:nvPr/>
          </p:nvSpPr>
          <p:spPr>
            <a:xfrm>
              <a:off x="3731175" y="2063575"/>
              <a:ext cx="23375" cy="75925"/>
            </a:xfrm>
            <a:custGeom>
              <a:avLst/>
              <a:gdLst/>
              <a:ahLst/>
              <a:cxnLst/>
              <a:rect l="l" t="t" r="r" b="b"/>
              <a:pathLst>
                <a:path w="935" h="3037" extrusionOk="0">
                  <a:moveTo>
                    <a:pt x="467" y="1"/>
                  </a:moveTo>
                  <a:cubicBezTo>
                    <a:pt x="401" y="1"/>
                    <a:pt x="367" y="34"/>
                    <a:pt x="367" y="101"/>
                  </a:cubicBezTo>
                  <a:lnTo>
                    <a:pt x="367" y="902"/>
                  </a:lnTo>
                  <a:lnTo>
                    <a:pt x="100" y="902"/>
                  </a:lnTo>
                  <a:cubicBezTo>
                    <a:pt x="0" y="902"/>
                    <a:pt x="0" y="935"/>
                    <a:pt x="0" y="1002"/>
                  </a:cubicBezTo>
                  <a:cubicBezTo>
                    <a:pt x="0" y="1035"/>
                    <a:pt x="0" y="1102"/>
                    <a:pt x="100" y="1102"/>
                  </a:cubicBezTo>
                  <a:lnTo>
                    <a:pt x="334" y="1102"/>
                  </a:lnTo>
                  <a:lnTo>
                    <a:pt x="334" y="2670"/>
                  </a:lnTo>
                  <a:cubicBezTo>
                    <a:pt x="334" y="2870"/>
                    <a:pt x="501" y="3036"/>
                    <a:pt x="701" y="3036"/>
                  </a:cubicBezTo>
                  <a:cubicBezTo>
                    <a:pt x="834" y="3036"/>
                    <a:pt x="834" y="2803"/>
                    <a:pt x="701" y="2803"/>
                  </a:cubicBezTo>
                  <a:cubicBezTo>
                    <a:pt x="634" y="2803"/>
                    <a:pt x="567" y="2736"/>
                    <a:pt x="567" y="2670"/>
                  </a:cubicBezTo>
                  <a:lnTo>
                    <a:pt x="567" y="1102"/>
                  </a:lnTo>
                  <a:lnTo>
                    <a:pt x="834" y="1102"/>
                  </a:lnTo>
                  <a:cubicBezTo>
                    <a:pt x="901" y="1102"/>
                    <a:pt x="934" y="1068"/>
                    <a:pt x="934" y="1002"/>
                  </a:cubicBezTo>
                  <a:cubicBezTo>
                    <a:pt x="934" y="935"/>
                    <a:pt x="901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567" y="34"/>
                    <a:pt x="534" y="1"/>
                    <a:pt x="4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9"/>
            <p:cNvSpPr/>
            <p:nvPr/>
          </p:nvSpPr>
          <p:spPr>
            <a:xfrm>
              <a:off x="3778700" y="2061925"/>
              <a:ext cx="44225" cy="76750"/>
            </a:xfrm>
            <a:custGeom>
              <a:avLst/>
              <a:gdLst/>
              <a:ahLst/>
              <a:cxnLst/>
              <a:rect l="l" t="t" r="r" b="b"/>
              <a:pathLst>
                <a:path w="1769" h="3070" extrusionOk="0">
                  <a:moveTo>
                    <a:pt x="101" y="0"/>
                  </a:moveTo>
                  <a:cubicBezTo>
                    <a:pt x="34" y="0"/>
                    <a:pt x="1" y="67"/>
                    <a:pt x="1" y="100"/>
                  </a:cubicBezTo>
                  <a:lnTo>
                    <a:pt x="1" y="2936"/>
                  </a:lnTo>
                  <a:cubicBezTo>
                    <a:pt x="1" y="2969"/>
                    <a:pt x="1" y="2969"/>
                    <a:pt x="1" y="2969"/>
                  </a:cubicBezTo>
                  <a:lnTo>
                    <a:pt x="1" y="3036"/>
                  </a:lnTo>
                  <a:cubicBezTo>
                    <a:pt x="34" y="3036"/>
                    <a:pt x="67" y="3036"/>
                    <a:pt x="101" y="3069"/>
                  </a:cubicBezTo>
                  <a:cubicBezTo>
                    <a:pt x="134" y="3036"/>
                    <a:pt x="167" y="3036"/>
                    <a:pt x="167" y="3002"/>
                  </a:cubicBezTo>
                  <a:lnTo>
                    <a:pt x="167" y="1802"/>
                  </a:lnTo>
                  <a:cubicBezTo>
                    <a:pt x="201" y="1385"/>
                    <a:pt x="526" y="1176"/>
                    <a:pt x="851" y="1176"/>
                  </a:cubicBezTo>
                  <a:cubicBezTo>
                    <a:pt x="1176" y="1176"/>
                    <a:pt x="1502" y="1385"/>
                    <a:pt x="1535" y="1802"/>
                  </a:cubicBezTo>
                  <a:lnTo>
                    <a:pt x="1568" y="2969"/>
                  </a:lnTo>
                  <a:cubicBezTo>
                    <a:pt x="1568" y="3036"/>
                    <a:pt x="1602" y="3069"/>
                    <a:pt x="1668" y="3069"/>
                  </a:cubicBezTo>
                  <a:cubicBezTo>
                    <a:pt x="1735" y="3069"/>
                    <a:pt x="1769" y="3036"/>
                    <a:pt x="1769" y="2969"/>
                  </a:cubicBezTo>
                  <a:lnTo>
                    <a:pt x="1769" y="1802"/>
                  </a:lnTo>
                  <a:cubicBezTo>
                    <a:pt x="1769" y="1338"/>
                    <a:pt x="1425" y="960"/>
                    <a:pt x="1003" y="960"/>
                  </a:cubicBezTo>
                  <a:cubicBezTo>
                    <a:pt x="970" y="960"/>
                    <a:pt x="936" y="963"/>
                    <a:pt x="901" y="968"/>
                  </a:cubicBezTo>
                  <a:cubicBezTo>
                    <a:pt x="634" y="968"/>
                    <a:pt x="368" y="1068"/>
                    <a:pt x="201" y="1268"/>
                  </a:cubicBezTo>
                  <a:lnTo>
                    <a:pt x="201" y="100"/>
                  </a:lnTo>
                  <a:cubicBezTo>
                    <a:pt x="201" y="67"/>
                    <a:pt x="167" y="0"/>
                    <a:pt x="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9"/>
            <p:cNvSpPr/>
            <p:nvPr/>
          </p:nvSpPr>
          <p:spPr>
            <a:xfrm>
              <a:off x="3841250" y="2086025"/>
              <a:ext cx="62950" cy="53525"/>
            </a:xfrm>
            <a:custGeom>
              <a:avLst/>
              <a:gdLst/>
              <a:ahLst/>
              <a:cxnLst/>
              <a:rect l="l" t="t" r="r" b="b"/>
              <a:pathLst>
                <a:path w="2518" h="2141" extrusionOk="0">
                  <a:moveTo>
                    <a:pt x="1109" y="196"/>
                  </a:moveTo>
                  <a:cubicBezTo>
                    <a:pt x="1331" y="196"/>
                    <a:pt x="1557" y="282"/>
                    <a:pt x="1735" y="471"/>
                  </a:cubicBezTo>
                  <a:cubicBezTo>
                    <a:pt x="2250" y="1018"/>
                    <a:pt x="1864" y="1908"/>
                    <a:pt x="1115" y="1908"/>
                  </a:cubicBezTo>
                  <a:cubicBezTo>
                    <a:pt x="1089" y="1908"/>
                    <a:pt x="1062" y="1907"/>
                    <a:pt x="1034" y="1905"/>
                  </a:cubicBezTo>
                  <a:cubicBezTo>
                    <a:pt x="567" y="1905"/>
                    <a:pt x="234" y="1505"/>
                    <a:pt x="234" y="1071"/>
                  </a:cubicBezTo>
                  <a:cubicBezTo>
                    <a:pt x="234" y="537"/>
                    <a:pt x="664" y="196"/>
                    <a:pt x="1109" y="196"/>
                  </a:cubicBezTo>
                  <a:close/>
                  <a:moveTo>
                    <a:pt x="1113" y="1"/>
                  </a:moveTo>
                  <a:cubicBezTo>
                    <a:pt x="1087" y="1"/>
                    <a:pt x="1061" y="2"/>
                    <a:pt x="1034" y="4"/>
                  </a:cubicBezTo>
                  <a:cubicBezTo>
                    <a:pt x="467" y="4"/>
                    <a:pt x="0" y="471"/>
                    <a:pt x="34" y="1071"/>
                  </a:cubicBezTo>
                  <a:cubicBezTo>
                    <a:pt x="34" y="1718"/>
                    <a:pt x="556" y="2141"/>
                    <a:pt x="1101" y="2141"/>
                  </a:cubicBezTo>
                  <a:cubicBezTo>
                    <a:pt x="1371" y="2141"/>
                    <a:pt x="1647" y="2037"/>
                    <a:pt x="1868" y="1805"/>
                  </a:cubicBezTo>
                  <a:cubicBezTo>
                    <a:pt x="2517" y="1124"/>
                    <a:pt x="2030" y="1"/>
                    <a:pt x="11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9"/>
            <p:cNvSpPr/>
            <p:nvPr/>
          </p:nvSpPr>
          <p:spPr>
            <a:xfrm>
              <a:off x="3898800" y="2063375"/>
              <a:ext cx="61725" cy="76125"/>
            </a:xfrm>
            <a:custGeom>
              <a:avLst/>
              <a:gdLst/>
              <a:ahLst/>
              <a:cxnLst/>
              <a:rect l="l" t="t" r="r" b="b"/>
              <a:pathLst>
                <a:path w="2469" h="3045" extrusionOk="0">
                  <a:moveTo>
                    <a:pt x="1438" y="1147"/>
                  </a:moveTo>
                  <a:cubicBezTo>
                    <a:pt x="1837" y="1147"/>
                    <a:pt x="2236" y="1406"/>
                    <a:pt x="2268" y="1944"/>
                  </a:cubicBezTo>
                  <a:lnTo>
                    <a:pt x="2268" y="2010"/>
                  </a:lnTo>
                  <a:cubicBezTo>
                    <a:pt x="2236" y="2548"/>
                    <a:pt x="1837" y="2807"/>
                    <a:pt x="1438" y="2807"/>
                  </a:cubicBezTo>
                  <a:cubicBezTo>
                    <a:pt x="1019" y="2807"/>
                    <a:pt x="600" y="2523"/>
                    <a:pt x="600" y="1977"/>
                  </a:cubicBezTo>
                  <a:cubicBezTo>
                    <a:pt x="600" y="1431"/>
                    <a:pt x="1019" y="1147"/>
                    <a:pt x="1438" y="1147"/>
                  </a:cubicBezTo>
                  <a:close/>
                  <a:moveTo>
                    <a:pt x="2356" y="1"/>
                  </a:moveTo>
                  <a:cubicBezTo>
                    <a:pt x="2310" y="1"/>
                    <a:pt x="2268" y="26"/>
                    <a:pt x="2268" y="76"/>
                  </a:cubicBezTo>
                  <a:lnTo>
                    <a:pt x="2268" y="1310"/>
                  </a:lnTo>
                  <a:cubicBezTo>
                    <a:pt x="2068" y="1043"/>
                    <a:pt x="1735" y="910"/>
                    <a:pt x="1434" y="910"/>
                  </a:cubicBezTo>
                  <a:cubicBezTo>
                    <a:pt x="0" y="910"/>
                    <a:pt x="0" y="3044"/>
                    <a:pt x="1434" y="3044"/>
                  </a:cubicBezTo>
                  <a:cubicBezTo>
                    <a:pt x="1735" y="3044"/>
                    <a:pt x="2068" y="2878"/>
                    <a:pt x="2268" y="2611"/>
                  </a:cubicBezTo>
                  <a:lnTo>
                    <a:pt x="2268" y="2944"/>
                  </a:lnTo>
                  <a:cubicBezTo>
                    <a:pt x="2268" y="2994"/>
                    <a:pt x="2310" y="3019"/>
                    <a:pt x="2356" y="3019"/>
                  </a:cubicBezTo>
                  <a:cubicBezTo>
                    <a:pt x="2402" y="3019"/>
                    <a:pt x="2452" y="2994"/>
                    <a:pt x="2468" y="2944"/>
                  </a:cubicBezTo>
                  <a:lnTo>
                    <a:pt x="2468" y="76"/>
                  </a:lnTo>
                  <a:cubicBezTo>
                    <a:pt x="2452" y="26"/>
                    <a:pt x="2402" y="1"/>
                    <a:pt x="235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9"/>
            <p:cNvSpPr/>
            <p:nvPr/>
          </p:nvSpPr>
          <p:spPr>
            <a:xfrm>
              <a:off x="3054850" y="1550725"/>
              <a:ext cx="56725" cy="76750"/>
            </a:xfrm>
            <a:custGeom>
              <a:avLst/>
              <a:gdLst/>
              <a:ahLst/>
              <a:cxnLst/>
              <a:rect l="l" t="t" r="r" b="b"/>
              <a:pathLst>
                <a:path w="2269" h="3070" extrusionOk="0">
                  <a:moveTo>
                    <a:pt x="134" y="0"/>
                  </a:moveTo>
                  <a:cubicBezTo>
                    <a:pt x="67" y="0"/>
                    <a:pt x="1" y="34"/>
                    <a:pt x="1" y="100"/>
                  </a:cubicBezTo>
                  <a:cubicBezTo>
                    <a:pt x="1" y="167"/>
                    <a:pt x="67" y="200"/>
                    <a:pt x="134" y="200"/>
                  </a:cubicBezTo>
                  <a:lnTo>
                    <a:pt x="1035" y="200"/>
                  </a:lnTo>
                  <a:lnTo>
                    <a:pt x="1035" y="2969"/>
                  </a:lnTo>
                  <a:cubicBezTo>
                    <a:pt x="1035" y="3002"/>
                    <a:pt x="1068" y="3069"/>
                    <a:pt x="1135" y="3069"/>
                  </a:cubicBezTo>
                  <a:cubicBezTo>
                    <a:pt x="1201" y="3069"/>
                    <a:pt x="1235" y="3002"/>
                    <a:pt x="1235" y="2969"/>
                  </a:cubicBezTo>
                  <a:lnTo>
                    <a:pt x="1235" y="200"/>
                  </a:lnTo>
                  <a:lnTo>
                    <a:pt x="2169" y="200"/>
                  </a:lnTo>
                  <a:cubicBezTo>
                    <a:pt x="2236" y="200"/>
                    <a:pt x="2269" y="167"/>
                    <a:pt x="2269" y="100"/>
                  </a:cubicBezTo>
                  <a:cubicBezTo>
                    <a:pt x="2269" y="34"/>
                    <a:pt x="2236" y="0"/>
                    <a:pt x="21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59"/>
            <p:cNvSpPr/>
            <p:nvPr/>
          </p:nvSpPr>
          <p:spPr>
            <a:xfrm>
              <a:off x="3113225" y="1573225"/>
              <a:ext cx="62325" cy="53475"/>
            </a:xfrm>
            <a:custGeom>
              <a:avLst/>
              <a:gdLst/>
              <a:ahLst/>
              <a:cxnLst/>
              <a:rect l="l" t="t" r="r" b="b"/>
              <a:pathLst>
                <a:path w="2493" h="2139" extrusionOk="0">
                  <a:moveTo>
                    <a:pt x="1090" y="201"/>
                  </a:moveTo>
                  <a:cubicBezTo>
                    <a:pt x="1308" y="201"/>
                    <a:pt x="1528" y="283"/>
                    <a:pt x="1702" y="468"/>
                  </a:cubicBezTo>
                  <a:cubicBezTo>
                    <a:pt x="2217" y="1048"/>
                    <a:pt x="1830" y="1939"/>
                    <a:pt x="1082" y="1939"/>
                  </a:cubicBezTo>
                  <a:cubicBezTo>
                    <a:pt x="1056" y="1939"/>
                    <a:pt x="1029" y="1938"/>
                    <a:pt x="1001" y="1936"/>
                  </a:cubicBezTo>
                  <a:cubicBezTo>
                    <a:pt x="568" y="1902"/>
                    <a:pt x="201" y="1535"/>
                    <a:pt x="201" y="1068"/>
                  </a:cubicBezTo>
                  <a:cubicBezTo>
                    <a:pt x="201" y="551"/>
                    <a:pt x="640" y="201"/>
                    <a:pt x="1090" y="201"/>
                  </a:cubicBezTo>
                  <a:close/>
                  <a:moveTo>
                    <a:pt x="1043" y="0"/>
                  </a:moveTo>
                  <a:cubicBezTo>
                    <a:pt x="1029" y="0"/>
                    <a:pt x="1015" y="0"/>
                    <a:pt x="1001" y="1"/>
                  </a:cubicBezTo>
                  <a:cubicBezTo>
                    <a:pt x="434" y="34"/>
                    <a:pt x="1" y="501"/>
                    <a:pt x="1" y="1068"/>
                  </a:cubicBezTo>
                  <a:cubicBezTo>
                    <a:pt x="1" y="1715"/>
                    <a:pt x="523" y="2138"/>
                    <a:pt x="1068" y="2138"/>
                  </a:cubicBezTo>
                  <a:cubicBezTo>
                    <a:pt x="1338" y="2138"/>
                    <a:pt x="1614" y="2034"/>
                    <a:pt x="1835" y="1802"/>
                  </a:cubicBezTo>
                  <a:cubicBezTo>
                    <a:pt x="2493" y="1112"/>
                    <a:pt x="1984" y="0"/>
                    <a:pt x="10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59"/>
            <p:cNvSpPr/>
            <p:nvPr/>
          </p:nvSpPr>
          <p:spPr>
            <a:xfrm>
              <a:off x="3175775" y="1550725"/>
              <a:ext cx="24200" cy="75900"/>
            </a:xfrm>
            <a:custGeom>
              <a:avLst/>
              <a:gdLst/>
              <a:ahLst/>
              <a:cxnLst/>
              <a:rect l="l" t="t" r="r" b="b"/>
              <a:pathLst>
                <a:path w="968" h="3036" extrusionOk="0">
                  <a:moveTo>
                    <a:pt x="501" y="0"/>
                  </a:moveTo>
                  <a:cubicBezTo>
                    <a:pt x="434" y="0"/>
                    <a:pt x="401" y="67"/>
                    <a:pt x="401" y="100"/>
                  </a:cubicBezTo>
                  <a:lnTo>
                    <a:pt x="401" y="901"/>
                  </a:lnTo>
                  <a:lnTo>
                    <a:pt x="134" y="901"/>
                  </a:lnTo>
                  <a:cubicBezTo>
                    <a:pt x="0" y="901"/>
                    <a:pt x="0" y="968"/>
                    <a:pt x="0" y="1001"/>
                  </a:cubicBezTo>
                  <a:cubicBezTo>
                    <a:pt x="0" y="1068"/>
                    <a:pt x="0" y="1134"/>
                    <a:pt x="134" y="1134"/>
                  </a:cubicBezTo>
                  <a:lnTo>
                    <a:pt x="401" y="1134"/>
                  </a:lnTo>
                  <a:lnTo>
                    <a:pt x="401" y="2669"/>
                  </a:lnTo>
                  <a:cubicBezTo>
                    <a:pt x="367" y="2869"/>
                    <a:pt x="567" y="3036"/>
                    <a:pt x="768" y="3036"/>
                  </a:cubicBezTo>
                  <a:cubicBezTo>
                    <a:pt x="801" y="3036"/>
                    <a:pt x="868" y="3002"/>
                    <a:pt x="868" y="2936"/>
                  </a:cubicBezTo>
                  <a:cubicBezTo>
                    <a:pt x="868" y="2869"/>
                    <a:pt x="801" y="2836"/>
                    <a:pt x="768" y="2836"/>
                  </a:cubicBezTo>
                  <a:cubicBezTo>
                    <a:pt x="668" y="2836"/>
                    <a:pt x="601" y="2769"/>
                    <a:pt x="601" y="2669"/>
                  </a:cubicBezTo>
                  <a:lnTo>
                    <a:pt x="601" y="1134"/>
                  </a:lnTo>
                  <a:lnTo>
                    <a:pt x="868" y="1134"/>
                  </a:lnTo>
                  <a:cubicBezTo>
                    <a:pt x="934" y="1101"/>
                    <a:pt x="968" y="1068"/>
                    <a:pt x="968" y="1001"/>
                  </a:cubicBezTo>
                  <a:cubicBezTo>
                    <a:pt x="968" y="968"/>
                    <a:pt x="934" y="901"/>
                    <a:pt x="868" y="901"/>
                  </a:cubicBezTo>
                  <a:lnTo>
                    <a:pt x="601" y="901"/>
                  </a:lnTo>
                  <a:lnTo>
                    <a:pt x="601" y="100"/>
                  </a:lnTo>
                  <a:cubicBezTo>
                    <a:pt x="601" y="67"/>
                    <a:pt x="534" y="0"/>
                    <a:pt x="5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59"/>
            <p:cNvSpPr/>
            <p:nvPr/>
          </p:nvSpPr>
          <p:spPr>
            <a:xfrm>
              <a:off x="3208300" y="1574075"/>
              <a:ext cx="58400" cy="53400"/>
            </a:xfrm>
            <a:custGeom>
              <a:avLst/>
              <a:gdLst/>
              <a:ahLst/>
              <a:cxnLst/>
              <a:rect l="l" t="t" r="r" b="b"/>
              <a:pathLst>
                <a:path w="2336" h="2136" extrusionOk="0">
                  <a:moveTo>
                    <a:pt x="1339" y="295"/>
                  </a:moveTo>
                  <a:cubicBezTo>
                    <a:pt x="1727" y="295"/>
                    <a:pt x="2092" y="581"/>
                    <a:pt x="2135" y="1034"/>
                  </a:cubicBezTo>
                  <a:cubicBezTo>
                    <a:pt x="2135" y="1501"/>
                    <a:pt x="1768" y="1868"/>
                    <a:pt x="1335" y="1902"/>
                  </a:cubicBezTo>
                  <a:cubicBezTo>
                    <a:pt x="634" y="1902"/>
                    <a:pt x="267" y="1068"/>
                    <a:pt x="734" y="567"/>
                  </a:cubicBezTo>
                  <a:cubicBezTo>
                    <a:pt x="910" y="379"/>
                    <a:pt x="1128" y="295"/>
                    <a:pt x="1339" y="295"/>
                  </a:cubicBezTo>
                  <a:close/>
                  <a:moveTo>
                    <a:pt x="1335" y="0"/>
                  </a:moveTo>
                  <a:cubicBezTo>
                    <a:pt x="0" y="67"/>
                    <a:pt x="0" y="2035"/>
                    <a:pt x="1335" y="2135"/>
                  </a:cubicBezTo>
                  <a:cubicBezTo>
                    <a:pt x="1635" y="2102"/>
                    <a:pt x="1935" y="1968"/>
                    <a:pt x="2135" y="1701"/>
                  </a:cubicBezTo>
                  <a:lnTo>
                    <a:pt x="2135" y="2035"/>
                  </a:lnTo>
                  <a:cubicBezTo>
                    <a:pt x="2135" y="2102"/>
                    <a:pt x="2185" y="2135"/>
                    <a:pt x="2235" y="2135"/>
                  </a:cubicBezTo>
                  <a:cubicBezTo>
                    <a:pt x="2285" y="2135"/>
                    <a:pt x="2335" y="2102"/>
                    <a:pt x="2335" y="2035"/>
                  </a:cubicBezTo>
                  <a:lnTo>
                    <a:pt x="2335" y="100"/>
                  </a:lnTo>
                  <a:cubicBezTo>
                    <a:pt x="2335" y="34"/>
                    <a:pt x="2285" y="0"/>
                    <a:pt x="2235" y="0"/>
                  </a:cubicBezTo>
                  <a:cubicBezTo>
                    <a:pt x="2185" y="0"/>
                    <a:pt x="2135" y="34"/>
                    <a:pt x="2135" y="100"/>
                  </a:cubicBezTo>
                  <a:lnTo>
                    <a:pt x="2135" y="401"/>
                  </a:lnTo>
                  <a:cubicBezTo>
                    <a:pt x="1935" y="134"/>
                    <a:pt x="1635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59"/>
            <p:cNvSpPr/>
            <p:nvPr/>
          </p:nvSpPr>
          <p:spPr>
            <a:xfrm>
              <a:off x="3291700" y="1550725"/>
              <a:ext cx="5025" cy="76750"/>
            </a:xfrm>
            <a:custGeom>
              <a:avLst/>
              <a:gdLst/>
              <a:ahLst/>
              <a:cxnLst/>
              <a:rect l="l" t="t" r="r" b="b"/>
              <a:pathLst>
                <a:path w="201" h="3070" extrusionOk="0">
                  <a:moveTo>
                    <a:pt x="100" y="0"/>
                  </a:moveTo>
                  <a:cubicBezTo>
                    <a:pt x="33" y="0"/>
                    <a:pt x="0" y="34"/>
                    <a:pt x="0" y="100"/>
                  </a:cubicBezTo>
                  <a:lnTo>
                    <a:pt x="0" y="2969"/>
                  </a:lnTo>
                  <a:cubicBezTo>
                    <a:pt x="0" y="3002"/>
                    <a:pt x="33" y="3069"/>
                    <a:pt x="100" y="3069"/>
                  </a:cubicBezTo>
                  <a:cubicBezTo>
                    <a:pt x="167" y="3069"/>
                    <a:pt x="200" y="3002"/>
                    <a:pt x="200" y="2969"/>
                  </a:cubicBezTo>
                  <a:lnTo>
                    <a:pt x="200" y="100"/>
                  </a:lnTo>
                  <a:cubicBezTo>
                    <a:pt x="200" y="34"/>
                    <a:pt x="167" y="0"/>
                    <a:pt x="1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59"/>
            <p:cNvSpPr/>
            <p:nvPr/>
          </p:nvSpPr>
          <p:spPr>
            <a:xfrm>
              <a:off x="3350900" y="1573225"/>
              <a:ext cx="60900" cy="75925"/>
            </a:xfrm>
            <a:custGeom>
              <a:avLst/>
              <a:gdLst/>
              <a:ahLst/>
              <a:cxnLst/>
              <a:rect l="l" t="t" r="r" b="b"/>
              <a:pathLst>
                <a:path w="2436" h="3037" extrusionOk="0">
                  <a:moveTo>
                    <a:pt x="1006" y="326"/>
                  </a:moveTo>
                  <a:cubicBezTo>
                    <a:pt x="1477" y="326"/>
                    <a:pt x="1954" y="576"/>
                    <a:pt x="1835" y="1068"/>
                  </a:cubicBezTo>
                  <a:cubicBezTo>
                    <a:pt x="1952" y="1552"/>
                    <a:pt x="1485" y="1794"/>
                    <a:pt x="1018" y="1794"/>
                  </a:cubicBezTo>
                  <a:cubicBezTo>
                    <a:pt x="551" y="1794"/>
                    <a:pt x="84" y="1552"/>
                    <a:pt x="201" y="1068"/>
                  </a:cubicBezTo>
                  <a:lnTo>
                    <a:pt x="201" y="1035"/>
                  </a:lnTo>
                  <a:cubicBezTo>
                    <a:pt x="102" y="560"/>
                    <a:pt x="552" y="326"/>
                    <a:pt x="1006" y="326"/>
                  </a:cubicBezTo>
                  <a:close/>
                  <a:moveTo>
                    <a:pt x="100" y="1"/>
                  </a:moveTo>
                  <a:cubicBezTo>
                    <a:pt x="34" y="1"/>
                    <a:pt x="0" y="68"/>
                    <a:pt x="0" y="101"/>
                  </a:cubicBezTo>
                  <a:lnTo>
                    <a:pt x="0" y="1102"/>
                  </a:lnTo>
                  <a:lnTo>
                    <a:pt x="0" y="2936"/>
                  </a:lnTo>
                  <a:cubicBezTo>
                    <a:pt x="0" y="2970"/>
                    <a:pt x="34" y="3036"/>
                    <a:pt x="100" y="3036"/>
                  </a:cubicBezTo>
                  <a:cubicBezTo>
                    <a:pt x="167" y="3036"/>
                    <a:pt x="201" y="2970"/>
                    <a:pt x="201" y="2936"/>
                  </a:cubicBezTo>
                  <a:lnTo>
                    <a:pt x="201" y="1702"/>
                  </a:lnTo>
                  <a:cubicBezTo>
                    <a:pt x="401" y="1969"/>
                    <a:pt x="701" y="2136"/>
                    <a:pt x="1001" y="2136"/>
                  </a:cubicBezTo>
                  <a:cubicBezTo>
                    <a:pt x="2435" y="2136"/>
                    <a:pt x="2435" y="1"/>
                    <a:pt x="1001" y="1"/>
                  </a:cubicBezTo>
                  <a:cubicBezTo>
                    <a:pt x="701" y="1"/>
                    <a:pt x="401" y="168"/>
                    <a:pt x="201" y="435"/>
                  </a:cubicBezTo>
                  <a:lnTo>
                    <a:pt x="201" y="101"/>
                  </a:lnTo>
                  <a:cubicBezTo>
                    <a:pt x="201" y="68"/>
                    <a:pt x="167" y="1"/>
                    <a:pt x="1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59"/>
            <p:cNvSpPr/>
            <p:nvPr/>
          </p:nvSpPr>
          <p:spPr>
            <a:xfrm>
              <a:off x="3422625" y="1573225"/>
              <a:ext cx="30025" cy="54250"/>
            </a:xfrm>
            <a:custGeom>
              <a:avLst/>
              <a:gdLst/>
              <a:ahLst/>
              <a:cxnLst/>
              <a:rect l="l" t="t" r="r" b="b"/>
              <a:pathLst>
                <a:path w="1201" h="2170" extrusionOk="0">
                  <a:moveTo>
                    <a:pt x="1101" y="1"/>
                  </a:moveTo>
                  <a:cubicBezTo>
                    <a:pt x="734" y="34"/>
                    <a:pt x="400" y="234"/>
                    <a:pt x="234" y="535"/>
                  </a:cubicBezTo>
                  <a:cubicBezTo>
                    <a:pt x="234" y="535"/>
                    <a:pt x="200" y="568"/>
                    <a:pt x="200" y="601"/>
                  </a:cubicBezTo>
                  <a:lnTo>
                    <a:pt x="200" y="134"/>
                  </a:lnTo>
                  <a:cubicBezTo>
                    <a:pt x="200" y="51"/>
                    <a:pt x="150" y="9"/>
                    <a:pt x="100" y="9"/>
                  </a:cubicBezTo>
                  <a:cubicBezTo>
                    <a:pt x="50" y="9"/>
                    <a:pt x="0" y="51"/>
                    <a:pt x="0" y="134"/>
                  </a:cubicBezTo>
                  <a:lnTo>
                    <a:pt x="0" y="2069"/>
                  </a:lnTo>
                  <a:cubicBezTo>
                    <a:pt x="0" y="2136"/>
                    <a:pt x="50" y="2169"/>
                    <a:pt x="100" y="2169"/>
                  </a:cubicBezTo>
                  <a:cubicBezTo>
                    <a:pt x="150" y="2169"/>
                    <a:pt x="200" y="2136"/>
                    <a:pt x="200" y="2069"/>
                  </a:cubicBezTo>
                  <a:lnTo>
                    <a:pt x="200" y="1102"/>
                  </a:lnTo>
                  <a:cubicBezTo>
                    <a:pt x="200" y="1102"/>
                    <a:pt x="200" y="1068"/>
                    <a:pt x="200" y="1068"/>
                  </a:cubicBezTo>
                  <a:cubicBezTo>
                    <a:pt x="267" y="902"/>
                    <a:pt x="367" y="735"/>
                    <a:pt x="467" y="568"/>
                  </a:cubicBezTo>
                  <a:cubicBezTo>
                    <a:pt x="601" y="368"/>
                    <a:pt x="834" y="234"/>
                    <a:pt x="1101" y="234"/>
                  </a:cubicBezTo>
                  <a:cubicBezTo>
                    <a:pt x="1134" y="234"/>
                    <a:pt x="1201" y="168"/>
                    <a:pt x="1201" y="134"/>
                  </a:cubicBezTo>
                  <a:cubicBezTo>
                    <a:pt x="1201" y="68"/>
                    <a:pt x="1134" y="1"/>
                    <a:pt x="1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59"/>
            <p:cNvSpPr/>
            <p:nvPr/>
          </p:nvSpPr>
          <p:spPr>
            <a:xfrm>
              <a:off x="3470150" y="1555725"/>
              <a:ext cx="5850" cy="71750"/>
            </a:xfrm>
            <a:custGeom>
              <a:avLst/>
              <a:gdLst/>
              <a:ahLst/>
              <a:cxnLst/>
              <a:rect l="l" t="t" r="r" b="b"/>
              <a:pathLst>
                <a:path w="234" h="2870" extrusionOk="0">
                  <a:moveTo>
                    <a:pt x="101" y="0"/>
                  </a:moveTo>
                  <a:cubicBezTo>
                    <a:pt x="67" y="0"/>
                    <a:pt x="0" y="67"/>
                    <a:pt x="0" y="134"/>
                  </a:cubicBezTo>
                  <a:lnTo>
                    <a:pt x="0" y="234"/>
                  </a:lnTo>
                  <a:cubicBezTo>
                    <a:pt x="0" y="267"/>
                    <a:pt x="67" y="334"/>
                    <a:pt x="101" y="334"/>
                  </a:cubicBezTo>
                  <a:cubicBezTo>
                    <a:pt x="167" y="334"/>
                    <a:pt x="234" y="267"/>
                    <a:pt x="234" y="234"/>
                  </a:cubicBezTo>
                  <a:lnTo>
                    <a:pt x="234" y="134"/>
                  </a:lnTo>
                  <a:cubicBezTo>
                    <a:pt x="234" y="67"/>
                    <a:pt x="167" y="0"/>
                    <a:pt x="101" y="0"/>
                  </a:cubicBezTo>
                  <a:close/>
                  <a:moveTo>
                    <a:pt x="101" y="701"/>
                  </a:moveTo>
                  <a:cubicBezTo>
                    <a:pt x="67" y="701"/>
                    <a:pt x="0" y="768"/>
                    <a:pt x="0" y="801"/>
                  </a:cubicBezTo>
                  <a:lnTo>
                    <a:pt x="0" y="2769"/>
                  </a:lnTo>
                  <a:cubicBezTo>
                    <a:pt x="0" y="2802"/>
                    <a:pt x="67" y="2869"/>
                    <a:pt x="101" y="2869"/>
                  </a:cubicBezTo>
                  <a:cubicBezTo>
                    <a:pt x="167" y="2869"/>
                    <a:pt x="234" y="2802"/>
                    <a:pt x="234" y="2769"/>
                  </a:cubicBezTo>
                  <a:lnTo>
                    <a:pt x="234" y="801"/>
                  </a:lnTo>
                  <a:cubicBezTo>
                    <a:pt x="234" y="768"/>
                    <a:pt x="167" y="701"/>
                    <a:pt x="101" y="70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59"/>
            <p:cNvSpPr/>
            <p:nvPr/>
          </p:nvSpPr>
          <p:spPr>
            <a:xfrm>
              <a:off x="3496825" y="1573075"/>
              <a:ext cx="45900" cy="52775"/>
            </a:xfrm>
            <a:custGeom>
              <a:avLst/>
              <a:gdLst/>
              <a:ahLst/>
              <a:cxnLst/>
              <a:rect l="l" t="t" r="r" b="b"/>
              <a:pathLst>
                <a:path w="1836" h="2111" extrusionOk="0">
                  <a:moveTo>
                    <a:pt x="1114" y="0"/>
                  </a:moveTo>
                  <a:cubicBezTo>
                    <a:pt x="549" y="0"/>
                    <a:pt x="25" y="437"/>
                    <a:pt x="1" y="1074"/>
                  </a:cubicBezTo>
                  <a:cubicBezTo>
                    <a:pt x="33" y="1654"/>
                    <a:pt x="470" y="2110"/>
                    <a:pt x="1041" y="2110"/>
                  </a:cubicBezTo>
                  <a:cubicBezTo>
                    <a:pt x="1061" y="2110"/>
                    <a:pt x="1081" y="2110"/>
                    <a:pt x="1102" y="2108"/>
                  </a:cubicBezTo>
                  <a:cubicBezTo>
                    <a:pt x="1335" y="2108"/>
                    <a:pt x="1569" y="2042"/>
                    <a:pt x="1769" y="1908"/>
                  </a:cubicBezTo>
                  <a:cubicBezTo>
                    <a:pt x="1836" y="1875"/>
                    <a:pt x="1836" y="1775"/>
                    <a:pt x="1802" y="1741"/>
                  </a:cubicBezTo>
                  <a:cubicBezTo>
                    <a:pt x="1769" y="1725"/>
                    <a:pt x="1735" y="1716"/>
                    <a:pt x="1706" y="1716"/>
                  </a:cubicBezTo>
                  <a:cubicBezTo>
                    <a:pt x="1677" y="1716"/>
                    <a:pt x="1652" y="1725"/>
                    <a:pt x="1635" y="1741"/>
                  </a:cubicBezTo>
                  <a:cubicBezTo>
                    <a:pt x="1502" y="1875"/>
                    <a:pt x="1302" y="1942"/>
                    <a:pt x="1102" y="1942"/>
                  </a:cubicBezTo>
                  <a:cubicBezTo>
                    <a:pt x="501" y="1942"/>
                    <a:pt x="68" y="1341"/>
                    <a:pt x="268" y="774"/>
                  </a:cubicBezTo>
                  <a:cubicBezTo>
                    <a:pt x="396" y="410"/>
                    <a:pt x="731" y="197"/>
                    <a:pt x="1077" y="197"/>
                  </a:cubicBezTo>
                  <a:cubicBezTo>
                    <a:pt x="1271" y="197"/>
                    <a:pt x="1468" y="264"/>
                    <a:pt x="1635" y="407"/>
                  </a:cubicBezTo>
                  <a:cubicBezTo>
                    <a:pt x="1663" y="421"/>
                    <a:pt x="1685" y="429"/>
                    <a:pt x="1706" y="429"/>
                  </a:cubicBezTo>
                  <a:cubicBezTo>
                    <a:pt x="1735" y="429"/>
                    <a:pt x="1763" y="413"/>
                    <a:pt x="1802" y="374"/>
                  </a:cubicBezTo>
                  <a:cubicBezTo>
                    <a:pt x="1836" y="340"/>
                    <a:pt x="1836" y="274"/>
                    <a:pt x="1802" y="240"/>
                  </a:cubicBezTo>
                  <a:cubicBezTo>
                    <a:pt x="1588" y="75"/>
                    <a:pt x="1347" y="0"/>
                    <a:pt x="11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59"/>
            <p:cNvSpPr/>
            <p:nvPr/>
          </p:nvSpPr>
          <p:spPr>
            <a:xfrm>
              <a:off x="3557700" y="1574675"/>
              <a:ext cx="51750" cy="51950"/>
            </a:xfrm>
            <a:custGeom>
              <a:avLst/>
              <a:gdLst/>
              <a:ahLst/>
              <a:cxnLst/>
              <a:rect l="l" t="t" r="r" b="b"/>
              <a:pathLst>
                <a:path w="2070" h="2078" extrusionOk="0">
                  <a:moveTo>
                    <a:pt x="1035" y="176"/>
                  </a:moveTo>
                  <a:cubicBezTo>
                    <a:pt x="1435" y="176"/>
                    <a:pt x="1769" y="443"/>
                    <a:pt x="1836" y="844"/>
                  </a:cubicBezTo>
                  <a:lnTo>
                    <a:pt x="234" y="844"/>
                  </a:lnTo>
                  <a:cubicBezTo>
                    <a:pt x="301" y="443"/>
                    <a:pt x="635" y="176"/>
                    <a:pt x="1035" y="176"/>
                  </a:cubicBezTo>
                  <a:close/>
                  <a:moveTo>
                    <a:pt x="1023" y="1"/>
                  </a:moveTo>
                  <a:cubicBezTo>
                    <a:pt x="510" y="1"/>
                    <a:pt x="1" y="343"/>
                    <a:pt x="1" y="1010"/>
                  </a:cubicBezTo>
                  <a:cubicBezTo>
                    <a:pt x="1" y="1611"/>
                    <a:pt x="468" y="2078"/>
                    <a:pt x="1035" y="2078"/>
                  </a:cubicBezTo>
                  <a:cubicBezTo>
                    <a:pt x="1402" y="2078"/>
                    <a:pt x="1702" y="1911"/>
                    <a:pt x="1902" y="1611"/>
                  </a:cubicBezTo>
                  <a:cubicBezTo>
                    <a:pt x="1936" y="1544"/>
                    <a:pt x="1902" y="1477"/>
                    <a:pt x="1869" y="1444"/>
                  </a:cubicBezTo>
                  <a:cubicBezTo>
                    <a:pt x="1859" y="1434"/>
                    <a:pt x="1847" y="1430"/>
                    <a:pt x="1833" y="1430"/>
                  </a:cubicBezTo>
                  <a:cubicBezTo>
                    <a:pt x="1799" y="1430"/>
                    <a:pt x="1759" y="1454"/>
                    <a:pt x="1736" y="1477"/>
                  </a:cubicBezTo>
                  <a:cubicBezTo>
                    <a:pt x="1569" y="1711"/>
                    <a:pt x="1335" y="1878"/>
                    <a:pt x="1035" y="1878"/>
                  </a:cubicBezTo>
                  <a:cubicBezTo>
                    <a:pt x="568" y="1878"/>
                    <a:pt x="201" y="1511"/>
                    <a:pt x="201" y="1044"/>
                  </a:cubicBezTo>
                  <a:lnTo>
                    <a:pt x="1969" y="1044"/>
                  </a:lnTo>
                  <a:cubicBezTo>
                    <a:pt x="2002" y="1044"/>
                    <a:pt x="2069" y="1010"/>
                    <a:pt x="2069" y="944"/>
                  </a:cubicBezTo>
                  <a:cubicBezTo>
                    <a:pt x="2004" y="310"/>
                    <a:pt x="1512" y="1"/>
                    <a:pt x="102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59"/>
            <p:cNvSpPr/>
            <p:nvPr/>
          </p:nvSpPr>
          <p:spPr>
            <a:xfrm>
              <a:off x="3058200" y="1697500"/>
              <a:ext cx="120925" cy="188475"/>
            </a:xfrm>
            <a:custGeom>
              <a:avLst/>
              <a:gdLst/>
              <a:ahLst/>
              <a:cxnLst/>
              <a:rect l="l" t="t" r="r" b="b"/>
              <a:pathLst>
                <a:path w="4837" h="7539" extrusionOk="0">
                  <a:moveTo>
                    <a:pt x="2235" y="1434"/>
                  </a:moveTo>
                  <a:lnTo>
                    <a:pt x="2235" y="2969"/>
                  </a:lnTo>
                  <a:cubicBezTo>
                    <a:pt x="1601" y="2735"/>
                    <a:pt x="1401" y="2535"/>
                    <a:pt x="1401" y="2168"/>
                  </a:cubicBezTo>
                  <a:cubicBezTo>
                    <a:pt x="1401" y="1768"/>
                    <a:pt x="1701" y="1468"/>
                    <a:pt x="2235" y="1434"/>
                  </a:cubicBezTo>
                  <a:close/>
                  <a:moveTo>
                    <a:pt x="2935" y="4170"/>
                  </a:moveTo>
                  <a:cubicBezTo>
                    <a:pt x="3603" y="4370"/>
                    <a:pt x="3803" y="4603"/>
                    <a:pt x="3803" y="5004"/>
                  </a:cubicBezTo>
                  <a:cubicBezTo>
                    <a:pt x="3803" y="5437"/>
                    <a:pt x="3503" y="5704"/>
                    <a:pt x="2935" y="5771"/>
                  </a:cubicBezTo>
                  <a:lnTo>
                    <a:pt x="2935" y="4170"/>
                  </a:lnTo>
                  <a:close/>
                  <a:moveTo>
                    <a:pt x="2602" y="0"/>
                  </a:moveTo>
                  <a:cubicBezTo>
                    <a:pt x="2402" y="0"/>
                    <a:pt x="2235" y="167"/>
                    <a:pt x="2202" y="367"/>
                  </a:cubicBezTo>
                  <a:lnTo>
                    <a:pt x="2202" y="567"/>
                  </a:lnTo>
                  <a:cubicBezTo>
                    <a:pt x="1134" y="634"/>
                    <a:pt x="400" y="1234"/>
                    <a:pt x="400" y="2235"/>
                  </a:cubicBezTo>
                  <a:cubicBezTo>
                    <a:pt x="400" y="3202"/>
                    <a:pt x="967" y="3669"/>
                    <a:pt x="2235" y="4003"/>
                  </a:cubicBezTo>
                  <a:lnTo>
                    <a:pt x="2235" y="5738"/>
                  </a:lnTo>
                  <a:cubicBezTo>
                    <a:pt x="1768" y="5637"/>
                    <a:pt x="1334" y="5437"/>
                    <a:pt x="967" y="5137"/>
                  </a:cubicBezTo>
                  <a:cubicBezTo>
                    <a:pt x="867" y="5070"/>
                    <a:pt x="767" y="5037"/>
                    <a:pt x="667" y="5037"/>
                  </a:cubicBezTo>
                  <a:cubicBezTo>
                    <a:pt x="167" y="5037"/>
                    <a:pt x="0" y="5704"/>
                    <a:pt x="434" y="5938"/>
                  </a:cubicBezTo>
                  <a:cubicBezTo>
                    <a:pt x="967" y="6338"/>
                    <a:pt x="1568" y="6571"/>
                    <a:pt x="2202" y="6638"/>
                  </a:cubicBezTo>
                  <a:lnTo>
                    <a:pt x="2202" y="7172"/>
                  </a:lnTo>
                  <a:cubicBezTo>
                    <a:pt x="2235" y="7372"/>
                    <a:pt x="2402" y="7539"/>
                    <a:pt x="2602" y="7539"/>
                  </a:cubicBezTo>
                  <a:cubicBezTo>
                    <a:pt x="2802" y="7539"/>
                    <a:pt x="2969" y="7372"/>
                    <a:pt x="2969" y="7172"/>
                  </a:cubicBezTo>
                  <a:lnTo>
                    <a:pt x="2969" y="6638"/>
                  </a:lnTo>
                  <a:cubicBezTo>
                    <a:pt x="4070" y="6538"/>
                    <a:pt x="4837" y="5871"/>
                    <a:pt x="4837" y="4937"/>
                  </a:cubicBezTo>
                  <a:cubicBezTo>
                    <a:pt x="4837" y="4003"/>
                    <a:pt x="4270" y="3469"/>
                    <a:pt x="2935" y="3136"/>
                  </a:cubicBezTo>
                  <a:lnTo>
                    <a:pt x="2935" y="1468"/>
                  </a:lnTo>
                  <a:cubicBezTo>
                    <a:pt x="3269" y="1568"/>
                    <a:pt x="3569" y="1701"/>
                    <a:pt x="3836" y="1868"/>
                  </a:cubicBezTo>
                  <a:cubicBezTo>
                    <a:pt x="3903" y="1901"/>
                    <a:pt x="4003" y="1935"/>
                    <a:pt x="4103" y="1935"/>
                  </a:cubicBezTo>
                  <a:cubicBezTo>
                    <a:pt x="4370" y="1935"/>
                    <a:pt x="4570" y="1735"/>
                    <a:pt x="4570" y="1468"/>
                  </a:cubicBezTo>
                  <a:cubicBezTo>
                    <a:pt x="4570" y="1301"/>
                    <a:pt x="4470" y="1134"/>
                    <a:pt x="4336" y="1034"/>
                  </a:cubicBezTo>
                  <a:cubicBezTo>
                    <a:pt x="3903" y="801"/>
                    <a:pt x="3469" y="634"/>
                    <a:pt x="2969" y="567"/>
                  </a:cubicBezTo>
                  <a:lnTo>
                    <a:pt x="2969" y="367"/>
                  </a:lnTo>
                  <a:cubicBezTo>
                    <a:pt x="2969" y="167"/>
                    <a:pt x="2802" y="0"/>
                    <a:pt x="2602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59"/>
            <p:cNvSpPr/>
            <p:nvPr/>
          </p:nvSpPr>
          <p:spPr>
            <a:xfrm>
              <a:off x="3189950" y="1710425"/>
              <a:ext cx="113450" cy="153325"/>
            </a:xfrm>
            <a:custGeom>
              <a:avLst/>
              <a:gdLst/>
              <a:ahLst/>
              <a:cxnLst/>
              <a:rect l="l" t="t" r="r" b="b"/>
              <a:pathLst>
                <a:path w="4538" h="6133" extrusionOk="0">
                  <a:moveTo>
                    <a:pt x="2452" y="951"/>
                  </a:moveTo>
                  <a:cubicBezTo>
                    <a:pt x="2694" y="951"/>
                    <a:pt x="2936" y="1118"/>
                    <a:pt x="2936" y="1451"/>
                  </a:cubicBezTo>
                  <a:cubicBezTo>
                    <a:pt x="2936" y="1768"/>
                    <a:pt x="2694" y="1927"/>
                    <a:pt x="2452" y="1927"/>
                  </a:cubicBezTo>
                  <a:cubicBezTo>
                    <a:pt x="2210" y="1927"/>
                    <a:pt x="1969" y="1768"/>
                    <a:pt x="1969" y="1451"/>
                  </a:cubicBezTo>
                  <a:cubicBezTo>
                    <a:pt x="1969" y="1118"/>
                    <a:pt x="2210" y="951"/>
                    <a:pt x="2452" y="951"/>
                  </a:cubicBezTo>
                  <a:close/>
                  <a:moveTo>
                    <a:pt x="2374" y="2916"/>
                  </a:moveTo>
                  <a:cubicBezTo>
                    <a:pt x="2405" y="2916"/>
                    <a:pt x="2437" y="2917"/>
                    <a:pt x="2469" y="2919"/>
                  </a:cubicBezTo>
                  <a:cubicBezTo>
                    <a:pt x="3103" y="2919"/>
                    <a:pt x="3603" y="3419"/>
                    <a:pt x="3603" y="4053"/>
                  </a:cubicBezTo>
                  <a:cubicBezTo>
                    <a:pt x="3603" y="4653"/>
                    <a:pt x="3069" y="5154"/>
                    <a:pt x="2469" y="5154"/>
                  </a:cubicBezTo>
                  <a:cubicBezTo>
                    <a:pt x="2437" y="5156"/>
                    <a:pt x="2405" y="5157"/>
                    <a:pt x="2374" y="5157"/>
                  </a:cubicBezTo>
                  <a:cubicBezTo>
                    <a:pt x="899" y="5157"/>
                    <a:pt x="899" y="2916"/>
                    <a:pt x="2374" y="2916"/>
                  </a:cubicBezTo>
                  <a:close/>
                  <a:moveTo>
                    <a:pt x="2469" y="0"/>
                  </a:moveTo>
                  <a:cubicBezTo>
                    <a:pt x="1752" y="0"/>
                    <a:pt x="1035" y="484"/>
                    <a:pt x="1035" y="1451"/>
                  </a:cubicBezTo>
                  <a:cubicBezTo>
                    <a:pt x="1001" y="1751"/>
                    <a:pt x="1101" y="2052"/>
                    <a:pt x="1301" y="2318"/>
                  </a:cubicBezTo>
                  <a:cubicBezTo>
                    <a:pt x="0" y="3186"/>
                    <a:pt x="67" y="5120"/>
                    <a:pt x="1468" y="5888"/>
                  </a:cubicBezTo>
                  <a:cubicBezTo>
                    <a:pt x="1789" y="6056"/>
                    <a:pt x="2124" y="6133"/>
                    <a:pt x="2450" y="6133"/>
                  </a:cubicBezTo>
                  <a:cubicBezTo>
                    <a:pt x="3546" y="6133"/>
                    <a:pt x="4537" y="5261"/>
                    <a:pt x="4537" y="4053"/>
                  </a:cubicBezTo>
                  <a:cubicBezTo>
                    <a:pt x="4537" y="3353"/>
                    <a:pt x="4203" y="2685"/>
                    <a:pt x="3603" y="2318"/>
                  </a:cubicBezTo>
                  <a:cubicBezTo>
                    <a:pt x="3803" y="2052"/>
                    <a:pt x="3903" y="1751"/>
                    <a:pt x="3903" y="1451"/>
                  </a:cubicBezTo>
                  <a:cubicBezTo>
                    <a:pt x="3903" y="484"/>
                    <a:pt x="3186" y="0"/>
                    <a:pt x="2469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59"/>
            <p:cNvSpPr/>
            <p:nvPr/>
          </p:nvSpPr>
          <p:spPr>
            <a:xfrm>
              <a:off x="3337125" y="1709825"/>
              <a:ext cx="106375" cy="152900"/>
            </a:xfrm>
            <a:custGeom>
              <a:avLst/>
              <a:gdLst/>
              <a:ahLst/>
              <a:cxnLst/>
              <a:rect l="l" t="t" r="r" b="b"/>
              <a:pathLst>
                <a:path w="4255" h="6116" extrusionOk="0">
                  <a:moveTo>
                    <a:pt x="2136" y="992"/>
                  </a:moveTo>
                  <a:cubicBezTo>
                    <a:pt x="2711" y="992"/>
                    <a:pt x="3287" y="1375"/>
                    <a:pt x="3287" y="2142"/>
                  </a:cubicBezTo>
                  <a:cubicBezTo>
                    <a:pt x="3287" y="2910"/>
                    <a:pt x="2711" y="3293"/>
                    <a:pt x="2136" y="3293"/>
                  </a:cubicBezTo>
                  <a:cubicBezTo>
                    <a:pt x="1560" y="3293"/>
                    <a:pt x="985" y="2910"/>
                    <a:pt x="985" y="2142"/>
                  </a:cubicBezTo>
                  <a:cubicBezTo>
                    <a:pt x="985" y="1375"/>
                    <a:pt x="1560" y="992"/>
                    <a:pt x="2136" y="992"/>
                  </a:cubicBezTo>
                  <a:close/>
                  <a:moveTo>
                    <a:pt x="2146" y="0"/>
                  </a:moveTo>
                  <a:cubicBezTo>
                    <a:pt x="1074" y="0"/>
                    <a:pt x="0" y="738"/>
                    <a:pt x="18" y="2142"/>
                  </a:cubicBezTo>
                  <a:cubicBezTo>
                    <a:pt x="18" y="3310"/>
                    <a:pt x="952" y="4244"/>
                    <a:pt x="2119" y="4244"/>
                  </a:cubicBezTo>
                  <a:cubicBezTo>
                    <a:pt x="2419" y="4244"/>
                    <a:pt x="2686" y="4177"/>
                    <a:pt x="2953" y="4077"/>
                  </a:cubicBezTo>
                  <a:lnTo>
                    <a:pt x="2953" y="4077"/>
                  </a:lnTo>
                  <a:cubicBezTo>
                    <a:pt x="2920" y="4144"/>
                    <a:pt x="2886" y="4210"/>
                    <a:pt x="2853" y="4311"/>
                  </a:cubicBezTo>
                  <a:cubicBezTo>
                    <a:pt x="2720" y="4544"/>
                    <a:pt x="2519" y="4744"/>
                    <a:pt x="2286" y="4911"/>
                  </a:cubicBezTo>
                  <a:cubicBezTo>
                    <a:pt x="2052" y="5078"/>
                    <a:pt x="1752" y="5144"/>
                    <a:pt x="1452" y="5144"/>
                  </a:cubicBezTo>
                  <a:cubicBezTo>
                    <a:pt x="1185" y="5178"/>
                    <a:pt x="985" y="5378"/>
                    <a:pt x="985" y="5645"/>
                  </a:cubicBezTo>
                  <a:cubicBezTo>
                    <a:pt x="1016" y="5895"/>
                    <a:pt x="1193" y="6115"/>
                    <a:pt x="1462" y="6115"/>
                  </a:cubicBezTo>
                  <a:cubicBezTo>
                    <a:pt x="1481" y="6115"/>
                    <a:pt x="1499" y="6114"/>
                    <a:pt x="1519" y="6112"/>
                  </a:cubicBezTo>
                  <a:cubicBezTo>
                    <a:pt x="1952" y="6112"/>
                    <a:pt x="2419" y="5945"/>
                    <a:pt x="2820" y="5712"/>
                  </a:cubicBezTo>
                  <a:cubicBezTo>
                    <a:pt x="3320" y="5345"/>
                    <a:pt x="3720" y="4811"/>
                    <a:pt x="3920" y="4210"/>
                  </a:cubicBezTo>
                  <a:cubicBezTo>
                    <a:pt x="4154" y="3643"/>
                    <a:pt x="4254" y="3043"/>
                    <a:pt x="4254" y="2443"/>
                  </a:cubicBezTo>
                  <a:lnTo>
                    <a:pt x="4254" y="1942"/>
                  </a:lnTo>
                  <a:cubicBezTo>
                    <a:pt x="4126" y="629"/>
                    <a:pt x="3137" y="0"/>
                    <a:pt x="214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59"/>
            <p:cNvSpPr/>
            <p:nvPr/>
          </p:nvSpPr>
          <p:spPr>
            <a:xfrm>
              <a:off x="3472650" y="1831750"/>
              <a:ext cx="39225" cy="63400"/>
            </a:xfrm>
            <a:custGeom>
              <a:avLst/>
              <a:gdLst/>
              <a:ahLst/>
              <a:cxnLst/>
              <a:rect l="l" t="t" r="r" b="b"/>
              <a:pathLst>
                <a:path w="1569" h="2536" extrusionOk="0">
                  <a:moveTo>
                    <a:pt x="901" y="1"/>
                  </a:moveTo>
                  <a:cubicBezTo>
                    <a:pt x="568" y="1"/>
                    <a:pt x="301" y="267"/>
                    <a:pt x="301" y="601"/>
                  </a:cubicBezTo>
                  <a:lnTo>
                    <a:pt x="301" y="668"/>
                  </a:lnTo>
                  <a:cubicBezTo>
                    <a:pt x="301" y="968"/>
                    <a:pt x="534" y="1201"/>
                    <a:pt x="801" y="1268"/>
                  </a:cubicBezTo>
                  <a:cubicBezTo>
                    <a:pt x="834" y="1635"/>
                    <a:pt x="568" y="1969"/>
                    <a:pt x="201" y="2035"/>
                  </a:cubicBezTo>
                  <a:cubicBezTo>
                    <a:pt x="101" y="2069"/>
                    <a:pt x="1" y="2169"/>
                    <a:pt x="1" y="2302"/>
                  </a:cubicBezTo>
                  <a:cubicBezTo>
                    <a:pt x="1" y="2436"/>
                    <a:pt x="134" y="2536"/>
                    <a:pt x="267" y="2536"/>
                  </a:cubicBezTo>
                  <a:cubicBezTo>
                    <a:pt x="601" y="2502"/>
                    <a:pt x="868" y="2369"/>
                    <a:pt x="1101" y="2169"/>
                  </a:cubicBezTo>
                  <a:cubicBezTo>
                    <a:pt x="1402" y="1802"/>
                    <a:pt x="1568" y="1335"/>
                    <a:pt x="1535" y="901"/>
                  </a:cubicBezTo>
                  <a:lnTo>
                    <a:pt x="1535" y="768"/>
                  </a:lnTo>
                  <a:cubicBezTo>
                    <a:pt x="1535" y="301"/>
                    <a:pt x="1301" y="1"/>
                    <a:pt x="9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59"/>
            <p:cNvSpPr/>
            <p:nvPr/>
          </p:nvSpPr>
          <p:spPr>
            <a:xfrm>
              <a:off x="3525200" y="1710775"/>
              <a:ext cx="105925" cy="151950"/>
            </a:xfrm>
            <a:custGeom>
              <a:avLst/>
              <a:gdLst/>
              <a:ahLst/>
              <a:cxnLst/>
              <a:rect l="l" t="t" r="r" b="b"/>
              <a:pathLst>
                <a:path w="4237" h="6078" extrusionOk="0">
                  <a:moveTo>
                    <a:pt x="2118" y="1029"/>
                  </a:moveTo>
                  <a:cubicBezTo>
                    <a:pt x="2669" y="1029"/>
                    <a:pt x="3219" y="1387"/>
                    <a:pt x="3269" y="2104"/>
                  </a:cubicBezTo>
                  <a:cubicBezTo>
                    <a:pt x="3319" y="2922"/>
                    <a:pt x="2719" y="3330"/>
                    <a:pt x="2118" y="3330"/>
                  </a:cubicBezTo>
                  <a:cubicBezTo>
                    <a:pt x="1518" y="3330"/>
                    <a:pt x="917" y="2922"/>
                    <a:pt x="967" y="2104"/>
                  </a:cubicBezTo>
                  <a:cubicBezTo>
                    <a:pt x="1017" y="1387"/>
                    <a:pt x="1568" y="1029"/>
                    <a:pt x="2118" y="1029"/>
                  </a:cubicBezTo>
                  <a:close/>
                  <a:moveTo>
                    <a:pt x="2116" y="0"/>
                  </a:moveTo>
                  <a:cubicBezTo>
                    <a:pt x="1059" y="0"/>
                    <a:pt x="0" y="720"/>
                    <a:pt x="0" y="2104"/>
                  </a:cubicBezTo>
                  <a:cubicBezTo>
                    <a:pt x="0" y="3272"/>
                    <a:pt x="934" y="4206"/>
                    <a:pt x="2102" y="4206"/>
                  </a:cubicBezTo>
                  <a:cubicBezTo>
                    <a:pt x="2402" y="4206"/>
                    <a:pt x="2669" y="4139"/>
                    <a:pt x="2935" y="4039"/>
                  </a:cubicBezTo>
                  <a:lnTo>
                    <a:pt x="2935" y="4039"/>
                  </a:lnTo>
                  <a:cubicBezTo>
                    <a:pt x="2902" y="4106"/>
                    <a:pt x="2869" y="4172"/>
                    <a:pt x="2835" y="4273"/>
                  </a:cubicBezTo>
                  <a:cubicBezTo>
                    <a:pt x="2702" y="4506"/>
                    <a:pt x="2502" y="4706"/>
                    <a:pt x="2268" y="4873"/>
                  </a:cubicBezTo>
                  <a:cubicBezTo>
                    <a:pt x="2035" y="5040"/>
                    <a:pt x="1735" y="5106"/>
                    <a:pt x="1434" y="5106"/>
                  </a:cubicBezTo>
                  <a:cubicBezTo>
                    <a:pt x="1168" y="5140"/>
                    <a:pt x="967" y="5340"/>
                    <a:pt x="967" y="5607"/>
                  </a:cubicBezTo>
                  <a:cubicBezTo>
                    <a:pt x="999" y="5857"/>
                    <a:pt x="1176" y="6077"/>
                    <a:pt x="1417" y="6077"/>
                  </a:cubicBezTo>
                  <a:cubicBezTo>
                    <a:pt x="1434" y="6077"/>
                    <a:pt x="1451" y="6076"/>
                    <a:pt x="1468" y="6074"/>
                  </a:cubicBezTo>
                  <a:cubicBezTo>
                    <a:pt x="1935" y="6074"/>
                    <a:pt x="2402" y="5907"/>
                    <a:pt x="2802" y="5674"/>
                  </a:cubicBezTo>
                  <a:cubicBezTo>
                    <a:pt x="3302" y="5307"/>
                    <a:pt x="3703" y="4773"/>
                    <a:pt x="3903" y="4172"/>
                  </a:cubicBezTo>
                  <a:cubicBezTo>
                    <a:pt x="4136" y="3605"/>
                    <a:pt x="4236" y="3005"/>
                    <a:pt x="4203" y="2405"/>
                  </a:cubicBezTo>
                  <a:lnTo>
                    <a:pt x="4203" y="1904"/>
                  </a:lnTo>
                  <a:cubicBezTo>
                    <a:pt x="4075" y="620"/>
                    <a:pt x="3096" y="0"/>
                    <a:pt x="211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59"/>
            <p:cNvSpPr/>
            <p:nvPr/>
          </p:nvSpPr>
          <p:spPr>
            <a:xfrm>
              <a:off x="3665300" y="1710775"/>
              <a:ext cx="105925" cy="151950"/>
            </a:xfrm>
            <a:custGeom>
              <a:avLst/>
              <a:gdLst/>
              <a:ahLst/>
              <a:cxnLst/>
              <a:rect l="l" t="t" r="r" b="b"/>
              <a:pathLst>
                <a:path w="4237" h="6078" extrusionOk="0">
                  <a:moveTo>
                    <a:pt x="2118" y="1029"/>
                  </a:moveTo>
                  <a:cubicBezTo>
                    <a:pt x="2669" y="1029"/>
                    <a:pt x="3219" y="1387"/>
                    <a:pt x="3269" y="2104"/>
                  </a:cubicBezTo>
                  <a:cubicBezTo>
                    <a:pt x="3319" y="2922"/>
                    <a:pt x="2719" y="3330"/>
                    <a:pt x="2118" y="3330"/>
                  </a:cubicBezTo>
                  <a:cubicBezTo>
                    <a:pt x="1518" y="3330"/>
                    <a:pt x="917" y="2922"/>
                    <a:pt x="967" y="2104"/>
                  </a:cubicBezTo>
                  <a:cubicBezTo>
                    <a:pt x="1017" y="1387"/>
                    <a:pt x="1568" y="1029"/>
                    <a:pt x="2118" y="1029"/>
                  </a:cubicBezTo>
                  <a:close/>
                  <a:moveTo>
                    <a:pt x="2116" y="0"/>
                  </a:moveTo>
                  <a:cubicBezTo>
                    <a:pt x="1059" y="0"/>
                    <a:pt x="0" y="720"/>
                    <a:pt x="0" y="2104"/>
                  </a:cubicBezTo>
                  <a:cubicBezTo>
                    <a:pt x="0" y="3272"/>
                    <a:pt x="967" y="4206"/>
                    <a:pt x="2135" y="4206"/>
                  </a:cubicBezTo>
                  <a:cubicBezTo>
                    <a:pt x="2402" y="4206"/>
                    <a:pt x="2702" y="4139"/>
                    <a:pt x="2969" y="4039"/>
                  </a:cubicBezTo>
                  <a:lnTo>
                    <a:pt x="2969" y="4039"/>
                  </a:lnTo>
                  <a:cubicBezTo>
                    <a:pt x="2935" y="4106"/>
                    <a:pt x="2902" y="4172"/>
                    <a:pt x="2835" y="4273"/>
                  </a:cubicBezTo>
                  <a:cubicBezTo>
                    <a:pt x="2702" y="4506"/>
                    <a:pt x="2535" y="4706"/>
                    <a:pt x="2302" y="4873"/>
                  </a:cubicBezTo>
                  <a:cubicBezTo>
                    <a:pt x="2035" y="5040"/>
                    <a:pt x="1768" y="5106"/>
                    <a:pt x="1468" y="5106"/>
                  </a:cubicBezTo>
                  <a:cubicBezTo>
                    <a:pt x="1201" y="5140"/>
                    <a:pt x="1001" y="5340"/>
                    <a:pt x="1001" y="5607"/>
                  </a:cubicBezTo>
                  <a:cubicBezTo>
                    <a:pt x="1001" y="5857"/>
                    <a:pt x="1205" y="6077"/>
                    <a:pt x="1450" y="6077"/>
                  </a:cubicBezTo>
                  <a:cubicBezTo>
                    <a:pt x="1467" y="6077"/>
                    <a:pt x="1484" y="6076"/>
                    <a:pt x="1501" y="6074"/>
                  </a:cubicBezTo>
                  <a:cubicBezTo>
                    <a:pt x="1968" y="6074"/>
                    <a:pt x="2435" y="5907"/>
                    <a:pt x="2802" y="5674"/>
                  </a:cubicBezTo>
                  <a:cubicBezTo>
                    <a:pt x="3336" y="5307"/>
                    <a:pt x="3736" y="4773"/>
                    <a:pt x="3936" y="4172"/>
                  </a:cubicBezTo>
                  <a:cubicBezTo>
                    <a:pt x="4136" y="3605"/>
                    <a:pt x="4236" y="3005"/>
                    <a:pt x="4236" y="2405"/>
                  </a:cubicBezTo>
                  <a:cubicBezTo>
                    <a:pt x="4236" y="2238"/>
                    <a:pt x="4203" y="2071"/>
                    <a:pt x="4203" y="1904"/>
                  </a:cubicBezTo>
                  <a:cubicBezTo>
                    <a:pt x="4075" y="620"/>
                    <a:pt x="3096" y="0"/>
                    <a:pt x="211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59"/>
            <p:cNvSpPr/>
            <p:nvPr/>
          </p:nvSpPr>
          <p:spPr>
            <a:xfrm>
              <a:off x="3429275" y="1260500"/>
              <a:ext cx="53400" cy="75925"/>
            </a:xfrm>
            <a:custGeom>
              <a:avLst/>
              <a:gdLst/>
              <a:ahLst/>
              <a:cxnLst/>
              <a:rect l="l" t="t" r="r" b="b"/>
              <a:pathLst>
                <a:path w="2136" h="3037" extrusionOk="0">
                  <a:moveTo>
                    <a:pt x="968" y="201"/>
                  </a:moveTo>
                  <a:cubicBezTo>
                    <a:pt x="1869" y="201"/>
                    <a:pt x="1869" y="1535"/>
                    <a:pt x="968" y="1535"/>
                  </a:cubicBezTo>
                  <a:lnTo>
                    <a:pt x="234" y="1535"/>
                  </a:lnTo>
                  <a:lnTo>
                    <a:pt x="234" y="201"/>
                  </a:lnTo>
                  <a:close/>
                  <a:moveTo>
                    <a:pt x="134" y="1"/>
                  </a:moveTo>
                  <a:cubicBezTo>
                    <a:pt x="68" y="1"/>
                    <a:pt x="1" y="34"/>
                    <a:pt x="1" y="101"/>
                  </a:cubicBezTo>
                  <a:lnTo>
                    <a:pt x="1" y="2936"/>
                  </a:lnTo>
                  <a:cubicBezTo>
                    <a:pt x="1" y="2970"/>
                    <a:pt x="68" y="3036"/>
                    <a:pt x="134" y="3036"/>
                  </a:cubicBezTo>
                  <a:cubicBezTo>
                    <a:pt x="168" y="3036"/>
                    <a:pt x="234" y="2970"/>
                    <a:pt x="234" y="2936"/>
                  </a:cubicBezTo>
                  <a:lnTo>
                    <a:pt x="234" y="1736"/>
                  </a:lnTo>
                  <a:lnTo>
                    <a:pt x="968" y="1736"/>
                  </a:lnTo>
                  <a:cubicBezTo>
                    <a:pt x="2136" y="1736"/>
                    <a:pt x="2136" y="1"/>
                    <a:pt x="9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59"/>
            <p:cNvSpPr/>
            <p:nvPr/>
          </p:nvSpPr>
          <p:spPr>
            <a:xfrm>
              <a:off x="3475975" y="1283025"/>
              <a:ext cx="60925" cy="53400"/>
            </a:xfrm>
            <a:custGeom>
              <a:avLst/>
              <a:gdLst/>
              <a:ahLst/>
              <a:cxnLst/>
              <a:rect l="l" t="t" r="r" b="b"/>
              <a:pathLst>
                <a:path w="2437" h="2136" extrusionOk="0">
                  <a:moveTo>
                    <a:pt x="1400" y="295"/>
                  </a:moveTo>
                  <a:cubicBezTo>
                    <a:pt x="1799" y="295"/>
                    <a:pt x="2180" y="599"/>
                    <a:pt x="2203" y="1068"/>
                  </a:cubicBezTo>
                  <a:cubicBezTo>
                    <a:pt x="2203" y="1502"/>
                    <a:pt x="1869" y="1869"/>
                    <a:pt x="1402" y="1902"/>
                  </a:cubicBezTo>
                  <a:cubicBezTo>
                    <a:pt x="701" y="1902"/>
                    <a:pt x="335" y="1068"/>
                    <a:pt x="835" y="534"/>
                  </a:cubicBezTo>
                  <a:cubicBezTo>
                    <a:pt x="1000" y="369"/>
                    <a:pt x="1202" y="295"/>
                    <a:pt x="1400" y="295"/>
                  </a:cubicBezTo>
                  <a:close/>
                  <a:moveTo>
                    <a:pt x="1402" y="1"/>
                  </a:moveTo>
                  <a:cubicBezTo>
                    <a:pt x="1" y="1"/>
                    <a:pt x="1" y="2135"/>
                    <a:pt x="1402" y="2135"/>
                  </a:cubicBezTo>
                  <a:cubicBezTo>
                    <a:pt x="1736" y="2135"/>
                    <a:pt x="2036" y="1969"/>
                    <a:pt x="2203" y="1702"/>
                  </a:cubicBezTo>
                  <a:lnTo>
                    <a:pt x="2203" y="2035"/>
                  </a:lnTo>
                  <a:cubicBezTo>
                    <a:pt x="2203" y="2069"/>
                    <a:pt x="2269" y="2135"/>
                    <a:pt x="2336" y="2135"/>
                  </a:cubicBezTo>
                  <a:cubicBezTo>
                    <a:pt x="2369" y="2135"/>
                    <a:pt x="2436" y="2069"/>
                    <a:pt x="2436" y="2035"/>
                  </a:cubicBezTo>
                  <a:lnTo>
                    <a:pt x="2436" y="101"/>
                  </a:lnTo>
                  <a:cubicBezTo>
                    <a:pt x="2436" y="34"/>
                    <a:pt x="2369" y="1"/>
                    <a:pt x="2336" y="1"/>
                  </a:cubicBezTo>
                  <a:cubicBezTo>
                    <a:pt x="2269" y="1"/>
                    <a:pt x="2203" y="34"/>
                    <a:pt x="2203" y="101"/>
                  </a:cubicBezTo>
                  <a:lnTo>
                    <a:pt x="2203" y="401"/>
                  </a:lnTo>
                  <a:cubicBezTo>
                    <a:pt x="2036" y="167"/>
                    <a:pt x="1736" y="1"/>
                    <a:pt x="14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59"/>
            <p:cNvSpPr/>
            <p:nvPr/>
          </p:nvSpPr>
          <p:spPr>
            <a:xfrm>
              <a:off x="3557700" y="1283025"/>
              <a:ext cx="43400" cy="75075"/>
            </a:xfrm>
            <a:custGeom>
              <a:avLst/>
              <a:gdLst/>
              <a:ahLst/>
              <a:cxnLst/>
              <a:rect l="l" t="t" r="r" b="b"/>
              <a:pathLst>
                <a:path w="1736" h="3003" extrusionOk="0">
                  <a:moveTo>
                    <a:pt x="134" y="1"/>
                  </a:moveTo>
                  <a:cubicBezTo>
                    <a:pt x="84" y="1"/>
                    <a:pt x="34" y="34"/>
                    <a:pt x="34" y="101"/>
                  </a:cubicBezTo>
                  <a:lnTo>
                    <a:pt x="1" y="1268"/>
                  </a:lnTo>
                  <a:cubicBezTo>
                    <a:pt x="1" y="1811"/>
                    <a:pt x="425" y="2156"/>
                    <a:pt x="868" y="2156"/>
                  </a:cubicBezTo>
                  <a:cubicBezTo>
                    <a:pt x="1106" y="2156"/>
                    <a:pt x="1349" y="2057"/>
                    <a:pt x="1535" y="1835"/>
                  </a:cubicBezTo>
                  <a:lnTo>
                    <a:pt x="1535" y="2002"/>
                  </a:lnTo>
                  <a:cubicBezTo>
                    <a:pt x="1535" y="2436"/>
                    <a:pt x="1168" y="2769"/>
                    <a:pt x="735" y="2769"/>
                  </a:cubicBezTo>
                  <a:cubicBezTo>
                    <a:pt x="601" y="2769"/>
                    <a:pt x="501" y="2736"/>
                    <a:pt x="368" y="2703"/>
                  </a:cubicBezTo>
                  <a:cubicBezTo>
                    <a:pt x="358" y="2693"/>
                    <a:pt x="345" y="2689"/>
                    <a:pt x="332" y="2689"/>
                  </a:cubicBezTo>
                  <a:cubicBezTo>
                    <a:pt x="298" y="2689"/>
                    <a:pt x="258" y="2712"/>
                    <a:pt x="234" y="2736"/>
                  </a:cubicBezTo>
                  <a:cubicBezTo>
                    <a:pt x="234" y="2803"/>
                    <a:pt x="234" y="2869"/>
                    <a:pt x="301" y="2903"/>
                  </a:cubicBezTo>
                  <a:cubicBezTo>
                    <a:pt x="435" y="2936"/>
                    <a:pt x="568" y="2969"/>
                    <a:pt x="701" y="3003"/>
                  </a:cubicBezTo>
                  <a:cubicBezTo>
                    <a:pt x="1269" y="3003"/>
                    <a:pt x="1702" y="2536"/>
                    <a:pt x="1736" y="2002"/>
                  </a:cubicBezTo>
                  <a:lnTo>
                    <a:pt x="1736" y="134"/>
                  </a:lnTo>
                  <a:cubicBezTo>
                    <a:pt x="1736" y="101"/>
                    <a:pt x="1736" y="101"/>
                    <a:pt x="1736" y="67"/>
                  </a:cubicBezTo>
                  <a:cubicBezTo>
                    <a:pt x="1702" y="67"/>
                    <a:pt x="1702" y="67"/>
                    <a:pt x="1702" y="34"/>
                  </a:cubicBezTo>
                  <a:lnTo>
                    <a:pt x="1569" y="34"/>
                  </a:lnTo>
                  <a:cubicBezTo>
                    <a:pt x="1535" y="67"/>
                    <a:pt x="1535" y="67"/>
                    <a:pt x="1535" y="101"/>
                  </a:cubicBezTo>
                  <a:lnTo>
                    <a:pt x="1535" y="1268"/>
                  </a:lnTo>
                  <a:cubicBezTo>
                    <a:pt x="1502" y="1668"/>
                    <a:pt x="1193" y="1869"/>
                    <a:pt x="885" y="1869"/>
                  </a:cubicBezTo>
                  <a:cubicBezTo>
                    <a:pt x="576" y="1869"/>
                    <a:pt x="268" y="1668"/>
                    <a:pt x="234" y="1268"/>
                  </a:cubicBezTo>
                  <a:lnTo>
                    <a:pt x="234" y="101"/>
                  </a:lnTo>
                  <a:cubicBezTo>
                    <a:pt x="234" y="34"/>
                    <a:pt x="184" y="1"/>
                    <a:pt x="1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59"/>
            <p:cNvSpPr/>
            <p:nvPr/>
          </p:nvSpPr>
          <p:spPr>
            <a:xfrm>
              <a:off x="3628600" y="1283025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2402" y="1"/>
                  </a:moveTo>
                  <a:cubicBezTo>
                    <a:pt x="2068" y="1"/>
                    <a:pt x="1768" y="201"/>
                    <a:pt x="1635" y="468"/>
                  </a:cubicBezTo>
                  <a:cubicBezTo>
                    <a:pt x="1470" y="174"/>
                    <a:pt x="1174" y="22"/>
                    <a:pt x="874" y="22"/>
                  </a:cubicBezTo>
                  <a:cubicBezTo>
                    <a:pt x="628" y="22"/>
                    <a:pt x="381" y="124"/>
                    <a:pt x="200" y="334"/>
                  </a:cubicBezTo>
                  <a:lnTo>
                    <a:pt x="200" y="134"/>
                  </a:lnTo>
                  <a:cubicBezTo>
                    <a:pt x="200" y="67"/>
                    <a:pt x="167" y="34"/>
                    <a:pt x="100" y="34"/>
                  </a:cubicBezTo>
                  <a:cubicBezTo>
                    <a:pt x="34" y="34"/>
                    <a:pt x="0" y="67"/>
                    <a:pt x="0" y="134"/>
                  </a:cubicBezTo>
                  <a:lnTo>
                    <a:pt x="0" y="2069"/>
                  </a:lnTo>
                  <a:cubicBezTo>
                    <a:pt x="34" y="2135"/>
                    <a:pt x="67" y="2135"/>
                    <a:pt x="100" y="2169"/>
                  </a:cubicBezTo>
                  <a:lnTo>
                    <a:pt x="134" y="2169"/>
                  </a:lnTo>
                  <a:cubicBezTo>
                    <a:pt x="167" y="2135"/>
                    <a:pt x="200" y="2102"/>
                    <a:pt x="200" y="2069"/>
                  </a:cubicBezTo>
                  <a:lnTo>
                    <a:pt x="200" y="901"/>
                  </a:lnTo>
                  <a:cubicBezTo>
                    <a:pt x="150" y="434"/>
                    <a:pt x="492" y="201"/>
                    <a:pt x="838" y="201"/>
                  </a:cubicBezTo>
                  <a:cubicBezTo>
                    <a:pt x="1185" y="201"/>
                    <a:pt x="1535" y="434"/>
                    <a:pt x="1501" y="901"/>
                  </a:cubicBezTo>
                  <a:lnTo>
                    <a:pt x="1501" y="2102"/>
                  </a:lnTo>
                  <a:lnTo>
                    <a:pt x="1601" y="2102"/>
                  </a:lnTo>
                  <a:cubicBezTo>
                    <a:pt x="1635" y="2102"/>
                    <a:pt x="1635" y="2069"/>
                    <a:pt x="1668" y="2035"/>
                  </a:cubicBezTo>
                  <a:lnTo>
                    <a:pt x="1668" y="868"/>
                  </a:lnTo>
                  <a:cubicBezTo>
                    <a:pt x="1668" y="501"/>
                    <a:pt x="1935" y="201"/>
                    <a:pt x="2302" y="201"/>
                  </a:cubicBezTo>
                  <a:cubicBezTo>
                    <a:pt x="2669" y="201"/>
                    <a:pt x="2969" y="501"/>
                    <a:pt x="2969" y="868"/>
                  </a:cubicBezTo>
                  <a:lnTo>
                    <a:pt x="3069" y="2035"/>
                  </a:lnTo>
                  <a:cubicBezTo>
                    <a:pt x="3069" y="2102"/>
                    <a:pt x="3103" y="2135"/>
                    <a:pt x="3169" y="2135"/>
                  </a:cubicBezTo>
                  <a:cubicBezTo>
                    <a:pt x="3203" y="2135"/>
                    <a:pt x="3269" y="2102"/>
                    <a:pt x="3269" y="2035"/>
                  </a:cubicBezTo>
                  <a:lnTo>
                    <a:pt x="3269" y="868"/>
                  </a:lnTo>
                  <a:cubicBezTo>
                    <a:pt x="3269" y="401"/>
                    <a:pt x="2869" y="1"/>
                    <a:pt x="24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59"/>
            <p:cNvSpPr/>
            <p:nvPr/>
          </p:nvSpPr>
          <p:spPr>
            <a:xfrm>
              <a:off x="3726175" y="1284475"/>
              <a:ext cx="51725" cy="51950"/>
            </a:xfrm>
            <a:custGeom>
              <a:avLst/>
              <a:gdLst/>
              <a:ahLst/>
              <a:cxnLst/>
              <a:rect l="l" t="t" r="r" b="b"/>
              <a:pathLst>
                <a:path w="2069" h="2078" extrusionOk="0">
                  <a:moveTo>
                    <a:pt x="1034" y="143"/>
                  </a:moveTo>
                  <a:cubicBezTo>
                    <a:pt x="1434" y="176"/>
                    <a:pt x="1768" y="443"/>
                    <a:pt x="1835" y="843"/>
                  </a:cubicBezTo>
                  <a:lnTo>
                    <a:pt x="234" y="843"/>
                  </a:lnTo>
                  <a:cubicBezTo>
                    <a:pt x="300" y="443"/>
                    <a:pt x="634" y="143"/>
                    <a:pt x="1034" y="143"/>
                  </a:cubicBezTo>
                  <a:close/>
                  <a:moveTo>
                    <a:pt x="1048" y="0"/>
                  </a:moveTo>
                  <a:cubicBezTo>
                    <a:pt x="534" y="0"/>
                    <a:pt x="17" y="343"/>
                    <a:pt x="0" y="1010"/>
                  </a:cubicBezTo>
                  <a:cubicBezTo>
                    <a:pt x="0" y="1610"/>
                    <a:pt x="467" y="2077"/>
                    <a:pt x="1068" y="2077"/>
                  </a:cubicBezTo>
                  <a:cubicBezTo>
                    <a:pt x="1401" y="2077"/>
                    <a:pt x="1735" y="1877"/>
                    <a:pt x="1901" y="1610"/>
                  </a:cubicBezTo>
                  <a:cubicBezTo>
                    <a:pt x="1935" y="1544"/>
                    <a:pt x="1935" y="1477"/>
                    <a:pt x="1868" y="1444"/>
                  </a:cubicBezTo>
                  <a:cubicBezTo>
                    <a:pt x="1858" y="1434"/>
                    <a:pt x="1846" y="1430"/>
                    <a:pt x="1832" y="1430"/>
                  </a:cubicBezTo>
                  <a:cubicBezTo>
                    <a:pt x="1799" y="1430"/>
                    <a:pt x="1758" y="1453"/>
                    <a:pt x="1735" y="1477"/>
                  </a:cubicBezTo>
                  <a:cubicBezTo>
                    <a:pt x="1601" y="1711"/>
                    <a:pt x="1334" y="1877"/>
                    <a:pt x="1068" y="1877"/>
                  </a:cubicBezTo>
                  <a:cubicBezTo>
                    <a:pt x="601" y="1877"/>
                    <a:pt x="234" y="1477"/>
                    <a:pt x="234" y="1043"/>
                  </a:cubicBezTo>
                  <a:lnTo>
                    <a:pt x="1968" y="1043"/>
                  </a:lnTo>
                  <a:cubicBezTo>
                    <a:pt x="2035" y="1043"/>
                    <a:pt x="2068" y="977"/>
                    <a:pt x="2068" y="943"/>
                  </a:cubicBezTo>
                  <a:cubicBezTo>
                    <a:pt x="2020" y="310"/>
                    <a:pt x="1535" y="0"/>
                    <a:pt x="10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59"/>
            <p:cNvSpPr/>
            <p:nvPr/>
          </p:nvSpPr>
          <p:spPr>
            <a:xfrm>
              <a:off x="3797050" y="1283025"/>
              <a:ext cx="43400" cy="53400"/>
            </a:xfrm>
            <a:custGeom>
              <a:avLst/>
              <a:gdLst/>
              <a:ahLst/>
              <a:cxnLst/>
              <a:rect l="l" t="t" r="r" b="b"/>
              <a:pathLst>
                <a:path w="1736" h="2136" extrusionOk="0">
                  <a:moveTo>
                    <a:pt x="101" y="1"/>
                  </a:moveTo>
                  <a:cubicBezTo>
                    <a:pt x="67" y="1"/>
                    <a:pt x="0" y="67"/>
                    <a:pt x="0" y="101"/>
                  </a:cubicBezTo>
                  <a:lnTo>
                    <a:pt x="0" y="2069"/>
                  </a:lnTo>
                  <a:cubicBezTo>
                    <a:pt x="34" y="2102"/>
                    <a:pt x="34" y="2135"/>
                    <a:pt x="67" y="2135"/>
                  </a:cubicBezTo>
                  <a:lnTo>
                    <a:pt x="101" y="2135"/>
                  </a:lnTo>
                  <a:cubicBezTo>
                    <a:pt x="134" y="2135"/>
                    <a:pt x="167" y="2135"/>
                    <a:pt x="167" y="2102"/>
                  </a:cubicBezTo>
                  <a:cubicBezTo>
                    <a:pt x="167" y="2069"/>
                    <a:pt x="167" y="2069"/>
                    <a:pt x="167" y="2035"/>
                  </a:cubicBezTo>
                  <a:lnTo>
                    <a:pt x="167" y="868"/>
                  </a:lnTo>
                  <a:cubicBezTo>
                    <a:pt x="201" y="501"/>
                    <a:pt x="467" y="234"/>
                    <a:pt x="834" y="201"/>
                  </a:cubicBezTo>
                  <a:cubicBezTo>
                    <a:pt x="1201" y="201"/>
                    <a:pt x="1502" y="501"/>
                    <a:pt x="1502" y="868"/>
                  </a:cubicBezTo>
                  <a:lnTo>
                    <a:pt x="1535" y="2035"/>
                  </a:lnTo>
                  <a:cubicBezTo>
                    <a:pt x="1535" y="2102"/>
                    <a:pt x="1568" y="2135"/>
                    <a:pt x="1635" y="2135"/>
                  </a:cubicBezTo>
                  <a:cubicBezTo>
                    <a:pt x="1702" y="2135"/>
                    <a:pt x="1735" y="2102"/>
                    <a:pt x="1735" y="2035"/>
                  </a:cubicBezTo>
                  <a:lnTo>
                    <a:pt x="1735" y="868"/>
                  </a:lnTo>
                  <a:cubicBezTo>
                    <a:pt x="1735" y="349"/>
                    <a:pt x="1314" y="12"/>
                    <a:pt x="873" y="12"/>
                  </a:cubicBezTo>
                  <a:cubicBezTo>
                    <a:pt x="634" y="12"/>
                    <a:pt x="388" y="111"/>
                    <a:pt x="201" y="334"/>
                  </a:cubicBezTo>
                  <a:lnTo>
                    <a:pt x="201" y="101"/>
                  </a:lnTo>
                  <a:cubicBezTo>
                    <a:pt x="201" y="67"/>
                    <a:pt x="167" y="1"/>
                    <a:pt x="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59"/>
            <p:cNvSpPr/>
            <p:nvPr/>
          </p:nvSpPr>
          <p:spPr>
            <a:xfrm>
              <a:off x="3857925" y="1260500"/>
              <a:ext cx="24200" cy="75925"/>
            </a:xfrm>
            <a:custGeom>
              <a:avLst/>
              <a:gdLst/>
              <a:ahLst/>
              <a:cxnLst/>
              <a:rect l="l" t="t" r="r" b="b"/>
              <a:pathLst>
                <a:path w="968" h="3037" extrusionOk="0">
                  <a:moveTo>
                    <a:pt x="468" y="1"/>
                  </a:moveTo>
                  <a:cubicBezTo>
                    <a:pt x="401" y="1"/>
                    <a:pt x="367" y="68"/>
                    <a:pt x="367" y="101"/>
                  </a:cubicBezTo>
                  <a:lnTo>
                    <a:pt x="367" y="902"/>
                  </a:lnTo>
                  <a:lnTo>
                    <a:pt x="101" y="902"/>
                  </a:lnTo>
                  <a:cubicBezTo>
                    <a:pt x="1" y="902"/>
                    <a:pt x="1" y="968"/>
                    <a:pt x="1" y="1002"/>
                  </a:cubicBezTo>
                  <a:cubicBezTo>
                    <a:pt x="1" y="1068"/>
                    <a:pt x="1" y="1102"/>
                    <a:pt x="101" y="1102"/>
                  </a:cubicBezTo>
                  <a:lnTo>
                    <a:pt x="367" y="1102"/>
                  </a:lnTo>
                  <a:lnTo>
                    <a:pt x="367" y="2670"/>
                  </a:lnTo>
                  <a:cubicBezTo>
                    <a:pt x="367" y="2870"/>
                    <a:pt x="534" y="3036"/>
                    <a:pt x="734" y="3036"/>
                  </a:cubicBezTo>
                  <a:cubicBezTo>
                    <a:pt x="801" y="3036"/>
                    <a:pt x="834" y="2970"/>
                    <a:pt x="834" y="2936"/>
                  </a:cubicBezTo>
                  <a:cubicBezTo>
                    <a:pt x="834" y="2870"/>
                    <a:pt x="801" y="2836"/>
                    <a:pt x="734" y="2836"/>
                  </a:cubicBezTo>
                  <a:cubicBezTo>
                    <a:pt x="634" y="2803"/>
                    <a:pt x="568" y="2736"/>
                    <a:pt x="568" y="2670"/>
                  </a:cubicBezTo>
                  <a:lnTo>
                    <a:pt x="568" y="1102"/>
                  </a:lnTo>
                  <a:lnTo>
                    <a:pt x="834" y="1102"/>
                  </a:lnTo>
                  <a:cubicBezTo>
                    <a:pt x="901" y="1102"/>
                    <a:pt x="968" y="1068"/>
                    <a:pt x="968" y="1002"/>
                  </a:cubicBezTo>
                  <a:cubicBezTo>
                    <a:pt x="968" y="968"/>
                    <a:pt x="901" y="902"/>
                    <a:pt x="868" y="902"/>
                  </a:cubicBezTo>
                  <a:lnTo>
                    <a:pt x="568" y="902"/>
                  </a:lnTo>
                  <a:lnTo>
                    <a:pt x="568" y="101"/>
                  </a:lnTo>
                  <a:cubicBezTo>
                    <a:pt x="568" y="34"/>
                    <a:pt x="534" y="1"/>
                    <a:pt x="4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59"/>
            <p:cNvSpPr/>
            <p:nvPr/>
          </p:nvSpPr>
          <p:spPr>
            <a:xfrm>
              <a:off x="3941325" y="1260500"/>
              <a:ext cx="65075" cy="75925"/>
            </a:xfrm>
            <a:custGeom>
              <a:avLst/>
              <a:gdLst/>
              <a:ahLst/>
              <a:cxnLst/>
              <a:rect l="l" t="t" r="r" b="b"/>
              <a:pathLst>
                <a:path w="2603" h="3037" extrusionOk="0">
                  <a:moveTo>
                    <a:pt x="634" y="201"/>
                  </a:moveTo>
                  <a:cubicBezTo>
                    <a:pt x="2402" y="201"/>
                    <a:pt x="2402" y="2836"/>
                    <a:pt x="634" y="2836"/>
                  </a:cubicBezTo>
                  <a:lnTo>
                    <a:pt x="200" y="2836"/>
                  </a:lnTo>
                  <a:lnTo>
                    <a:pt x="200" y="201"/>
                  </a:lnTo>
                  <a:close/>
                  <a:moveTo>
                    <a:pt x="100" y="1"/>
                  </a:moveTo>
                  <a:cubicBezTo>
                    <a:pt x="34" y="1"/>
                    <a:pt x="0" y="34"/>
                    <a:pt x="0" y="101"/>
                  </a:cubicBezTo>
                  <a:lnTo>
                    <a:pt x="0" y="2936"/>
                  </a:lnTo>
                  <a:cubicBezTo>
                    <a:pt x="0" y="2970"/>
                    <a:pt x="34" y="3036"/>
                    <a:pt x="100" y="3036"/>
                  </a:cubicBezTo>
                  <a:lnTo>
                    <a:pt x="667" y="3036"/>
                  </a:lnTo>
                  <a:cubicBezTo>
                    <a:pt x="2602" y="2936"/>
                    <a:pt x="2602" y="101"/>
                    <a:pt x="6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59"/>
            <p:cNvSpPr/>
            <p:nvPr/>
          </p:nvSpPr>
          <p:spPr>
            <a:xfrm>
              <a:off x="3991350" y="1283025"/>
              <a:ext cx="61750" cy="53400"/>
            </a:xfrm>
            <a:custGeom>
              <a:avLst/>
              <a:gdLst/>
              <a:ahLst/>
              <a:cxnLst/>
              <a:rect l="l" t="t" r="r" b="b"/>
              <a:pathLst>
                <a:path w="2470" h="2136" extrusionOk="0">
                  <a:moveTo>
                    <a:pt x="1433" y="295"/>
                  </a:moveTo>
                  <a:cubicBezTo>
                    <a:pt x="1832" y="295"/>
                    <a:pt x="2213" y="599"/>
                    <a:pt x="2236" y="1068"/>
                  </a:cubicBezTo>
                  <a:cubicBezTo>
                    <a:pt x="2236" y="1502"/>
                    <a:pt x="1902" y="1902"/>
                    <a:pt x="1435" y="1902"/>
                  </a:cubicBezTo>
                  <a:cubicBezTo>
                    <a:pt x="735" y="1902"/>
                    <a:pt x="368" y="1035"/>
                    <a:pt x="868" y="534"/>
                  </a:cubicBezTo>
                  <a:cubicBezTo>
                    <a:pt x="1033" y="369"/>
                    <a:pt x="1235" y="295"/>
                    <a:pt x="1433" y="295"/>
                  </a:cubicBezTo>
                  <a:close/>
                  <a:moveTo>
                    <a:pt x="1435" y="1"/>
                  </a:moveTo>
                  <a:cubicBezTo>
                    <a:pt x="1" y="1"/>
                    <a:pt x="1" y="2135"/>
                    <a:pt x="1435" y="2135"/>
                  </a:cubicBezTo>
                  <a:cubicBezTo>
                    <a:pt x="1769" y="2135"/>
                    <a:pt x="2069" y="1969"/>
                    <a:pt x="2236" y="1702"/>
                  </a:cubicBezTo>
                  <a:lnTo>
                    <a:pt x="2236" y="2035"/>
                  </a:lnTo>
                  <a:cubicBezTo>
                    <a:pt x="2236" y="2069"/>
                    <a:pt x="2302" y="2135"/>
                    <a:pt x="2336" y="2135"/>
                  </a:cubicBezTo>
                  <a:cubicBezTo>
                    <a:pt x="2402" y="2135"/>
                    <a:pt x="2469" y="2069"/>
                    <a:pt x="2469" y="2035"/>
                  </a:cubicBezTo>
                  <a:lnTo>
                    <a:pt x="2469" y="101"/>
                  </a:lnTo>
                  <a:cubicBezTo>
                    <a:pt x="2469" y="34"/>
                    <a:pt x="2402" y="1"/>
                    <a:pt x="2336" y="1"/>
                  </a:cubicBezTo>
                  <a:cubicBezTo>
                    <a:pt x="2302" y="1"/>
                    <a:pt x="2236" y="34"/>
                    <a:pt x="2236" y="101"/>
                  </a:cubicBezTo>
                  <a:lnTo>
                    <a:pt x="2236" y="401"/>
                  </a:lnTo>
                  <a:cubicBezTo>
                    <a:pt x="2069" y="134"/>
                    <a:pt x="1769" y="1"/>
                    <a:pt x="143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59"/>
            <p:cNvSpPr/>
            <p:nvPr/>
          </p:nvSpPr>
          <p:spPr>
            <a:xfrm>
              <a:off x="4069750" y="1260500"/>
              <a:ext cx="24200" cy="75925"/>
            </a:xfrm>
            <a:custGeom>
              <a:avLst/>
              <a:gdLst/>
              <a:ahLst/>
              <a:cxnLst/>
              <a:rect l="l" t="t" r="r" b="b"/>
              <a:pathLst>
                <a:path w="968" h="3037" extrusionOk="0">
                  <a:moveTo>
                    <a:pt x="467" y="1"/>
                  </a:moveTo>
                  <a:cubicBezTo>
                    <a:pt x="434" y="1"/>
                    <a:pt x="367" y="68"/>
                    <a:pt x="367" y="101"/>
                  </a:cubicBezTo>
                  <a:lnTo>
                    <a:pt x="367" y="902"/>
                  </a:lnTo>
                  <a:lnTo>
                    <a:pt x="100" y="902"/>
                  </a:lnTo>
                  <a:cubicBezTo>
                    <a:pt x="0" y="902"/>
                    <a:pt x="0" y="968"/>
                    <a:pt x="0" y="1002"/>
                  </a:cubicBezTo>
                  <a:cubicBezTo>
                    <a:pt x="0" y="1068"/>
                    <a:pt x="0" y="1102"/>
                    <a:pt x="100" y="1102"/>
                  </a:cubicBezTo>
                  <a:lnTo>
                    <a:pt x="367" y="1102"/>
                  </a:lnTo>
                  <a:lnTo>
                    <a:pt x="367" y="2670"/>
                  </a:lnTo>
                  <a:cubicBezTo>
                    <a:pt x="367" y="2870"/>
                    <a:pt x="534" y="3036"/>
                    <a:pt x="734" y="3036"/>
                  </a:cubicBezTo>
                  <a:cubicBezTo>
                    <a:pt x="801" y="3036"/>
                    <a:pt x="834" y="3003"/>
                    <a:pt x="868" y="2936"/>
                  </a:cubicBezTo>
                  <a:cubicBezTo>
                    <a:pt x="834" y="2870"/>
                    <a:pt x="801" y="2836"/>
                    <a:pt x="734" y="2836"/>
                  </a:cubicBezTo>
                  <a:cubicBezTo>
                    <a:pt x="667" y="2803"/>
                    <a:pt x="601" y="2736"/>
                    <a:pt x="601" y="2670"/>
                  </a:cubicBezTo>
                  <a:lnTo>
                    <a:pt x="601" y="1102"/>
                  </a:lnTo>
                  <a:lnTo>
                    <a:pt x="868" y="1102"/>
                  </a:lnTo>
                  <a:cubicBezTo>
                    <a:pt x="934" y="1102"/>
                    <a:pt x="968" y="1068"/>
                    <a:pt x="968" y="1002"/>
                  </a:cubicBezTo>
                  <a:cubicBezTo>
                    <a:pt x="968" y="935"/>
                    <a:pt x="934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567" y="68"/>
                    <a:pt x="534" y="1"/>
                    <a:pt x="4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59"/>
            <p:cNvSpPr/>
            <p:nvPr/>
          </p:nvSpPr>
          <p:spPr>
            <a:xfrm>
              <a:off x="4099775" y="1283025"/>
              <a:ext cx="60900" cy="53400"/>
            </a:xfrm>
            <a:custGeom>
              <a:avLst/>
              <a:gdLst/>
              <a:ahLst/>
              <a:cxnLst/>
              <a:rect l="l" t="t" r="r" b="b"/>
              <a:pathLst>
                <a:path w="2436" h="2136" extrusionOk="0">
                  <a:moveTo>
                    <a:pt x="1406" y="295"/>
                  </a:moveTo>
                  <a:cubicBezTo>
                    <a:pt x="1813" y="295"/>
                    <a:pt x="2202" y="599"/>
                    <a:pt x="2202" y="1068"/>
                  </a:cubicBezTo>
                  <a:cubicBezTo>
                    <a:pt x="2202" y="1502"/>
                    <a:pt x="1868" y="1902"/>
                    <a:pt x="1401" y="1902"/>
                  </a:cubicBezTo>
                  <a:cubicBezTo>
                    <a:pt x="701" y="1902"/>
                    <a:pt x="334" y="1035"/>
                    <a:pt x="834" y="534"/>
                  </a:cubicBezTo>
                  <a:cubicBezTo>
                    <a:pt x="999" y="369"/>
                    <a:pt x="1205" y="295"/>
                    <a:pt x="1406" y="295"/>
                  </a:cubicBezTo>
                  <a:close/>
                  <a:moveTo>
                    <a:pt x="1401" y="1"/>
                  </a:moveTo>
                  <a:cubicBezTo>
                    <a:pt x="0" y="1"/>
                    <a:pt x="0" y="2135"/>
                    <a:pt x="1401" y="2135"/>
                  </a:cubicBezTo>
                  <a:cubicBezTo>
                    <a:pt x="1735" y="2135"/>
                    <a:pt x="2035" y="1969"/>
                    <a:pt x="2202" y="1702"/>
                  </a:cubicBezTo>
                  <a:lnTo>
                    <a:pt x="2202" y="2035"/>
                  </a:lnTo>
                  <a:cubicBezTo>
                    <a:pt x="2202" y="2069"/>
                    <a:pt x="2268" y="2135"/>
                    <a:pt x="2335" y="2135"/>
                  </a:cubicBezTo>
                  <a:cubicBezTo>
                    <a:pt x="2368" y="2135"/>
                    <a:pt x="2435" y="2069"/>
                    <a:pt x="2435" y="2035"/>
                  </a:cubicBezTo>
                  <a:lnTo>
                    <a:pt x="2435" y="101"/>
                  </a:lnTo>
                  <a:cubicBezTo>
                    <a:pt x="2435" y="34"/>
                    <a:pt x="2368" y="1"/>
                    <a:pt x="2335" y="1"/>
                  </a:cubicBezTo>
                  <a:cubicBezTo>
                    <a:pt x="2268" y="1"/>
                    <a:pt x="2202" y="34"/>
                    <a:pt x="2202" y="101"/>
                  </a:cubicBezTo>
                  <a:lnTo>
                    <a:pt x="2202" y="401"/>
                  </a:lnTo>
                  <a:cubicBezTo>
                    <a:pt x="2035" y="134"/>
                    <a:pt x="1735" y="1"/>
                    <a:pt x="14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59"/>
            <p:cNvSpPr/>
            <p:nvPr/>
          </p:nvSpPr>
          <p:spPr>
            <a:xfrm>
              <a:off x="3072375" y="1262175"/>
              <a:ext cx="43375" cy="67575"/>
            </a:xfrm>
            <a:custGeom>
              <a:avLst/>
              <a:gdLst/>
              <a:ahLst/>
              <a:cxnLst/>
              <a:rect l="l" t="t" r="r" b="b"/>
              <a:pathLst>
                <a:path w="1735" h="2703" extrusionOk="0">
                  <a:moveTo>
                    <a:pt x="1468" y="1"/>
                  </a:moveTo>
                  <a:lnTo>
                    <a:pt x="0" y="1335"/>
                  </a:lnTo>
                  <a:lnTo>
                    <a:pt x="1468" y="2703"/>
                  </a:lnTo>
                  <a:lnTo>
                    <a:pt x="1735" y="2369"/>
                  </a:lnTo>
                  <a:lnTo>
                    <a:pt x="634" y="1335"/>
                  </a:lnTo>
                  <a:lnTo>
                    <a:pt x="1735" y="301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59"/>
            <p:cNvSpPr/>
            <p:nvPr/>
          </p:nvSpPr>
          <p:spPr>
            <a:xfrm>
              <a:off x="3024825" y="1237450"/>
              <a:ext cx="135950" cy="116475"/>
            </a:xfrm>
            <a:custGeom>
              <a:avLst/>
              <a:gdLst/>
              <a:ahLst/>
              <a:cxnLst/>
              <a:rect l="l" t="t" r="r" b="b"/>
              <a:pathLst>
                <a:path w="5438" h="4659" extrusionOk="0">
                  <a:moveTo>
                    <a:pt x="3103" y="423"/>
                  </a:moveTo>
                  <a:cubicBezTo>
                    <a:pt x="4170" y="423"/>
                    <a:pt x="5004" y="1290"/>
                    <a:pt x="5004" y="2324"/>
                  </a:cubicBezTo>
                  <a:cubicBezTo>
                    <a:pt x="5004" y="3471"/>
                    <a:pt x="4079" y="4224"/>
                    <a:pt x="3107" y="4224"/>
                  </a:cubicBezTo>
                  <a:cubicBezTo>
                    <a:pt x="2639" y="4224"/>
                    <a:pt x="2160" y="4049"/>
                    <a:pt x="1769" y="3658"/>
                  </a:cubicBezTo>
                  <a:cubicBezTo>
                    <a:pt x="568" y="2491"/>
                    <a:pt x="1435" y="423"/>
                    <a:pt x="3103" y="423"/>
                  </a:cubicBezTo>
                  <a:close/>
                  <a:moveTo>
                    <a:pt x="3101" y="1"/>
                  </a:moveTo>
                  <a:cubicBezTo>
                    <a:pt x="2529" y="1"/>
                    <a:pt x="1944" y="214"/>
                    <a:pt x="1468" y="689"/>
                  </a:cubicBezTo>
                  <a:cubicBezTo>
                    <a:pt x="1" y="2157"/>
                    <a:pt x="1035" y="4659"/>
                    <a:pt x="3103" y="4659"/>
                  </a:cubicBezTo>
                  <a:cubicBezTo>
                    <a:pt x="4404" y="4659"/>
                    <a:pt x="5438" y="3625"/>
                    <a:pt x="5438" y="2324"/>
                  </a:cubicBezTo>
                  <a:cubicBezTo>
                    <a:pt x="5438" y="926"/>
                    <a:pt x="4295" y="1"/>
                    <a:pt x="31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59"/>
            <p:cNvSpPr/>
            <p:nvPr/>
          </p:nvSpPr>
          <p:spPr>
            <a:xfrm>
              <a:off x="4372450" y="3102675"/>
              <a:ext cx="234375" cy="235175"/>
            </a:xfrm>
            <a:custGeom>
              <a:avLst/>
              <a:gdLst/>
              <a:ahLst/>
              <a:cxnLst/>
              <a:rect l="l" t="t" r="r" b="b"/>
              <a:pathLst>
                <a:path w="9375" h="9407" extrusionOk="0">
                  <a:moveTo>
                    <a:pt x="4671" y="0"/>
                  </a:moveTo>
                  <a:cubicBezTo>
                    <a:pt x="2102" y="0"/>
                    <a:pt x="1" y="2102"/>
                    <a:pt x="1" y="4703"/>
                  </a:cubicBezTo>
                  <a:cubicBezTo>
                    <a:pt x="1" y="7305"/>
                    <a:pt x="2102" y="9407"/>
                    <a:pt x="4671" y="9407"/>
                  </a:cubicBezTo>
                  <a:cubicBezTo>
                    <a:pt x="7273" y="9407"/>
                    <a:pt x="9374" y="7305"/>
                    <a:pt x="9374" y="4703"/>
                  </a:cubicBezTo>
                  <a:cubicBezTo>
                    <a:pt x="9374" y="2102"/>
                    <a:pt x="7273" y="0"/>
                    <a:pt x="4671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59"/>
            <p:cNvSpPr/>
            <p:nvPr/>
          </p:nvSpPr>
          <p:spPr>
            <a:xfrm>
              <a:off x="4412500" y="3151025"/>
              <a:ext cx="148450" cy="144300"/>
            </a:xfrm>
            <a:custGeom>
              <a:avLst/>
              <a:gdLst/>
              <a:ahLst/>
              <a:cxnLst/>
              <a:rect l="l" t="t" r="r" b="b"/>
              <a:pathLst>
                <a:path w="5938" h="5772" extrusionOk="0">
                  <a:moveTo>
                    <a:pt x="5270" y="1"/>
                  </a:moveTo>
                  <a:lnTo>
                    <a:pt x="1835" y="4304"/>
                  </a:lnTo>
                  <a:lnTo>
                    <a:pt x="701" y="2569"/>
                  </a:lnTo>
                  <a:lnTo>
                    <a:pt x="0" y="3036"/>
                  </a:lnTo>
                  <a:lnTo>
                    <a:pt x="1735" y="5772"/>
                  </a:lnTo>
                  <a:lnTo>
                    <a:pt x="5938" y="534"/>
                  </a:lnTo>
                  <a:lnTo>
                    <a:pt x="5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59"/>
            <p:cNvSpPr/>
            <p:nvPr/>
          </p:nvSpPr>
          <p:spPr>
            <a:xfrm>
              <a:off x="3749525" y="3308650"/>
              <a:ext cx="80075" cy="69275"/>
            </a:xfrm>
            <a:custGeom>
              <a:avLst/>
              <a:gdLst/>
              <a:ahLst/>
              <a:cxnLst/>
              <a:rect l="l" t="t" r="r" b="b"/>
              <a:pathLst>
                <a:path w="3203" h="2771" extrusionOk="0">
                  <a:moveTo>
                    <a:pt x="1835" y="0"/>
                  </a:moveTo>
                  <a:cubicBezTo>
                    <a:pt x="601" y="0"/>
                    <a:pt x="0" y="1501"/>
                    <a:pt x="867" y="2369"/>
                  </a:cubicBezTo>
                  <a:cubicBezTo>
                    <a:pt x="1146" y="2647"/>
                    <a:pt x="1486" y="2771"/>
                    <a:pt x="1820" y="2771"/>
                  </a:cubicBezTo>
                  <a:cubicBezTo>
                    <a:pt x="2526" y="2771"/>
                    <a:pt x="3202" y="2217"/>
                    <a:pt x="3202" y="1401"/>
                  </a:cubicBezTo>
                  <a:cubicBezTo>
                    <a:pt x="3202" y="634"/>
                    <a:pt x="2602" y="0"/>
                    <a:pt x="1835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59"/>
            <p:cNvSpPr/>
            <p:nvPr/>
          </p:nvSpPr>
          <p:spPr>
            <a:xfrm>
              <a:off x="3577725" y="3317825"/>
              <a:ext cx="59225" cy="50900"/>
            </a:xfrm>
            <a:custGeom>
              <a:avLst/>
              <a:gdLst/>
              <a:ahLst/>
              <a:cxnLst/>
              <a:rect l="l" t="t" r="r" b="b"/>
              <a:pathLst>
                <a:path w="2369" h="2036" extrusionOk="0">
                  <a:moveTo>
                    <a:pt x="1335" y="0"/>
                  </a:moveTo>
                  <a:cubicBezTo>
                    <a:pt x="434" y="0"/>
                    <a:pt x="1" y="1101"/>
                    <a:pt x="634" y="1735"/>
                  </a:cubicBezTo>
                  <a:cubicBezTo>
                    <a:pt x="842" y="1942"/>
                    <a:pt x="1095" y="2035"/>
                    <a:pt x="1344" y="2035"/>
                  </a:cubicBezTo>
                  <a:cubicBezTo>
                    <a:pt x="1856" y="2035"/>
                    <a:pt x="2346" y="1640"/>
                    <a:pt x="2369" y="1034"/>
                  </a:cubicBezTo>
                  <a:cubicBezTo>
                    <a:pt x="2369" y="467"/>
                    <a:pt x="1902" y="0"/>
                    <a:pt x="1335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59"/>
            <p:cNvSpPr/>
            <p:nvPr/>
          </p:nvSpPr>
          <p:spPr>
            <a:xfrm>
              <a:off x="3947150" y="3317825"/>
              <a:ext cx="59250" cy="50900"/>
            </a:xfrm>
            <a:custGeom>
              <a:avLst/>
              <a:gdLst/>
              <a:ahLst/>
              <a:cxnLst/>
              <a:rect l="l" t="t" r="r" b="b"/>
              <a:pathLst>
                <a:path w="2370" h="2036" extrusionOk="0">
                  <a:moveTo>
                    <a:pt x="1368" y="0"/>
                  </a:moveTo>
                  <a:cubicBezTo>
                    <a:pt x="468" y="0"/>
                    <a:pt x="1" y="1101"/>
                    <a:pt x="635" y="1735"/>
                  </a:cubicBezTo>
                  <a:cubicBezTo>
                    <a:pt x="853" y="1942"/>
                    <a:pt x="1114" y="2035"/>
                    <a:pt x="1366" y="2035"/>
                  </a:cubicBezTo>
                  <a:cubicBezTo>
                    <a:pt x="1886" y="2035"/>
                    <a:pt x="2369" y="1640"/>
                    <a:pt x="2369" y="1034"/>
                  </a:cubicBezTo>
                  <a:cubicBezTo>
                    <a:pt x="2369" y="467"/>
                    <a:pt x="1935" y="0"/>
                    <a:pt x="136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59"/>
            <p:cNvSpPr/>
            <p:nvPr/>
          </p:nvSpPr>
          <p:spPr>
            <a:xfrm>
              <a:off x="3056525" y="3522975"/>
              <a:ext cx="57550" cy="77575"/>
            </a:xfrm>
            <a:custGeom>
              <a:avLst/>
              <a:gdLst/>
              <a:ahLst/>
              <a:cxnLst/>
              <a:rect l="l" t="t" r="r" b="b"/>
              <a:pathLst>
                <a:path w="2302" h="3103" extrusionOk="0">
                  <a:moveTo>
                    <a:pt x="1168" y="0"/>
                  </a:moveTo>
                  <a:cubicBezTo>
                    <a:pt x="901" y="0"/>
                    <a:pt x="667" y="67"/>
                    <a:pt x="434" y="234"/>
                  </a:cubicBezTo>
                  <a:cubicBezTo>
                    <a:pt x="267" y="334"/>
                    <a:pt x="134" y="567"/>
                    <a:pt x="134" y="801"/>
                  </a:cubicBezTo>
                  <a:cubicBezTo>
                    <a:pt x="134" y="1001"/>
                    <a:pt x="234" y="1201"/>
                    <a:pt x="434" y="1334"/>
                  </a:cubicBezTo>
                  <a:cubicBezTo>
                    <a:pt x="667" y="1468"/>
                    <a:pt x="901" y="1534"/>
                    <a:pt x="1168" y="1568"/>
                  </a:cubicBezTo>
                  <a:cubicBezTo>
                    <a:pt x="1401" y="1601"/>
                    <a:pt x="1635" y="1701"/>
                    <a:pt x="1868" y="1835"/>
                  </a:cubicBezTo>
                  <a:cubicBezTo>
                    <a:pt x="2002" y="1901"/>
                    <a:pt x="2102" y="2068"/>
                    <a:pt x="2102" y="2235"/>
                  </a:cubicBezTo>
                  <a:cubicBezTo>
                    <a:pt x="2102" y="2435"/>
                    <a:pt x="2002" y="2602"/>
                    <a:pt x="1835" y="2702"/>
                  </a:cubicBezTo>
                  <a:cubicBezTo>
                    <a:pt x="1635" y="2835"/>
                    <a:pt x="1401" y="2902"/>
                    <a:pt x="1168" y="2902"/>
                  </a:cubicBezTo>
                  <a:cubicBezTo>
                    <a:pt x="801" y="2869"/>
                    <a:pt x="467" y="2735"/>
                    <a:pt x="167" y="2502"/>
                  </a:cubicBezTo>
                  <a:cubicBezTo>
                    <a:pt x="150" y="2485"/>
                    <a:pt x="125" y="2477"/>
                    <a:pt x="100" y="2477"/>
                  </a:cubicBezTo>
                  <a:cubicBezTo>
                    <a:pt x="75" y="2477"/>
                    <a:pt x="50" y="2485"/>
                    <a:pt x="34" y="2502"/>
                  </a:cubicBezTo>
                  <a:cubicBezTo>
                    <a:pt x="0" y="2535"/>
                    <a:pt x="0" y="2602"/>
                    <a:pt x="67" y="2669"/>
                  </a:cubicBezTo>
                  <a:cubicBezTo>
                    <a:pt x="367" y="2902"/>
                    <a:pt x="768" y="3069"/>
                    <a:pt x="1168" y="3102"/>
                  </a:cubicBezTo>
                  <a:cubicBezTo>
                    <a:pt x="1468" y="3102"/>
                    <a:pt x="1735" y="3002"/>
                    <a:pt x="1968" y="2869"/>
                  </a:cubicBezTo>
                  <a:cubicBezTo>
                    <a:pt x="2169" y="2702"/>
                    <a:pt x="2302" y="2502"/>
                    <a:pt x="2302" y="2235"/>
                  </a:cubicBezTo>
                  <a:cubicBezTo>
                    <a:pt x="2302" y="2001"/>
                    <a:pt x="2169" y="1801"/>
                    <a:pt x="1968" y="1668"/>
                  </a:cubicBezTo>
                  <a:cubicBezTo>
                    <a:pt x="1735" y="1534"/>
                    <a:pt x="1468" y="1434"/>
                    <a:pt x="1201" y="1401"/>
                  </a:cubicBezTo>
                  <a:cubicBezTo>
                    <a:pt x="968" y="1368"/>
                    <a:pt x="734" y="1268"/>
                    <a:pt x="534" y="1168"/>
                  </a:cubicBezTo>
                  <a:cubicBezTo>
                    <a:pt x="401" y="1101"/>
                    <a:pt x="334" y="934"/>
                    <a:pt x="334" y="801"/>
                  </a:cubicBezTo>
                  <a:cubicBezTo>
                    <a:pt x="334" y="634"/>
                    <a:pt x="401" y="467"/>
                    <a:pt x="567" y="367"/>
                  </a:cubicBezTo>
                  <a:cubicBezTo>
                    <a:pt x="734" y="234"/>
                    <a:pt x="968" y="200"/>
                    <a:pt x="1168" y="200"/>
                  </a:cubicBezTo>
                  <a:cubicBezTo>
                    <a:pt x="1468" y="200"/>
                    <a:pt x="1768" y="334"/>
                    <a:pt x="2002" y="500"/>
                  </a:cubicBezTo>
                  <a:cubicBezTo>
                    <a:pt x="2035" y="517"/>
                    <a:pt x="2060" y="525"/>
                    <a:pt x="2081" y="525"/>
                  </a:cubicBezTo>
                  <a:cubicBezTo>
                    <a:pt x="2102" y="525"/>
                    <a:pt x="2118" y="517"/>
                    <a:pt x="2135" y="500"/>
                  </a:cubicBezTo>
                  <a:cubicBezTo>
                    <a:pt x="2169" y="434"/>
                    <a:pt x="2169" y="367"/>
                    <a:pt x="2102" y="367"/>
                  </a:cubicBezTo>
                  <a:cubicBezTo>
                    <a:pt x="1835" y="133"/>
                    <a:pt x="1535" y="0"/>
                    <a:pt x="11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9"/>
            <p:cNvSpPr/>
            <p:nvPr/>
          </p:nvSpPr>
          <p:spPr>
            <a:xfrm>
              <a:off x="3118225" y="3546325"/>
              <a:ext cx="59250" cy="53375"/>
            </a:xfrm>
            <a:custGeom>
              <a:avLst/>
              <a:gdLst/>
              <a:ahLst/>
              <a:cxnLst/>
              <a:rect l="l" t="t" r="r" b="b"/>
              <a:pathLst>
                <a:path w="2370" h="2135" extrusionOk="0">
                  <a:moveTo>
                    <a:pt x="1338" y="319"/>
                  </a:moveTo>
                  <a:cubicBezTo>
                    <a:pt x="1730" y="319"/>
                    <a:pt x="2114" y="606"/>
                    <a:pt x="2136" y="1067"/>
                  </a:cubicBezTo>
                  <a:cubicBezTo>
                    <a:pt x="2169" y="1534"/>
                    <a:pt x="1802" y="1901"/>
                    <a:pt x="1335" y="1935"/>
                  </a:cubicBezTo>
                  <a:cubicBezTo>
                    <a:pt x="635" y="1935"/>
                    <a:pt x="301" y="1101"/>
                    <a:pt x="768" y="567"/>
                  </a:cubicBezTo>
                  <a:cubicBezTo>
                    <a:pt x="928" y="396"/>
                    <a:pt x="1134" y="319"/>
                    <a:pt x="1338" y="319"/>
                  </a:cubicBezTo>
                  <a:close/>
                  <a:moveTo>
                    <a:pt x="1335" y="0"/>
                  </a:moveTo>
                  <a:cubicBezTo>
                    <a:pt x="1" y="100"/>
                    <a:pt x="1" y="2035"/>
                    <a:pt x="1335" y="2135"/>
                  </a:cubicBezTo>
                  <a:cubicBezTo>
                    <a:pt x="1669" y="2135"/>
                    <a:pt x="1969" y="1968"/>
                    <a:pt x="2136" y="1701"/>
                  </a:cubicBezTo>
                  <a:lnTo>
                    <a:pt x="2136" y="2035"/>
                  </a:lnTo>
                  <a:cubicBezTo>
                    <a:pt x="2136" y="2102"/>
                    <a:pt x="2202" y="2135"/>
                    <a:pt x="2269" y="2135"/>
                  </a:cubicBezTo>
                  <a:cubicBezTo>
                    <a:pt x="2302" y="2135"/>
                    <a:pt x="2369" y="2102"/>
                    <a:pt x="2369" y="2035"/>
                  </a:cubicBezTo>
                  <a:lnTo>
                    <a:pt x="2369" y="100"/>
                  </a:lnTo>
                  <a:cubicBezTo>
                    <a:pt x="2369" y="33"/>
                    <a:pt x="2302" y="0"/>
                    <a:pt x="2269" y="0"/>
                  </a:cubicBezTo>
                  <a:cubicBezTo>
                    <a:pt x="2202" y="0"/>
                    <a:pt x="2136" y="33"/>
                    <a:pt x="2136" y="100"/>
                  </a:cubicBezTo>
                  <a:lnTo>
                    <a:pt x="2136" y="434"/>
                  </a:lnTo>
                  <a:cubicBezTo>
                    <a:pt x="1969" y="167"/>
                    <a:pt x="1669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9"/>
            <p:cNvSpPr/>
            <p:nvPr/>
          </p:nvSpPr>
          <p:spPr>
            <a:xfrm>
              <a:off x="3193275" y="3546825"/>
              <a:ext cx="45900" cy="52875"/>
            </a:xfrm>
            <a:custGeom>
              <a:avLst/>
              <a:gdLst/>
              <a:ahLst/>
              <a:cxnLst/>
              <a:rect l="l" t="t" r="r" b="b"/>
              <a:pathLst>
                <a:path w="1836" h="2115" extrusionOk="0">
                  <a:moveTo>
                    <a:pt x="120" y="0"/>
                  </a:moveTo>
                  <a:cubicBezTo>
                    <a:pt x="103" y="0"/>
                    <a:pt x="85" y="4"/>
                    <a:pt x="68" y="13"/>
                  </a:cubicBezTo>
                  <a:cubicBezTo>
                    <a:pt x="34" y="47"/>
                    <a:pt x="1" y="80"/>
                    <a:pt x="34" y="147"/>
                  </a:cubicBezTo>
                  <a:lnTo>
                    <a:pt x="835" y="2048"/>
                  </a:lnTo>
                  <a:cubicBezTo>
                    <a:pt x="835" y="2082"/>
                    <a:pt x="835" y="2082"/>
                    <a:pt x="868" y="2115"/>
                  </a:cubicBezTo>
                  <a:lnTo>
                    <a:pt x="935" y="2115"/>
                  </a:lnTo>
                  <a:cubicBezTo>
                    <a:pt x="968" y="2115"/>
                    <a:pt x="968" y="2115"/>
                    <a:pt x="1002" y="2082"/>
                  </a:cubicBezTo>
                  <a:cubicBezTo>
                    <a:pt x="1002" y="2082"/>
                    <a:pt x="1002" y="2048"/>
                    <a:pt x="1035" y="2015"/>
                  </a:cubicBezTo>
                  <a:lnTo>
                    <a:pt x="1836" y="147"/>
                  </a:lnTo>
                  <a:cubicBezTo>
                    <a:pt x="1836" y="80"/>
                    <a:pt x="1802" y="47"/>
                    <a:pt x="1769" y="13"/>
                  </a:cubicBezTo>
                  <a:cubicBezTo>
                    <a:pt x="1751" y="4"/>
                    <a:pt x="1735" y="0"/>
                    <a:pt x="1722" y="0"/>
                  </a:cubicBezTo>
                  <a:cubicBezTo>
                    <a:pt x="1684" y="0"/>
                    <a:pt x="1660" y="31"/>
                    <a:pt x="1635" y="80"/>
                  </a:cubicBezTo>
                  <a:lnTo>
                    <a:pt x="935" y="1748"/>
                  </a:lnTo>
                  <a:lnTo>
                    <a:pt x="201" y="80"/>
                  </a:lnTo>
                  <a:cubicBezTo>
                    <a:pt x="201" y="31"/>
                    <a:pt x="165" y="0"/>
                    <a:pt x="1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59"/>
            <p:cNvSpPr/>
            <p:nvPr/>
          </p:nvSpPr>
          <p:spPr>
            <a:xfrm>
              <a:off x="3253300" y="3546175"/>
              <a:ext cx="53425" cy="53525"/>
            </a:xfrm>
            <a:custGeom>
              <a:avLst/>
              <a:gdLst/>
              <a:ahLst/>
              <a:cxnLst/>
              <a:rect l="l" t="t" r="r" b="b"/>
              <a:pathLst>
                <a:path w="2137" h="2141" extrusionOk="0">
                  <a:moveTo>
                    <a:pt x="1069" y="281"/>
                  </a:moveTo>
                  <a:cubicBezTo>
                    <a:pt x="1419" y="281"/>
                    <a:pt x="1770" y="490"/>
                    <a:pt x="1870" y="907"/>
                  </a:cubicBezTo>
                  <a:lnTo>
                    <a:pt x="268" y="907"/>
                  </a:lnTo>
                  <a:cubicBezTo>
                    <a:pt x="369" y="490"/>
                    <a:pt x="719" y="281"/>
                    <a:pt x="1069" y="281"/>
                  </a:cubicBezTo>
                  <a:close/>
                  <a:moveTo>
                    <a:pt x="1083" y="1"/>
                  </a:moveTo>
                  <a:cubicBezTo>
                    <a:pt x="541" y="1"/>
                    <a:pt x="1" y="369"/>
                    <a:pt x="35" y="1073"/>
                  </a:cubicBezTo>
                  <a:cubicBezTo>
                    <a:pt x="35" y="1674"/>
                    <a:pt x="502" y="2141"/>
                    <a:pt x="1102" y="2141"/>
                  </a:cubicBezTo>
                  <a:cubicBezTo>
                    <a:pt x="1436" y="2141"/>
                    <a:pt x="1770" y="1941"/>
                    <a:pt x="1970" y="1674"/>
                  </a:cubicBezTo>
                  <a:cubicBezTo>
                    <a:pt x="1970" y="1607"/>
                    <a:pt x="1970" y="1540"/>
                    <a:pt x="1936" y="1507"/>
                  </a:cubicBezTo>
                  <a:cubicBezTo>
                    <a:pt x="1917" y="1497"/>
                    <a:pt x="1897" y="1493"/>
                    <a:pt x="1879" y="1493"/>
                  </a:cubicBezTo>
                  <a:cubicBezTo>
                    <a:pt x="1833" y="1493"/>
                    <a:pt x="1793" y="1517"/>
                    <a:pt x="1770" y="1540"/>
                  </a:cubicBezTo>
                  <a:cubicBezTo>
                    <a:pt x="1636" y="1774"/>
                    <a:pt x="1369" y="1941"/>
                    <a:pt x="1102" y="1941"/>
                  </a:cubicBezTo>
                  <a:cubicBezTo>
                    <a:pt x="635" y="1941"/>
                    <a:pt x="268" y="1574"/>
                    <a:pt x="268" y="1107"/>
                  </a:cubicBezTo>
                  <a:lnTo>
                    <a:pt x="2003" y="1107"/>
                  </a:lnTo>
                  <a:cubicBezTo>
                    <a:pt x="2070" y="1107"/>
                    <a:pt x="2103" y="1073"/>
                    <a:pt x="2136" y="1007"/>
                  </a:cubicBezTo>
                  <a:cubicBezTo>
                    <a:pt x="2104" y="327"/>
                    <a:pt x="1593" y="1"/>
                    <a:pt x="10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59"/>
            <p:cNvSpPr/>
            <p:nvPr/>
          </p:nvSpPr>
          <p:spPr>
            <a:xfrm>
              <a:off x="3351725" y="3546325"/>
              <a:ext cx="46725" cy="53375"/>
            </a:xfrm>
            <a:custGeom>
              <a:avLst/>
              <a:gdLst/>
              <a:ahLst/>
              <a:cxnLst/>
              <a:rect l="l" t="t" r="r" b="b"/>
              <a:pathLst>
                <a:path w="1869" h="2135" extrusionOk="0">
                  <a:moveTo>
                    <a:pt x="1135" y="0"/>
                  </a:moveTo>
                  <a:cubicBezTo>
                    <a:pt x="534" y="0"/>
                    <a:pt x="67" y="467"/>
                    <a:pt x="34" y="1067"/>
                  </a:cubicBezTo>
                  <a:cubicBezTo>
                    <a:pt x="67" y="1668"/>
                    <a:pt x="568" y="2135"/>
                    <a:pt x="1135" y="2135"/>
                  </a:cubicBezTo>
                  <a:cubicBezTo>
                    <a:pt x="1402" y="2135"/>
                    <a:pt x="1635" y="2035"/>
                    <a:pt x="1835" y="1901"/>
                  </a:cubicBezTo>
                  <a:cubicBezTo>
                    <a:pt x="1869" y="1868"/>
                    <a:pt x="1869" y="1768"/>
                    <a:pt x="1835" y="1735"/>
                  </a:cubicBezTo>
                  <a:cubicBezTo>
                    <a:pt x="1802" y="1718"/>
                    <a:pt x="1777" y="1710"/>
                    <a:pt x="1752" y="1710"/>
                  </a:cubicBezTo>
                  <a:cubicBezTo>
                    <a:pt x="1727" y="1710"/>
                    <a:pt x="1702" y="1718"/>
                    <a:pt x="1669" y="1735"/>
                  </a:cubicBezTo>
                  <a:cubicBezTo>
                    <a:pt x="1535" y="1868"/>
                    <a:pt x="1335" y="1935"/>
                    <a:pt x="1135" y="1935"/>
                  </a:cubicBezTo>
                  <a:cubicBezTo>
                    <a:pt x="1" y="1935"/>
                    <a:pt x="1" y="200"/>
                    <a:pt x="1135" y="200"/>
                  </a:cubicBezTo>
                  <a:cubicBezTo>
                    <a:pt x="1335" y="200"/>
                    <a:pt x="1535" y="267"/>
                    <a:pt x="1669" y="400"/>
                  </a:cubicBezTo>
                  <a:cubicBezTo>
                    <a:pt x="1696" y="414"/>
                    <a:pt x="1724" y="422"/>
                    <a:pt x="1749" y="422"/>
                  </a:cubicBezTo>
                  <a:cubicBezTo>
                    <a:pt x="1785" y="422"/>
                    <a:pt x="1816" y="406"/>
                    <a:pt x="1835" y="367"/>
                  </a:cubicBezTo>
                  <a:cubicBezTo>
                    <a:pt x="1869" y="334"/>
                    <a:pt x="1869" y="267"/>
                    <a:pt x="1835" y="234"/>
                  </a:cubicBezTo>
                  <a:cubicBezTo>
                    <a:pt x="1635" y="100"/>
                    <a:pt x="1402" y="0"/>
                    <a:pt x="11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59"/>
            <p:cNvSpPr/>
            <p:nvPr/>
          </p:nvSpPr>
          <p:spPr>
            <a:xfrm>
              <a:off x="3405100" y="3546325"/>
              <a:ext cx="58400" cy="53375"/>
            </a:xfrm>
            <a:custGeom>
              <a:avLst/>
              <a:gdLst/>
              <a:ahLst/>
              <a:cxnLst/>
              <a:rect l="l" t="t" r="r" b="b"/>
              <a:pathLst>
                <a:path w="2336" h="2135" extrusionOk="0">
                  <a:moveTo>
                    <a:pt x="1320" y="319"/>
                  </a:moveTo>
                  <a:cubicBezTo>
                    <a:pt x="1715" y="319"/>
                    <a:pt x="2092" y="606"/>
                    <a:pt x="2135" y="1067"/>
                  </a:cubicBezTo>
                  <a:cubicBezTo>
                    <a:pt x="2135" y="1534"/>
                    <a:pt x="1802" y="1901"/>
                    <a:pt x="1335" y="1935"/>
                  </a:cubicBezTo>
                  <a:cubicBezTo>
                    <a:pt x="634" y="1935"/>
                    <a:pt x="267" y="1101"/>
                    <a:pt x="734" y="567"/>
                  </a:cubicBezTo>
                  <a:cubicBezTo>
                    <a:pt x="905" y="396"/>
                    <a:pt x="1115" y="319"/>
                    <a:pt x="1320" y="319"/>
                  </a:cubicBezTo>
                  <a:close/>
                  <a:moveTo>
                    <a:pt x="1335" y="0"/>
                  </a:moveTo>
                  <a:cubicBezTo>
                    <a:pt x="1" y="100"/>
                    <a:pt x="1" y="2035"/>
                    <a:pt x="1335" y="2135"/>
                  </a:cubicBezTo>
                  <a:cubicBezTo>
                    <a:pt x="1635" y="2135"/>
                    <a:pt x="1935" y="1968"/>
                    <a:pt x="2135" y="1701"/>
                  </a:cubicBezTo>
                  <a:lnTo>
                    <a:pt x="2135" y="2035"/>
                  </a:lnTo>
                  <a:cubicBezTo>
                    <a:pt x="2135" y="2102"/>
                    <a:pt x="2169" y="2135"/>
                    <a:pt x="2236" y="2135"/>
                  </a:cubicBezTo>
                  <a:cubicBezTo>
                    <a:pt x="2302" y="2135"/>
                    <a:pt x="2336" y="2102"/>
                    <a:pt x="2336" y="2035"/>
                  </a:cubicBezTo>
                  <a:lnTo>
                    <a:pt x="2336" y="100"/>
                  </a:lnTo>
                  <a:cubicBezTo>
                    <a:pt x="2336" y="33"/>
                    <a:pt x="2302" y="0"/>
                    <a:pt x="2236" y="0"/>
                  </a:cubicBezTo>
                  <a:cubicBezTo>
                    <a:pt x="2169" y="0"/>
                    <a:pt x="2135" y="33"/>
                    <a:pt x="2135" y="100"/>
                  </a:cubicBezTo>
                  <a:lnTo>
                    <a:pt x="2135" y="434"/>
                  </a:lnTo>
                  <a:cubicBezTo>
                    <a:pt x="1935" y="167"/>
                    <a:pt x="1635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59"/>
            <p:cNvSpPr/>
            <p:nvPr/>
          </p:nvSpPr>
          <p:spPr>
            <a:xfrm>
              <a:off x="3486000" y="3546325"/>
              <a:ext cx="30050" cy="53375"/>
            </a:xfrm>
            <a:custGeom>
              <a:avLst/>
              <a:gdLst/>
              <a:ahLst/>
              <a:cxnLst/>
              <a:rect l="l" t="t" r="r" b="b"/>
              <a:pathLst>
                <a:path w="1202" h="2135" extrusionOk="0">
                  <a:moveTo>
                    <a:pt x="117" y="0"/>
                  </a:moveTo>
                  <a:cubicBezTo>
                    <a:pt x="59" y="0"/>
                    <a:pt x="0" y="33"/>
                    <a:pt x="0" y="100"/>
                  </a:cubicBezTo>
                  <a:lnTo>
                    <a:pt x="0" y="2035"/>
                  </a:lnTo>
                  <a:cubicBezTo>
                    <a:pt x="0" y="2102"/>
                    <a:pt x="50" y="2135"/>
                    <a:pt x="100" y="2135"/>
                  </a:cubicBezTo>
                  <a:cubicBezTo>
                    <a:pt x="150" y="2135"/>
                    <a:pt x="200" y="2102"/>
                    <a:pt x="200" y="2035"/>
                  </a:cubicBezTo>
                  <a:lnTo>
                    <a:pt x="200" y="1101"/>
                  </a:lnTo>
                  <a:cubicBezTo>
                    <a:pt x="200" y="1101"/>
                    <a:pt x="200" y="1067"/>
                    <a:pt x="200" y="1067"/>
                  </a:cubicBezTo>
                  <a:cubicBezTo>
                    <a:pt x="267" y="867"/>
                    <a:pt x="367" y="701"/>
                    <a:pt x="467" y="567"/>
                  </a:cubicBezTo>
                  <a:cubicBezTo>
                    <a:pt x="601" y="367"/>
                    <a:pt x="834" y="234"/>
                    <a:pt x="1101" y="234"/>
                  </a:cubicBezTo>
                  <a:cubicBezTo>
                    <a:pt x="1134" y="200"/>
                    <a:pt x="1201" y="167"/>
                    <a:pt x="1201" y="100"/>
                  </a:cubicBezTo>
                  <a:cubicBezTo>
                    <a:pt x="1201" y="67"/>
                    <a:pt x="1134" y="0"/>
                    <a:pt x="1101" y="0"/>
                  </a:cubicBezTo>
                  <a:cubicBezTo>
                    <a:pt x="734" y="33"/>
                    <a:pt x="434" y="234"/>
                    <a:pt x="267" y="534"/>
                  </a:cubicBezTo>
                  <a:cubicBezTo>
                    <a:pt x="234" y="534"/>
                    <a:pt x="234" y="567"/>
                    <a:pt x="234" y="600"/>
                  </a:cubicBezTo>
                  <a:lnTo>
                    <a:pt x="234" y="100"/>
                  </a:lnTo>
                  <a:cubicBezTo>
                    <a:pt x="234" y="33"/>
                    <a:pt x="175" y="0"/>
                    <a:pt x="1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59"/>
            <p:cNvSpPr/>
            <p:nvPr/>
          </p:nvSpPr>
          <p:spPr>
            <a:xfrm>
              <a:off x="3519350" y="3523800"/>
              <a:ext cx="60075" cy="75900"/>
            </a:xfrm>
            <a:custGeom>
              <a:avLst/>
              <a:gdLst/>
              <a:ahLst/>
              <a:cxnLst/>
              <a:rect l="l" t="t" r="r" b="b"/>
              <a:pathLst>
                <a:path w="2403" h="3036" extrusionOk="0">
                  <a:moveTo>
                    <a:pt x="1371" y="1138"/>
                  </a:moveTo>
                  <a:cubicBezTo>
                    <a:pt x="1771" y="1138"/>
                    <a:pt x="2170" y="1397"/>
                    <a:pt x="2202" y="1935"/>
                  </a:cubicBezTo>
                  <a:lnTo>
                    <a:pt x="2202" y="2002"/>
                  </a:lnTo>
                  <a:cubicBezTo>
                    <a:pt x="2170" y="2540"/>
                    <a:pt x="1771" y="2799"/>
                    <a:pt x="1371" y="2799"/>
                  </a:cubicBezTo>
                  <a:cubicBezTo>
                    <a:pt x="953" y="2799"/>
                    <a:pt x="534" y="2515"/>
                    <a:pt x="534" y="1968"/>
                  </a:cubicBezTo>
                  <a:cubicBezTo>
                    <a:pt x="534" y="1422"/>
                    <a:pt x="953" y="1138"/>
                    <a:pt x="1371" y="1138"/>
                  </a:cubicBezTo>
                  <a:close/>
                  <a:moveTo>
                    <a:pt x="2302" y="0"/>
                  </a:moveTo>
                  <a:cubicBezTo>
                    <a:pt x="2235" y="0"/>
                    <a:pt x="2202" y="34"/>
                    <a:pt x="2202" y="100"/>
                  </a:cubicBezTo>
                  <a:lnTo>
                    <a:pt x="2202" y="1335"/>
                  </a:lnTo>
                  <a:cubicBezTo>
                    <a:pt x="2002" y="1068"/>
                    <a:pt x="1668" y="901"/>
                    <a:pt x="1368" y="901"/>
                  </a:cubicBezTo>
                  <a:cubicBezTo>
                    <a:pt x="1" y="1001"/>
                    <a:pt x="1" y="2969"/>
                    <a:pt x="1368" y="3036"/>
                  </a:cubicBezTo>
                  <a:cubicBezTo>
                    <a:pt x="1668" y="3036"/>
                    <a:pt x="2002" y="2902"/>
                    <a:pt x="2202" y="2636"/>
                  </a:cubicBezTo>
                  <a:lnTo>
                    <a:pt x="2202" y="2936"/>
                  </a:lnTo>
                  <a:cubicBezTo>
                    <a:pt x="2202" y="3003"/>
                    <a:pt x="2235" y="3036"/>
                    <a:pt x="2302" y="3036"/>
                  </a:cubicBezTo>
                  <a:cubicBezTo>
                    <a:pt x="2369" y="3036"/>
                    <a:pt x="2402" y="3003"/>
                    <a:pt x="2402" y="2936"/>
                  </a:cubicBezTo>
                  <a:lnTo>
                    <a:pt x="2402" y="100"/>
                  </a:lnTo>
                  <a:cubicBezTo>
                    <a:pt x="2402" y="34"/>
                    <a:pt x="2369" y="0"/>
                    <a:pt x="23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59"/>
            <p:cNvSpPr/>
            <p:nvPr/>
          </p:nvSpPr>
          <p:spPr>
            <a:xfrm>
              <a:off x="3635675" y="3546650"/>
              <a:ext cx="43825" cy="53275"/>
            </a:xfrm>
            <a:custGeom>
              <a:avLst/>
              <a:gdLst/>
              <a:ahLst/>
              <a:cxnLst/>
              <a:rect l="l" t="t" r="r" b="b"/>
              <a:pathLst>
                <a:path w="1753" h="2131" extrusionOk="0">
                  <a:moveTo>
                    <a:pt x="885" y="0"/>
                  </a:moveTo>
                  <a:cubicBezTo>
                    <a:pt x="647" y="0"/>
                    <a:pt x="404" y="99"/>
                    <a:pt x="218" y="321"/>
                  </a:cubicBezTo>
                  <a:lnTo>
                    <a:pt x="218" y="120"/>
                  </a:lnTo>
                  <a:cubicBezTo>
                    <a:pt x="234" y="54"/>
                    <a:pt x="176" y="20"/>
                    <a:pt x="118" y="20"/>
                  </a:cubicBezTo>
                  <a:cubicBezTo>
                    <a:pt x="59" y="20"/>
                    <a:pt x="1" y="54"/>
                    <a:pt x="18" y="120"/>
                  </a:cubicBezTo>
                  <a:lnTo>
                    <a:pt x="18" y="2055"/>
                  </a:lnTo>
                  <a:cubicBezTo>
                    <a:pt x="18" y="2089"/>
                    <a:pt x="51" y="2122"/>
                    <a:pt x="84" y="2122"/>
                  </a:cubicBezTo>
                  <a:lnTo>
                    <a:pt x="118" y="2122"/>
                  </a:lnTo>
                  <a:cubicBezTo>
                    <a:pt x="151" y="2122"/>
                    <a:pt x="184" y="2122"/>
                    <a:pt x="184" y="2089"/>
                  </a:cubicBezTo>
                  <a:cubicBezTo>
                    <a:pt x="218" y="2055"/>
                    <a:pt x="218" y="2055"/>
                    <a:pt x="218" y="2022"/>
                  </a:cubicBezTo>
                  <a:lnTo>
                    <a:pt x="218" y="854"/>
                  </a:lnTo>
                  <a:cubicBezTo>
                    <a:pt x="218" y="487"/>
                    <a:pt x="518" y="221"/>
                    <a:pt x="885" y="221"/>
                  </a:cubicBezTo>
                  <a:cubicBezTo>
                    <a:pt x="904" y="219"/>
                    <a:pt x="922" y="218"/>
                    <a:pt x="940" y="218"/>
                  </a:cubicBezTo>
                  <a:cubicBezTo>
                    <a:pt x="1278" y="218"/>
                    <a:pt x="1519" y="506"/>
                    <a:pt x="1519" y="854"/>
                  </a:cubicBezTo>
                  <a:lnTo>
                    <a:pt x="1552" y="2022"/>
                  </a:lnTo>
                  <a:cubicBezTo>
                    <a:pt x="1552" y="2089"/>
                    <a:pt x="1585" y="2122"/>
                    <a:pt x="1652" y="2122"/>
                  </a:cubicBezTo>
                  <a:cubicBezTo>
                    <a:pt x="1664" y="2128"/>
                    <a:pt x="1675" y="2131"/>
                    <a:pt x="1685" y="2131"/>
                  </a:cubicBezTo>
                  <a:cubicBezTo>
                    <a:pt x="1730" y="2131"/>
                    <a:pt x="1752" y="2076"/>
                    <a:pt x="1752" y="2022"/>
                  </a:cubicBezTo>
                  <a:lnTo>
                    <a:pt x="1752" y="888"/>
                  </a:lnTo>
                  <a:cubicBezTo>
                    <a:pt x="1752" y="345"/>
                    <a:pt x="1328" y="0"/>
                    <a:pt x="8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59"/>
            <p:cNvSpPr/>
            <p:nvPr/>
          </p:nvSpPr>
          <p:spPr>
            <a:xfrm>
              <a:off x="3701150" y="3546325"/>
              <a:ext cx="44225" cy="53600"/>
            </a:xfrm>
            <a:custGeom>
              <a:avLst/>
              <a:gdLst/>
              <a:ahLst/>
              <a:cxnLst/>
              <a:rect l="l" t="t" r="r" b="b"/>
              <a:pathLst>
                <a:path w="1769" h="2144" extrusionOk="0">
                  <a:moveTo>
                    <a:pt x="134" y="0"/>
                  </a:moveTo>
                  <a:cubicBezTo>
                    <a:pt x="67" y="0"/>
                    <a:pt x="0" y="33"/>
                    <a:pt x="34" y="100"/>
                  </a:cubicBezTo>
                  <a:lnTo>
                    <a:pt x="34" y="1268"/>
                  </a:lnTo>
                  <a:cubicBezTo>
                    <a:pt x="34" y="1851"/>
                    <a:pt x="467" y="2143"/>
                    <a:pt x="901" y="2143"/>
                  </a:cubicBezTo>
                  <a:cubicBezTo>
                    <a:pt x="1335" y="2143"/>
                    <a:pt x="1768" y="1851"/>
                    <a:pt x="1768" y="1268"/>
                  </a:cubicBezTo>
                  <a:lnTo>
                    <a:pt x="1768" y="100"/>
                  </a:lnTo>
                  <a:cubicBezTo>
                    <a:pt x="1768" y="33"/>
                    <a:pt x="1702" y="0"/>
                    <a:pt x="1635" y="0"/>
                  </a:cubicBezTo>
                  <a:cubicBezTo>
                    <a:pt x="1602" y="0"/>
                    <a:pt x="1535" y="33"/>
                    <a:pt x="1535" y="100"/>
                  </a:cubicBezTo>
                  <a:lnTo>
                    <a:pt x="1535" y="1268"/>
                  </a:lnTo>
                  <a:cubicBezTo>
                    <a:pt x="1568" y="1735"/>
                    <a:pt x="1218" y="1968"/>
                    <a:pt x="872" y="1968"/>
                  </a:cubicBezTo>
                  <a:cubicBezTo>
                    <a:pt x="526" y="1968"/>
                    <a:pt x="184" y="1735"/>
                    <a:pt x="234" y="1268"/>
                  </a:cubicBezTo>
                  <a:lnTo>
                    <a:pt x="234" y="100"/>
                  </a:lnTo>
                  <a:cubicBezTo>
                    <a:pt x="234" y="33"/>
                    <a:pt x="167" y="0"/>
                    <a:pt x="1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59"/>
            <p:cNvSpPr/>
            <p:nvPr/>
          </p:nvSpPr>
          <p:spPr>
            <a:xfrm>
              <a:off x="3770375" y="3547975"/>
              <a:ext cx="81750" cy="53400"/>
            </a:xfrm>
            <a:custGeom>
              <a:avLst/>
              <a:gdLst/>
              <a:ahLst/>
              <a:cxnLst/>
              <a:rect l="l" t="t" r="r" b="b"/>
              <a:pathLst>
                <a:path w="3270" h="2136" extrusionOk="0">
                  <a:moveTo>
                    <a:pt x="100" y="1"/>
                  </a:moveTo>
                  <a:cubicBezTo>
                    <a:pt x="67" y="1"/>
                    <a:pt x="0" y="34"/>
                    <a:pt x="0" y="101"/>
                  </a:cubicBezTo>
                  <a:lnTo>
                    <a:pt x="0" y="2036"/>
                  </a:lnTo>
                  <a:cubicBezTo>
                    <a:pt x="33" y="2069"/>
                    <a:pt x="67" y="2102"/>
                    <a:pt x="100" y="2136"/>
                  </a:cubicBezTo>
                  <a:lnTo>
                    <a:pt x="167" y="2136"/>
                  </a:lnTo>
                  <a:cubicBezTo>
                    <a:pt x="200" y="2102"/>
                    <a:pt x="200" y="2069"/>
                    <a:pt x="200" y="2036"/>
                  </a:cubicBezTo>
                  <a:lnTo>
                    <a:pt x="200" y="868"/>
                  </a:lnTo>
                  <a:cubicBezTo>
                    <a:pt x="200" y="434"/>
                    <a:pt x="534" y="218"/>
                    <a:pt x="867" y="218"/>
                  </a:cubicBezTo>
                  <a:cubicBezTo>
                    <a:pt x="1201" y="218"/>
                    <a:pt x="1534" y="434"/>
                    <a:pt x="1534" y="868"/>
                  </a:cubicBezTo>
                  <a:lnTo>
                    <a:pt x="1534" y="2069"/>
                  </a:lnTo>
                  <a:lnTo>
                    <a:pt x="1635" y="2069"/>
                  </a:lnTo>
                  <a:cubicBezTo>
                    <a:pt x="1668" y="2036"/>
                    <a:pt x="1668" y="2036"/>
                    <a:pt x="1701" y="2002"/>
                  </a:cubicBezTo>
                  <a:lnTo>
                    <a:pt x="1701" y="801"/>
                  </a:lnTo>
                  <a:cubicBezTo>
                    <a:pt x="1701" y="434"/>
                    <a:pt x="2001" y="168"/>
                    <a:pt x="2335" y="134"/>
                  </a:cubicBezTo>
                  <a:cubicBezTo>
                    <a:pt x="2702" y="168"/>
                    <a:pt x="3002" y="434"/>
                    <a:pt x="3002" y="801"/>
                  </a:cubicBezTo>
                  <a:lnTo>
                    <a:pt x="3069" y="2036"/>
                  </a:lnTo>
                  <a:cubicBezTo>
                    <a:pt x="3069" y="2069"/>
                    <a:pt x="3102" y="2136"/>
                    <a:pt x="3169" y="2136"/>
                  </a:cubicBezTo>
                  <a:cubicBezTo>
                    <a:pt x="3202" y="2136"/>
                    <a:pt x="3269" y="2069"/>
                    <a:pt x="3269" y="2036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8"/>
                    <a:pt x="1635" y="434"/>
                  </a:cubicBezTo>
                  <a:cubicBezTo>
                    <a:pt x="1468" y="168"/>
                    <a:pt x="1201" y="1"/>
                    <a:pt x="867" y="1"/>
                  </a:cubicBezTo>
                  <a:cubicBezTo>
                    <a:pt x="600" y="1"/>
                    <a:pt x="367" y="101"/>
                    <a:pt x="200" y="301"/>
                  </a:cubicBezTo>
                  <a:lnTo>
                    <a:pt x="200" y="101"/>
                  </a:lnTo>
                  <a:cubicBezTo>
                    <a:pt x="200" y="34"/>
                    <a:pt x="167" y="1"/>
                    <a:pt x="1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59"/>
            <p:cNvSpPr/>
            <p:nvPr/>
          </p:nvSpPr>
          <p:spPr>
            <a:xfrm>
              <a:off x="3872925" y="3522975"/>
              <a:ext cx="59250" cy="76725"/>
            </a:xfrm>
            <a:custGeom>
              <a:avLst/>
              <a:gdLst/>
              <a:ahLst/>
              <a:cxnLst/>
              <a:rect l="l" t="t" r="r" b="b"/>
              <a:pathLst>
                <a:path w="2370" h="3069" extrusionOk="0">
                  <a:moveTo>
                    <a:pt x="1020" y="1130"/>
                  </a:moveTo>
                  <a:cubicBezTo>
                    <a:pt x="1442" y="1130"/>
                    <a:pt x="1869" y="1422"/>
                    <a:pt x="1869" y="1968"/>
                  </a:cubicBezTo>
                  <a:cubicBezTo>
                    <a:pt x="1869" y="2518"/>
                    <a:pt x="1435" y="2811"/>
                    <a:pt x="1010" y="2811"/>
                  </a:cubicBezTo>
                  <a:cubicBezTo>
                    <a:pt x="610" y="2811"/>
                    <a:pt x="217" y="2551"/>
                    <a:pt x="201" y="2001"/>
                  </a:cubicBezTo>
                  <a:lnTo>
                    <a:pt x="201" y="1968"/>
                  </a:lnTo>
                  <a:cubicBezTo>
                    <a:pt x="217" y="1397"/>
                    <a:pt x="616" y="1130"/>
                    <a:pt x="1020" y="1130"/>
                  </a:cubicBezTo>
                  <a:close/>
                  <a:moveTo>
                    <a:pt x="101" y="0"/>
                  </a:moveTo>
                  <a:cubicBezTo>
                    <a:pt x="34" y="0"/>
                    <a:pt x="1" y="67"/>
                    <a:pt x="1" y="100"/>
                  </a:cubicBezTo>
                  <a:lnTo>
                    <a:pt x="1" y="2035"/>
                  </a:lnTo>
                  <a:lnTo>
                    <a:pt x="1" y="2935"/>
                  </a:lnTo>
                  <a:cubicBezTo>
                    <a:pt x="1" y="3002"/>
                    <a:pt x="34" y="3036"/>
                    <a:pt x="101" y="3036"/>
                  </a:cubicBezTo>
                  <a:cubicBezTo>
                    <a:pt x="168" y="3036"/>
                    <a:pt x="201" y="3002"/>
                    <a:pt x="201" y="2935"/>
                  </a:cubicBezTo>
                  <a:lnTo>
                    <a:pt x="201" y="2635"/>
                  </a:lnTo>
                  <a:cubicBezTo>
                    <a:pt x="401" y="2902"/>
                    <a:pt x="735" y="3069"/>
                    <a:pt x="1035" y="3069"/>
                  </a:cubicBezTo>
                  <a:cubicBezTo>
                    <a:pt x="2369" y="2969"/>
                    <a:pt x="2369" y="1001"/>
                    <a:pt x="1035" y="934"/>
                  </a:cubicBezTo>
                  <a:cubicBezTo>
                    <a:pt x="1009" y="931"/>
                    <a:pt x="984" y="930"/>
                    <a:pt x="958" y="930"/>
                  </a:cubicBezTo>
                  <a:cubicBezTo>
                    <a:pt x="679" y="930"/>
                    <a:pt x="384" y="1090"/>
                    <a:pt x="201" y="1334"/>
                  </a:cubicBezTo>
                  <a:lnTo>
                    <a:pt x="201" y="100"/>
                  </a:lnTo>
                  <a:cubicBezTo>
                    <a:pt x="201" y="67"/>
                    <a:pt x="168" y="0"/>
                    <a:pt x="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59"/>
            <p:cNvSpPr/>
            <p:nvPr/>
          </p:nvSpPr>
          <p:spPr>
            <a:xfrm>
              <a:off x="3940475" y="3546500"/>
              <a:ext cx="51750" cy="53200"/>
            </a:xfrm>
            <a:custGeom>
              <a:avLst/>
              <a:gdLst/>
              <a:ahLst/>
              <a:cxnLst/>
              <a:rect l="l" t="t" r="r" b="b"/>
              <a:pathLst>
                <a:path w="2070" h="2128" extrusionOk="0">
                  <a:moveTo>
                    <a:pt x="1068" y="193"/>
                  </a:moveTo>
                  <a:cubicBezTo>
                    <a:pt x="1469" y="227"/>
                    <a:pt x="1802" y="493"/>
                    <a:pt x="1869" y="894"/>
                  </a:cubicBezTo>
                  <a:lnTo>
                    <a:pt x="234" y="894"/>
                  </a:lnTo>
                  <a:cubicBezTo>
                    <a:pt x="301" y="493"/>
                    <a:pt x="668" y="227"/>
                    <a:pt x="1068" y="193"/>
                  </a:cubicBezTo>
                  <a:close/>
                  <a:moveTo>
                    <a:pt x="1052" y="1"/>
                  </a:moveTo>
                  <a:cubicBezTo>
                    <a:pt x="526" y="1"/>
                    <a:pt x="0" y="360"/>
                    <a:pt x="34" y="1060"/>
                  </a:cubicBezTo>
                  <a:cubicBezTo>
                    <a:pt x="1" y="1661"/>
                    <a:pt x="468" y="2128"/>
                    <a:pt x="1068" y="2128"/>
                  </a:cubicBezTo>
                  <a:cubicBezTo>
                    <a:pt x="1402" y="2128"/>
                    <a:pt x="1735" y="1928"/>
                    <a:pt x="1936" y="1661"/>
                  </a:cubicBezTo>
                  <a:cubicBezTo>
                    <a:pt x="1969" y="1594"/>
                    <a:pt x="1936" y="1527"/>
                    <a:pt x="1902" y="1494"/>
                  </a:cubicBezTo>
                  <a:cubicBezTo>
                    <a:pt x="1883" y="1484"/>
                    <a:pt x="1863" y="1480"/>
                    <a:pt x="1844" y="1480"/>
                  </a:cubicBezTo>
                  <a:cubicBezTo>
                    <a:pt x="1799" y="1480"/>
                    <a:pt x="1759" y="1504"/>
                    <a:pt x="1735" y="1527"/>
                  </a:cubicBezTo>
                  <a:cubicBezTo>
                    <a:pt x="1602" y="1761"/>
                    <a:pt x="1335" y="1928"/>
                    <a:pt x="1068" y="1928"/>
                  </a:cubicBezTo>
                  <a:cubicBezTo>
                    <a:pt x="601" y="1928"/>
                    <a:pt x="234" y="1561"/>
                    <a:pt x="234" y="1094"/>
                  </a:cubicBezTo>
                  <a:lnTo>
                    <a:pt x="1969" y="1094"/>
                  </a:lnTo>
                  <a:cubicBezTo>
                    <a:pt x="2036" y="1094"/>
                    <a:pt x="2069" y="1060"/>
                    <a:pt x="2069" y="994"/>
                  </a:cubicBezTo>
                  <a:cubicBezTo>
                    <a:pt x="2053" y="327"/>
                    <a:pt x="1552" y="1"/>
                    <a:pt x="10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59"/>
            <p:cNvSpPr/>
            <p:nvPr/>
          </p:nvSpPr>
          <p:spPr>
            <a:xfrm>
              <a:off x="4008875" y="3546325"/>
              <a:ext cx="29200" cy="53375"/>
            </a:xfrm>
            <a:custGeom>
              <a:avLst/>
              <a:gdLst/>
              <a:ahLst/>
              <a:cxnLst/>
              <a:rect l="l" t="t" r="r" b="b"/>
              <a:pathLst>
                <a:path w="1168" h="2135" extrusionOk="0">
                  <a:moveTo>
                    <a:pt x="100" y="0"/>
                  </a:moveTo>
                  <a:cubicBezTo>
                    <a:pt x="34" y="0"/>
                    <a:pt x="0" y="67"/>
                    <a:pt x="0" y="100"/>
                  </a:cubicBezTo>
                  <a:lnTo>
                    <a:pt x="0" y="2035"/>
                  </a:lnTo>
                  <a:cubicBezTo>
                    <a:pt x="0" y="2102"/>
                    <a:pt x="34" y="2135"/>
                    <a:pt x="100" y="2135"/>
                  </a:cubicBezTo>
                  <a:cubicBezTo>
                    <a:pt x="167" y="2135"/>
                    <a:pt x="200" y="2102"/>
                    <a:pt x="200" y="2035"/>
                  </a:cubicBezTo>
                  <a:lnTo>
                    <a:pt x="200" y="1101"/>
                  </a:lnTo>
                  <a:cubicBezTo>
                    <a:pt x="200" y="1101"/>
                    <a:pt x="200" y="1067"/>
                    <a:pt x="200" y="1067"/>
                  </a:cubicBezTo>
                  <a:cubicBezTo>
                    <a:pt x="267" y="867"/>
                    <a:pt x="334" y="701"/>
                    <a:pt x="467" y="567"/>
                  </a:cubicBezTo>
                  <a:cubicBezTo>
                    <a:pt x="601" y="367"/>
                    <a:pt x="834" y="234"/>
                    <a:pt x="1068" y="234"/>
                  </a:cubicBezTo>
                  <a:cubicBezTo>
                    <a:pt x="1134" y="234"/>
                    <a:pt x="1168" y="167"/>
                    <a:pt x="1168" y="100"/>
                  </a:cubicBezTo>
                  <a:cubicBezTo>
                    <a:pt x="1168" y="67"/>
                    <a:pt x="1134" y="0"/>
                    <a:pt x="1068" y="0"/>
                  </a:cubicBezTo>
                  <a:cubicBezTo>
                    <a:pt x="734" y="33"/>
                    <a:pt x="400" y="234"/>
                    <a:pt x="234" y="534"/>
                  </a:cubicBezTo>
                  <a:cubicBezTo>
                    <a:pt x="234" y="534"/>
                    <a:pt x="200" y="567"/>
                    <a:pt x="200" y="600"/>
                  </a:cubicBezTo>
                  <a:lnTo>
                    <a:pt x="200" y="100"/>
                  </a:lnTo>
                  <a:cubicBezTo>
                    <a:pt x="200" y="67"/>
                    <a:pt x="167" y="0"/>
                    <a:pt x="1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59"/>
            <p:cNvSpPr/>
            <p:nvPr/>
          </p:nvSpPr>
          <p:spPr>
            <a:xfrm>
              <a:off x="4266550" y="3507125"/>
              <a:ext cx="253550" cy="112600"/>
            </a:xfrm>
            <a:custGeom>
              <a:avLst/>
              <a:gdLst/>
              <a:ahLst/>
              <a:cxnLst/>
              <a:rect l="l" t="t" r="r" b="b"/>
              <a:pathLst>
                <a:path w="10142" h="4504" extrusionOk="0">
                  <a:moveTo>
                    <a:pt x="2169" y="0"/>
                  </a:moveTo>
                  <a:cubicBezTo>
                    <a:pt x="968" y="0"/>
                    <a:pt x="1" y="968"/>
                    <a:pt x="1" y="2135"/>
                  </a:cubicBezTo>
                  <a:lnTo>
                    <a:pt x="1" y="2335"/>
                  </a:lnTo>
                  <a:cubicBezTo>
                    <a:pt x="1" y="3536"/>
                    <a:pt x="968" y="4503"/>
                    <a:pt x="2169" y="4503"/>
                  </a:cubicBezTo>
                  <a:lnTo>
                    <a:pt x="8006" y="4503"/>
                  </a:lnTo>
                  <a:cubicBezTo>
                    <a:pt x="9207" y="4503"/>
                    <a:pt x="10141" y="3536"/>
                    <a:pt x="10141" y="2335"/>
                  </a:cubicBezTo>
                  <a:lnTo>
                    <a:pt x="10141" y="2135"/>
                  </a:lnTo>
                  <a:cubicBezTo>
                    <a:pt x="10141" y="968"/>
                    <a:pt x="9207" y="0"/>
                    <a:pt x="800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59"/>
            <p:cNvSpPr/>
            <p:nvPr/>
          </p:nvSpPr>
          <p:spPr>
            <a:xfrm>
              <a:off x="4399975" y="3515450"/>
              <a:ext cx="111775" cy="95900"/>
            </a:xfrm>
            <a:custGeom>
              <a:avLst/>
              <a:gdLst/>
              <a:ahLst/>
              <a:cxnLst/>
              <a:rect l="l" t="t" r="r" b="b"/>
              <a:pathLst>
                <a:path w="4471" h="3836" extrusionOk="0">
                  <a:moveTo>
                    <a:pt x="2536" y="1"/>
                  </a:moveTo>
                  <a:cubicBezTo>
                    <a:pt x="835" y="1"/>
                    <a:pt x="1" y="2069"/>
                    <a:pt x="1202" y="3270"/>
                  </a:cubicBezTo>
                  <a:cubicBezTo>
                    <a:pt x="1592" y="3661"/>
                    <a:pt x="2075" y="3836"/>
                    <a:pt x="2549" y="3836"/>
                  </a:cubicBezTo>
                  <a:cubicBezTo>
                    <a:pt x="3530" y="3836"/>
                    <a:pt x="4471" y="3083"/>
                    <a:pt x="4471" y="1936"/>
                  </a:cubicBezTo>
                  <a:cubicBezTo>
                    <a:pt x="4471" y="868"/>
                    <a:pt x="3603" y="1"/>
                    <a:pt x="2536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9"/>
            <p:cNvSpPr/>
            <p:nvPr/>
          </p:nvSpPr>
          <p:spPr>
            <a:xfrm>
              <a:off x="3184950" y="3881550"/>
              <a:ext cx="1221725" cy="234375"/>
            </a:xfrm>
            <a:custGeom>
              <a:avLst/>
              <a:gdLst/>
              <a:ahLst/>
              <a:cxnLst/>
              <a:rect l="l" t="t" r="r" b="b"/>
              <a:pathLst>
                <a:path w="48869" h="9375" extrusionOk="0">
                  <a:moveTo>
                    <a:pt x="0" y="1"/>
                  </a:moveTo>
                  <a:lnTo>
                    <a:pt x="0" y="9374"/>
                  </a:lnTo>
                  <a:lnTo>
                    <a:pt x="48869" y="9374"/>
                  </a:lnTo>
                  <a:lnTo>
                    <a:pt x="48869" y="1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9"/>
            <p:cNvSpPr/>
            <p:nvPr/>
          </p:nvSpPr>
          <p:spPr>
            <a:xfrm>
              <a:off x="3290025" y="3952450"/>
              <a:ext cx="50900" cy="75900"/>
            </a:xfrm>
            <a:custGeom>
              <a:avLst/>
              <a:gdLst/>
              <a:ahLst/>
              <a:cxnLst/>
              <a:rect l="l" t="t" r="r" b="b"/>
              <a:pathLst>
                <a:path w="2036" h="3036" extrusionOk="0">
                  <a:moveTo>
                    <a:pt x="968" y="200"/>
                  </a:moveTo>
                  <a:cubicBezTo>
                    <a:pt x="1335" y="200"/>
                    <a:pt x="1635" y="500"/>
                    <a:pt x="1635" y="867"/>
                  </a:cubicBezTo>
                  <a:cubicBezTo>
                    <a:pt x="1635" y="1234"/>
                    <a:pt x="1335" y="1501"/>
                    <a:pt x="968" y="1534"/>
                  </a:cubicBezTo>
                  <a:lnTo>
                    <a:pt x="234" y="1534"/>
                  </a:lnTo>
                  <a:lnTo>
                    <a:pt x="234" y="200"/>
                  </a:lnTo>
                  <a:close/>
                  <a:moveTo>
                    <a:pt x="100" y="0"/>
                  </a:moveTo>
                  <a:cubicBezTo>
                    <a:pt x="67" y="0"/>
                    <a:pt x="0" y="33"/>
                    <a:pt x="0" y="100"/>
                  </a:cubicBezTo>
                  <a:lnTo>
                    <a:pt x="0" y="2935"/>
                  </a:lnTo>
                  <a:cubicBezTo>
                    <a:pt x="0" y="2969"/>
                    <a:pt x="67" y="3036"/>
                    <a:pt x="100" y="3036"/>
                  </a:cubicBezTo>
                  <a:cubicBezTo>
                    <a:pt x="167" y="3036"/>
                    <a:pt x="200" y="2969"/>
                    <a:pt x="200" y="2935"/>
                  </a:cubicBezTo>
                  <a:lnTo>
                    <a:pt x="200" y="1735"/>
                  </a:lnTo>
                  <a:lnTo>
                    <a:pt x="968" y="1735"/>
                  </a:lnTo>
                  <a:cubicBezTo>
                    <a:pt x="2035" y="1635"/>
                    <a:pt x="2035" y="67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59"/>
            <p:cNvSpPr/>
            <p:nvPr/>
          </p:nvSpPr>
          <p:spPr>
            <a:xfrm>
              <a:off x="3351725" y="3974950"/>
              <a:ext cx="30050" cy="53400"/>
            </a:xfrm>
            <a:custGeom>
              <a:avLst/>
              <a:gdLst/>
              <a:ahLst/>
              <a:cxnLst/>
              <a:rect l="l" t="t" r="r" b="b"/>
              <a:pathLst>
                <a:path w="1202" h="2136" extrusionOk="0">
                  <a:moveTo>
                    <a:pt x="134" y="1"/>
                  </a:moveTo>
                  <a:cubicBezTo>
                    <a:pt x="67" y="1"/>
                    <a:pt x="34" y="34"/>
                    <a:pt x="34" y="101"/>
                  </a:cubicBezTo>
                  <a:lnTo>
                    <a:pt x="34" y="2035"/>
                  </a:lnTo>
                  <a:cubicBezTo>
                    <a:pt x="1" y="2102"/>
                    <a:pt x="67" y="2136"/>
                    <a:pt x="134" y="2136"/>
                  </a:cubicBezTo>
                  <a:cubicBezTo>
                    <a:pt x="168" y="2136"/>
                    <a:pt x="234" y="2069"/>
                    <a:pt x="234" y="2035"/>
                  </a:cubicBezTo>
                  <a:lnTo>
                    <a:pt x="234" y="1101"/>
                  </a:lnTo>
                  <a:cubicBezTo>
                    <a:pt x="234" y="1068"/>
                    <a:pt x="234" y="1068"/>
                    <a:pt x="234" y="1068"/>
                  </a:cubicBezTo>
                  <a:cubicBezTo>
                    <a:pt x="301" y="868"/>
                    <a:pt x="368" y="701"/>
                    <a:pt x="501" y="568"/>
                  </a:cubicBezTo>
                  <a:cubicBezTo>
                    <a:pt x="635" y="334"/>
                    <a:pt x="835" y="234"/>
                    <a:pt x="1102" y="201"/>
                  </a:cubicBezTo>
                  <a:cubicBezTo>
                    <a:pt x="1168" y="201"/>
                    <a:pt x="1202" y="167"/>
                    <a:pt x="1202" y="101"/>
                  </a:cubicBezTo>
                  <a:cubicBezTo>
                    <a:pt x="1202" y="34"/>
                    <a:pt x="1168" y="1"/>
                    <a:pt x="1102" y="1"/>
                  </a:cubicBezTo>
                  <a:cubicBezTo>
                    <a:pt x="768" y="34"/>
                    <a:pt x="434" y="234"/>
                    <a:pt x="268" y="534"/>
                  </a:cubicBezTo>
                  <a:cubicBezTo>
                    <a:pt x="268" y="534"/>
                    <a:pt x="234" y="568"/>
                    <a:pt x="234" y="568"/>
                  </a:cubicBezTo>
                  <a:lnTo>
                    <a:pt x="234" y="101"/>
                  </a:lnTo>
                  <a:cubicBezTo>
                    <a:pt x="234" y="67"/>
                    <a:pt x="201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59"/>
            <p:cNvSpPr/>
            <p:nvPr/>
          </p:nvSpPr>
          <p:spPr>
            <a:xfrm>
              <a:off x="3395100" y="3974875"/>
              <a:ext cx="62100" cy="53525"/>
            </a:xfrm>
            <a:custGeom>
              <a:avLst/>
              <a:gdLst/>
              <a:ahLst/>
              <a:cxnLst/>
              <a:rect l="l" t="t" r="r" b="b"/>
              <a:pathLst>
                <a:path w="2484" h="2141" extrusionOk="0">
                  <a:moveTo>
                    <a:pt x="1075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6" y="1028"/>
                    <a:pt x="1784" y="1939"/>
                    <a:pt x="1041" y="1939"/>
                  </a:cubicBezTo>
                  <a:cubicBezTo>
                    <a:pt x="1028" y="1939"/>
                    <a:pt x="1014" y="1939"/>
                    <a:pt x="1001" y="1938"/>
                  </a:cubicBezTo>
                  <a:cubicBezTo>
                    <a:pt x="534" y="1905"/>
                    <a:pt x="167" y="1505"/>
                    <a:pt x="200" y="1071"/>
                  </a:cubicBezTo>
                  <a:cubicBezTo>
                    <a:pt x="200" y="537"/>
                    <a:pt x="630" y="196"/>
                    <a:pt x="1075" y="196"/>
                  </a:cubicBezTo>
                  <a:close/>
                  <a:moveTo>
                    <a:pt x="1080" y="1"/>
                  </a:moveTo>
                  <a:cubicBezTo>
                    <a:pt x="1054" y="1"/>
                    <a:pt x="1028" y="2"/>
                    <a:pt x="1001" y="4"/>
                  </a:cubicBezTo>
                  <a:cubicBezTo>
                    <a:pt x="434" y="37"/>
                    <a:pt x="0" y="504"/>
                    <a:pt x="0" y="1071"/>
                  </a:cubicBezTo>
                  <a:cubicBezTo>
                    <a:pt x="0" y="1718"/>
                    <a:pt x="522" y="2141"/>
                    <a:pt x="1068" y="2141"/>
                  </a:cubicBezTo>
                  <a:cubicBezTo>
                    <a:pt x="1338" y="2141"/>
                    <a:pt x="1614" y="2037"/>
                    <a:pt x="1835" y="1805"/>
                  </a:cubicBezTo>
                  <a:cubicBezTo>
                    <a:pt x="2484" y="1124"/>
                    <a:pt x="1997" y="1"/>
                    <a:pt x="10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59"/>
            <p:cNvSpPr/>
            <p:nvPr/>
          </p:nvSpPr>
          <p:spPr>
            <a:xfrm>
              <a:off x="3460150" y="3974925"/>
              <a:ext cx="46725" cy="52600"/>
            </a:xfrm>
            <a:custGeom>
              <a:avLst/>
              <a:gdLst/>
              <a:ahLst/>
              <a:cxnLst/>
              <a:rect l="l" t="t" r="r" b="b"/>
              <a:pathLst>
                <a:path w="1869" h="2104" extrusionOk="0">
                  <a:moveTo>
                    <a:pt x="1111" y="0"/>
                  </a:moveTo>
                  <a:cubicBezTo>
                    <a:pt x="536" y="0"/>
                    <a:pt x="67" y="488"/>
                    <a:pt x="67" y="1069"/>
                  </a:cubicBezTo>
                  <a:cubicBezTo>
                    <a:pt x="67" y="1636"/>
                    <a:pt x="567" y="2103"/>
                    <a:pt x="1168" y="2103"/>
                  </a:cubicBezTo>
                  <a:cubicBezTo>
                    <a:pt x="1401" y="2103"/>
                    <a:pt x="1635" y="2003"/>
                    <a:pt x="1835" y="1870"/>
                  </a:cubicBezTo>
                  <a:cubicBezTo>
                    <a:pt x="1868" y="1836"/>
                    <a:pt x="1868" y="1770"/>
                    <a:pt x="1835" y="1703"/>
                  </a:cubicBezTo>
                  <a:cubicBezTo>
                    <a:pt x="1818" y="1686"/>
                    <a:pt x="1793" y="1678"/>
                    <a:pt x="1768" y="1678"/>
                  </a:cubicBezTo>
                  <a:cubicBezTo>
                    <a:pt x="1743" y="1678"/>
                    <a:pt x="1718" y="1686"/>
                    <a:pt x="1701" y="1703"/>
                  </a:cubicBezTo>
                  <a:cubicBezTo>
                    <a:pt x="1535" y="1836"/>
                    <a:pt x="1334" y="1903"/>
                    <a:pt x="1134" y="1903"/>
                  </a:cubicBezTo>
                  <a:cubicBezTo>
                    <a:pt x="0" y="1903"/>
                    <a:pt x="0" y="168"/>
                    <a:pt x="1134" y="168"/>
                  </a:cubicBezTo>
                  <a:cubicBezTo>
                    <a:pt x="1334" y="168"/>
                    <a:pt x="1535" y="235"/>
                    <a:pt x="1701" y="369"/>
                  </a:cubicBezTo>
                  <a:cubicBezTo>
                    <a:pt x="1718" y="385"/>
                    <a:pt x="1743" y="394"/>
                    <a:pt x="1768" y="394"/>
                  </a:cubicBezTo>
                  <a:cubicBezTo>
                    <a:pt x="1793" y="394"/>
                    <a:pt x="1818" y="385"/>
                    <a:pt x="1835" y="369"/>
                  </a:cubicBezTo>
                  <a:cubicBezTo>
                    <a:pt x="1868" y="335"/>
                    <a:pt x="1868" y="269"/>
                    <a:pt x="1835" y="235"/>
                  </a:cubicBezTo>
                  <a:cubicBezTo>
                    <a:pt x="1635" y="68"/>
                    <a:pt x="1401" y="2"/>
                    <a:pt x="1168" y="2"/>
                  </a:cubicBezTo>
                  <a:cubicBezTo>
                    <a:pt x="1149" y="1"/>
                    <a:pt x="1130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59"/>
            <p:cNvSpPr/>
            <p:nvPr/>
          </p:nvSpPr>
          <p:spPr>
            <a:xfrm>
              <a:off x="3521850" y="3975650"/>
              <a:ext cx="51725" cy="51875"/>
            </a:xfrm>
            <a:custGeom>
              <a:avLst/>
              <a:gdLst/>
              <a:ahLst/>
              <a:cxnLst/>
              <a:rect l="l" t="t" r="r" b="b"/>
              <a:pathLst>
                <a:path w="2069" h="2075" extrusionOk="0">
                  <a:moveTo>
                    <a:pt x="1068" y="206"/>
                  </a:moveTo>
                  <a:cubicBezTo>
                    <a:pt x="1435" y="206"/>
                    <a:pt x="1769" y="473"/>
                    <a:pt x="1869" y="873"/>
                  </a:cubicBezTo>
                  <a:lnTo>
                    <a:pt x="234" y="873"/>
                  </a:lnTo>
                  <a:cubicBezTo>
                    <a:pt x="301" y="473"/>
                    <a:pt x="668" y="206"/>
                    <a:pt x="1068" y="206"/>
                  </a:cubicBezTo>
                  <a:close/>
                  <a:moveTo>
                    <a:pt x="1057" y="1"/>
                  </a:moveTo>
                  <a:cubicBezTo>
                    <a:pt x="541" y="1"/>
                    <a:pt x="18" y="352"/>
                    <a:pt x="1" y="1040"/>
                  </a:cubicBezTo>
                  <a:cubicBezTo>
                    <a:pt x="1" y="1607"/>
                    <a:pt x="468" y="2074"/>
                    <a:pt x="1068" y="2074"/>
                  </a:cubicBezTo>
                  <a:cubicBezTo>
                    <a:pt x="1402" y="2074"/>
                    <a:pt x="1735" y="1907"/>
                    <a:pt x="1935" y="1607"/>
                  </a:cubicBezTo>
                  <a:cubicBezTo>
                    <a:pt x="1935" y="1540"/>
                    <a:pt x="1935" y="1474"/>
                    <a:pt x="1902" y="1474"/>
                  </a:cubicBezTo>
                  <a:cubicBezTo>
                    <a:pt x="1874" y="1460"/>
                    <a:pt x="1847" y="1452"/>
                    <a:pt x="1821" y="1452"/>
                  </a:cubicBezTo>
                  <a:cubicBezTo>
                    <a:pt x="1786" y="1452"/>
                    <a:pt x="1755" y="1468"/>
                    <a:pt x="1735" y="1507"/>
                  </a:cubicBezTo>
                  <a:cubicBezTo>
                    <a:pt x="1602" y="1741"/>
                    <a:pt x="1335" y="1874"/>
                    <a:pt x="1068" y="1874"/>
                  </a:cubicBezTo>
                  <a:cubicBezTo>
                    <a:pt x="601" y="1874"/>
                    <a:pt x="234" y="1507"/>
                    <a:pt x="234" y="1040"/>
                  </a:cubicBezTo>
                  <a:lnTo>
                    <a:pt x="1969" y="1040"/>
                  </a:lnTo>
                  <a:cubicBezTo>
                    <a:pt x="2035" y="1040"/>
                    <a:pt x="2069" y="1007"/>
                    <a:pt x="2069" y="940"/>
                  </a:cubicBezTo>
                  <a:cubicBezTo>
                    <a:pt x="2020" y="310"/>
                    <a:pt x="1542" y="1"/>
                    <a:pt x="10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59"/>
            <p:cNvSpPr/>
            <p:nvPr/>
          </p:nvSpPr>
          <p:spPr>
            <a:xfrm>
              <a:off x="3588150" y="3974400"/>
              <a:ext cx="52150" cy="53125"/>
            </a:xfrm>
            <a:custGeom>
              <a:avLst/>
              <a:gdLst/>
              <a:ahLst/>
              <a:cxnLst/>
              <a:rect l="l" t="t" r="r" b="b"/>
              <a:pathLst>
                <a:path w="2086" h="2125" extrusionOk="0">
                  <a:moveTo>
                    <a:pt x="1051" y="223"/>
                  </a:moveTo>
                  <a:cubicBezTo>
                    <a:pt x="1452" y="223"/>
                    <a:pt x="1785" y="523"/>
                    <a:pt x="1852" y="923"/>
                  </a:cubicBezTo>
                  <a:lnTo>
                    <a:pt x="251" y="923"/>
                  </a:lnTo>
                  <a:cubicBezTo>
                    <a:pt x="284" y="523"/>
                    <a:pt x="651" y="223"/>
                    <a:pt x="1051" y="223"/>
                  </a:cubicBezTo>
                  <a:close/>
                  <a:moveTo>
                    <a:pt x="1060" y="1"/>
                  </a:moveTo>
                  <a:cubicBezTo>
                    <a:pt x="531" y="1"/>
                    <a:pt x="0" y="369"/>
                    <a:pt x="17" y="1090"/>
                  </a:cubicBezTo>
                  <a:cubicBezTo>
                    <a:pt x="17" y="1657"/>
                    <a:pt x="484" y="2124"/>
                    <a:pt x="1051" y="2124"/>
                  </a:cubicBezTo>
                  <a:cubicBezTo>
                    <a:pt x="1418" y="2124"/>
                    <a:pt x="1752" y="1957"/>
                    <a:pt x="1919" y="1657"/>
                  </a:cubicBezTo>
                  <a:cubicBezTo>
                    <a:pt x="1952" y="1590"/>
                    <a:pt x="1919" y="1524"/>
                    <a:pt x="1885" y="1524"/>
                  </a:cubicBezTo>
                  <a:cubicBezTo>
                    <a:pt x="1871" y="1510"/>
                    <a:pt x="1852" y="1502"/>
                    <a:pt x="1831" y="1502"/>
                  </a:cubicBezTo>
                  <a:cubicBezTo>
                    <a:pt x="1802" y="1502"/>
                    <a:pt x="1771" y="1518"/>
                    <a:pt x="1752" y="1557"/>
                  </a:cubicBezTo>
                  <a:cubicBezTo>
                    <a:pt x="1618" y="1791"/>
                    <a:pt x="1351" y="1924"/>
                    <a:pt x="1051" y="1924"/>
                  </a:cubicBezTo>
                  <a:cubicBezTo>
                    <a:pt x="584" y="1924"/>
                    <a:pt x="217" y="1557"/>
                    <a:pt x="217" y="1090"/>
                  </a:cubicBezTo>
                  <a:lnTo>
                    <a:pt x="1985" y="1090"/>
                  </a:lnTo>
                  <a:cubicBezTo>
                    <a:pt x="2019" y="1090"/>
                    <a:pt x="2085" y="1057"/>
                    <a:pt x="2085" y="990"/>
                  </a:cubicBezTo>
                  <a:cubicBezTo>
                    <a:pt x="2053" y="327"/>
                    <a:pt x="1558" y="1"/>
                    <a:pt x="1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59"/>
            <p:cNvSpPr/>
            <p:nvPr/>
          </p:nvSpPr>
          <p:spPr>
            <a:xfrm>
              <a:off x="3646950" y="3952450"/>
              <a:ext cx="60050" cy="75900"/>
            </a:xfrm>
            <a:custGeom>
              <a:avLst/>
              <a:gdLst/>
              <a:ahLst/>
              <a:cxnLst/>
              <a:rect l="l" t="t" r="r" b="b"/>
              <a:pathLst>
                <a:path w="2402" h="3036" extrusionOk="0">
                  <a:moveTo>
                    <a:pt x="1359" y="1158"/>
                  </a:moveTo>
                  <a:cubicBezTo>
                    <a:pt x="1760" y="1158"/>
                    <a:pt x="2152" y="1418"/>
                    <a:pt x="2168" y="1968"/>
                  </a:cubicBezTo>
                  <a:lnTo>
                    <a:pt x="2168" y="2001"/>
                  </a:lnTo>
                  <a:lnTo>
                    <a:pt x="2168" y="2035"/>
                  </a:lnTo>
                  <a:cubicBezTo>
                    <a:pt x="2152" y="2573"/>
                    <a:pt x="1754" y="2832"/>
                    <a:pt x="1351" y="2832"/>
                  </a:cubicBezTo>
                  <a:cubicBezTo>
                    <a:pt x="928" y="2832"/>
                    <a:pt x="501" y="2547"/>
                    <a:pt x="501" y="2001"/>
                  </a:cubicBezTo>
                  <a:cubicBezTo>
                    <a:pt x="501" y="1452"/>
                    <a:pt x="934" y="1158"/>
                    <a:pt x="1359" y="1158"/>
                  </a:cubicBezTo>
                  <a:close/>
                  <a:moveTo>
                    <a:pt x="2268" y="0"/>
                  </a:moveTo>
                  <a:cubicBezTo>
                    <a:pt x="2235" y="0"/>
                    <a:pt x="2168" y="33"/>
                    <a:pt x="2168" y="100"/>
                  </a:cubicBezTo>
                  <a:lnTo>
                    <a:pt x="2168" y="1334"/>
                  </a:lnTo>
                  <a:cubicBezTo>
                    <a:pt x="1968" y="1067"/>
                    <a:pt x="1668" y="901"/>
                    <a:pt x="1334" y="901"/>
                  </a:cubicBezTo>
                  <a:cubicBezTo>
                    <a:pt x="0" y="1001"/>
                    <a:pt x="0" y="2935"/>
                    <a:pt x="1334" y="3036"/>
                  </a:cubicBezTo>
                  <a:cubicBezTo>
                    <a:pt x="1668" y="3036"/>
                    <a:pt x="1968" y="2869"/>
                    <a:pt x="2168" y="2635"/>
                  </a:cubicBezTo>
                  <a:lnTo>
                    <a:pt x="2168" y="2935"/>
                  </a:lnTo>
                  <a:cubicBezTo>
                    <a:pt x="2168" y="3002"/>
                    <a:pt x="2235" y="3036"/>
                    <a:pt x="2268" y="3036"/>
                  </a:cubicBezTo>
                  <a:cubicBezTo>
                    <a:pt x="2335" y="3036"/>
                    <a:pt x="2369" y="3002"/>
                    <a:pt x="2369" y="2935"/>
                  </a:cubicBezTo>
                  <a:lnTo>
                    <a:pt x="2369" y="100"/>
                  </a:lnTo>
                  <a:cubicBezTo>
                    <a:pt x="2402" y="33"/>
                    <a:pt x="2335" y="0"/>
                    <a:pt x="2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59"/>
            <p:cNvSpPr/>
            <p:nvPr/>
          </p:nvSpPr>
          <p:spPr>
            <a:xfrm>
              <a:off x="3757850" y="3952450"/>
              <a:ext cx="24225" cy="75900"/>
            </a:xfrm>
            <a:custGeom>
              <a:avLst/>
              <a:gdLst/>
              <a:ahLst/>
              <a:cxnLst/>
              <a:rect l="l" t="t" r="r" b="b"/>
              <a:pathLst>
                <a:path w="969" h="3036" extrusionOk="0">
                  <a:moveTo>
                    <a:pt x="468" y="0"/>
                  </a:moveTo>
                  <a:cubicBezTo>
                    <a:pt x="401" y="0"/>
                    <a:pt x="368" y="67"/>
                    <a:pt x="368" y="133"/>
                  </a:cubicBezTo>
                  <a:lnTo>
                    <a:pt x="368" y="901"/>
                  </a:lnTo>
                  <a:lnTo>
                    <a:pt x="101" y="901"/>
                  </a:lnTo>
                  <a:cubicBezTo>
                    <a:pt x="1" y="901"/>
                    <a:pt x="1" y="967"/>
                    <a:pt x="1" y="1001"/>
                  </a:cubicBezTo>
                  <a:cubicBezTo>
                    <a:pt x="1" y="1067"/>
                    <a:pt x="1" y="1134"/>
                    <a:pt x="101" y="1134"/>
                  </a:cubicBezTo>
                  <a:lnTo>
                    <a:pt x="368" y="1134"/>
                  </a:lnTo>
                  <a:lnTo>
                    <a:pt x="368" y="2669"/>
                  </a:lnTo>
                  <a:cubicBezTo>
                    <a:pt x="368" y="2869"/>
                    <a:pt x="534" y="3036"/>
                    <a:pt x="735" y="3036"/>
                  </a:cubicBezTo>
                  <a:cubicBezTo>
                    <a:pt x="801" y="3036"/>
                    <a:pt x="835" y="2969"/>
                    <a:pt x="835" y="2935"/>
                  </a:cubicBezTo>
                  <a:cubicBezTo>
                    <a:pt x="835" y="2869"/>
                    <a:pt x="801" y="2835"/>
                    <a:pt x="735" y="2835"/>
                  </a:cubicBezTo>
                  <a:cubicBezTo>
                    <a:pt x="634" y="2802"/>
                    <a:pt x="568" y="2735"/>
                    <a:pt x="568" y="2669"/>
                  </a:cubicBezTo>
                  <a:lnTo>
                    <a:pt x="568" y="1101"/>
                  </a:lnTo>
                  <a:lnTo>
                    <a:pt x="868" y="1101"/>
                  </a:lnTo>
                  <a:cubicBezTo>
                    <a:pt x="901" y="1101"/>
                    <a:pt x="968" y="1067"/>
                    <a:pt x="968" y="1001"/>
                  </a:cubicBezTo>
                  <a:cubicBezTo>
                    <a:pt x="935" y="967"/>
                    <a:pt x="901" y="901"/>
                    <a:pt x="868" y="901"/>
                  </a:cubicBezTo>
                  <a:lnTo>
                    <a:pt x="568" y="901"/>
                  </a:lnTo>
                  <a:lnTo>
                    <a:pt x="568" y="133"/>
                  </a:lnTo>
                  <a:cubicBezTo>
                    <a:pt x="568" y="67"/>
                    <a:pt x="534" y="0"/>
                    <a:pt x="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9"/>
            <p:cNvSpPr/>
            <p:nvPr/>
          </p:nvSpPr>
          <p:spPr>
            <a:xfrm>
              <a:off x="3802050" y="3974875"/>
              <a:ext cx="62125" cy="53525"/>
            </a:xfrm>
            <a:custGeom>
              <a:avLst/>
              <a:gdLst/>
              <a:ahLst/>
              <a:cxnLst/>
              <a:rect l="l" t="t" r="r" b="b"/>
              <a:pathLst>
                <a:path w="2485" h="2141" extrusionOk="0">
                  <a:moveTo>
                    <a:pt x="1077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6" y="1028"/>
                    <a:pt x="1817" y="1939"/>
                    <a:pt x="1075" y="1939"/>
                  </a:cubicBezTo>
                  <a:cubicBezTo>
                    <a:pt x="1061" y="1939"/>
                    <a:pt x="1048" y="1939"/>
                    <a:pt x="1035" y="1938"/>
                  </a:cubicBezTo>
                  <a:cubicBezTo>
                    <a:pt x="568" y="1905"/>
                    <a:pt x="201" y="1538"/>
                    <a:pt x="234" y="1071"/>
                  </a:cubicBezTo>
                  <a:cubicBezTo>
                    <a:pt x="212" y="537"/>
                    <a:pt x="634" y="196"/>
                    <a:pt x="1077" y="196"/>
                  </a:cubicBezTo>
                  <a:close/>
                  <a:moveTo>
                    <a:pt x="1111" y="1"/>
                  </a:moveTo>
                  <a:cubicBezTo>
                    <a:pt x="1086" y="1"/>
                    <a:pt x="1060" y="2"/>
                    <a:pt x="1035" y="4"/>
                  </a:cubicBezTo>
                  <a:cubicBezTo>
                    <a:pt x="434" y="37"/>
                    <a:pt x="1" y="504"/>
                    <a:pt x="1" y="1071"/>
                  </a:cubicBezTo>
                  <a:cubicBezTo>
                    <a:pt x="1" y="1718"/>
                    <a:pt x="537" y="2141"/>
                    <a:pt x="1083" y="2141"/>
                  </a:cubicBezTo>
                  <a:cubicBezTo>
                    <a:pt x="1353" y="2141"/>
                    <a:pt x="1625" y="2037"/>
                    <a:pt x="1835" y="1805"/>
                  </a:cubicBezTo>
                  <a:cubicBezTo>
                    <a:pt x="2484" y="1124"/>
                    <a:pt x="1997" y="1"/>
                    <a:pt x="1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9"/>
            <p:cNvSpPr/>
            <p:nvPr/>
          </p:nvSpPr>
          <p:spPr>
            <a:xfrm>
              <a:off x="3900450" y="3974925"/>
              <a:ext cx="46725" cy="52600"/>
            </a:xfrm>
            <a:custGeom>
              <a:avLst/>
              <a:gdLst/>
              <a:ahLst/>
              <a:cxnLst/>
              <a:rect l="l" t="t" r="r" b="b"/>
              <a:pathLst>
                <a:path w="1869" h="2104" extrusionOk="0">
                  <a:moveTo>
                    <a:pt x="1112" y="0"/>
                  </a:moveTo>
                  <a:cubicBezTo>
                    <a:pt x="537" y="0"/>
                    <a:pt x="67" y="488"/>
                    <a:pt x="67" y="1069"/>
                  </a:cubicBezTo>
                  <a:cubicBezTo>
                    <a:pt x="67" y="1636"/>
                    <a:pt x="568" y="2103"/>
                    <a:pt x="1135" y="2103"/>
                  </a:cubicBezTo>
                  <a:cubicBezTo>
                    <a:pt x="1368" y="2103"/>
                    <a:pt x="1602" y="2003"/>
                    <a:pt x="1802" y="1870"/>
                  </a:cubicBezTo>
                  <a:cubicBezTo>
                    <a:pt x="1869" y="1836"/>
                    <a:pt x="1869" y="1770"/>
                    <a:pt x="1835" y="1703"/>
                  </a:cubicBezTo>
                  <a:cubicBezTo>
                    <a:pt x="1819" y="1686"/>
                    <a:pt x="1794" y="1678"/>
                    <a:pt x="1769" y="1678"/>
                  </a:cubicBezTo>
                  <a:cubicBezTo>
                    <a:pt x="1744" y="1678"/>
                    <a:pt x="1719" y="1686"/>
                    <a:pt x="1702" y="1703"/>
                  </a:cubicBezTo>
                  <a:cubicBezTo>
                    <a:pt x="1535" y="1836"/>
                    <a:pt x="1335" y="1903"/>
                    <a:pt x="1135" y="1903"/>
                  </a:cubicBezTo>
                  <a:cubicBezTo>
                    <a:pt x="1" y="1903"/>
                    <a:pt x="1" y="168"/>
                    <a:pt x="1135" y="168"/>
                  </a:cubicBezTo>
                  <a:cubicBezTo>
                    <a:pt x="1335" y="168"/>
                    <a:pt x="1535" y="235"/>
                    <a:pt x="1702" y="369"/>
                  </a:cubicBezTo>
                  <a:cubicBezTo>
                    <a:pt x="1719" y="385"/>
                    <a:pt x="1744" y="394"/>
                    <a:pt x="1769" y="394"/>
                  </a:cubicBezTo>
                  <a:cubicBezTo>
                    <a:pt x="1794" y="394"/>
                    <a:pt x="1819" y="385"/>
                    <a:pt x="1835" y="369"/>
                  </a:cubicBezTo>
                  <a:cubicBezTo>
                    <a:pt x="1869" y="335"/>
                    <a:pt x="1869" y="269"/>
                    <a:pt x="1835" y="235"/>
                  </a:cubicBezTo>
                  <a:cubicBezTo>
                    <a:pt x="1635" y="68"/>
                    <a:pt x="1402" y="2"/>
                    <a:pt x="1168" y="2"/>
                  </a:cubicBezTo>
                  <a:cubicBezTo>
                    <a:pt x="1149" y="1"/>
                    <a:pt x="1130" y="0"/>
                    <a:pt x="1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9"/>
            <p:cNvSpPr/>
            <p:nvPr/>
          </p:nvSpPr>
          <p:spPr>
            <a:xfrm>
              <a:off x="3963825" y="3974875"/>
              <a:ext cx="62125" cy="53525"/>
            </a:xfrm>
            <a:custGeom>
              <a:avLst/>
              <a:gdLst/>
              <a:ahLst/>
              <a:cxnLst/>
              <a:rect l="l" t="t" r="r" b="b"/>
              <a:pathLst>
                <a:path w="2485" h="2141" extrusionOk="0">
                  <a:moveTo>
                    <a:pt x="1076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7" y="1028"/>
                    <a:pt x="1817" y="1939"/>
                    <a:pt x="1043" y="1939"/>
                  </a:cubicBezTo>
                  <a:cubicBezTo>
                    <a:pt x="1029" y="1939"/>
                    <a:pt x="1016" y="1939"/>
                    <a:pt x="1002" y="1938"/>
                  </a:cubicBezTo>
                  <a:cubicBezTo>
                    <a:pt x="568" y="1905"/>
                    <a:pt x="201" y="1538"/>
                    <a:pt x="201" y="1071"/>
                  </a:cubicBezTo>
                  <a:cubicBezTo>
                    <a:pt x="201" y="537"/>
                    <a:pt x="631" y="196"/>
                    <a:pt x="1076" y="196"/>
                  </a:cubicBezTo>
                  <a:close/>
                  <a:moveTo>
                    <a:pt x="1081" y="1"/>
                  </a:moveTo>
                  <a:cubicBezTo>
                    <a:pt x="1055" y="1"/>
                    <a:pt x="1028" y="2"/>
                    <a:pt x="1002" y="4"/>
                  </a:cubicBezTo>
                  <a:cubicBezTo>
                    <a:pt x="435" y="37"/>
                    <a:pt x="1" y="504"/>
                    <a:pt x="1" y="1071"/>
                  </a:cubicBezTo>
                  <a:cubicBezTo>
                    <a:pt x="1" y="1718"/>
                    <a:pt x="523" y="2141"/>
                    <a:pt x="1068" y="2141"/>
                  </a:cubicBezTo>
                  <a:cubicBezTo>
                    <a:pt x="1338" y="2141"/>
                    <a:pt x="1614" y="2037"/>
                    <a:pt x="1836" y="1805"/>
                  </a:cubicBezTo>
                  <a:cubicBezTo>
                    <a:pt x="2484" y="1124"/>
                    <a:pt x="1997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9"/>
            <p:cNvSpPr/>
            <p:nvPr/>
          </p:nvSpPr>
          <p:spPr>
            <a:xfrm>
              <a:off x="4033875" y="3975800"/>
              <a:ext cx="43400" cy="53175"/>
            </a:xfrm>
            <a:custGeom>
              <a:avLst/>
              <a:gdLst/>
              <a:ahLst/>
              <a:cxnLst/>
              <a:rect l="l" t="t" r="r" b="b"/>
              <a:pathLst>
                <a:path w="1736" h="2127" extrusionOk="0">
                  <a:moveTo>
                    <a:pt x="134" y="0"/>
                  </a:moveTo>
                  <a:cubicBezTo>
                    <a:pt x="68" y="0"/>
                    <a:pt x="1" y="33"/>
                    <a:pt x="1" y="100"/>
                  </a:cubicBezTo>
                  <a:lnTo>
                    <a:pt x="1" y="2035"/>
                  </a:lnTo>
                  <a:cubicBezTo>
                    <a:pt x="34" y="2068"/>
                    <a:pt x="68" y="2102"/>
                    <a:pt x="101" y="2102"/>
                  </a:cubicBezTo>
                  <a:lnTo>
                    <a:pt x="134" y="2102"/>
                  </a:lnTo>
                  <a:cubicBezTo>
                    <a:pt x="168" y="2102"/>
                    <a:pt x="168" y="2068"/>
                    <a:pt x="201" y="2068"/>
                  </a:cubicBezTo>
                  <a:cubicBezTo>
                    <a:pt x="201" y="2035"/>
                    <a:pt x="234" y="2035"/>
                    <a:pt x="234" y="2001"/>
                  </a:cubicBezTo>
                  <a:lnTo>
                    <a:pt x="234" y="834"/>
                  </a:lnTo>
                  <a:cubicBezTo>
                    <a:pt x="234" y="467"/>
                    <a:pt x="535" y="200"/>
                    <a:pt x="902" y="167"/>
                  </a:cubicBezTo>
                  <a:cubicBezTo>
                    <a:pt x="1235" y="167"/>
                    <a:pt x="1535" y="467"/>
                    <a:pt x="1535" y="834"/>
                  </a:cubicBezTo>
                  <a:lnTo>
                    <a:pt x="1535" y="2001"/>
                  </a:lnTo>
                  <a:cubicBezTo>
                    <a:pt x="1535" y="2085"/>
                    <a:pt x="1585" y="2127"/>
                    <a:pt x="1635" y="2127"/>
                  </a:cubicBezTo>
                  <a:cubicBezTo>
                    <a:pt x="1685" y="2127"/>
                    <a:pt x="1735" y="2085"/>
                    <a:pt x="1735" y="2001"/>
                  </a:cubicBezTo>
                  <a:lnTo>
                    <a:pt x="1735" y="867"/>
                  </a:lnTo>
                  <a:cubicBezTo>
                    <a:pt x="1735" y="367"/>
                    <a:pt x="1369" y="0"/>
                    <a:pt x="868" y="0"/>
                  </a:cubicBezTo>
                  <a:cubicBezTo>
                    <a:pt x="635" y="0"/>
                    <a:pt x="401" y="100"/>
                    <a:pt x="234" y="300"/>
                  </a:cubicBezTo>
                  <a:lnTo>
                    <a:pt x="234" y="100"/>
                  </a:lnTo>
                  <a:cubicBezTo>
                    <a:pt x="234" y="33"/>
                    <a:pt x="168" y="0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9"/>
            <p:cNvSpPr/>
            <p:nvPr/>
          </p:nvSpPr>
          <p:spPr>
            <a:xfrm>
              <a:off x="4098100" y="3952225"/>
              <a:ext cx="26700" cy="76125"/>
            </a:xfrm>
            <a:custGeom>
              <a:avLst/>
              <a:gdLst/>
              <a:ahLst/>
              <a:cxnLst/>
              <a:rect l="l" t="t" r="r" b="b"/>
              <a:pathLst>
                <a:path w="1068" h="3045" extrusionOk="0">
                  <a:moveTo>
                    <a:pt x="971" y="0"/>
                  </a:moveTo>
                  <a:cubicBezTo>
                    <a:pt x="959" y="0"/>
                    <a:pt x="947" y="3"/>
                    <a:pt x="934" y="9"/>
                  </a:cubicBezTo>
                  <a:cubicBezTo>
                    <a:pt x="911" y="3"/>
                    <a:pt x="886" y="0"/>
                    <a:pt x="861" y="0"/>
                  </a:cubicBezTo>
                  <a:cubicBezTo>
                    <a:pt x="744" y="0"/>
                    <a:pt x="616" y="60"/>
                    <a:pt x="534" y="142"/>
                  </a:cubicBezTo>
                  <a:cubicBezTo>
                    <a:pt x="434" y="309"/>
                    <a:pt x="367" y="476"/>
                    <a:pt x="401" y="643"/>
                  </a:cubicBezTo>
                  <a:lnTo>
                    <a:pt x="401" y="876"/>
                  </a:lnTo>
                  <a:lnTo>
                    <a:pt x="100" y="876"/>
                  </a:lnTo>
                  <a:cubicBezTo>
                    <a:pt x="34" y="876"/>
                    <a:pt x="0" y="910"/>
                    <a:pt x="0" y="976"/>
                  </a:cubicBezTo>
                  <a:cubicBezTo>
                    <a:pt x="0" y="1043"/>
                    <a:pt x="34" y="1076"/>
                    <a:pt x="100" y="1076"/>
                  </a:cubicBezTo>
                  <a:lnTo>
                    <a:pt x="401" y="1076"/>
                  </a:lnTo>
                  <a:lnTo>
                    <a:pt x="401" y="2944"/>
                  </a:lnTo>
                  <a:cubicBezTo>
                    <a:pt x="401" y="3011"/>
                    <a:pt x="434" y="3045"/>
                    <a:pt x="501" y="3045"/>
                  </a:cubicBezTo>
                  <a:cubicBezTo>
                    <a:pt x="567" y="3045"/>
                    <a:pt x="601" y="3011"/>
                    <a:pt x="601" y="2944"/>
                  </a:cubicBezTo>
                  <a:lnTo>
                    <a:pt x="601" y="1076"/>
                  </a:lnTo>
                  <a:lnTo>
                    <a:pt x="901" y="1076"/>
                  </a:lnTo>
                  <a:cubicBezTo>
                    <a:pt x="968" y="1076"/>
                    <a:pt x="1001" y="1043"/>
                    <a:pt x="1001" y="976"/>
                  </a:cubicBezTo>
                  <a:cubicBezTo>
                    <a:pt x="1001" y="910"/>
                    <a:pt x="968" y="876"/>
                    <a:pt x="901" y="876"/>
                  </a:cubicBezTo>
                  <a:lnTo>
                    <a:pt x="601" y="876"/>
                  </a:lnTo>
                  <a:lnTo>
                    <a:pt x="601" y="643"/>
                  </a:lnTo>
                  <a:cubicBezTo>
                    <a:pt x="601" y="509"/>
                    <a:pt x="601" y="409"/>
                    <a:pt x="701" y="309"/>
                  </a:cubicBezTo>
                  <a:cubicBezTo>
                    <a:pt x="768" y="243"/>
                    <a:pt x="868" y="209"/>
                    <a:pt x="968" y="209"/>
                  </a:cubicBezTo>
                  <a:cubicBezTo>
                    <a:pt x="1001" y="209"/>
                    <a:pt x="1068" y="176"/>
                    <a:pt x="1068" y="109"/>
                  </a:cubicBezTo>
                  <a:cubicBezTo>
                    <a:pt x="1068" y="55"/>
                    <a:pt x="1023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9"/>
            <p:cNvSpPr/>
            <p:nvPr/>
          </p:nvSpPr>
          <p:spPr>
            <a:xfrm>
              <a:off x="4139800" y="3958075"/>
              <a:ext cx="6275" cy="69650"/>
            </a:xfrm>
            <a:custGeom>
              <a:avLst/>
              <a:gdLst/>
              <a:ahLst/>
              <a:cxnLst/>
              <a:rect l="l" t="t" r="r" b="b"/>
              <a:pathLst>
                <a:path w="251" h="2786" extrusionOk="0">
                  <a:moveTo>
                    <a:pt x="121" y="0"/>
                  </a:moveTo>
                  <a:cubicBezTo>
                    <a:pt x="75" y="0"/>
                    <a:pt x="34" y="25"/>
                    <a:pt x="34" y="75"/>
                  </a:cubicBezTo>
                  <a:lnTo>
                    <a:pt x="34" y="175"/>
                  </a:lnTo>
                  <a:cubicBezTo>
                    <a:pt x="17" y="242"/>
                    <a:pt x="75" y="275"/>
                    <a:pt x="134" y="275"/>
                  </a:cubicBezTo>
                  <a:cubicBezTo>
                    <a:pt x="192" y="275"/>
                    <a:pt x="250" y="242"/>
                    <a:pt x="234" y="175"/>
                  </a:cubicBezTo>
                  <a:lnTo>
                    <a:pt x="234" y="75"/>
                  </a:lnTo>
                  <a:cubicBezTo>
                    <a:pt x="217" y="25"/>
                    <a:pt x="167" y="0"/>
                    <a:pt x="121" y="0"/>
                  </a:cubicBezTo>
                  <a:close/>
                  <a:moveTo>
                    <a:pt x="134" y="676"/>
                  </a:moveTo>
                  <a:cubicBezTo>
                    <a:pt x="67" y="676"/>
                    <a:pt x="0" y="709"/>
                    <a:pt x="34" y="776"/>
                  </a:cubicBezTo>
                  <a:lnTo>
                    <a:pt x="34" y="2710"/>
                  </a:lnTo>
                  <a:cubicBezTo>
                    <a:pt x="34" y="2760"/>
                    <a:pt x="75" y="2786"/>
                    <a:pt x="121" y="2786"/>
                  </a:cubicBezTo>
                  <a:cubicBezTo>
                    <a:pt x="167" y="2786"/>
                    <a:pt x="217" y="2760"/>
                    <a:pt x="234" y="2710"/>
                  </a:cubicBezTo>
                  <a:lnTo>
                    <a:pt x="234" y="776"/>
                  </a:lnTo>
                  <a:cubicBezTo>
                    <a:pt x="234" y="709"/>
                    <a:pt x="167" y="676"/>
                    <a:pt x="134" y="6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9"/>
            <p:cNvSpPr/>
            <p:nvPr/>
          </p:nvSpPr>
          <p:spPr>
            <a:xfrm>
              <a:off x="4171475" y="3974950"/>
              <a:ext cx="29225" cy="53400"/>
            </a:xfrm>
            <a:custGeom>
              <a:avLst/>
              <a:gdLst/>
              <a:ahLst/>
              <a:cxnLst/>
              <a:rect l="l" t="t" r="r" b="b"/>
              <a:pathLst>
                <a:path w="1169" h="2136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lnTo>
                    <a:pt x="1" y="2035"/>
                  </a:lnTo>
                  <a:cubicBezTo>
                    <a:pt x="1" y="2102"/>
                    <a:pt x="34" y="2136"/>
                    <a:pt x="101" y="2136"/>
                  </a:cubicBezTo>
                  <a:cubicBezTo>
                    <a:pt x="168" y="2136"/>
                    <a:pt x="201" y="2069"/>
                    <a:pt x="201" y="2035"/>
                  </a:cubicBezTo>
                  <a:lnTo>
                    <a:pt x="201" y="1101"/>
                  </a:lnTo>
                  <a:cubicBezTo>
                    <a:pt x="201" y="1068"/>
                    <a:pt x="201" y="1068"/>
                    <a:pt x="201" y="1068"/>
                  </a:cubicBezTo>
                  <a:cubicBezTo>
                    <a:pt x="268" y="868"/>
                    <a:pt x="368" y="701"/>
                    <a:pt x="468" y="568"/>
                  </a:cubicBezTo>
                  <a:cubicBezTo>
                    <a:pt x="601" y="368"/>
                    <a:pt x="835" y="234"/>
                    <a:pt x="1068" y="201"/>
                  </a:cubicBezTo>
                  <a:cubicBezTo>
                    <a:pt x="1135" y="201"/>
                    <a:pt x="1168" y="167"/>
                    <a:pt x="1168" y="101"/>
                  </a:cubicBezTo>
                  <a:cubicBezTo>
                    <a:pt x="1168" y="34"/>
                    <a:pt x="1135" y="1"/>
                    <a:pt x="1068" y="1"/>
                  </a:cubicBezTo>
                  <a:cubicBezTo>
                    <a:pt x="735" y="34"/>
                    <a:pt x="401" y="234"/>
                    <a:pt x="234" y="534"/>
                  </a:cubicBezTo>
                  <a:lnTo>
                    <a:pt x="201" y="568"/>
                  </a:lnTo>
                  <a:lnTo>
                    <a:pt x="201" y="101"/>
                  </a:lnTo>
                  <a:cubicBezTo>
                    <a:pt x="201" y="67"/>
                    <a:pt x="168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9"/>
            <p:cNvSpPr/>
            <p:nvPr/>
          </p:nvSpPr>
          <p:spPr>
            <a:xfrm>
              <a:off x="4220675" y="3976625"/>
              <a:ext cx="80925" cy="52550"/>
            </a:xfrm>
            <a:custGeom>
              <a:avLst/>
              <a:gdLst/>
              <a:ahLst/>
              <a:cxnLst/>
              <a:rect l="l" t="t" r="r" b="b"/>
              <a:pathLst>
                <a:path w="3237" h="2102" extrusionOk="0">
                  <a:moveTo>
                    <a:pt x="101" y="0"/>
                  </a:moveTo>
                  <a:cubicBezTo>
                    <a:pt x="34" y="0"/>
                    <a:pt x="1" y="34"/>
                    <a:pt x="1" y="100"/>
                  </a:cubicBezTo>
                  <a:lnTo>
                    <a:pt x="1" y="2035"/>
                  </a:lnTo>
                  <a:cubicBezTo>
                    <a:pt x="1" y="2069"/>
                    <a:pt x="34" y="2102"/>
                    <a:pt x="68" y="2102"/>
                  </a:cubicBezTo>
                  <a:lnTo>
                    <a:pt x="134" y="2102"/>
                  </a:lnTo>
                  <a:cubicBezTo>
                    <a:pt x="168" y="2102"/>
                    <a:pt x="201" y="2069"/>
                    <a:pt x="201" y="2035"/>
                  </a:cubicBezTo>
                  <a:lnTo>
                    <a:pt x="201" y="868"/>
                  </a:lnTo>
                  <a:cubicBezTo>
                    <a:pt x="151" y="401"/>
                    <a:pt x="493" y="167"/>
                    <a:pt x="839" y="167"/>
                  </a:cubicBezTo>
                  <a:cubicBezTo>
                    <a:pt x="1185" y="167"/>
                    <a:pt x="1535" y="401"/>
                    <a:pt x="1502" y="868"/>
                  </a:cubicBezTo>
                  <a:lnTo>
                    <a:pt x="1502" y="2069"/>
                  </a:lnTo>
                  <a:lnTo>
                    <a:pt x="1602" y="2069"/>
                  </a:lnTo>
                  <a:cubicBezTo>
                    <a:pt x="1635" y="2035"/>
                    <a:pt x="1635" y="2035"/>
                    <a:pt x="1669" y="2002"/>
                  </a:cubicBezTo>
                  <a:lnTo>
                    <a:pt x="1669" y="801"/>
                  </a:lnTo>
                  <a:cubicBezTo>
                    <a:pt x="1702" y="401"/>
                    <a:pt x="2011" y="201"/>
                    <a:pt x="2319" y="201"/>
                  </a:cubicBezTo>
                  <a:cubicBezTo>
                    <a:pt x="2628" y="201"/>
                    <a:pt x="2936" y="401"/>
                    <a:pt x="2970" y="801"/>
                  </a:cubicBezTo>
                  <a:lnTo>
                    <a:pt x="3036" y="2002"/>
                  </a:lnTo>
                  <a:cubicBezTo>
                    <a:pt x="3036" y="2069"/>
                    <a:pt x="3070" y="2102"/>
                    <a:pt x="3136" y="2102"/>
                  </a:cubicBezTo>
                  <a:cubicBezTo>
                    <a:pt x="3203" y="2102"/>
                    <a:pt x="3237" y="2069"/>
                    <a:pt x="3237" y="2002"/>
                  </a:cubicBezTo>
                  <a:lnTo>
                    <a:pt x="3237" y="868"/>
                  </a:lnTo>
                  <a:cubicBezTo>
                    <a:pt x="3237" y="367"/>
                    <a:pt x="2836" y="0"/>
                    <a:pt x="2369" y="0"/>
                  </a:cubicBezTo>
                  <a:cubicBezTo>
                    <a:pt x="2069" y="0"/>
                    <a:pt x="1769" y="167"/>
                    <a:pt x="1602" y="434"/>
                  </a:cubicBezTo>
                  <a:cubicBezTo>
                    <a:pt x="1469" y="167"/>
                    <a:pt x="1168" y="0"/>
                    <a:pt x="835" y="0"/>
                  </a:cubicBezTo>
                  <a:cubicBezTo>
                    <a:pt x="601" y="0"/>
                    <a:pt x="334" y="100"/>
                    <a:pt x="201" y="301"/>
                  </a:cubicBezTo>
                  <a:lnTo>
                    <a:pt x="201" y="100"/>
                  </a:lnTo>
                  <a:cubicBezTo>
                    <a:pt x="201" y="34"/>
                    <a:pt x="134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9"/>
            <p:cNvSpPr/>
            <p:nvPr/>
          </p:nvSpPr>
          <p:spPr>
            <a:xfrm>
              <a:off x="4423325" y="3966625"/>
              <a:ext cx="756400" cy="774925"/>
            </a:xfrm>
            <a:custGeom>
              <a:avLst/>
              <a:gdLst/>
              <a:ahLst/>
              <a:cxnLst/>
              <a:rect l="l" t="t" r="r" b="b"/>
              <a:pathLst>
                <a:path w="30256" h="30997" extrusionOk="0">
                  <a:moveTo>
                    <a:pt x="25819" y="0"/>
                  </a:moveTo>
                  <a:lnTo>
                    <a:pt x="7773" y="2535"/>
                  </a:lnTo>
                  <a:lnTo>
                    <a:pt x="11943" y="19614"/>
                  </a:lnTo>
                  <a:lnTo>
                    <a:pt x="11976" y="19914"/>
                  </a:lnTo>
                  <a:cubicBezTo>
                    <a:pt x="11976" y="19914"/>
                    <a:pt x="2302" y="26019"/>
                    <a:pt x="1368" y="26986"/>
                  </a:cubicBezTo>
                  <a:cubicBezTo>
                    <a:pt x="468" y="27953"/>
                    <a:pt x="1" y="30822"/>
                    <a:pt x="1001" y="30989"/>
                  </a:cubicBezTo>
                  <a:cubicBezTo>
                    <a:pt x="1026" y="30994"/>
                    <a:pt x="1067" y="30996"/>
                    <a:pt x="1124" y="30996"/>
                  </a:cubicBezTo>
                  <a:cubicBezTo>
                    <a:pt x="3330" y="30996"/>
                    <a:pt x="28978" y="27266"/>
                    <a:pt x="29889" y="26486"/>
                  </a:cubicBezTo>
                  <a:cubicBezTo>
                    <a:pt x="30256" y="26186"/>
                    <a:pt x="29922" y="22216"/>
                    <a:pt x="29388" y="17446"/>
                  </a:cubicBezTo>
                  <a:lnTo>
                    <a:pt x="29388" y="17279"/>
                  </a:lnTo>
                  <a:cubicBezTo>
                    <a:pt x="29255" y="16312"/>
                    <a:pt x="25819" y="0"/>
                    <a:pt x="258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9"/>
            <p:cNvSpPr/>
            <p:nvPr/>
          </p:nvSpPr>
          <p:spPr>
            <a:xfrm>
              <a:off x="4423325" y="4341875"/>
              <a:ext cx="756400" cy="399675"/>
            </a:xfrm>
            <a:custGeom>
              <a:avLst/>
              <a:gdLst/>
              <a:ahLst/>
              <a:cxnLst/>
              <a:rect l="l" t="t" r="r" b="b"/>
              <a:pathLst>
                <a:path w="30256" h="15987" extrusionOk="0">
                  <a:moveTo>
                    <a:pt x="28921" y="1"/>
                  </a:moveTo>
                  <a:lnTo>
                    <a:pt x="11442" y="2636"/>
                  </a:lnTo>
                  <a:lnTo>
                    <a:pt x="11909" y="4604"/>
                  </a:lnTo>
                  <a:lnTo>
                    <a:pt x="11976" y="4904"/>
                  </a:lnTo>
                  <a:cubicBezTo>
                    <a:pt x="11976" y="4904"/>
                    <a:pt x="2302" y="11009"/>
                    <a:pt x="1368" y="11976"/>
                  </a:cubicBezTo>
                  <a:cubicBezTo>
                    <a:pt x="434" y="12977"/>
                    <a:pt x="1" y="15812"/>
                    <a:pt x="1001" y="15979"/>
                  </a:cubicBezTo>
                  <a:cubicBezTo>
                    <a:pt x="1026" y="15984"/>
                    <a:pt x="1067" y="15986"/>
                    <a:pt x="1124" y="15986"/>
                  </a:cubicBezTo>
                  <a:cubicBezTo>
                    <a:pt x="3330" y="15986"/>
                    <a:pt x="28978" y="12256"/>
                    <a:pt x="29889" y="11476"/>
                  </a:cubicBezTo>
                  <a:cubicBezTo>
                    <a:pt x="30256" y="11176"/>
                    <a:pt x="29922" y="7239"/>
                    <a:pt x="29355" y="2436"/>
                  </a:cubicBezTo>
                  <a:cubicBezTo>
                    <a:pt x="29355" y="2369"/>
                    <a:pt x="29355" y="2336"/>
                    <a:pt x="29355" y="2269"/>
                  </a:cubicBezTo>
                  <a:cubicBezTo>
                    <a:pt x="29355" y="2136"/>
                    <a:pt x="29055" y="701"/>
                    <a:pt x="2892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9"/>
            <p:cNvSpPr/>
            <p:nvPr/>
          </p:nvSpPr>
          <p:spPr>
            <a:xfrm>
              <a:off x="4423325" y="4398600"/>
              <a:ext cx="756400" cy="342925"/>
            </a:xfrm>
            <a:custGeom>
              <a:avLst/>
              <a:gdLst/>
              <a:ahLst/>
              <a:cxnLst/>
              <a:rect l="l" t="t" r="r" b="b"/>
              <a:pathLst>
                <a:path w="30256" h="13717" extrusionOk="0">
                  <a:moveTo>
                    <a:pt x="29388" y="0"/>
                  </a:moveTo>
                  <a:lnTo>
                    <a:pt x="11976" y="2335"/>
                  </a:lnTo>
                  <a:lnTo>
                    <a:pt x="12009" y="2635"/>
                  </a:lnTo>
                  <a:cubicBezTo>
                    <a:pt x="12009" y="2635"/>
                    <a:pt x="2336" y="8740"/>
                    <a:pt x="1402" y="9707"/>
                  </a:cubicBezTo>
                  <a:cubicBezTo>
                    <a:pt x="501" y="10674"/>
                    <a:pt x="1" y="13543"/>
                    <a:pt x="1001" y="13710"/>
                  </a:cubicBezTo>
                  <a:cubicBezTo>
                    <a:pt x="1025" y="13715"/>
                    <a:pt x="1063" y="13717"/>
                    <a:pt x="1115" y="13717"/>
                  </a:cubicBezTo>
                  <a:cubicBezTo>
                    <a:pt x="2183" y="13717"/>
                    <a:pt x="9174" y="12760"/>
                    <a:pt x="16012" y="11742"/>
                  </a:cubicBezTo>
                  <a:cubicBezTo>
                    <a:pt x="17446" y="11508"/>
                    <a:pt x="18881" y="11308"/>
                    <a:pt x="20248" y="11075"/>
                  </a:cubicBezTo>
                  <a:cubicBezTo>
                    <a:pt x="25352" y="10274"/>
                    <a:pt x="29555" y="9507"/>
                    <a:pt x="29889" y="9207"/>
                  </a:cubicBezTo>
                  <a:cubicBezTo>
                    <a:pt x="30256" y="8907"/>
                    <a:pt x="29922" y="5037"/>
                    <a:pt x="29388" y="367"/>
                  </a:cubicBezTo>
                  <a:lnTo>
                    <a:pt x="29388" y="167"/>
                  </a:lnTo>
                  <a:cubicBezTo>
                    <a:pt x="29388" y="100"/>
                    <a:pt x="29388" y="67"/>
                    <a:pt x="29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9"/>
            <p:cNvSpPr/>
            <p:nvPr/>
          </p:nvSpPr>
          <p:spPr>
            <a:xfrm>
              <a:off x="4450025" y="4617925"/>
              <a:ext cx="688850" cy="98425"/>
            </a:xfrm>
            <a:custGeom>
              <a:avLst/>
              <a:gdLst/>
              <a:ahLst/>
              <a:cxnLst/>
              <a:rect l="l" t="t" r="r" b="b"/>
              <a:pathLst>
                <a:path w="27554" h="3937" extrusionOk="0">
                  <a:moveTo>
                    <a:pt x="27520" y="0"/>
                  </a:moveTo>
                  <a:cubicBezTo>
                    <a:pt x="22983" y="434"/>
                    <a:pt x="4603" y="3069"/>
                    <a:pt x="100" y="3836"/>
                  </a:cubicBezTo>
                  <a:cubicBezTo>
                    <a:pt x="0" y="3870"/>
                    <a:pt x="0" y="3936"/>
                    <a:pt x="100" y="3936"/>
                  </a:cubicBezTo>
                  <a:cubicBezTo>
                    <a:pt x="4670" y="3403"/>
                    <a:pt x="23017" y="901"/>
                    <a:pt x="27520" y="33"/>
                  </a:cubicBezTo>
                  <a:cubicBezTo>
                    <a:pt x="27553" y="33"/>
                    <a:pt x="27553" y="0"/>
                    <a:pt x="275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9"/>
            <p:cNvSpPr/>
            <p:nvPr/>
          </p:nvSpPr>
          <p:spPr>
            <a:xfrm>
              <a:off x="4670175" y="4454850"/>
              <a:ext cx="142625" cy="24650"/>
            </a:xfrm>
            <a:custGeom>
              <a:avLst/>
              <a:gdLst/>
              <a:ahLst/>
              <a:cxnLst/>
              <a:rect l="l" t="t" r="r" b="b"/>
              <a:pathLst>
                <a:path w="5705" h="986" extrusionOk="0">
                  <a:moveTo>
                    <a:pt x="2605" y="1"/>
                  </a:moveTo>
                  <a:cubicBezTo>
                    <a:pt x="1752" y="1"/>
                    <a:pt x="895" y="155"/>
                    <a:pt x="134" y="419"/>
                  </a:cubicBezTo>
                  <a:cubicBezTo>
                    <a:pt x="0" y="452"/>
                    <a:pt x="34" y="619"/>
                    <a:pt x="167" y="652"/>
                  </a:cubicBezTo>
                  <a:cubicBezTo>
                    <a:pt x="609" y="628"/>
                    <a:pt x="1050" y="615"/>
                    <a:pt x="1491" y="615"/>
                  </a:cubicBezTo>
                  <a:cubicBezTo>
                    <a:pt x="2851" y="615"/>
                    <a:pt x="4211" y="734"/>
                    <a:pt x="5571" y="986"/>
                  </a:cubicBezTo>
                  <a:cubicBezTo>
                    <a:pt x="5638" y="986"/>
                    <a:pt x="5704" y="886"/>
                    <a:pt x="5638" y="852"/>
                  </a:cubicBezTo>
                  <a:cubicBezTo>
                    <a:pt x="4777" y="253"/>
                    <a:pt x="3695" y="1"/>
                    <a:pt x="260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9"/>
            <p:cNvSpPr/>
            <p:nvPr/>
          </p:nvSpPr>
          <p:spPr>
            <a:xfrm>
              <a:off x="4640975" y="4479050"/>
              <a:ext cx="141800" cy="24650"/>
            </a:xfrm>
            <a:custGeom>
              <a:avLst/>
              <a:gdLst/>
              <a:ahLst/>
              <a:cxnLst/>
              <a:rect l="l" t="t" r="r" b="b"/>
              <a:pathLst>
                <a:path w="5672" h="986" extrusionOk="0">
                  <a:moveTo>
                    <a:pt x="2575" y="0"/>
                  </a:moveTo>
                  <a:cubicBezTo>
                    <a:pt x="1720" y="0"/>
                    <a:pt x="862" y="155"/>
                    <a:pt x="101" y="418"/>
                  </a:cubicBezTo>
                  <a:cubicBezTo>
                    <a:pt x="1" y="451"/>
                    <a:pt x="1" y="618"/>
                    <a:pt x="134" y="618"/>
                  </a:cubicBezTo>
                  <a:cubicBezTo>
                    <a:pt x="488" y="605"/>
                    <a:pt x="840" y="599"/>
                    <a:pt x="1191" y="599"/>
                  </a:cubicBezTo>
                  <a:cubicBezTo>
                    <a:pt x="2663" y="599"/>
                    <a:pt x="4117" y="716"/>
                    <a:pt x="5572" y="985"/>
                  </a:cubicBezTo>
                  <a:cubicBezTo>
                    <a:pt x="5638" y="985"/>
                    <a:pt x="5672" y="885"/>
                    <a:pt x="5638" y="852"/>
                  </a:cubicBezTo>
                  <a:cubicBezTo>
                    <a:pt x="4758" y="253"/>
                    <a:pt x="3668" y="0"/>
                    <a:pt x="25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9"/>
            <p:cNvSpPr/>
            <p:nvPr/>
          </p:nvSpPr>
          <p:spPr>
            <a:xfrm>
              <a:off x="4610975" y="4503225"/>
              <a:ext cx="142375" cy="23975"/>
            </a:xfrm>
            <a:custGeom>
              <a:avLst/>
              <a:gdLst/>
              <a:ahLst/>
              <a:cxnLst/>
              <a:rect l="l" t="t" r="r" b="b"/>
              <a:pathLst>
                <a:path w="5695" h="959" extrusionOk="0">
                  <a:moveTo>
                    <a:pt x="2604" y="1"/>
                  </a:moveTo>
                  <a:cubicBezTo>
                    <a:pt x="1752" y="1"/>
                    <a:pt x="895" y="155"/>
                    <a:pt x="133" y="418"/>
                  </a:cubicBezTo>
                  <a:cubicBezTo>
                    <a:pt x="0" y="452"/>
                    <a:pt x="33" y="619"/>
                    <a:pt x="167" y="619"/>
                  </a:cubicBezTo>
                  <a:cubicBezTo>
                    <a:pt x="520" y="605"/>
                    <a:pt x="875" y="599"/>
                    <a:pt x="1230" y="599"/>
                  </a:cubicBezTo>
                  <a:cubicBezTo>
                    <a:pt x="2685" y="599"/>
                    <a:pt x="4150" y="711"/>
                    <a:pt x="5571" y="952"/>
                  </a:cubicBezTo>
                  <a:cubicBezTo>
                    <a:pt x="5580" y="957"/>
                    <a:pt x="5589" y="959"/>
                    <a:pt x="5598" y="959"/>
                  </a:cubicBezTo>
                  <a:cubicBezTo>
                    <a:pt x="5653" y="959"/>
                    <a:pt x="5695" y="881"/>
                    <a:pt x="5637" y="852"/>
                  </a:cubicBezTo>
                  <a:cubicBezTo>
                    <a:pt x="4776" y="253"/>
                    <a:pt x="3695" y="1"/>
                    <a:pt x="26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9"/>
            <p:cNvSpPr/>
            <p:nvPr/>
          </p:nvSpPr>
          <p:spPr>
            <a:xfrm>
              <a:off x="4550925" y="2187000"/>
              <a:ext cx="792250" cy="2194100"/>
            </a:xfrm>
            <a:custGeom>
              <a:avLst/>
              <a:gdLst/>
              <a:ahLst/>
              <a:cxnLst/>
              <a:rect l="l" t="t" r="r" b="b"/>
              <a:pathLst>
                <a:path w="31690" h="87764" extrusionOk="0">
                  <a:moveTo>
                    <a:pt x="15078" y="1"/>
                  </a:moveTo>
                  <a:cubicBezTo>
                    <a:pt x="15078" y="1"/>
                    <a:pt x="1368" y="45033"/>
                    <a:pt x="868" y="49369"/>
                  </a:cubicBezTo>
                  <a:cubicBezTo>
                    <a:pt x="0" y="56374"/>
                    <a:pt x="4203" y="87764"/>
                    <a:pt x="4203" y="87764"/>
                  </a:cubicBezTo>
                  <a:lnTo>
                    <a:pt x="24518" y="84962"/>
                  </a:lnTo>
                  <a:cubicBezTo>
                    <a:pt x="24518" y="84962"/>
                    <a:pt x="19448" y="50370"/>
                    <a:pt x="19614" y="49570"/>
                  </a:cubicBezTo>
                  <a:cubicBezTo>
                    <a:pt x="19814" y="48536"/>
                    <a:pt x="31690" y="1"/>
                    <a:pt x="31690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9"/>
            <p:cNvSpPr/>
            <p:nvPr/>
          </p:nvSpPr>
          <p:spPr>
            <a:xfrm>
              <a:off x="4679350" y="4223425"/>
              <a:ext cx="438675" cy="56775"/>
            </a:xfrm>
            <a:custGeom>
              <a:avLst/>
              <a:gdLst/>
              <a:ahLst/>
              <a:cxnLst/>
              <a:rect l="l" t="t" r="r" b="b"/>
              <a:pathLst>
                <a:path w="17547" h="2271" extrusionOk="0">
                  <a:moveTo>
                    <a:pt x="17409" y="0"/>
                  </a:moveTo>
                  <a:cubicBezTo>
                    <a:pt x="15582" y="0"/>
                    <a:pt x="3429" y="1485"/>
                    <a:pt x="34" y="2170"/>
                  </a:cubicBezTo>
                  <a:cubicBezTo>
                    <a:pt x="0" y="2204"/>
                    <a:pt x="0" y="2237"/>
                    <a:pt x="34" y="2270"/>
                  </a:cubicBezTo>
                  <a:cubicBezTo>
                    <a:pt x="5304" y="1903"/>
                    <a:pt x="16179" y="469"/>
                    <a:pt x="17513" y="69"/>
                  </a:cubicBezTo>
                  <a:cubicBezTo>
                    <a:pt x="17546" y="69"/>
                    <a:pt x="17546" y="2"/>
                    <a:pt x="17513" y="2"/>
                  </a:cubicBezTo>
                  <a:cubicBezTo>
                    <a:pt x="17483" y="1"/>
                    <a:pt x="17448" y="0"/>
                    <a:pt x="174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9"/>
            <p:cNvSpPr/>
            <p:nvPr/>
          </p:nvSpPr>
          <p:spPr>
            <a:xfrm>
              <a:off x="4941200" y="2279225"/>
              <a:ext cx="309175" cy="1870675"/>
            </a:xfrm>
            <a:custGeom>
              <a:avLst/>
              <a:gdLst/>
              <a:ahLst/>
              <a:cxnLst/>
              <a:rect l="l" t="t" r="r" b="b"/>
              <a:pathLst>
                <a:path w="12367" h="74827" extrusionOk="0">
                  <a:moveTo>
                    <a:pt x="12322" y="1"/>
                  </a:moveTo>
                  <a:cubicBezTo>
                    <a:pt x="12315" y="1"/>
                    <a:pt x="12309" y="5"/>
                    <a:pt x="12309" y="14"/>
                  </a:cubicBezTo>
                  <a:cubicBezTo>
                    <a:pt x="11876" y="1215"/>
                    <a:pt x="11542" y="2416"/>
                    <a:pt x="11175" y="3617"/>
                  </a:cubicBezTo>
                  <a:cubicBezTo>
                    <a:pt x="10808" y="4818"/>
                    <a:pt x="10475" y="6052"/>
                    <a:pt x="10141" y="7253"/>
                  </a:cubicBezTo>
                  <a:cubicBezTo>
                    <a:pt x="9407" y="9621"/>
                    <a:pt x="8740" y="12023"/>
                    <a:pt x="8073" y="14425"/>
                  </a:cubicBezTo>
                  <a:cubicBezTo>
                    <a:pt x="6705" y="19262"/>
                    <a:pt x="5404" y="24098"/>
                    <a:pt x="4103" y="28969"/>
                  </a:cubicBezTo>
                  <a:cubicBezTo>
                    <a:pt x="3470" y="31370"/>
                    <a:pt x="2836" y="33772"/>
                    <a:pt x="2235" y="36207"/>
                  </a:cubicBezTo>
                  <a:cubicBezTo>
                    <a:pt x="1602" y="38609"/>
                    <a:pt x="968" y="41010"/>
                    <a:pt x="401" y="43446"/>
                  </a:cubicBezTo>
                  <a:cubicBezTo>
                    <a:pt x="101" y="44580"/>
                    <a:pt x="0" y="45781"/>
                    <a:pt x="34" y="46948"/>
                  </a:cubicBezTo>
                  <a:cubicBezTo>
                    <a:pt x="134" y="48149"/>
                    <a:pt x="301" y="49350"/>
                    <a:pt x="534" y="50517"/>
                  </a:cubicBezTo>
                  <a:cubicBezTo>
                    <a:pt x="934" y="53019"/>
                    <a:pt x="1335" y="55488"/>
                    <a:pt x="1735" y="57956"/>
                  </a:cubicBezTo>
                  <a:cubicBezTo>
                    <a:pt x="2536" y="62960"/>
                    <a:pt x="3370" y="67963"/>
                    <a:pt x="4237" y="72967"/>
                  </a:cubicBezTo>
                  <a:cubicBezTo>
                    <a:pt x="4337" y="73600"/>
                    <a:pt x="4470" y="74201"/>
                    <a:pt x="4570" y="74801"/>
                  </a:cubicBezTo>
                  <a:cubicBezTo>
                    <a:pt x="4570" y="74818"/>
                    <a:pt x="4587" y="74826"/>
                    <a:pt x="4604" y="74826"/>
                  </a:cubicBezTo>
                  <a:cubicBezTo>
                    <a:pt x="4620" y="74826"/>
                    <a:pt x="4637" y="74818"/>
                    <a:pt x="4637" y="74801"/>
                  </a:cubicBezTo>
                  <a:cubicBezTo>
                    <a:pt x="3970" y="69831"/>
                    <a:pt x="3136" y="64894"/>
                    <a:pt x="2369" y="59924"/>
                  </a:cubicBezTo>
                  <a:cubicBezTo>
                    <a:pt x="1969" y="57489"/>
                    <a:pt x="1568" y="55021"/>
                    <a:pt x="1168" y="52585"/>
                  </a:cubicBezTo>
                  <a:cubicBezTo>
                    <a:pt x="968" y="51318"/>
                    <a:pt x="768" y="50050"/>
                    <a:pt x="568" y="48749"/>
                  </a:cubicBezTo>
                  <a:cubicBezTo>
                    <a:pt x="334" y="47548"/>
                    <a:pt x="301" y="46314"/>
                    <a:pt x="434" y="45080"/>
                  </a:cubicBezTo>
                  <a:cubicBezTo>
                    <a:pt x="601" y="43879"/>
                    <a:pt x="868" y="42678"/>
                    <a:pt x="1201" y="41511"/>
                  </a:cubicBezTo>
                  <a:cubicBezTo>
                    <a:pt x="1502" y="40310"/>
                    <a:pt x="1802" y="39142"/>
                    <a:pt x="2102" y="37942"/>
                  </a:cubicBezTo>
                  <a:cubicBezTo>
                    <a:pt x="2736" y="35540"/>
                    <a:pt x="3336" y="33105"/>
                    <a:pt x="3970" y="30703"/>
                  </a:cubicBezTo>
                  <a:cubicBezTo>
                    <a:pt x="5238" y="25866"/>
                    <a:pt x="6538" y="21029"/>
                    <a:pt x="7873" y="16226"/>
                  </a:cubicBezTo>
                  <a:cubicBezTo>
                    <a:pt x="9207" y="11389"/>
                    <a:pt x="10541" y="6619"/>
                    <a:pt x="11876" y="1849"/>
                  </a:cubicBezTo>
                  <a:cubicBezTo>
                    <a:pt x="12042" y="1249"/>
                    <a:pt x="12209" y="648"/>
                    <a:pt x="12343" y="48"/>
                  </a:cubicBezTo>
                  <a:cubicBezTo>
                    <a:pt x="12366" y="24"/>
                    <a:pt x="12340" y="1"/>
                    <a:pt x="123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9"/>
            <p:cNvSpPr/>
            <p:nvPr/>
          </p:nvSpPr>
          <p:spPr>
            <a:xfrm>
              <a:off x="4859475" y="4162600"/>
              <a:ext cx="769750" cy="694400"/>
            </a:xfrm>
            <a:custGeom>
              <a:avLst/>
              <a:gdLst/>
              <a:ahLst/>
              <a:cxnLst/>
              <a:rect l="l" t="t" r="r" b="b"/>
              <a:pathLst>
                <a:path w="30790" h="27776" extrusionOk="0">
                  <a:moveTo>
                    <a:pt x="30255" y="0"/>
                  </a:moveTo>
                  <a:lnTo>
                    <a:pt x="12443" y="267"/>
                  </a:lnTo>
                  <a:lnTo>
                    <a:pt x="13210" y="17746"/>
                  </a:lnTo>
                  <a:lnTo>
                    <a:pt x="13210" y="18046"/>
                  </a:lnTo>
                  <a:cubicBezTo>
                    <a:pt x="13210" y="18046"/>
                    <a:pt x="2869" y="22883"/>
                    <a:pt x="1835" y="23750"/>
                  </a:cubicBezTo>
                  <a:cubicBezTo>
                    <a:pt x="768" y="24618"/>
                    <a:pt x="0" y="27386"/>
                    <a:pt x="968" y="27687"/>
                  </a:cubicBezTo>
                  <a:cubicBezTo>
                    <a:pt x="1164" y="27747"/>
                    <a:pt x="2443" y="27775"/>
                    <a:pt x="4365" y="27775"/>
                  </a:cubicBezTo>
                  <a:cubicBezTo>
                    <a:pt x="11916" y="27775"/>
                    <a:pt x="29391" y="27344"/>
                    <a:pt x="30189" y="26786"/>
                  </a:cubicBezTo>
                  <a:cubicBezTo>
                    <a:pt x="30589" y="26552"/>
                    <a:pt x="30756" y="22583"/>
                    <a:pt x="30789" y="17746"/>
                  </a:cubicBezTo>
                  <a:lnTo>
                    <a:pt x="30789" y="17613"/>
                  </a:lnTo>
                  <a:cubicBezTo>
                    <a:pt x="30789" y="16612"/>
                    <a:pt x="30255" y="0"/>
                    <a:pt x="3025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9"/>
            <p:cNvSpPr/>
            <p:nvPr/>
          </p:nvSpPr>
          <p:spPr>
            <a:xfrm>
              <a:off x="4860300" y="4555375"/>
              <a:ext cx="769750" cy="301625"/>
            </a:xfrm>
            <a:custGeom>
              <a:avLst/>
              <a:gdLst/>
              <a:ahLst/>
              <a:cxnLst/>
              <a:rect l="l" t="t" r="r" b="b"/>
              <a:pathLst>
                <a:path w="30790" h="12065" extrusionOk="0">
                  <a:moveTo>
                    <a:pt x="30789" y="0"/>
                  </a:moveTo>
                  <a:lnTo>
                    <a:pt x="13144" y="167"/>
                  </a:lnTo>
                  <a:lnTo>
                    <a:pt x="13210" y="2035"/>
                  </a:lnTo>
                  <a:lnTo>
                    <a:pt x="13210" y="2335"/>
                  </a:lnTo>
                  <a:cubicBezTo>
                    <a:pt x="13210" y="2335"/>
                    <a:pt x="2870" y="7172"/>
                    <a:pt x="1835" y="8039"/>
                  </a:cubicBezTo>
                  <a:cubicBezTo>
                    <a:pt x="768" y="8907"/>
                    <a:pt x="1" y="11642"/>
                    <a:pt x="935" y="11976"/>
                  </a:cubicBezTo>
                  <a:cubicBezTo>
                    <a:pt x="1131" y="12036"/>
                    <a:pt x="2410" y="12064"/>
                    <a:pt x="4333" y="12064"/>
                  </a:cubicBezTo>
                  <a:cubicBezTo>
                    <a:pt x="11884" y="12064"/>
                    <a:pt x="29365" y="11633"/>
                    <a:pt x="30189" y="11075"/>
                  </a:cubicBezTo>
                  <a:cubicBezTo>
                    <a:pt x="30589" y="10841"/>
                    <a:pt x="30723" y="6872"/>
                    <a:pt x="30789" y="2035"/>
                  </a:cubicBezTo>
                  <a:lnTo>
                    <a:pt x="30789" y="1902"/>
                  </a:lnTo>
                  <a:lnTo>
                    <a:pt x="30789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9"/>
            <p:cNvSpPr/>
            <p:nvPr/>
          </p:nvSpPr>
          <p:spPr>
            <a:xfrm>
              <a:off x="4859475" y="4602900"/>
              <a:ext cx="769750" cy="254100"/>
            </a:xfrm>
            <a:custGeom>
              <a:avLst/>
              <a:gdLst/>
              <a:ahLst/>
              <a:cxnLst/>
              <a:rect l="l" t="t" r="r" b="b"/>
              <a:pathLst>
                <a:path w="30790" h="10164" extrusionOk="0">
                  <a:moveTo>
                    <a:pt x="30789" y="1"/>
                  </a:moveTo>
                  <a:lnTo>
                    <a:pt x="13210" y="134"/>
                  </a:lnTo>
                  <a:lnTo>
                    <a:pt x="13210" y="434"/>
                  </a:lnTo>
                  <a:cubicBezTo>
                    <a:pt x="13210" y="434"/>
                    <a:pt x="2869" y="5271"/>
                    <a:pt x="1835" y="6138"/>
                  </a:cubicBezTo>
                  <a:cubicBezTo>
                    <a:pt x="768" y="7006"/>
                    <a:pt x="0" y="9774"/>
                    <a:pt x="968" y="10075"/>
                  </a:cubicBezTo>
                  <a:cubicBezTo>
                    <a:pt x="1164" y="10135"/>
                    <a:pt x="2443" y="10163"/>
                    <a:pt x="4365" y="10163"/>
                  </a:cubicBezTo>
                  <a:cubicBezTo>
                    <a:pt x="11916" y="10163"/>
                    <a:pt x="29391" y="9732"/>
                    <a:pt x="30189" y="9174"/>
                  </a:cubicBezTo>
                  <a:cubicBezTo>
                    <a:pt x="30589" y="8940"/>
                    <a:pt x="30756" y="4971"/>
                    <a:pt x="30789" y="134"/>
                  </a:cubicBezTo>
                  <a:lnTo>
                    <a:pt x="30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9"/>
            <p:cNvSpPr/>
            <p:nvPr/>
          </p:nvSpPr>
          <p:spPr>
            <a:xfrm>
              <a:off x="4888650" y="4816500"/>
              <a:ext cx="695525" cy="13350"/>
            </a:xfrm>
            <a:custGeom>
              <a:avLst/>
              <a:gdLst/>
              <a:ahLst/>
              <a:cxnLst/>
              <a:rect l="l" t="t" r="r" b="b"/>
              <a:pathLst>
                <a:path w="27821" h="534" extrusionOk="0">
                  <a:moveTo>
                    <a:pt x="24933" y="1"/>
                  </a:moveTo>
                  <a:cubicBezTo>
                    <a:pt x="18037" y="1"/>
                    <a:pt x="3995" y="293"/>
                    <a:pt x="101" y="463"/>
                  </a:cubicBezTo>
                  <a:cubicBezTo>
                    <a:pt x="1" y="463"/>
                    <a:pt x="1" y="530"/>
                    <a:pt x="101" y="530"/>
                  </a:cubicBezTo>
                  <a:cubicBezTo>
                    <a:pt x="434" y="532"/>
                    <a:pt x="842" y="533"/>
                    <a:pt x="1313" y="533"/>
                  </a:cubicBezTo>
                  <a:cubicBezTo>
                    <a:pt x="7303" y="533"/>
                    <a:pt x="23551" y="341"/>
                    <a:pt x="27787" y="63"/>
                  </a:cubicBezTo>
                  <a:cubicBezTo>
                    <a:pt x="27821" y="63"/>
                    <a:pt x="27821" y="29"/>
                    <a:pt x="27787" y="29"/>
                  </a:cubicBezTo>
                  <a:cubicBezTo>
                    <a:pt x="27112" y="10"/>
                    <a:pt x="26130" y="1"/>
                    <a:pt x="249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9"/>
            <p:cNvSpPr/>
            <p:nvPr/>
          </p:nvSpPr>
          <p:spPr>
            <a:xfrm>
              <a:off x="5138000" y="4603975"/>
              <a:ext cx="139825" cy="35025"/>
            </a:xfrm>
            <a:custGeom>
              <a:avLst/>
              <a:gdLst/>
              <a:ahLst/>
              <a:cxnLst/>
              <a:rect l="l" t="t" r="r" b="b"/>
              <a:pathLst>
                <a:path w="5593" h="1401" extrusionOk="0">
                  <a:moveTo>
                    <a:pt x="1702" y="0"/>
                  </a:moveTo>
                  <a:cubicBezTo>
                    <a:pt x="1166" y="0"/>
                    <a:pt x="634" y="56"/>
                    <a:pt x="134" y="158"/>
                  </a:cubicBezTo>
                  <a:cubicBezTo>
                    <a:pt x="1" y="191"/>
                    <a:pt x="1" y="391"/>
                    <a:pt x="134" y="391"/>
                  </a:cubicBezTo>
                  <a:cubicBezTo>
                    <a:pt x="1935" y="525"/>
                    <a:pt x="3737" y="892"/>
                    <a:pt x="5471" y="1392"/>
                  </a:cubicBezTo>
                  <a:cubicBezTo>
                    <a:pt x="5484" y="1398"/>
                    <a:pt x="5496" y="1401"/>
                    <a:pt x="5507" y="1401"/>
                  </a:cubicBezTo>
                  <a:cubicBezTo>
                    <a:pt x="5558" y="1401"/>
                    <a:pt x="5593" y="1346"/>
                    <a:pt x="5538" y="1292"/>
                  </a:cubicBezTo>
                  <a:cubicBezTo>
                    <a:pt x="4526" y="376"/>
                    <a:pt x="3097" y="0"/>
                    <a:pt x="17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9"/>
            <p:cNvSpPr/>
            <p:nvPr/>
          </p:nvSpPr>
          <p:spPr>
            <a:xfrm>
              <a:off x="5105475" y="4624425"/>
              <a:ext cx="140125" cy="35200"/>
            </a:xfrm>
            <a:custGeom>
              <a:avLst/>
              <a:gdLst/>
              <a:ahLst/>
              <a:cxnLst/>
              <a:rect l="l" t="t" r="r" b="b"/>
              <a:pathLst>
                <a:path w="5605" h="1408" extrusionOk="0">
                  <a:moveTo>
                    <a:pt x="1727" y="1"/>
                  </a:moveTo>
                  <a:cubicBezTo>
                    <a:pt x="1182" y="1"/>
                    <a:pt x="642" y="61"/>
                    <a:pt x="134" y="174"/>
                  </a:cubicBezTo>
                  <a:cubicBezTo>
                    <a:pt x="1" y="174"/>
                    <a:pt x="1" y="374"/>
                    <a:pt x="134" y="374"/>
                  </a:cubicBezTo>
                  <a:cubicBezTo>
                    <a:pt x="1969" y="541"/>
                    <a:pt x="3737" y="874"/>
                    <a:pt x="5471" y="1408"/>
                  </a:cubicBezTo>
                  <a:cubicBezTo>
                    <a:pt x="5538" y="1408"/>
                    <a:pt x="5605" y="1341"/>
                    <a:pt x="5538" y="1275"/>
                  </a:cubicBezTo>
                  <a:cubicBezTo>
                    <a:pt x="4532" y="388"/>
                    <a:pt x="3114" y="1"/>
                    <a:pt x="17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9"/>
            <p:cNvSpPr/>
            <p:nvPr/>
          </p:nvSpPr>
          <p:spPr>
            <a:xfrm>
              <a:off x="5072950" y="4644825"/>
              <a:ext cx="140125" cy="34825"/>
            </a:xfrm>
            <a:custGeom>
              <a:avLst/>
              <a:gdLst/>
              <a:ahLst/>
              <a:cxnLst/>
              <a:rect l="l" t="t" r="r" b="b"/>
              <a:pathLst>
                <a:path w="5605" h="1393" extrusionOk="0">
                  <a:moveTo>
                    <a:pt x="1708" y="1"/>
                  </a:moveTo>
                  <a:cubicBezTo>
                    <a:pt x="1168" y="1"/>
                    <a:pt x="635" y="56"/>
                    <a:pt x="134" y="158"/>
                  </a:cubicBezTo>
                  <a:cubicBezTo>
                    <a:pt x="1" y="158"/>
                    <a:pt x="1" y="392"/>
                    <a:pt x="134" y="392"/>
                  </a:cubicBezTo>
                  <a:cubicBezTo>
                    <a:pt x="1969" y="525"/>
                    <a:pt x="3737" y="859"/>
                    <a:pt x="5471" y="1393"/>
                  </a:cubicBezTo>
                  <a:cubicBezTo>
                    <a:pt x="5572" y="1393"/>
                    <a:pt x="5605" y="1326"/>
                    <a:pt x="5572" y="1292"/>
                  </a:cubicBezTo>
                  <a:cubicBezTo>
                    <a:pt x="4560" y="377"/>
                    <a:pt x="3113" y="1"/>
                    <a:pt x="17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9"/>
            <p:cNvSpPr/>
            <p:nvPr/>
          </p:nvSpPr>
          <p:spPr>
            <a:xfrm>
              <a:off x="4940375" y="2187000"/>
              <a:ext cx="708850" cy="2345050"/>
            </a:xfrm>
            <a:custGeom>
              <a:avLst/>
              <a:gdLst/>
              <a:ahLst/>
              <a:cxnLst/>
              <a:rect l="l" t="t" r="r" b="b"/>
              <a:pathLst>
                <a:path w="28354" h="93802" extrusionOk="0">
                  <a:moveTo>
                    <a:pt x="0" y="1"/>
                  </a:moveTo>
                  <a:cubicBezTo>
                    <a:pt x="0" y="1"/>
                    <a:pt x="400" y="7940"/>
                    <a:pt x="2202" y="14244"/>
                  </a:cubicBezTo>
                  <a:cubicBezTo>
                    <a:pt x="2368" y="14778"/>
                    <a:pt x="2535" y="15278"/>
                    <a:pt x="2702" y="15779"/>
                  </a:cubicBezTo>
                  <a:cubicBezTo>
                    <a:pt x="2702" y="15779"/>
                    <a:pt x="3403" y="15779"/>
                    <a:pt x="6305" y="17547"/>
                  </a:cubicBezTo>
                  <a:lnTo>
                    <a:pt x="8706" y="93801"/>
                  </a:lnTo>
                  <a:lnTo>
                    <a:pt x="28354" y="93601"/>
                  </a:lnTo>
                  <a:cubicBezTo>
                    <a:pt x="28354" y="93601"/>
                    <a:pt x="25218" y="53172"/>
                    <a:pt x="25251" y="50604"/>
                  </a:cubicBezTo>
                  <a:cubicBezTo>
                    <a:pt x="25285" y="46434"/>
                    <a:pt x="22983" y="18247"/>
                    <a:pt x="23217" y="17547"/>
                  </a:cubicBezTo>
                  <a:cubicBezTo>
                    <a:pt x="25685" y="10275"/>
                    <a:pt x="21649" y="1"/>
                    <a:pt x="21649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9"/>
            <p:cNvSpPr/>
            <p:nvPr/>
          </p:nvSpPr>
          <p:spPr>
            <a:xfrm>
              <a:off x="5173875" y="4433300"/>
              <a:ext cx="442825" cy="13125"/>
            </a:xfrm>
            <a:custGeom>
              <a:avLst/>
              <a:gdLst/>
              <a:ahLst/>
              <a:cxnLst/>
              <a:rect l="l" t="t" r="r" b="b"/>
              <a:pathLst>
                <a:path w="17713" h="525" extrusionOk="0">
                  <a:moveTo>
                    <a:pt x="12957" y="1"/>
                  </a:moveTo>
                  <a:cubicBezTo>
                    <a:pt x="8992" y="1"/>
                    <a:pt x="3507" y="105"/>
                    <a:pt x="67" y="313"/>
                  </a:cubicBezTo>
                  <a:cubicBezTo>
                    <a:pt x="0" y="347"/>
                    <a:pt x="0" y="380"/>
                    <a:pt x="67" y="413"/>
                  </a:cubicBezTo>
                  <a:cubicBezTo>
                    <a:pt x="1027" y="493"/>
                    <a:pt x="2848" y="525"/>
                    <a:pt x="4971" y="525"/>
                  </a:cubicBezTo>
                  <a:cubicBezTo>
                    <a:pt x="9999" y="525"/>
                    <a:pt x="16718" y="344"/>
                    <a:pt x="17679" y="180"/>
                  </a:cubicBezTo>
                  <a:cubicBezTo>
                    <a:pt x="17713" y="180"/>
                    <a:pt x="17713" y="113"/>
                    <a:pt x="17679" y="113"/>
                  </a:cubicBezTo>
                  <a:cubicBezTo>
                    <a:pt x="17167" y="38"/>
                    <a:pt x="15336" y="1"/>
                    <a:pt x="129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59"/>
            <p:cNvSpPr/>
            <p:nvPr/>
          </p:nvSpPr>
          <p:spPr>
            <a:xfrm>
              <a:off x="5097975" y="2615850"/>
              <a:ext cx="59225" cy="1688950"/>
            </a:xfrm>
            <a:custGeom>
              <a:avLst/>
              <a:gdLst/>
              <a:ahLst/>
              <a:cxnLst/>
              <a:rect l="l" t="t" r="r" b="b"/>
              <a:pathLst>
                <a:path w="2369" h="67558" extrusionOk="0">
                  <a:moveTo>
                    <a:pt x="134" y="1"/>
                  </a:moveTo>
                  <a:cubicBezTo>
                    <a:pt x="67" y="1"/>
                    <a:pt x="1" y="42"/>
                    <a:pt x="1" y="126"/>
                  </a:cubicBezTo>
                  <a:cubicBezTo>
                    <a:pt x="234" y="8932"/>
                    <a:pt x="568" y="17705"/>
                    <a:pt x="835" y="26511"/>
                  </a:cubicBezTo>
                  <a:cubicBezTo>
                    <a:pt x="1135" y="35284"/>
                    <a:pt x="1435" y="43991"/>
                    <a:pt x="1735" y="52730"/>
                  </a:cubicBezTo>
                  <a:cubicBezTo>
                    <a:pt x="1902" y="57634"/>
                    <a:pt x="2069" y="62571"/>
                    <a:pt x="2269" y="67507"/>
                  </a:cubicBezTo>
                  <a:cubicBezTo>
                    <a:pt x="2269" y="67541"/>
                    <a:pt x="2294" y="67557"/>
                    <a:pt x="2319" y="67557"/>
                  </a:cubicBezTo>
                  <a:cubicBezTo>
                    <a:pt x="2344" y="67557"/>
                    <a:pt x="2369" y="67541"/>
                    <a:pt x="2369" y="67507"/>
                  </a:cubicBezTo>
                  <a:cubicBezTo>
                    <a:pt x="2336" y="58701"/>
                    <a:pt x="2102" y="49928"/>
                    <a:pt x="1869" y="41155"/>
                  </a:cubicBezTo>
                  <a:cubicBezTo>
                    <a:pt x="1635" y="32416"/>
                    <a:pt x="1335" y="23676"/>
                    <a:pt x="968" y="14936"/>
                  </a:cubicBezTo>
                  <a:cubicBezTo>
                    <a:pt x="768" y="10000"/>
                    <a:pt x="568" y="5063"/>
                    <a:pt x="267" y="126"/>
                  </a:cubicBezTo>
                  <a:cubicBezTo>
                    <a:pt x="267" y="42"/>
                    <a:pt x="201" y="1"/>
                    <a:pt x="1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59"/>
            <p:cNvSpPr/>
            <p:nvPr/>
          </p:nvSpPr>
          <p:spPr>
            <a:xfrm>
              <a:off x="5423200" y="2218600"/>
              <a:ext cx="134725" cy="2162300"/>
            </a:xfrm>
            <a:custGeom>
              <a:avLst/>
              <a:gdLst/>
              <a:ahLst/>
              <a:cxnLst/>
              <a:rect l="l" t="t" r="r" b="b"/>
              <a:pathLst>
                <a:path w="5389" h="86492" extrusionOk="0">
                  <a:moveTo>
                    <a:pt x="507" y="0"/>
                  </a:moveTo>
                  <a:cubicBezTo>
                    <a:pt x="433" y="0"/>
                    <a:pt x="347" y="66"/>
                    <a:pt x="368" y="171"/>
                  </a:cubicBezTo>
                  <a:cubicBezTo>
                    <a:pt x="1068" y="2840"/>
                    <a:pt x="1502" y="5575"/>
                    <a:pt x="1669" y="8344"/>
                  </a:cubicBezTo>
                  <a:cubicBezTo>
                    <a:pt x="1735" y="9711"/>
                    <a:pt x="1635" y="11079"/>
                    <a:pt x="1402" y="12447"/>
                  </a:cubicBezTo>
                  <a:cubicBezTo>
                    <a:pt x="1135" y="13748"/>
                    <a:pt x="601" y="14948"/>
                    <a:pt x="301" y="16216"/>
                  </a:cubicBezTo>
                  <a:cubicBezTo>
                    <a:pt x="1" y="17517"/>
                    <a:pt x="168" y="18918"/>
                    <a:pt x="268" y="20252"/>
                  </a:cubicBezTo>
                  <a:cubicBezTo>
                    <a:pt x="368" y="21687"/>
                    <a:pt x="468" y="23121"/>
                    <a:pt x="568" y="24555"/>
                  </a:cubicBezTo>
                  <a:cubicBezTo>
                    <a:pt x="768" y="27357"/>
                    <a:pt x="968" y="30159"/>
                    <a:pt x="1202" y="32995"/>
                  </a:cubicBezTo>
                  <a:cubicBezTo>
                    <a:pt x="2036" y="44403"/>
                    <a:pt x="2870" y="55778"/>
                    <a:pt x="3770" y="67186"/>
                  </a:cubicBezTo>
                  <a:cubicBezTo>
                    <a:pt x="4271" y="73624"/>
                    <a:pt x="4704" y="80062"/>
                    <a:pt x="5305" y="86466"/>
                  </a:cubicBezTo>
                  <a:cubicBezTo>
                    <a:pt x="5305" y="86483"/>
                    <a:pt x="5330" y="86491"/>
                    <a:pt x="5351" y="86491"/>
                  </a:cubicBezTo>
                  <a:cubicBezTo>
                    <a:pt x="5371" y="86491"/>
                    <a:pt x="5388" y="86483"/>
                    <a:pt x="5371" y="86466"/>
                  </a:cubicBezTo>
                  <a:cubicBezTo>
                    <a:pt x="5105" y="80695"/>
                    <a:pt x="4604" y="74958"/>
                    <a:pt x="4204" y="69221"/>
                  </a:cubicBezTo>
                  <a:cubicBezTo>
                    <a:pt x="3804" y="63483"/>
                    <a:pt x="3370" y="57746"/>
                    <a:pt x="2936" y="52042"/>
                  </a:cubicBezTo>
                  <a:cubicBezTo>
                    <a:pt x="2503" y="46304"/>
                    <a:pt x="2069" y="40567"/>
                    <a:pt x="1669" y="34829"/>
                  </a:cubicBezTo>
                  <a:cubicBezTo>
                    <a:pt x="1435" y="31961"/>
                    <a:pt x="1235" y="29092"/>
                    <a:pt x="1002" y="26223"/>
                  </a:cubicBezTo>
                  <a:lnTo>
                    <a:pt x="668" y="21920"/>
                  </a:lnTo>
                  <a:cubicBezTo>
                    <a:pt x="501" y="20519"/>
                    <a:pt x="435" y="19118"/>
                    <a:pt x="435" y="17684"/>
                  </a:cubicBezTo>
                  <a:cubicBezTo>
                    <a:pt x="468" y="16116"/>
                    <a:pt x="1135" y="14748"/>
                    <a:pt x="1502" y="13247"/>
                  </a:cubicBezTo>
                  <a:cubicBezTo>
                    <a:pt x="1802" y="11846"/>
                    <a:pt x="1969" y="10412"/>
                    <a:pt x="1936" y="8944"/>
                  </a:cubicBezTo>
                  <a:cubicBezTo>
                    <a:pt x="1902" y="5942"/>
                    <a:pt x="1235" y="3007"/>
                    <a:pt x="601" y="71"/>
                  </a:cubicBezTo>
                  <a:cubicBezTo>
                    <a:pt x="589" y="22"/>
                    <a:pt x="550" y="0"/>
                    <a:pt x="5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9"/>
            <p:cNvSpPr/>
            <p:nvPr/>
          </p:nvSpPr>
          <p:spPr>
            <a:xfrm>
              <a:off x="5274775" y="2260400"/>
              <a:ext cx="155125" cy="145625"/>
            </a:xfrm>
            <a:custGeom>
              <a:avLst/>
              <a:gdLst/>
              <a:ahLst/>
              <a:cxnLst/>
              <a:rect l="l" t="t" r="r" b="b"/>
              <a:pathLst>
                <a:path w="6205" h="5825" extrusionOk="0">
                  <a:moveTo>
                    <a:pt x="134" y="0"/>
                  </a:moveTo>
                  <a:cubicBezTo>
                    <a:pt x="100" y="0"/>
                    <a:pt x="67" y="0"/>
                    <a:pt x="67" y="34"/>
                  </a:cubicBezTo>
                  <a:cubicBezTo>
                    <a:pt x="0" y="134"/>
                    <a:pt x="67" y="234"/>
                    <a:pt x="100" y="367"/>
                  </a:cubicBezTo>
                  <a:cubicBezTo>
                    <a:pt x="167" y="601"/>
                    <a:pt x="234" y="834"/>
                    <a:pt x="267" y="1068"/>
                  </a:cubicBezTo>
                  <a:cubicBezTo>
                    <a:pt x="401" y="1501"/>
                    <a:pt x="501" y="1902"/>
                    <a:pt x="634" y="2302"/>
                  </a:cubicBezTo>
                  <a:cubicBezTo>
                    <a:pt x="801" y="3036"/>
                    <a:pt x="1235" y="3736"/>
                    <a:pt x="1802" y="4270"/>
                  </a:cubicBezTo>
                  <a:cubicBezTo>
                    <a:pt x="2402" y="4770"/>
                    <a:pt x="3069" y="5171"/>
                    <a:pt x="3836" y="5437"/>
                  </a:cubicBezTo>
                  <a:cubicBezTo>
                    <a:pt x="4203" y="5571"/>
                    <a:pt x="4604" y="5671"/>
                    <a:pt x="5004" y="5738"/>
                  </a:cubicBezTo>
                  <a:cubicBezTo>
                    <a:pt x="5215" y="5801"/>
                    <a:pt x="5454" y="5824"/>
                    <a:pt x="5693" y="5824"/>
                  </a:cubicBezTo>
                  <a:cubicBezTo>
                    <a:pt x="5832" y="5824"/>
                    <a:pt x="5970" y="5817"/>
                    <a:pt x="6105" y="5804"/>
                  </a:cubicBezTo>
                  <a:cubicBezTo>
                    <a:pt x="6205" y="5804"/>
                    <a:pt x="6171" y="5738"/>
                    <a:pt x="6138" y="5704"/>
                  </a:cubicBezTo>
                  <a:cubicBezTo>
                    <a:pt x="5804" y="5571"/>
                    <a:pt x="5438" y="5538"/>
                    <a:pt x="5071" y="5437"/>
                  </a:cubicBezTo>
                  <a:cubicBezTo>
                    <a:pt x="4704" y="5337"/>
                    <a:pt x="4370" y="5237"/>
                    <a:pt x="4037" y="5071"/>
                  </a:cubicBezTo>
                  <a:cubicBezTo>
                    <a:pt x="3369" y="4804"/>
                    <a:pt x="2769" y="4437"/>
                    <a:pt x="2202" y="3970"/>
                  </a:cubicBezTo>
                  <a:cubicBezTo>
                    <a:pt x="1668" y="3503"/>
                    <a:pt x="1268" y="2936"/>
                    <a:pt x="1034" y="2269"/>
                  </a:cubicBezTo>
                  <a:cubicBezTo>
                    <a:pt x="868" y="1902"/>
                    <a:pt x="734" y="1568"/>
                    <a:pt x="601" y="1201"/>
                  </a:cubicBezTo>
                  <a:lnTo>
                    <a:pt x="401" y="667"/>
                  </a:lnTo>
                  <a:cubicBezTo>
                    <a:pt x="367" y="601"/>
                    <a:pt x="167" y="234"/>
                    <a:pt x="134" y="100"/>
                  </a:cubicBezTo>
                  <a:lnTo>
                    <a:pt x="134" y="100"/>
                  </a:lnTo>
                  <a:cubicBezTo>
                    <a:pt x="150" y="117"/>
                    <a:pt x="159" y="125"/>
                    <a:pt x="167" y="125"/>
                  </a:cubicBezTo>
                  <a:cubicBezTo>
                    <a:pt x="175" y="125"/>
                    <a:pt x="184" y="117"/>
                    <a:pt x="200" y="100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67" y="0"/>
                    <a:pt x="167" y="0"/>
                    <a:pt x="1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9"/>
            <p:cNvSpPr/>
            <p:nvPr/>
          </p:nvSpPr>
          <p:spPr>
            <a:xfrm>
              <a:off x="4957875" y="2342750"/>
              <a:ext cx="77575" cy="243350"/>
            </a:xfrm>
            <a:custGeom>
              <a:avLst/>
              <a:gdLst/>
              <a:ahLst/>
              <a:cxnLst/>
              <a:rect l="l" t="t" r="r" b="b"/>
              <a:pathLst>
                <a:path w="3103" h="9734" extrusionOk="0">
                  <a:moveTo>
                    <a:pt x="2210" y="1"/>
                  </a:moveTo>
                  <a:cubicBezTo>
                    <a:pt x="2162" y="1"/>
                    <a:pt x="2102" y="49"/>
                    <a:pt x="2102" y="109"/>
                  </a:cubicBezTo>
                  <a:cubicBezTo>
                    <a:pt x="2202" y="1310"/>
                    <a:pt x="2336" y="2544"/>
                    <a:pt x="2469" y="3745"/>
                  </a:cubicBezTo>
                  <a:cubicBezTo>
                    <a:pt x="2569" y="4979"/>
                    <a:pt x="2703" y="6180"/>
                    <a:pt x="2736" y="7381"/>
                  </a:cubicBezTo>
                  <a:cubicBezTo>
                    <a:pt x="2736" y="7747"/>
                    <a:pt x="2703" y="8348"/>
                    <a:pt x="2269" y="8448"/>
                  </a:cubicBezTo>
                  <a:cubicBezTo>
                    <a:pt x="2214" y="8463"/>
                    <a:pt x="2161" y="8470"/>
                    <a:pt x="2111" y="8470"/>
                  </a:cubicBezTo>
                  <a:cubicBezTo>
                    <a:pt x="1620" y="8470"/>
                    <a:pt x="1386" y="7774"/>
                    <a:pt x="1235" y="7381"/>
                  </a:cubicBezTo>
                  <a:cubicBezTo>
                    <a:pt x="901" y="6313"/>
                    <a:pt x="634" y="5179"/>
                    <a:pt x="501" y="4078"/>
                  </a:cubicBezTo>
                  <a:cubicBezTo>
                    <a:pt x="301" y="2811"/>
                    <a:pt x="201" y="1510"/>
                    <a:pt x="67" y="209"/>
                  </a:cubicBezTo>
                  <a:cubicBezTo>
                    <a:pt x="67" y="192"/>
                    <a:pt x="51" y="184"/>
                    <a:pt x="34" y="184"/>
                  </a:cubicBezTo>
                  <a:cubicBezTo>
                    <a:pt x="17" y="184"/>
                    <a:pt x="1" y="192"/>
                    <a:pt x="1" y="209"/>
                  </a:cubicBezTo>
                  <a:cubicBezTo>
                    <a:pt x="1" y="2777"/>
                    <a:pt x="34" y="5446"/>
                    <a:pt x="968" y="7848"/>
                  </a:cubicBezTo>
                  <a:cubicBezTo>
                    <a:pt x="1101" y="8348"/>
                    <a:pt x="1502" y="8715"/>
                    <a:pt x="2035" y="8848"/>
                  </a:cubicBezTo>
                  <a:cubicBezTo>
                    <a:pt x="2035" y="8848"/>
                    <a:pt x="2035" y="8882"/>
                    <a:pt x="2035" y="8882"/>
                  </a:cubicBezTo>
                  <a:cubicBezTo>
                    <a:pt x="2035" y="8948"/>
                    <a:pt x="2069" y="9015"/>
                    <a:pt x="2102" y="9115"/>
                  </a:cubicBezTo>
                  <a:cubicBezTo>
                    <a:pt x="2102" y="9182"/>
                    <a:pt x="2102" y="9215"/>
                    <a:pt x="2135" y="9282"/>
                  </a:cubicBezTo>
                  <a:cubicBezTo>
                    <a:pt x="2135" y="9415"/>
                    <a:pt x="2169" y="9515"/>
                    <a:pt x="2202" y="9649"/>
                  </a:cubicBezTo>
                  <a:cubicBezTo>
                    <a:pt x="2202" y="9707"/>
                    <a:pt x="2241" y="9734"/>
                    <a:pt x="2281" y="9734"/>
                  </a:cubicBezTo>
                  <a:cubicBezTo>
                    <a:pt x="2333" y="9734"/>
                    <a:pt x="2388" y="9690"/>
                    <a:pt x="2369" y="9615"/>
                  </a:cubicBezTo>
                  <a:cubicBezTo>
                    <a:pt x="2402" y="9615"/>
                    <a:pt x="2436" y="9582"/>
                    <a:pt x="2436" y="9549"/>
                  </a:cubicBezTo>
                  <a:cubicBezTo>
                    <a:pt x="2436" y="9315"/>
                    <a:pt x="2369" y="9048"/>
                    <a:pt x="2269" y="8848"/>
                  </a:cubicBezTo>
                  <a:cubicBezTo>
                    <a:pt x="2569" y="8782"/>
                    <a:pt x="2803" y="8548"/>
                    <a:pt x="2936" y="8281"/>
                  </a:cubicBezTo>
                  <a:cubicBezTo>
                    <a:pt x="3069" y="7814"/>
                    <a:pt x="3103" y="7280"/>
                    <a:pt x="3003" y="6813"/>
                  </a:cubicBezTo>
                  <a:cubicBezTo>
                    <a:pt x="2969" y="6113"/>
                    <a:pt x="2903" y="5446"/>
                    <a:pt x="2869" y="4745"/>
                  </a:cubicBezTo>
                  <a:cubicBezTo>
                    <a:pt x="2703" y="3178"/>
                    <a:pt x="2569" y="1610"/>
                    <a:pt x="2269" y="75"/>
                  </a:cubicBezTo>
                  <a:cubicBezTo>
                    <a:pt x="2269" y="22"/>
                    <a:pt x="2242" y="1"/>
                    <a:pt x="22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59"/>
            <p:cNvSpPr/>
            <p:nvPr/>
          </p:nvSpPr>
          <p:spPr>
            <a:xfrm>
              <a:off x="4981700" y="2569450"/>
              <a:ext cx="147500" cy="76700"/>
            </a:xfrm>
            <a:custGeom>
              <a:avLst/>
              <a:gdLst/>
              <a:ahLst/>
              <a:cxnLst/>
              <a:rect l="l" t="t" r="r" b="b"/>
              <a:pathLst>
                <a:path w="5900" h="3068" extrusionOk="0">
                  <a:moveTo>
                    <a:pt x="162" y="0"/>
                  </a:moveTo>
                  <a:cubicBezTo>
                    <a:pt x="59" y="0"/>
                    <a:pt x="0" y="161"/>
                    <a:pt x="115" y="247"/>
                  </a:cubicBezTo>
                  <a:cubicBezTo>
                    <a:pt x="1950" y="1248"/>
                    <a:pt x="3884" y="2149"/>
                    <a:pt x="5786" y="3049"/>
                  </a:cubicBezTo>
                  <a:cubicBezTo>
                    <a:pt x="5792" y="3062"/>
                    <a:pt x="5801" y="3068"/>
                    <a:pt x="5811" y="3068"/>
                  </a:cubicBezTo>
                  <a:cubicBezTo>
                    <a:pt x="5851" y="3068"/>
                    <a:pt x="5900" y="2976"/>
                    <a:pt x="5819" y="2949"/>
                  </a:cubicBezTo>
                  <a:cubicBezTo>
                    <a:pt x="4051" y="1815"/>
                    <a:pt x="2183" y="814"/>
                    <a:pt x="215" y="14"/>
                  </a:cubicBezTo>
                  <a:cubicBezTo>
                    <a:pt x="197" y="5"/>
                    <a:pt x="179" y="0"/>
                    <a:pt x="16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59"/>
            <p:cNvSpPr/>
            <p:nvPr/>
          </p:nvSpPr>
          <p:spPr>
            <a:xfrm>
              <a:off x="4840300" y="1124050"/>
              <a:ext cx="715525" cy="889200"/>
            </a:xfrm>
            <a:custGeom>
              <a:avLst/>
              <a:gdLst/>
              <a:ahLst/>
              <a:cxnLst/>
              <a:rect l="l" t="t" r="r" b="b"/>
              <a:pathLst>
                <a:path w="28621" h="35568" extrusionOk="0">
                  <a:moveTo>
                    <a:pt x="10394" y="0"/>
                  </a:moveTo>
                  <a:cubicBezTo>
                    <a:pt x="9128" y="0"/>
                    <a:pt x="7921" y="336"/>
                    <a:pt x="6972" y="989"/>
                  </a:cubicBezTo>
                  <a:cubicBezTo>
                    <a:pt x="0" y="5793"/>
                    <a:pt x="4170" y="31044"/>
                    <a:pt x="5671" y="32211"/>
                  </a:cubicBezTo>
                  <a:cubicBezTo>
                    <a:pt x="6705" y="33045"/>
                    <a:pt x="7873" y="33746"/>
                    <a:pt x="9073" y="34313"/>
                  </a:cubicBezTo>
                  <a:cubicBezTo>
                    <a:pt x="7358" y="31413"/>
                    <a:pt x="7480" y="25044"/>
                    <a:pt x="7694" y="25044"/>
                  </a:cubicBezTo>
                  <a:cubicBezTo>
                    <a:pt x="7709" y="25044"/>
                    <a:pt x="7724" y="25075"/>
                    <a:pt x="7739" y="25140"/>
                  </a:cubicBezTo>
                  <a:cubicBezTo>
                    <a:pt x="8807" y="29943"/>
                    <a:pt x="11842" y="35214"/>
                    <a:pt x="12976" y="35480"/>
                  </a:cubicBezTo>
                  <a:lnTo>
                    <a:pt x="13010" y="35480"/>
                  </a:lnTo>
                  <a:cubicBezTo>
                    <a:pt x="13506" y="35539"/>
                    <a:pt x="14004" y="35568"/>
                    <a:pt x="14502" y="35568"/>
                  </a:cubicBezTo>
                  <a:cubicBezTo>
                    <a:pt x="16848" y="35568"/>
                    <a:pt x="19179" y="34929"/>
                    <a:pt x="21215" y="33746"/>
                  </a:cubicBezTo>
                  <a:cubicBezTo>
                    <a:pt x="18916" y="30313"/>
                    <a:pt x="18943" y="23453"/>
                    <a:pt x="19100" y="23453"/>
                  </a:cubicBezTo>
                  <a:cubicBezTo>
                    <a:pt x="19104" y="23453"/>
                    <a:pt x="19109" y="23459"/>
                    <a:pt x="19114" y="23472"/>
                  </a:cubicBezTo>
                  <a:cubicBezTo>
                    <a:pt x="20848" y="28142"/>
                    <a:pt x="24451" y="30877"/>
                    <a:pt x="25085" y="30877"/>
                  </a:cubicBezTo>
                  <a:cubicBezTo>
                    <a:pt x="27420" y="28642"/>
                    <a:pt x="28621" y="26441"/>
                    <a:pt x="28320" y="26207"/>
                  </a:cubicBezTo>
                  <a:cubicBezTo>
                    <a:pt x="25885" y="24573"/>
                    <a:pt x="23851" y="20370"/>
                    <a:pt x="22016" y="15900"/>
                  </a:cubicBezTo>
                  <a:cubicBezTo>
                    <a:pt x="20181" y="11530"/>
                    <a:pt x="19247" y="7327"/>
                    <a:pt x="16679" y="3424"/>
                  </a:cubicBezTo>
                  <a:cubicBezTo>
                    <a:pt x="15174" y="1103"/>
                    <a:pt x="12687" y="0"/>
                    <a:pt x="103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59"/>
            <p:cNvSpPr/>
            <p:nvPr/>
          </p:nvSpPr>
          <p:spPr>
            <a:xfrm>
              <a:off x="5154600" y="1153300"/>
              <a:ext cx="416925" cy="583625"/>
            </a:xfrm>
            <a:custGeom>
              <a:avLst/>
              <a:gdLst/>
              <a:ahLst/>
              <a:cxnLst/>
              <a:rect l="l" t="t" r="r" b="b"/>
              <a:pathLst>
                <a:path w="16677" h="23345" extrusionOk="0">
                  <a:moveTo>
                    <a:pt x="253" y="1"/>
                  </a:moveTo>
                  <a:cubicBezTo>
                    <a:pt x="76" y="1"/>
                    <a:pt x="0" y="266"/>
                    <a:pt x="204" y="353"/>
                  </a:cubicBezTo>
                  <a:cubicBezTo>
                    <a:pt x="1305" y="853"/>
                    <a:pt x="2272" y="1554"/>
                    <a:pt x="3106" y="2454"/>
                  </a:cubicBezTo>
                  <a:cubicBezTo>
                    <a:pt x="3940" y="3455"/>
                    <a:pt x="4607" y="4556"/>
                    <a:pt x="5141" y="5757"/>
                  </a:cubicBezTo>
                  <a:cubicBezTo>
                    <a:pt x="6175" y="7925"/>
                    <a:pt x="7009" y="10160"/>
                    <a:pt x="8110" y="12295"/>
                  </a:cubicBezTo>
                  <a:cubicBezTo>
                    <a:pt x="10211" y="16464"/>
                    <a:pt x="12780" y="20501"/>
                    <a:pt x="16516" y="23336"/>
                  </a:cubicBezTo>
                  <a:cubicBezTo>
                    <a:pt x="16533" y="23342"/>
                    <a:pt x="16550" y="23345"/>
                    <a:pt x="16565" y="23345"/>
                  </a:cubicBezTo>
                  <a:cubicBezTo>
                    <a:pt x="16636" y="23345"/>
                    <a:pt x="16677" y="23285"/>
                    <a:pt x="16649" y="23202"/>
                  </a:cubicBezTo>
                  <a:cubicBezTo>
                    <a:pt x="13213" y="19533"/>
                    <a:pt x="10378" y="15364"/>
                    <a:pt x="8210" y="10827"/>
                  </a:cubicBezTo>
                  <a:cubicBezTo>
                    <a:pt x="7109" y="8525"/>
                    <a:pt x="6242" y="6057"/>
                    <a:pt x="4874" y="3889"/>
                  </a:cubicBezTo>
                  <a:cubicBezTo>
                    <a:pt x="3873" y="2254"/>
                    <a:pt x="2272" y="453"/>
                    <a:pt x="337" y="19"/>
                  </a:cubicBezTo>
                  <a:cubicBezTo>
                    <a:pt x="308" y="6"/>
                    <a:pt x="279" y="1"/>
                    <a:pt x="2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59"/>
            <p:cNvSpPr/>
            <p:nvPr/>
          </p:nvSpPr>
          <p:spPr>
            <a:xfrm>
              <a:off x="5075450" y="2743250"/>
              <a:ext cx="709700" cy="802250"/>
            </a:xfrm>
            <a:custGeom>
              <a:avLst/>
              <a:gdLst/>
              <a:ahLst/>
              <a:cxnLst/>
              <a:rect l="l" t="t" r="r" b="b"/>
              <a:pathLst>
                <a:path w="28388" h="32090" extrusionOk="0">
                  <a:moveTo>
                    <a:pt x="19381" y="0"/>
                  </a:moveTo>
                  <a:lnTo>
                    <a:pt x="1" y="3469"/>
                  </a:lnTo>
                  <a:lnTo>
                    <a:pt x="968" y="32090"/>
                  </a:lnTo>
                  <a:lnTo>
                    <a:pt x="28388" y="27186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59"/>
            <p:cNvSpPr/>
            <p:nvPr/>
          </p:nvSpPr>
          <p:spPr>
            <a:xfrm>
              <a:off x="5559975" y="2743250"/>
              <a:ext cx="225175" cy="711350"/>
            </a:xfrm>
            <a:custGeom>
              <a:avLst/>
              <a:gdLst/>
              <a:ahLst/>
              <a:cxnLst/>
              <a:rect l="l" t="t" r="r" b="b"/>
              <a:pathLst>
                <a:path w="9007" h="28454" extrusionOk="0">
                  <a:moveTo>
                    <a:pt x="0" y="0"/>
                  </a:moveTo>
                  <a:lnTo>
                    <a:pt x="1969" y="28454"/>
                  </a:lnTo>
                  <a:lnTo>
                    <a:pt x="9007" y="271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9"/>
            <p:cNvSpPr/>
            <p:nvPr/>
          </p:nvSpPr>
          <p:spPr>
            <a:xfrm>
              <a:off x="5185550" y="2590450"/>
              <a:ext cx="247700" cy="267900"/>
            </a:xfrm>
            <a:custGeom>
              <a:avLst/>
              <a:gdLst/>
              <a:ahLst/>
              <a:cxnLst/>
              <a:rect l="l" t="t" r="r" b="b"/>
              <a:pathLst>
                <a:path w="9908" h="10716" extrusionOk="0">
                  <a:moveTo>
                    <a:pt x="5259" y="1"/>
                  </a:moveTo>
                  <a:cubicBezTo>
                    <a:pt x="5173" y="1"/>
                    <a:pt x="5088" y="3"/>
                    <a:pt x="5004" y="8"/>
                  </a:cubicBezTo>
                  <a:cubicBezTo>
                    <a:pt x="2569" y="141"/>
                    <a:pt x="0" y="2076"/>
                    <a:pt x="0" y="5111"/>
                  </a:cubicBezTo>
                  <a:lnTo>
                    <a:pt x="0" y="10715"/>
                  </a:lnTo>
                  <a:lnTo>
                    <a:pt x="1001" y="10715"/>
                  </a:lnTo>
                  <a:cubicBezTo>
                    <a:pt x="1001" y="10682"/>
                    <a:pt x="1001" y="7913"/>
                    <a:pt x="1001" y="5111"/>
                  </a:cubicBezTo>
                  <a:cubicBezTo>
                    <a:pt x="1001" y="2676"/>
                    <a:pt x="3069" y="1142"/>
                    <a:pt x="5070" y="1008"/>
                  </a:cubicBezTo>
                  <a:cubicBezTo>
                    <a:pt x="5130" y="1006"/>
                    <a:pt x="5191" y="1004"/>
                    <a:pt x="5251" y="1004"/>
                  </a:cubicBezTo>
                  <a:cubicBezTo>
                    <a:pt x="6669" y="1004"/>
                    <a:pt x="8184" y="1771"/>
                    <a:pt x="8439" y="4011"/>
                  </a:cubicBezTo>
                  <a:cubicBezTo>
                    <a:pt x="8806" y="7213"/>
                    <a:pt x="8906" y="8781"/>
                    <a:pt x="8906" y="8781"/>
                  </a:cubicBezTo>
                  <a:lnTo>
                    <a:pt x="9907" y="8747"/>
                  </a:lnTo>
                  <a:cubicBezTo>
                    <a:pt x="9907" y="8681"/>
                    <a:pt x="9807" y="7146"/>
                    <a:pt x="9440" y="3910"/>
                  </a:cubicBezTo>
                  <a:cubicBezTo>
                    <a:pt x="9122" y="1014"/>
                    <a:pt x="7042" y="1"/>
                    <a:pt x="52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9"/>
            <p:cNvSpPr/>
            <p:nvPr/>
          </p:nvSpPr>
          <p:spPr>
            <a:xfrm>
              <a:off x="5617525" y="3375350"/>
              <a:ext cx="159300" cy="71750"/>
            </a:xfrm>
            <a:custGeom>
              <a:avLst/>
              <a:gdLst/>
              <a:ahLst/>
              <a:cxnLst/>
              <a:rect l="l" t="t" r="r" b="b"/>
              <a:pathLst>
                <a:path w="6372" h="2870" extrusionOk="0">
                  <a:moveTo>
                    <a:pt x="3169" y="1"/>
                  </a:moveTo>
                  <a:lnTo>
                    <a:pt x="3102" y="68"/>
                  </a:lnTo>
                  <a:cubicBezTo>
                    <a:pt x="2569" y="501"/>
                    <a:pt x="2035" y="968"/>
                    <a:pt x="1501" y="1435"/>
                  </a:cubicBezTo>
                  <a:cubicBezTo>
                    <a:pt x="1001" y="1902"/>
                    <a:pt x="467" y="2369"/>
                    <a:pt x="0" y="2870"/>
                  </a:cubicBezTo>
                  <a:cubicBezTo>
                    <a:pt x="567" y="2469"/>
                    <a:pt x="1134" y="2069"/>
                    <a:pt x="1668" y="1635"/>
                  </a:cubicBezTo>
                  <a:cubicBezTo>
                    <a:pt x="2213" y="1219"/>
                    <a:pt x="2727" y="771"/>
                    <a:pt x="3239" y="352"/>
                  </a:cubicBezTo>
                  <a:lnTo>
                    <a:pt x="3239" y="352"/>
                  </a:lnTo>
                  <a:cubicBezTo>
                    <a:pt x="3739" y="598"/>
                    <a:pt x="4238" y="819"/>
                    <a:pt x="4737" y="1068"/>
                  </a:cubicBezTo>
                  <a:cubicBezTo>
                    <a:pt x="5271" y="1302"/>
                    <a:pt x="5804" y="1535"/>
                    <a:pt x="6371" y="1735"/>
                  </a:cubicBezTo>
                  <a:cubicBezTo>
                    <a:pt x="5871" y="1435"/>
                    <a:pt x="5337" y="1135"/>
                    <a:pt x="4837" y="868"/>
                  </a:cubicBezTo>
                  <a:cubicBezTo>
                    <a:pt x="4303" y="568"/>
                    <a:pt x="3803" y="301"/>
                    <a:pt x="3269" y="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59"/>
            <p:cNvSpPr/>
            <p:nvPr/>
          </p:nvSpPr>
          <p:spPr>
            <a:xfrm>
              <a:off x="5583325" y="2848325"/>
              <a:ext cx="114275" cy="531225"/>
            </a:xfrm>
            <a:custGeom>
              <a:avLst/>
              <a:gdLst/>
              <a:ahLst/>
              <a:cxnLst/>
              <a:rect l="l" t="t" r="r" b="b"/>
              <a:pathLst>
                <a:path w="4571" h="21249" extrusionOk="0">
                  <a:moveTo>
                    <a:pt x="0" y="0"/>
                  </a:moveTo>
                  <a:cubicBezTo>
                    <a:pt x="167" y="901"/>
                    <a:pt x="334" y="1801"/>
                    <a:pt x="501" y="2669"/>
                  </a:cubicBezTo>
                  <a:lnTo>
                    <a:pt x="1035" y="5337"/>
                  </a:lnTo>
                  <a:cubicBezTo>
                    <a:pt x="1401" y="7105"/>
                    <a:pt x="1735" y="8873"/>
                    <a:pt x="2135" y="10674"/>
                  </a:cubicBezTo>
                  <a:cubicBezTo>
                    <a:pt x="2536" y="12442"/>
                    <a:pt x="2903" y="14210"/>
                    <a:pt x="3303" y="15978"/>
                  </a:cubicBezTo>
                  <a:cubicBezTo>
                    <a:pt x="3736" y="17746"/>
                    <a:pt x="4137" y="19514"/>
                    <a:pt x="4570" y="21249"/>
                  </a:cubicBezTo>
                  <a:cubicBezTo>
                    <a:pt x="4237" y="19481"/>
                    <a:pt x="3870" y="17713"/>
                    <a:pt x="3536" y="15911"/>
                  </a:cubicBezTo>
                  <a:cubicBezTo>
                    <a:pt x="3169" y="14144"/>
                    <a:pt x="2836" y="12376"/>
                    <a:pt x="2436" y="10608"/>
                  </a:cubicBezTo>
                  <a:cubicBezTo>
                    <a:pt x="2035" y="8840"/>
                    <a:pt x="1668" y="7072"/>
                    <a:pt x="1268" y="5304"/>
                  </a:cubicBezTo>
                  <a:lnTo>
                    <a:pt x="668" y="2635"/>
                  </a:lnTo>
                  <a:cubicBezTo>
                    <a:pt x="434" y="1768"/>
                    <a:pt x="234" y="90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59"/>
            <p:cNvSpPr/>
            <p:nvPr/>
          </p:nvSpPr>
          <p:spPr>
            <a:xfrm>
              <a:off x="5154675" y="2824375"/>
              <a:ext cx="81025" cy="67175"/>
            </a:xfrm>
            <a:custGeom>
              <a:avLst/>
              <a:gdLst/>
              <a:ahLst/>
              <a:cxnLst/>
              <a:rect l="l" t="t" r="r" b="b"/>
              <a:pathLst>
                <a:path w="3241" h="2687" extrusionOk="0">
                  <a:moveTo>
                    <a:pt x="1723" y="0"/>
                  </a:moveTo>
                  <a:cubicBezTo>
                    <a:pt x="1639" y="0"/>
                    <a:pt x="1553" y="8"/>
                    <a:pt x="1469" y="24"/>
                  </a:cubicBezTo>
                  <a:cubicBezTo>
                    <a:pt x="301" y="291"/>
                    <a:pt x="1" y="1825"/>
                    <a:pt x="1002" y="2459"/>
                  </a:cubicBezTo>
                  <a:cubicBezTo>
                    <a:pt x="1238" y="2616"/>
                    <a:pt x="1490" y="2687"/>
                    <a:pt x="1735" y="2687"/>
                  </a:cubicBezTo>
                  <a:cubicBezTo>
                    <a:pt x="2529" y="2687"/>
                    <a:pt x="3240" y="1950"/>
                    <a:pt x="3036" y="1058"/>
                  </a:cubicBezTo>
                  <a:cubicBezTo>
                    <a:pt x="2919" y="413"/>
                    <a:pt x="2338" y="0"/>
                    <a:pt x="17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59"/>
            <p:cNvSpPr/>
            <p:nvPr/>
          </p:nvSpPr>
          <p:spPr>
            <a:xfrm>
              <a:off x="5375675" y="2776825"/>
              <a:ext cx="80375" cy="67200"/>
            </a:xfrm>
            <a:custGeom>
              <a:avLst/>
              <a:gdLst/>
              <a:ahLst/>
              <a:cxnLst/>
              <a:rect l="l" t="t" r="r" b="b"/>
              <a:pathLst>
                <a:path w="3215" h="2688" extrusionOk="0">
                  <a:moveTo>
                    <a:pt x="1722" y="1"/>
                  </a:moveTo>
                  <a:cubicBezTo>
                    <a:pt x="1638" y="1"/>
                    <a:pt x="1553" y="9"/>
                    <a:pt x="1468" y="25"/>
                  </a:cubicBezTo>
                  <a:cubicBezTo>
                    <a:pt x="267" y="258"/>
                    <a:pt x="1" y="1793"/>
                    <a:pt x="1001" y="2460"/>
                  </a:cubicBezTo>
                  <a:cubicBezTo>
                    <a:pt x="1237" y="2617"/>
                    <a:pt x="1488" y="2687"/>
                    <a:pt x="1731" y="2687"/>
                  </a:cubicBezTo>
                  <a:cubicBezTo>
                    <a:pt x="2516" y="2687"/>
                    <a:pt x="3214" y="1951"/>
                    <a:pt x="3036" y="1059"/>
                  </a:cubicBezTo>
                  <a:cubicBezTo>
                    <a:pt x="2889" y="414"/>
                    <a:pt x="2331" y="1"/>
                    <a:pt x="17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59"/>
            <p:cNvSpPr/>
            <p:nvPr/>
          </p:nvSpPr>
          <p:spPr>
            <a:xfrm>
              <a:off x="4901175" y="2809125"/>
              <a:ext cx="803925" cy="818950"/>
            </a:xfrm>
            <a:custGeom>
              <a:avLst/>
              <a:gdLst/>
              <a:ahLst/>
              <a:cxnLst/>
              <a:rect l="l" t="t" r="r" b="b"/>
              <a:pathLst>
                <a:path w="32157" h="32758" extrusionOk="0">
                  <a:moveTo>
                    <a:pt x="4704" y="0"/>
                  </a:moveTo>
                  <a:lnTo>
                    <a:pt x="0" y="32757"/>
                  </a:lnTo>
                  <a:lnTo>
                    <a:pt x="32157" y="32757"/>
                  </a:lnTo>
                  <a:lnTo>
                    <a:pt x="27487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59"/>
            <p:cNvSpPr/>
            <p:nvPr/>
          </p:nvSpPr>
          <p:spPr>
            <a:xfrm>
              <a:off x="5498275" y="2809125"/>
              <a:ext cx="206825" cy="818950"/>
            </a:xfrm>
            <a:custGeom>
              <a:avLst/>
              <a:gdLst/>
              <a:ahLst/>
              <a:cxnLst/>
              <a:rect l="l" t="t" r="r" b="b"/>
              <a:pathLst>
                <a:path w="8273" h="32758" extrusionOk="0">
                  <a:moveTo>
                    <a:pt x="3569" y="0"/>
                  </a:moveTo>
                  <a:lnTo>
                    <a:pt x="0" y="32757"/>
                  </a:lnTo>
                  <a:lnTo>
                    <a:pt x="8273" y="32757"/>
                  </a:lnTo>
                  <a:lnTo>
                    <a:pt x="35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59"/>
            <p:cNvSpPr/>
            <p:nvPr/>
          </p:nvSpPr>
          <p:spPr>
            <a:xfrm>
              <a:off x="5153850" y="2620625"/>
              <a:ext cx="279400" cy="245225"/>
            </a:xfrm>
            <a:custGeom>
              <a:avLst/>
              <a:gdLst/>
              <a:ahLst/>
              <a:cxnLst/>
              <a:rect l="l" t="t" r="r" b="b"/>
              <a:pathLst>
                <a:path w="11176" h="9809" extrusionOk="0">
                  <a:moveTo>
                    <a:pt x="6449" y="0"/>
                  </a:moveTo>
                  <a:cubicBezTo>
                    <a:pt x="4192" y="0"/>
                    <a:pt x="1793" y="1377"/>
                    <a:pt x="1201" y="4038"/>
                  </a:cubicBezTo>
                  <a:cubicBezTo>
                    <a:pt x="601" y="6806"/>
                    <a:pt x="1" y="9575"/>
                    <a:pt x="1" y="9608"/>
                  </a:cubicBezTo>
                  <a:lnTo>
                    <a:pt x="1001" y="9809"/>
                  </a:lnTo>
                  <a:cubicBezTo>
                    <a:pt x="1001" y="9775"/>
                    <a:pt x="1568" y="7040"/>
                    <a:pt x="2202" y="4271"/>
                  </a:cubicBezTo>
                  <a:cubicBezTo>
                    <a:pt x="2675" y="2145"/>
                    <a:pt x="4612" y="1012"/>
                    <a:pt x="6439" y="1012"/>
                  </a:cubicBezTo>
                  <a:cubicBezTo>
                    <a:pt x="6675" y="1012"/>
                    <a:pt x="6910" y="1031"/>
                    <a:pt x="7139" y="1069"/>
                  </a:cubicBezTo>
                  <a:cubicBezTo>
                    <a:pt x="8607" y="1302"/>
                    <a:pt x="10108" y="2403"/>
                    <a:pt x="9874" y="4772"/>
                  </a:cubicBezTo>
                  <a:cubicBezTo>
                    <a:pt x="9541" y="8041"/>
                    <a:pt x="9274" y="9608"/>
                    <a:pt x="9274" y="9608"/>
                  </a:cubicBezTo>
                  <a:lnTo>
                    <a:pt x="10308" y="9775"/>
                  </a:lnTo>
                  <a:cubicBezTo>
                    <a:pt x="10308" y="9709"/>
                    <a:pt x="10541" y="8174"/>
                    <a:pt x="10875" y="4872"/>
                  </a:cubicBezTo>
                  <a:cubicBezTo>
                    <a:pt x="11175" y="1803"/>
                    <a:pt x="9140" y="368"/>
                    <a:pt x="7306" y="68"/>
                  </a:cubicBezTo>
                  <a:cubicBezTo>
                    <a:pt x="7025" y="23"/>
                    <a:pt x="6738" y="0"/>
                    <a:pt x="644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59"/>
            <p:cNvSpPr/>
            <p:nvPr/>
          </p:nvSpPr>
          <p:spPr>
            <a:xfrm>
              <a:off x="5509100" y="3555475"/>
              <a:ext cx="187675" cy="66750"/>
            </a:xfrm>
            <a:custGeom>
              <a:avLst/>
              <a:gdLst/>
              <a:ahLst/>
              <a:cxnLst/>
              <a:rect l="l" t="t" r="r" b="b"/>
              <a:pathLst>
                <a:path w="7507" h="2670" extrusionOk="0">
                  <a:moveTo>
                    <a:pt x="4237" y="1"/>
                  </a:moveTo>
                  <a:lnTo>
                    <a:pt x="4137" y="68"/>
                  </a:lnTo>
                  <a:cubicBezTo>
                    <a:pt x="3436" y="501"/>
                    <a:pt x="2736" y="902"/>
                    <a:pt x="2035" y="1335"/>
                  </a:cubicBezTo>
                  <a:cubicBezTo>
                    <a:pt x="1368" y="1769"/>
                    <a:pt x="668" y="2203"/>
                    <a:pt x="1" y="2670"/>
                  </a:cubicBezTo>
                  <a:cubicBezTo>
                    <a:pt x="768" y="2336"/>
                    <a:pt x="1468" y="1936"/>
                    <a:pt x="2202" y="1535"/>
                  </a:cubicBezTo>
                  <a:cubicBezTo>
                    <a:pt x="2866" y="1188"/>
                    <a:pt x="3530" y="810"/>
                    <a:pt x="4193" y="431"/>
                  </a:cubicBezTo>
                  <a:lnTo>
                    <a:pt x="4193" y="431"/>
                  </a:lnTo>
                  <a:cubicBezTo>
                    <a:pt x="4730" y="807"/>
                    <a:pt x="5266" y="1156"/>
                    <a:pt x="5771" y="1535"/>
                  </a:cubicBezTo>
                  <a:cubicBezTo>
                    <a:pt x="6339" y="1902"/>
                    <a:pt x="6906" y="2303"/>
                    <a:pt x="7506" y="2636"/>
                  </a:cubicBezTo>
                  <a:cubicBezTo>
                    <a:pt x="7006" y="2203"/>
                    <a:pt x="6472" y="1736"/>
                    <a:pt x="5938" y="1335"/>
                  </a:cubicBezTo>
                  <a:cubicBezTo>
                    <a:pt x="5405" y="902"/>
                    <a:pt x="4871" y="501"/>
                    <a:pt x="4304" y="68"/>
                  </a:cubicBezTo>
                  <a:lnTo>
                    <a:pt x="4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59"/>
            <p:cNvSpPr/>
            <p:nvPr/>
          </p:nvSpPr>
          <p:spPr>
            <a:xfrm>
              <a:off x="5593325" y="2935050"/>
              <a:ext cx="20875" cy="626300"/>
            </a:xfrm>
            <a:custGeom>
              <a:avLst/>
              <a:gdLst/>
              <a:ahLst/>
              <a:cxnLst/>
              <a:rect l="l" t="t" r="r" b="b"/>
              <a:pathLst>
                <a:path w="835" h="25052" extrusionOk="0">
                  <a:moveTo>
                    <a:pt x="1" y="0"/>
                  </a:moveTo>
                  <a:cubicBezTo>
                    <a:pt x="1" y="1068"/>
                    <a:pt x="1" y="2102"/>
                    <a:pt x="1" y="3136"/>
                  </a:cubicBezTo>
                  <a:lnTo>
                    <a:pt x="67" y="6305"/>
                  </a:lnTo>
                  <a:cubicBezTo>
                    <a:pt x="101" y="8373"/>
                    <a:pt x="168" y="10474"/>
                    <a:pt x="234" y="12543"/>
                  </a:cubicBezTo>
                  <a:cubicBezTo>
                    <a:pt x="334" y="14644"/>
                    <a:pt x="401" y="16712"/>
                    <a:pt x="501" y="18814"/>
                  </a:cubicBezTo>
                  <a:cubicBezTo>
                    <a:pt x="601" y="20882"/>
                    <a:pt x="701" y="22983"/>
                    <a:pt x="835" y="25051"/>
                  </a:cubicBezTo>
                  <a:cubicBezTo>
                    <a:pt x="835" y="22950"/>
                    <a:pt x="801" y="20882"/>
                    <a:pt x="768" y="18780"/>
                  </a:cubicBezTo>
                  <a:cubicBezTo>
                    <a:pt x="735" y="16712"/>
                    <a:pt x="668" y="14611"/>
                    <a:pt x="601" y="12543"/>
                  </a:cubicBezTo>
                  <a:cubicBezTo>
                    <a:pt x="501" y="10441"/>
                    <a:pt x="434" y="8373"/>
                    <a:pt x="334" y="6271"/>
                  </a:cubicBezTo>
                  <a:lnTo>
                    <a:pt x="168" y="3136"/>
                  </a:lnTo>
                  <a:cubicBezTo>
                    <a:pt x="101" y="2102"/>
                    <a:pt x="67" y="106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59"/>
            <p:cNvSpPr/>
            <p:nvPr/>
          </p:nvSpPr>
          <p:spPr>
            <a:xfrm>
              <a:off x="5132175" y="2829125"/>
              <a:ext cx="68400" cy="68425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01" y="1"/>
                    <a:pt x="0" y="601"/>
                    <a:pt x="0" y="1369"/>
                  </a:cubicBezTo>
                  <a:cubicBezTo>
                    <a:pt x="0" y="2102"/>
                    <a:pt x="601" y="2736"/>
                    <a:pt x="1368" y="2736"/>
                  </a:cubicBezTo>
                  <a:cubicBezTo>
                    <a:pt x="2102" y="2736"/>
                    <a:pt x="2736" y="2102"/>
                    <a:pt x="2736" y="1369"/>
                  </a:cubicBezTo>
                  <a:cubicBezTo>
                    <a:pt x="2736" y="601"/>
                    <a:pt x="2102" y="1"/>
                    <a:pt x="1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59"/>
            <p:cNvSpPr/>
            <p:nvPr/>
          </p:nvSpPr>
          <p:spPr>
            <a:xfrm>
              <a:off x="5361500" y="2829125"/>
              <a:ext cx="68400" cy="68425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34" y="1"/>
                    <a:pt x="0" y="601"/>
                    <a:pt x="0" y="1369"/>
                  </a:cubicBezTo>
                  <a:cubicBezTo>
                    <a:pt x="0" y="2102"/>
                    <a:pt x="634" y="2736"/>
                    <a:pt x="1368" y="2736"/>
                  </a:cubicBezTo>
                  <a:cubicBezTo>
                    <a:pt x="2135" y="2736"/>
                    <a:pt x="2736" y="2102"/>
                    <a:pt x="2736" y="1369"/>
                  </a:cubicBezTo>
                  <a:cubicBezTo>
                    <a:pt x="2736" y="601"/>
                    <a:pt x="2135" y="1"/>
                    <a:pt x="1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59"/>
            <p:cNvSpPr/>
            <p:nvPr/>
          </p:nvSpPr>
          <p:spPr>
            <a:xfrm>
              <a:off x="4348275" y="1307200"/>
              <a:ext cx="294400" cy="343625"/>
            </a:xfrm>
            <a:custGeom>
              <a:avLst/>
              <a:gdLst/>
              <a:ahLst/>
              <a:cxnLst/>
              <a:rect l="l" t="t" r="r" b="b"/>
              <a:pathLst>
                <a:path w="11776" h="13745" extrusionOk="0">
                  <a:moveTo>
                    <a:pt x="6839" y="1"/>
                  </a:moveTo>
                  <a:lnTo>
                    <a:pt x="501" y="435"/>
                  </a:lnTo>
                  <a:cubicBezTo>
                    <a:pt x="167" y="435"/>
                    <a:pt x="1" y="735"/>
                    <a:pt x="167" y="1102"/>
                  </a:cubicBezTo>
                  <a:lnTo>
                    <a:pt x="4037" y="13144"/>
                  </a:lnTo>
                  <a:cubicBezTo>
                    <a:pt x="4170" y="13511"/>
                    <a:pt x="4537" y="13744"/>
                    <a:pt x="4937" y="13744"/>
                  </a:cubicBezTo>
                  <a:lnTo>
                    <a:pt x="11242" y="13310"/>
                  </a:lnTo>
                  <a:cubicBezTo>
                    <a:pt x="11609" y="13310"/>
                    <a:pt x="11776" y="13010"/>
                    <a:pt x="11609" y="12643"/>
                  </a:cubicBezTo>
                  <a:lnTo>
                    <a:pt x="7739" y="601"/>
                  </a:lnTo>
                  <a:cubicBezTo>
                    <a:pt x="7573" y="234"/>
                    <a:pt x="7239" y="1"/>
                    <a:pt x="6839" y="1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59"/>
            <p:cNvSpPr/>
            <p:nvPr/>
          </p:nvSpPr>
          <p:spPr>
            <a:xfrm>
              <a:off x="4329100" y="1308875"/>
              <a:ext cx="295225" cy="342775"/>
            </a:xfrm>
            <a:custGeom>
              <a:avLst/>
              <a:gdLst/>
              <a:ahLst/>
              <a:cxnLst/>
              <a:rect l="l" t="t" r="r" b="b"/>
              <a:pathLst>
                <a:path w="11809" h="13711" extrusionOk="0">
                  <a:moveTo>
                    <a:pt x="6839" y="1"/>
                  </a:moveTo>
                  <a:lnTo>
                    <a:pt x="534" y="401"/>
                  </a:lnTo>
                  <a:cubicBezTo>
                    <a:pt x="167" y="434"/>
                    <a:pt x="0" y="735"/>
                    <a:pt x="167" y="1101"/>
                  </a:cubicBezTo>
                  <a:lnTo>
                    <a:pt x="4037" y="13143"/>
                  </a:lnTo>
                  <a:cubicBezTo>
                    <a:pt x="4203" y="13477"/>
                    <a:pt x="4537" y="13710"/>
                    <a:pt x="4937" y="13710"/>
                  </a:cubicBezTo>
                  <a:lnTo>
                    <a:pt x="11275" y="13310"/>
                  </a:lnTo>
                  <a:cubicBezTo>
                    <a:pt x="11609" y="13310"/>
                    <a:pt x="11809" y="12910"/>
                    <a:pt x="11642" y="12643"/>
                  </a:cubicBezTo>
                  <a:lnTo>
                    <a:pt x="7773" y="568"/>
                  </a:lnTo>
                  <a:cubicBezTo>
                    <a:pt x="7606" y="234"/>
                    <a:pt x="7239" y="1"/>
                    <a:pt x="6839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59"/>
            <p:cNvSpPr/>
            <p:nvPr/>
          </p:nvSpPr>
          <p:spPr>
            <a:xfrm>
              <a:off x="4480025" y="1325525"/>
              <a:ext cx="32300" cy="26700"/>
            </a:xfrm>
            <a:custGeom>
              <a:avLst/>
              <a:gdLst/>
              <a:ahLst/>
              <a:cxnLst/>
              <a:rect l="l" t="t" r="r" b="b"/>
              <a:pathLst>
                <a:path w="1292" h="1068" extrusionOk="0">
                  <a:moveTo>
                    <a:pt x="576" y="0"/>
                  </a:moveTo>
                  <a:cubicBezTo>
                    <a:pt x="563" y="0"/>
                    <a:pt x="549" y="1"/>
                    <a:pt x="535" y="2"/>
                  </a:cubicBezTo>
                  <a:cubicBezTo>
                    <a:pt x="234" y="35"/>
                    <a:pt x="1" y="269"/>
                    <a:pt x="34" y="569"/>
                  </a:cubicBezTo>
                  <a:cubicBezTo>
                    <a:pt x="55" y="884"/>
                    <a:pt x="302" y="1067"/>
                    <a:pt x="557" y="1067"/>
                  </a:cubicBezTo>
                  <a:cubicBezTo>
                    <a:pt x="706" y="1067"/>
                    <a:pt x="857" y="1005"/>
                    <a:pt x="968" y="869"/>
                  </a:cubicBezTo>
                  <a:cubicBezTo>
                    <a:pt x="1292" y="513"/>
                    <a:pt x="1019" y="0"/>
                    <a:pt x="57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59"/>
            <p:cNvSpPr/>
            <p:nvPr/>
          </p:nvSpPr>
          <p:spPr>
            <a:xfrm>
              <a:off x="4311225" y="1602550"/>
              <a:ext cx="806050" cy="621200"/>
            </a:xfrm>
            <a:custGeom>
              <a:avLst/>
              <a:gdLst/>
              <a:ahLst/>
              <a:cxnLst/>
              <a:rect l="l" t="t" r="r" b="b"/>
              <a:pathLst>
                <a:path w="32242" h="24848" extrusionOk="0">
                  <a:moveTo>
                    <a:pt x="30536" y="1"/>
                  </a:moveTo>
                  <a:cubicBezTo>
                    <a:pt x="29876" y="1"/>
                    <a:pt x="28871" y="565"/>
                    <a:pt x="27401" y="1997"/>
                  </a:cubicBezTo>
                  <a:cubicBezTo>
                    <a:pt x="23031" y="6233"/>
                    <a:pt x="16793" y="12237"/>
                    <a:pt x="15126" y="12504"/>
                  </a:cubicBezTo>
                  <a:cubicBezTo>
                    <a:pt x="15123" y="12505"/>
                    <a:pt x="15120" y="12505"/>
                    <a:pt x="15117" y="12505"/>
                  </a:cubicBezTo>
                  <a:cubicBezTo>
                    <a:pt x="14618" y="12505"/>
                    <a:pt x="11206" y="6984"/>
                    <a:pt x="8421" y="4265"/>
                  </a:cubicBezTo>
                  <a:cubicBezTo>
                    <a:pt x="8265" y="4109"/>
                    <a:pt x="8006" y="4039"/>
                    <a:pt x="7675" y="4039"/>
                  </a:cubicBezTo>
                  <a:cubicBezTo>
                    <a:pt x="5459" y="4039"/>
                    <a:pt x="0" y="7167"/>
                    <a:pt x="348" y="8501"/>
                  </a:cubicBezTo>
                  <a:cubicBezTo>
                    <a:pt x="1416" y="12771"/>
                    <a:pt x="5752" y="20076"/>
                    <a:pt x="10556" y="23679"/>
                  </a:cubicBezTo>
                  <a:cubicBezTo>
                    <a:pt x="11791" y="24615"/>
                    <a:pt x="13215" y="24847"/>
                    <a:pt x="14504" y="24847"/>
                  </a:cubicBezTo>
                  <a:cubicBezTo>
                    <a:pt x="15513" y="24847"/>
                    <a:pt x="16439" y="24705"/>
                    <a:pt x="17127" y="24646"/>
                  </a:cubicBezTo>
                  <a:cubicBezTo>
                    <a:pt x="20463" y="24380"/>
                    <a:pt x="27768" y="13905"/>
                    <a:pt x="30770" y="6033"/>
                  </a:cubicBezTo>
                  <a:cubicBezTo>
                    <a:pt x="31636" y="3772"/>
                    <a:pt x="32242" y="1"/>
                    <a:pt x="3053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59"/>
            <p:cNvSpPr/>
            <p:nvPr/>
          </p:nvSpPr>
          <p:spPr>
            <a:xfrm>
              <a:off x="4296225" y="1385950"/>
              <a:ext cx="122125" cy="229850"/>
            </a:xfrm>
            <a:custGeom>
              <a:avLst/>
              <a:gdLst/>
              <a:ahLst/>
              <a:cxnLst/>
              <a:rect l="l" t="t" r="r" b="b"/>
              <a:pathLst>
                <a:path w="4885" h="9194" extrusionOk="0">
                  <a:moveTo>
                    <a:pt x="1072" y="0"/>
                  </a:moveTo>
                  <a:cubicBezTo>
                    <a:pt x="333" y="0"/>
                    <a:pt x="0" y="986"/>
                    <a:pt x="415" y="2322"/>
                  </a:cubicBezTo>
                  <a:cubicBezTo>
                    <a:pt x="1382" y="5290"/>
                    <a:pt x="748" y="6024"/>
                    <a:pt x="181" y="9193"/>
                  </a:cubicBezTo>
                  <a:lnTo>
                    <a:pt x="4484" y="8826"/>
                  </a:lnTo>
                  <a:cubicBezTo>
                    <a:pt x="4885" y="7325"/>
                    <a:pt x="4751" y="3089"/>
                    <a:pt x="2283" y="654"/>
                  </a:cubicBezTo>
                  <a:cubicBezTo>
                    <a:pt x="1818" y="199"/>
                    <a:pt x="1404" y="0"/>
                    <a:pt x="1072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59"/>
            <p:cNvSpPr/>
            <p:nvPr/>
          </p:nvSpPr>
          <p:spPr>
            <a:xfrm>
              <a:off x="4288225" y="1376225"/>
              <a:ext cx="304425" cy="471400"/>
            </a:xfrm>
            <a:custGeom>
              <a:avLst/>
              <a:gdLst/>
              <a:ahLst/>
              <a:cxnLst/>
              <a:rect l="l" t="t" r="r" b="b"/>
              <a:pathLst>
                <a:path w="12177" h="18856" extrusionOk="0">
                  <a:moveTo>
                    <a:pt x="9753" y="0"/>
                  </a:moveTo>
                  <a:cubicBezTo>
                    <a:pt x="9167" y="0"/>
                    <a:pt x="8440" y="171"/>
                    <a:pt x="7873" y="442"/>
                  </a:cubicBezTo>
                  <a:cubicBezTo>
                    <a:pt x="1435" y="3611"/>
                    <a:pt x="468" y="8748"/>
                    <a:pt x="268" y="11150"/>
                  </a:cubicBezTo>
                  <a:cubicBezTo>
                    <a:pt x="1" y="14586"/>
                    <a:pt x="1735" y="18855"/>
                    <a:pt x="1735" y="18855"/>
                  </a:cubicBezTo>
                  <a:lnTo>
                    <a:pt x="10942" y="15186"/>
                  </a:lnTo>
                  <a:cubicBezTo>
                    <a:pt x="11909" y="12951"/>
                    <a:pt x="11409" y="11417"/>
                    <a:pt x="11409" y="11417"/>
                  </a:cubicBezTo>
                  <a:cubicBezTo>
                    <a:pt x="11676" y="11317"/>
                    <a:pt x="11909" y="11217"/>
                    <a:pt x="12176" y="11083"/>
                  </a:cubicBezTo>
                  <a:cubicBezTo>
                    <a:pt x="11776" y="9649"/>
                    <a:pt x="11242" y="8248"/>
                    <a:pt x="10642" y="6880"/>
                  </a:cubicBezTo>
                  <a:cubicBezTo>
                    <a:pt x="9975" y="5312"/>
                    <a:pt x="6539" y="4912"/>
                    <a:pt x="6539" y="4912"/>
                  </a:cubicBezTo>
                  <a:cubicBezTo>
                    <a:pt x="7206" y="3878"/>
                    <a:pt x="8607" y="3344"/>
                    <a:pt x="10041" y="1843"/>
                  </a:cubicBezTo>
                  <a:cubicBezTo>
                    <a:pt x="11345" y="497"/>
                    <a:pt x="10753" y="0"/>
                    <a:pt x="9753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59"/>
            <p:cNvSpPr/>
            <p:nvPr/>
          </p:nvSpPr>
          <p:spPr>
            <a:xfrm>
              <a:off x="4309075" y="1468525"/>
              <a:ext cx="353625" cy="226125"/>
            </a:xfrm>
            <a:custGeom>
              <a:avLst/>
              <a:gdLst/>
              <a:ahLst/>
              <a:cxnLst/>
              <a:rect l="l" t="t" r="r" b="b"/>
              <a:pathLst>
                <a:path w="14145" h="9045" extrusionOk="0">
                  <a:moveTo>
                    <a:pt x="10868" y="0"/>
                  </a:moveTo>
                  <a:cubicBezTo>
                    <a:pt x="9047" y="0"/>
                    <a:pt x="6441" y="840"/>
                    <a:pt x="4904" y="1520"/>
                  </a:cubicBezTo>
                  <a:cubicBezTo>
                    <a:pt x="2803" y="2488"/>
                    <a:pt x="868" y="4322"/>
                    <a:pt x="1" y="5190"/>
                  </a:cubicBezTo>
                  <a:cubicBezTo>
                    <a:pt x="1" y="5190"/>
                    <a:pt x="9160" y="9045"/>
                    <a:pt x="10102" y="9045"/>
                  </a:cubicBezTo>
                  <a:cubicBezTo>
                    <a:pt x="10140" y="9045"/>
                    <a:pt x="10164" y="9039"/>
                    <a:pt x="10175" y="9026"/>
                  </a:cubicBezTo>
                  <a:cubicBezTo>
                    <a:pt x="11342" y="7625"/>
                    <a:pt x="14044" y="8092"/>
                    <a:pt x="14044" y="6724"/>
                  </a:cubicBezTo>
                  <a:cubicBezTo>
                    <a:pt x="14044" y="5590"/>
                    <a:pt x="12743" y="5456"/>
                    <a:pt x="12743" y="5456"/>
                  </a:cubicBezTo>
                  <a:cubicBezTo>
                    <a:pt x="12743" y="5456"/>
                    <a:pt x="14144" y="5023"/>
                    <a:pt x="13944" y="3855"/>
                  </a:cubicBezTo>
                  <a:cubicBezTo>
                    <a:pt x="13725" y="2841"/>
                    <a:pt x="12265" y="2750"/>
                    <a:pt x="11753" y="2750"/>
                  </a:cubicBezTo>
                  <a:cubicBezTo>
                    <a:pt x="11642" y="2750"/>
                    <a:pt x="11576" y="2755"/>
                    <a:pt x="11576" y="2755"/>
                  </a:cubicBezTo>
                  <a:cubicBezTo>
                    <a:pt x="11576" y="2755"/>
                    <a:pt x="13344" y="2054"/>
                    <a:pt x="12810" y="820"/>
                  </a:cubicBezTo>
                  <a:cubicBezTo>
                    <a:pt x="12548" y="227"/>
                    <a:pt x="11814" y="0"/>
                    <a:pt x="1086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59"/>
            <p:cNvSpPr/>
            <p:nvPr/>
          </p:nvSpPr>
          <p:spPr>
            <a:xfrm>
              <a:off x="4449175" y="1536850"/>
              <a:ext cx="150150" cy="36400"/>
            </a:xfrm>
            <a:custGeom>
              <a:avLst/>
              <a:gdLst/>
              <a:ahLst/>
              <a:cxnLst/>
              <a:rect l="l" t="t" r="r" b="b"/>
              <a:pathLst>
                <a:path w="6006" h="1456" extrusionOk="0">
                  <a:moveTo>
                    <a:pt x="5282" y="0"/>
                  </a:moveTo>
                  <a:cubicBezTo>
                    <a:pt x="3435" y="0"/>
                    <a:pt x="1611" y="501"/>
                    <a:pt x="1" y="1456"/>
                  </a:cubicBezTo>
                  <a:lnTo>
                    <a:pt x="34" y="1456"/>
                  </a:lnTo>
                  <a:cubicBezTo>
                    <a:pt x="1935" y="755"/>
                    <a:pt x="3937" y="288"/>
                    <a:pt x="5972" y="55"/>
                  </a:cubicBezTo>
                  <a:cubicBezTo>
                    <a:pt x="6005" y="55"/>
                    <a:pt x="5972" y="22"/>
                    <a:pt x="5938" y="22"/>
                  </a:cubicBezTo>
                  <a:cubicBezTo>
                    <a:pt x="5719" y="7"/>
                    <a:pt x="5501" y="0"/>
                    <a:pt x="52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59"/>
            <p:cNvSpPr/>
            <p:nvPr/>
          </p:nvSpPr>
          <p:spPr>
            <a:xfrm>
              <a:off x="4477525" y="1602275"/>
              <a:ext cx="151800" cy="29350"/>
            </a:xfrm>
            <a:custGeom>
              <a:avLst/>
              <a:gdLst/>
              <a:ahLst/>
              <a:cxnLst/>
              <a:rect l="l" t="t" r="r" b="b"/>
              <a:pathLst>
                <a:path w="6072" h="1174" extrusionOk="0">
                  <a:moveTo>
                    <a:pt x="4937" y="1"/>
                  </a:moveTo>
                  <a:cubicBezTo>
                    <a:pt x="2892" y="1"/>
                    <a:pt x="795" y="720"/>
                    <a:pt x="1" y="1174"/>
                  </a:cubicBezTo>
                  <a:lnTo>
                    <a:pt x="34" y="1174"/>
                  </a:lnTo>
                  <a:cubicBezTo>
                    <a:pt x="1969" y="607"/>
                    <a:pt x="4004" y="240"/>
                    <a:pt x="6039" y="140"/>
                  </a:cubicBezTo>
                  <a:cubicBezTo>
                    <a:pt x="6072" y="106"/>
                    <a:pt x="6072" y="73"/>
                    <a:pt x="6005" y="73"/>
                  </a:cubicBezTo>
                  <a:cubicBezTo>
                    <a:pt x="5656" y="23"/>
                    <a:pt x="5297" y="1"/>
                    <a:pt x="49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59"/>
            <p:cNvSpPr/>
            <p:nvPr/>
          </p:nvSpPr>
          <p:spPr>
            <a:xfrm>
              <a:off x="4367450" y="1600450"/>
              <a:ext cx="755025" cy="630550"/>
            </a:xfrm>
            <a:custGeom>
              <a:avLst/>
              <a:gdLst/>
              <a:ahLst/>
              <a:cxnLst/>
              <a:rect l="l" t="t" r="r" b="b"/>
              <a:pathLst>
                <a:path w="30201" h="25222" extrusionOk="0">
                  <a:moveTo>
                    <a:pt x="28445" y="1"/>
                  </a:moveTo>
                  <a:cubicBezTo>
                    <a:pt x="27388" y="1"/>
                    <a:pt x="25724" y="1099"/>
                    <a:pt x="23751" y="3115"/>
                  </a:cubicBezTo>
                  <a:cubicBezTo>
                    <a:pt x="19206" y="7757"/>
                    <a:pt x="13633" y="12305"/>
                    <a:pt x="13022" y="12305"/>
                  </a:cubicBezTo>
                  <a:cubicBezTo>
                    <a:pt x="13001" y="12305"/>
                    <a:pt x="12986" y="12299"/>
                    <a:pt x="12977" y="12288"/>
                  </a:cubicBezTo>
                  <a:cubicBezTo>
                    <a:pt x="12710" y="11955"/>
                    <a:pt x="8707" y="6984"/>
                    <a:pt x="8707" y="6984"/>
                  </a:cubicBezTo>
                  <a:lnTo>
                    <a:pt x="1" y="17058"/>
                  </a:lnTo>
                  <a:cubicBezTo>
                    <a:pt x="1" y="17058"/>
                    <a:pt x="7439" y="24363"/>
                    <a:pt x="9874" y="24931"/>
                  </a:cubicBezTo>
                  <a:cubicBezTo>
                    <a:pt x="10695" y="25125"/>
                    <a:pt x="11533" y="25221"/>
                    <a:pt x="12371" y="25221"/>
                  </a:cubicBezTo>
                  <a:cubicBezTo>
                    <a:pt x="13544" y="25221"/>
                    <a:pt x="14717" y="25033"/>
                    <a:pt x="15845" y="24664"/>
                  </a:cubicBezTo>
                  <a:cubicBezTo>
                    <a:pt x="17547" y="24197"/>
                    <a:pt x="25886" y="14523"/>
                    <a:pt x="28621" y="6617"/>
                  </a:cubicBezTo>
                  <a:cubicBezTo>
                    <a:pt x="30201" y="2052"/>
                    <a:pt x="29889" y="1"/>
                    <a:pt x="28445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59"/>
            <p:cNvSpPr/>
            <p:nvPr/>
          </p:nvSpPr>
          <p:spPr>
            <a:xfrm>
              <a:off x="4367450" y="1600450"/>
              <a:ext cx="755025" cy="630550"/>
            </a:xfrm>
            <a:custGeom>
              <a:avLst/>
              <a:gdLst/>
              <a:ahLst/>
              <a:cxnLst/>
              <a:rect l="l" t="t" r="r" b="b"/>
              <a:pathLst>
                <a:path w="30201" h="25222" extrusionOk="0">
                  <a:moveTo>
                    <a:pt x="28445" y="1"/>
                  </a:moveTo>
                  <a:cubicBezTo>
                    <a:pt x="27388" y="1"/>
                    <a:pt x="25724" y="1099"/>
                    <a:pt x="23751" y="3115"/>
                  </a:cubicBezTo>
                  <a:cubicBezTo>
                    <a:pt x="19206" y="7757"/>
                    <a:pt x="13633" y="12305"/>
                    <a:pt x="13022" y="12305"/>
                  </a:cubicBezTo>
                  <a:cubicBezTo>
                    <a:pt x="13001" y="12305"/>
                    <a:pt x="12986" y="12299"/>
                    <a:pt x="12977" y="12288"/>
                  </a:cubicBezTo>
                  <a:cubicBezTo>
                    <a:pt x="12710" y="11955"/>
                    <a:pt x="8707" y="6984"/>
                    <a:pt x="8707" y="6984"/>
                  </a:cubicBezTo>
                  <a:lnTo>
                    <a:pt x="1" y="17058"/>
                  </a:lnTo>
                  <a:cubicBezTo>
                    <a:pt x="1" y="17058"/>
                    <a:pt x="7439" y="24363"/>
                    <a:pt x="9874" y="24931"/>
                  </a:cubicBezTo>
                  <a:cubicBezTo>
                    <a:pt x="10695" y="25125"/>
                    <a:pt x="11533" y="25221"/>
                    <a:pt x="12371" y="25221"/>
                  </a:cubicBezTo>
                  <a:cubicBezTo>
                    <a:pt x="13544" y="25221"/>
                    <a:pt x="14717" y="25033"/>
                    <a:pt x="15845" y="24664"/>
                  </a:cubicBezTo>
                  <a:cubicBezTo>
                    <a:pt x="17547" y="24197"/>
                    <a:pt x="25886" y="14523"/>
                    <a:pt x="28621" y="6617"/>
                  </a:cubicBezTo>
                  <a:cubicBezTo>
                    <a:pt x="30201" y="2052"/>
                    <a:pt x="29889" y="1"/>
                    <a:pt x="28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59"/>
            <p:cNvSpPr/>
            <p:nvPr/>
          </p:nvSpPr>
          <p:spPr>
            <a:xfrm>
              <a:off x="4432500" y="1843425"/>
              <a:ext cx="194325" cy="222925"/>
            </a:xfrm>
            <a:custGeom>
              <a:avLst/>
              <a:gdLst/>
              <a:ahLst/>
              <a:cxnLst/>
              <a:rect l="l" t="t" r="r" b="b"/>
              <a:pathLst>
                <a:path w="7773" h="8917" extrusionOk="0">
                  <a:moveTo>
                    <a:pt x="7673" y="1"/>
                  </a:moveTo>
                  <a:cubicBezTo>
                    <a:pt x="7306" y="334"/>
                    <a:pt x="4404" y="3603"/>
                    <a:pt x="3770" y="4337"/>
                  </a:cubicBezTo>
                  <a:cubicBezTo>
                    <a:pt x="3136" y="5071"/>
                    <a:pt x="634" y="8106"/>
                    <a:pt x="1" y="8840"/>
                  </a:cubicBezTo>
                  <a:cubicBezTo>
                    <a:pt x="1" y="8867"/>
                    <a:pt x="1" y="8916"/>
                    <a:pt x="36" y="8916"/>
                  </a:cubicBezTo>
                  <a:cubicBezTo>
                    <a:pt x="44" y="8916"/>
                    <a:pt x="55" y="8913"/>
                    <a:pt x="67" y="8907"/>
                  </a:cubicBezTo>
                  <a:cubicBezTo>
                    <a:pt x="401" y="8540"/>
                    <a:pt x="768" y="8207"/>
                    <a:pt x="1101" y="7840"/>
                  </a:cubicBezTo>
                  <a:cubicBezTo>
                    <a:pt x="1435" y="7439"/>
                    <a:pt x="3370" y="5271"/>
                    <a:pt x="4037" y="4537"/>
                  </a:cubicBezTo>
                  <a:cubicBezTo>
                    <a:pt x="4671" y="3803"/>
                    <a:pt x="7473" y="434"/>
                    <a:pt x="7739" y="34"/>
                  </a:cubicBezTo>
                  <a:cubicBezTo>
                    <a:pt x="7773" y="1"/>
                    <a:pt x="7706" y="1"/>
                    <a:pt x="767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59"/>
            <p:cNvSpPr/>
            <p:nvPr/>
          </p:nvSpPr>
          <p:spPr>
            <a:xfrm>
              <a:off x="4830275" y="1560600"/>
              <a:ext cx="720550" cy="889125"/>
            </a:xfrm>
            <a:custGeom>
              <a:avLst/>
              <a:gdLst/>
              <a:ahLst/>
              <a:cxnLst/>
              <a:rect l="l" t="t" r="r" b="b"/>
              <a:pathLst>
                <a:path w="28822" h="35565" extrusionOk="0">
                  <a:moveTo>
                    <a:pt x="12319" y="1"/>
                  </a:moveTo>
                  <a:cubicBezTo>
                    <a:pt x="10791" y="1"/>
                    <a:pt x="9374" y="674"/>
                    <a:pt x="8274" y="1840"/>
                  </a:cubicBezTo>
                  <a:cubicBezTo>
                    <a:pt x="7706" y="2441"/>
                    <a:pt x="1135" y="11714"/>
                    <a:pt x="501" y="15183"/>
                  </a:cubicBezTo>
                  <a:cubicBezTo>
                    <a:pt x="1" y="18285"/>
                    <a:pt x="2069" y="21588"/>
                    <a:pt x="2069" y="21588"/>
                  </a:cubicBezTo>
                  <a:lnTo>
                    <a:pt x="468" y="35564"/>
                  </a:lnTo>
                  <a:cubicBezTo>
                    <a:pt x="468" y="35564"/>
                    <a:pt x="23184" y="35231"/>
                    <a:pt x="28822" y="34664"/>
                  </a:cubicBezTo>
                  <a:cubicBezTo>
                    <a:pt x="28822" y="34664"/>
                    <a:pt x="23418" y="8745"/>
                    <a:pt x="17180" y="2341"/>
                  </a:cubicBezTo>
                  <a:cubicBezTo>
                    <a:pt x="15589" y="715"/>
                    <a:pt x="13894" y="1"/>
                    <a:pt x="12319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9"/>
            <p:cNvSpPr/>
            <p:nvPr/>
          </p:nvSpPr>
          <p:spPr>
            <a:xfrm>
              <a:off x="4837800" y="1794225"/>
              <a:ext cx="75900" cy="308925"/>
            </a:xfrm>
            <a:custGeom>
              <a:avLst/>
              <a:gdLst/>
              <a:ahLst/>
              <a:cxnLst/>
              <a:rect l="l" t="t" r="r" b="b"/>
              <a:pathLst>
                <a:path w="3036" h="12357" extrusionOk="0">
                  <a:moveTo>
                    <a:pt x="3002" y="1"/>
                  </a:moveTo>
                  <a:cubicBezTo>
                    <a:pt x="2602" y="601"/>
                    <a:pt x="2235" y="1201"/>
                    <a:pt x="1902" y="1835"/>
                  </a:cubicBezTo>
                  <a:cubicBezTo>
                    <a:pt x="1902" y="1802"/>
                    <a:pt x="1935" y="1768"/>
                    <a:pt x="1935" y="1768"/>
                  </a:cubicBezTo>
                  <a:cubicBezTo>
                    <a:pt x="2035" y="1435"/>
                    <a:pt x="2135" y="1101"/>
                    <a:pt x="2268" y="768"/>
                  </a:cubicBezTo>
                  <a:cubicBezTo>
                    <a:pt x="2268" y="744"/>
                    <a:pt x="2235" y="721"/>
                    <a:pt x="2216" y="721"/>
                  </a:cubicBezTo>
                  <a:cubicBezTo>
                    <a:pt x="2207" y="721"/>
                    <a:pt x="2202" y="725"/>
                    <a:pt x="2202" y="734"/>
                  </a:cubicBezTo>
                  <a:cubicBezTo>
                    <a:pt x="2068" y="1068"/>
                    <a:pt x="1935" y="1402"/>
                    <a:pt x="1835" y="1702"/>
                  </a:cubicBezTo>
                  <a:cubicBezTo>
                    <a:pt x="1735" y="1935"/>
                    <a:pt x="1668" y="2135"/>
                    <a:pt x="1635" y="2336"/>
                  </a:cubicBezTo>
                  <a:cubicBezTo>
                    <a:pt x="1234" y="3103"/>
                    <a:pt x="901" y="3903"/>
                    <a:pt x="601" y="4737"/>
                  </a:cubicBezTo>
                  <a:cubicBezTo>
                    <a:pt x="34" y="6372"/>
                    <a:pt x="0" y="8106"/>
                    <a:pt x="501" y="9774"/>
                  </a:cubicBezTo>
                  <a:cubicBezTo>
                    <a:pt x="634" y="10208"/>
                    <a:pt x="834" y="10608"/>
                    <a:pt x="1034" y="11008"/>
                  </a:cubicBezTo>
                  <a:cubicBezTo>
                    <a:pt x="1234" y="11475"/>
                    <a:pt x="1535" y="11876"/>
                    <a:pt x="1768" y="12343"/>
                  </a:cubicBezTo>
                  <a:cubicBezTo>
                    <a:pt x="1768" y="12352"/>
                    <a:pt x="1774" y="12357"/>
                    <a:pt x="1781" y="12357"/>
                  </a:cubicBezTo>
                  <a:cubicBezTo>
                    <a:pt x="1799" y="12357"/>
                    <a:pt x="1825" y="12333"/>
                    <a:pt x="1801" y="12309"/>
                  </a:cubicBezTo>
                  <a:cubicBezTo>
                    <a:pt x="1435" y="11542"/>
                    <a:pt x="1101" y="10775"/>
                    <a:pt x="867" y="9941"/>
                  </a:cubicBezTo>
                  <a:cubicBezTo>
                    <a:pt x="601" y="9140"/>
                    <a:pt x="467" y="8340"/>
                    <a:pt x="467" y="7506"/>
                  </a:cubicBezTo>
                  <a:cubicBezTo>
                    <a:pt x="501" y="5805"/>
                    <a:pt x="934" y="4137"/>
                    <a:pt x="1701" y="2602"/>
                  </a:cubicBezTo>
                  <a:cubicBezTo>
                    <a:pt x="2135" y="1735"/>
                    <a:pt x="2635" y="901"/>
                    <a:pt x="3036" y="34"/>
                  </a:cubicBezTo>
                  <a:cubicBezTo>
                    <a:pt x="3036" y="1"/>
                    <a:pt x="3002" y="1"/>
                    <a:pt x="30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9"/>
            <p:cNvSpPr/>
            <p:nvPr/>
          </p:nvSpPr>
          <p:spPr>
            <a:xfrm>
              <a:off x="5030425" y="1416450"/>
              <a:ext cx="153475" cy="254175"/>
            </a:xfrm>
            <a:custGeom>
              <a:avLst/>
              <a:gdLst/>
              <a:ahLst/>
              <a:cxnLst/>
              <a:rect l="l" t="t" r="r" b="b"/>
              <a:pathLst>
                <a:path w="6139" h="10167" extrusionOk="0">
                  <a:moveTo>
                    <a:pt x="6138" y="1"/>
                  </a:moveTo>
                  <a:lnTo>
                    <a:pt x="5438" y="268"/>
                  </a:lnTo>
                  <a:lnTo>
                    <a:pt x="568" y="2236"/>
                  </a:lnTo>
                  <a:lnTo>
                    <a:pt x="701" y="6072"/>
                  </a:lnTo>
                  <a:lnTo>
                    <a:pt x="701" y="6339"/>
                  </a:lnTo>
                  <a:cubicBezTo>
                    <a:pt x="701" y="6339"/>
                    <a:pt x="1" y="9941"/>
                    <a:pt x="668" y="10108"/>
                  </a:cubicBezTo>
                  <a:cubicBezTo>
                    <a:pt x="837" y="10148"/>
                    <a:pt x="1011" y="10167"/>
                    <a:pt x="1187" y="10167"/>
                  </a:cubicBezTo>
                  <a:cubicBezTo>
                    <a:pt x="3070" y="10167"/>
                    <a:pt x="5288" y="8072"/>
                    <a:pt x="5471" y="7706"/>
                  </a:cubicBezTo>
                  <a:cubicBezTo>
                    <a:pt x="5705" y="6572"/>
                    <a:pt x="5872" y="5438"/>
                    <a:pt x="5972" y="4304"/>
                  </a:cubicBezTo>
                  <a:cubicBezTo>
                    <a:pt x="6005" y="4170"/>
                    <a:pt x="6005" y="4004"/>
                    <a:pt x="6005" y="3837"/>
                  </a:cubicBezTo>
                  <a:cubicBezTo>
                    <a:pt x="6038" y="3670"/>
                    <a:pt x="6038" y="3570"/>
                    <a:pt x="6038" y="3370"/>
                  </a:cubicBezTo>
                  <a:lnTo>
                    <a:pt x="6038" y="2769"/>
                  </a:lnTo>
                  <a:lnTo>
                    <a:pt x="6038" y="2569"/>
                  </a:lnTo>
                  <a:lnTo>
                    <a:pt x="6038" y="2369"/>
                  </a:lnTo>
                  <a:cubicBezTo>
                    <a:pt x="6105" y="1068"/>
                    <a:pt x="6138" y="1"/>
                    <a:pt x="6138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9"/>
            <p:cNvSpPr/>
            <p:nvPr/>
          </p:nvSpPr>
          <p:spPr>
            <a:xfrm>
              <a:off x="5043775" y="1417300"/>
              <a:ext cx="139300" cy="151800"/>
            </a:xfrm>
            <a:custGeom>
              <a:avLst/>
              <a:gdLst/>
              <a:ahLst/>
              <a:cxnLst/>
              <a:rect l="l" t="t" r="r" b="b"/>
              <a:pathLst>
                <a:path w="5572" h="6072" extrusionOk="0">
                  <a:moveTo>
                    <a:pt x="5571" y="0"/>
                  </a:moveTo>
                  <a:lnTo>
                    <a:pt x="4871" y="234"/>
                  </a:lnTo>
                  <a:lnTo>
                    <a:pt x="0" y="2202"/>
                  </a:lnTo>
                  <a:lnTo>
                    <a:pt x="134" y="6071"/>
                  </a:lnTo>
                  <a:cubicBezTo>
                    <a:pt x="2369" y="5671"/>
                    <a:pt x="4337" y="4337"/>
                    <a:pt x="5504" y="2368"/>
                  </a:cubicBezTo>
                  <a:cubicBezTo>
                    <a:pt x="5571" y="1068"/>
                    <a:pt x="5571" y="0"/>
                    <a:pt x="55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9"/>
            <p:cNvSpPr/>
            <p:nvPr/>
          </p:nvSpPr>
          <p:spPr>
            <a:xfrm>
              <a:off x="4907850" y="1135750"/>
              <a:ext cx="359450" cy="396075"/>
            </a:xfrm>
            <a:custGeom>
              <a:avLst/>
              <a:gdLst/>
              <a:ahLst/>
              <a:cxnLst/>
              <a:rect l="l" t="t" r="r" b="b"/>
              <a:pathLst>
                <a:path w="14378" h="15843" extrusionOk="0">
                  <a:moveTo>
                    <a:pt x="7324" y="0"/>
                  </a:moveTo>
                  <a:cubicBezTo>
                    <a:pt x="4629" y="0"/>
                    <a:pt x="1708" y="1735"/>
                    <a:pt x="901" y="7526"/>
                  </a:cubicBezTo>
                  <a:cubicBezTo>
                    <a:pt x="0" y="14264"/>
                    <a:pt x="3903" y="15565"/>
                    <a:pt x="5337" y="15765"/>
                  </a:cubicBezTo>
                  <a:cubicBezTo>
                    <a:pt x="5600" y="15798"/>
                    <a:pt x="5983" y="15842"/>
                    <a:pt x="6442" y="15842"/>
                  </a:cubicBezTo>
                  <a:cubicBezTo>
                    <a:pt x="8319" y="15842"/>
                    <a:pt x="11463" y="15101"/>
                    <a:pt x="12776" y="9794"/>
                  </a:cubicBezTo>
                  <a:cubicBezTo>
                    <a:pt x="14377" y="3223"/>
                    <a:pt x="11542" y="688"/>
                    <a:pt x="8573" y="121"/>
                  </a:cubicBezTo>
                  <a:cubicBezTo>
                    <a:pt x="8168" y="43"/>
                    <a:pt x="7749" y="0"/>
                    <a:pt x="7324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9"/>
            <p:cNvSpPr/>
            <p:nvPr/>
          </p:nvSpPr>
          <p:spPr>
            <a:xfrm>
              <a:off x="4967875" y="1272800"/>
              <a:ext cx="34225" cy="16925"/>
            </a:xfrm>
            <a:custGeom>
              <a:avLst/>
              <a:gdLst/>
              <a:ahLst/>
              <a:cxnLst/>
              <a:rect l="l" t="t" r="r" b="b"/>
              <a:pathLst>
                <a:path w="1369" h="677" extrusionOk="0">
                  <a:moveTo>
                    <a:pt x="837" y="1"/>
                  </a:moveTo>
                  <a:cubicBezTo>
                    <a:pt x="802" y="1"/>
                    <a:pt x="768" y="4"/>
                    <a:pt x="735" y="9"/>
                  </a:cubicBezTo>
                  <a:cubicBezTo>
                    <a:pt x="501" y="9"/>
                    <a:pt x="301" y="76"/>
                    <a:pt x="134" y="243"/>
                  </a:cubicBezTo>
                  <a:cubicBezTo>
                    <a:pt x="1" y="376"/>
                    <a:pt x="101" y="643"/>
                    <a:pt x="334" y="676"/>
                  </a:cubicBezTo>
                  <a:cubicBezTo>
                    <a:pt x="468" y="676"/>
                    <a:pt x="635" y="643"/>
                    <a:pt x="801" y="643"/>
                  </a:cubicBezTo>
                  <a:cubicBezTo>
                    <a:pt x="968" y="643"/>
                    <a:pt x="1135" y="610"/>
                    <a:pt x="1268" y="510"/>
                  </a:cubicBezTo>
                  <a:cubicBezTo>
                    <a:pt x="1335" y="443"/>
                    <a:pt x="1369" y="310"/>
                    <a:pt x="1302" y="209"/>
                  </a:cubicBezTo>
                  <a:cubicBezTo>
                    <a:pt x="1191" y="70"/>
                    <a:pt x="1010" y="1"/>
                    <a:pt x="8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9"/>
            <p:cNvSpPr/>
            <p:nvPr/>
          </p:nvSpPr>
          <p:spPr>
            <a:xfrm>
              <a:off x="5063775" y="1285750"/>
              <a:ext cx="32400" cy="20725"/>
            </a:xfrm>
            <a:custGeom>
              <a:avLst/>
              <a:gdLst/>
              <a:ahLst/>
              <a:cxnLst/>
              <a:rect l="l" t="t" r="r" b="b"/>
              <a:pathLst>
                <a:path w="1296" h="829" extrusionOk="0">
                  <a:moveTo>
                    <a:pt x="455" y="0"/>
                  </a:moveTo>
                  <a:cubicBezTo>
                    <a:pt x="328" y="0"/>
                    <a:pt x="202" y="44"/>
                    <a:pt x="101" y="125"/>
                  </a:cubicBezTo>
                  <a:cubicBezTo>
                    <a:pt x="1" y="192"/>
                    <a:pt x="1" y="325"/>
                    <a:pt x="34" y="392"/>
                  </a:cubicBezTo>
                  <a:cubicBezTo>
                    <a:pt x="168" y="525"/>
                    <a:pt x="301" y="625"/>
                    <a:pt x="468" y="659"/>
                  </a:cubicBezTo>
                  <a:cubicBezTo>
                    <a:pt x="601" y="692"/>
                    <a:pt x="735" y="759"/>
                    <a:pt x="902" y="826"/>
                  </a:cubicBezTo>
                  <a:cubicBezTo>
                    <a:pt x="915" y="828"/>
                    <a:pt x="928" y="829"/>
                    <a:pt x="940" y="829"/>
                  </a:cubicBezTo>
                  <a:cubicBezTo>
                    <a:pt x="1126" y="829"/>
                    <a:pt x="1295" y="612"/>
                    <a:pt x="1202" y="425"/>
                  </a:cubicBezTo>
                  <a:cubicBezTo>
                    <a:pt x="1068" y="259"/>
                    <a:pt x="902" y="125"/>
                    <a:pt x="701" y="58"/>
                  </a:cubicBezTo>
                  <a:cubicBezTo>
                    <a:pt x="623" y="19"/>
                    <a:pt x="538" y="0"/>
                    <a:pt x="4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9"/>
            <p:cNvSpPr/>
            <p:nvPr/>
          </p:nvSpPr>
          <p:spPr>
            <a:xfrm>
              <a:off x="5052950" y="1345575"/>
              <a:ext cx="12525" cy="31700"/>
            </a:xfrm>
            <a:custGeom>
              <a:avLst/>
              <a:gdLst/>
              <a:ahLst/>
              <a:cxnLst/>
              <a:rect l="l" t="t" r="r" b="b"/>
              <a:pathLst>
                <a:path w="501" h="1268" extrusionOk="0">
                  <a:moveTo>
                    <a:pt x="200" y="0"/>
                  </a:moveTo>
                  <a:lnTo>
                    <a:pt x="200" y="0"/>
                  </a:lnTo>
                  <a:cubicBezTo>
                    <a:pt x="67" y="401"/>
                    <a:pt x="0" y="1101"/>
                    <a:pt x="501" y="1268"/>
                  </a:cubicBezTo>
                  <a:lnTo>
                    <a:pt x="501" y="1235"/>
                  </a:lnTo>
                  <a:cubicBezTo>
                    <a:pt x="134" y="1001"/>
                    <a:pt x="134" y="467"/>
                    <a:pt x="234" y="34"/>
                  </a:cubicBezTo>
                  <a:cubicBezTo>
                    <a:pt x="234" y="0"/>
                    <a:pt x="201" y="0"/>
                    <a:pt x="2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9"/>
            <p:cNvSpPr/>
            <p:nvPr/>
          </p:nvSpPr>
          <p:spPr>
            <a:xfrm>
              <a:off x="5049800" y="1334725"/>
              <a:ext cx="38825" cy="37575"/>
            </a:xfrm>
            <a:custGeom>
              <a:avLst/>
              <a:gdLst/>
              <a:ahLst/>
              <a:cxnLst/>
              <a:rect l="l" t="t" r="r" b="b"/>
              <a:pathLst>
                <a:path w="1553" h="1503" extrusionOk="0">
                  <a:moveTo>
                    <a:pt x="806" y="0"/>
                  </a:moveTo>
                  <a:cubicBezTo>
                    <a:pt x="189" y="0"/>
                    <a:pt x="1" y="1436"/>
                    <a:pt x="693" y="1502"/>
                  </a:cubicBezTo>
                  <a:cubicBezTo>
                    <a:pt x="701" y="1502"/>
                    <a:pt x="709" y="1502"/>
                    <a:pt x="717" y="1502"/>
                  </a:cubicBezTo>
                  <a:cubicBezTo>
                    <a:pt x="1398" y="1502"/>
                    <a:pt x="1552" y="67"/>
                    <a:pt x="827" y="1"/>
                  </a:cubicBezTo>
                  <a:cubicBezTo>
                    <a:pt x="820" y="0"/>
                    <a:pt x="813" y="0"/>
                    <a:pt x="80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9"/>
            <p:cNvSpPr/>
            <p:nvPr/>
          </p:nvSpPr>
          <p:spPr>
            <a:xfrm>
              <a:off x="5074625" y="1337500"/>
              <a:ext cx="24200" cy="16425"/>
            </a:xfrm>
            <a:custGeom>
              <a:avLst/>
              <a:gdLst/>
              <a:ahLst/>
              <a:cxnLst/>
              <a:rect l="l" t="t" r="r" b="b"/>
              <a:pathLst>
                <a:path w="968" h="657" extrusionOk="0">
                  <a:moveTo>
                    <a:pt x="72" y="1"/>
                  </a:moveTo>
                  <a:cubicBezTo>
                    <a:pt x="39" y="1"/>
                    <a:pt x="1" y="65"/>
                    <a:pt x="1" y="90"/>
                  </a:cubicBezTo>
                  <a:cubicBezTo>
                    <a:pt x="34" y="357"/>
                    <a:pt x="201" y="657"/>
                    <a:pt x="501" y="657"/>
                  </a:cubicBezTo>
                  <a:cubicBezTo>
                    <a:pt x="801" y="624"/>
                    <a:pt x="935" y="357"/>
                    <a:pt x="968" y="90"/>
                  </a:cubicBezTo>
                  <a:lnTo>
                    <a:pt x="968" y="90"/>
                  </a:lnTo>
                  <a:cubicBezTo>
                    <a:pt x="852" y="206"/>
                    <a:pt x="686" y="296"/>
                    <a:pt x="557" y="296"/>
                  </a:cubicBezTo>
                  <a:cubicBezTo>
                    <a:pt x="537" y="296"/>
                    <a:pt x="519" y="294"/>
                    <a:pt x="501" y="290"/>
                  </a:cubicBezTo>
                  <a:cubicBezTo>
                    <a:pt x="334" y="257"/>
                    <a:pt x="234" y="123"/>
                    <a:pt x="101" y="23"/>
                  </a:cubicBezTo>
                  <a:cubicBezTo>
                    <a:pt x="93" y="7"/>
                    <a:pt x="83" y="1"/>
                    <a:pt x="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9"/>
            <p:cNvSpPr/>
            <p:nvPr/>
          </p:nvSpPr>
          <p:spPr>
            <a:xfrm>
              <a:off x="4976225" y="1334725"/>
              <a:ext cx="16700" cy="28375"/>
            </a:xfrm>
            <a:custGeom>
              <a:avLst/>
              <a:gdLst/>
              <a:ahLst/>
              <a:cxnLst/>
              <a:rect l="l" t="t" r="r" b="b"/>
              <a:pathLst>
                <a:path w="668" h="1135" extrusionOk="0">
                  <a:moveTo>
                    <a:pt x="634" y="1"/>
                  </a:moveTo>
                  <a:cubicBezTo>
                    <a:pt x="634" y="1"/>
                    <a:pt x="601" y="1"/>
                    <a:pt x="601" y="34"/>
                  </a:cubicBezTo>
                  <a:cubicBezTo>
                    <a:pt x="568" y="468"/>
                    <a:pt x="434" y="1001"/>
                    <a:pt x="0" y="1102"/>
                  </a:cubicBezTo>
                  <a:lnTo>
                    <a:pt x="0" y="1135"/>
                  </a:lnTo>
                  <a:cubicBezTo>
                    <a:pt x="534" y="1135"/>
                    <a:pt x="668" y="434"/>
                    <a:pt x="6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9"/>
            <p:cNvSpPr/>
            <p:nvPr/>
          </p:nvSpPr>
          <p:spPr>
            <a:xfrm>
              <a:off x="4960275" y="1321175"/>
              <a:ext cx="38000" cy="37050"/>
            </a:xfrm>
            <a:custGeom>
              <a:avLst/>
              <a:gdLst/>
              <a:ahLst/>
              <a:cxnLst/>
              <a:rect l="l" t="t" r="r" b="b"/>
              <a:pathLst>
                <a:path w="1520" h="1482" extrusionOk="0">
                  <a:moveTo>
                    <a:pt x="846" y="0"/>
                  </a:moveTo>
                  <a:cubicBezTo>
                    <a:pt x="186" y="0"/>
                    <a:pt x="0" y="1349"/>
                    <a:pt x="638" y="1477"/>
                  </a:cubicBezTo>
                  <a:cubicBezTo>
                    <a:pt x="660" y="1480"/>
                    <a:pt x="682" y="1482"/>
                    <a:pt x="703" y="1482"/>
                  </a:cubicBezTo>
                  <a:cubicBezTo>
                    <a:pt x="1320" y="1482"/>
                    <a:pt x="1519" y="106"/>
                    <a:pt x="939" y="9"/>
                  </a:cubicBezTo>
                  <a:cubicBezTo>
                    <a:pt x="907" y="3"/>
                    <a:pt x="876" y="0"/>
                    <a:pt x="8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9"/>
            <p:cNvSpPr/>
            <p:nvPr/>
          </p:nvSpPr>
          <p:spPr>
            <a:xfrm>
              <a:off x="4954550" y="1317225"/>
              <a:ext cx="22525" cy="18125"/>
            </a:xfrm>
            <a:custGeom>
              <a:avLst/>
              <a:gdLst/>
              <a:ahLst/>
              <a:cxnLst/>
              <a:rect l="l" t="t" r="r" b="b"/>
              <a:pathLst>
                <a:path w="901" h="725" extrusionOk="0">
                  <a:moveTo>
                    <a:pt x="67" y="0"/>
                  </a:moveTo>
                  <a:lnTo>
                    <a:pt x="67" y="0"/>
                  </a:lnTo>
                  <a:cubicBezTo>
                    <a:pt x="0" y="300"/>
                    <a:pt x="67" y="601"/>
                    <a:pt x="300" y="701"/>
                  </a:cubicBezTo>
                  <a:cubicBezTo>
                    <a:pt x="344" y="717"/>
                    <a:pt x="385" y="724"/>
                    <a:pt x="425" y="724"/>
                  </a:cubicBezTo>
                  <a:cubicBezTo>
                    <a:pt x="629" y="724"/>
                    <a:pt x="784" y="524"/>
                    <a:pt x="867" y="300"/>
                  </a:cubicBezTo>
                  <a:cubicBezTo>
                    <a:pt x="901" y="267"/>
                    <a:pt x="901" y="200"/>
                    <a:pt x="834" y="200"/>
                  </a:cubicBezTo>
                  <a:cubicBezTo>
                    <a:pt x="715" y="260"/>
                    <a:pt x="596" y="372"/>
                    <a:pt x="477" y="372"/>
                  </a:cubicBezTo>
                  <a:cubicBezTo>
                    <a:pt x="463" y="372"/>
                    <a:pt x="448" y="371"/>
                    <a:pt x="434" y="367"/>
                  </a:cubicBezTo>
                  <a:cubicBezTo>
                    <a:pt x="267" y="367"/>
                    <a:pt x="167" y="167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9"/>
            <p:cNvSpPr/>
            <p:nvPr/>
          </p:nvSpPr>
          <p:spPr>
            <a:xfrm>
              <a:off x="5019600" y="1436675"/>
              <a:ext cx="24200" cy="9825"/>
            </a:xfrm>
            <a:custGeom>
              <a:avLst/>
              <a:gdLst/>
              <a:ahLst/>
              <a:cxnLst/>
              <a:rect l="l" t="t" r="r" b="b"/>
              <a:pathLst>
                <a:path w="968" h="393" extrusionOk="0">
                  <a:moveTo>
                    <a:pt x="951" y="1"/>
                  </a:moveTo>
                  <a:cubicBezTo>
                    <a:pt x="942" y="1"/>
                    <a:pt x="934" y="9"/>
                    <a:pt x="934" y="26"/>
                  </a:cubicBezTo>
                  <a:cubicBezTo>
                    <a:pt x="834" y="126"/>
                    <a:pt x="701" y="259"/>
                    <a:pt x="534" y="259"/>
                  </a:cubicBezTo>
                  <a:cubicBezTo>
                    <a:pt x="367" y="226"/>
                    <a:pt x="200" y="192"/>
                    <a:pt x="33" y="92"/>
                  </a:cubicBezTo>
                  <a:lnTo>
                    <a:pt x="0" y="92"/>
                  </a:lnTo>
                  <a:cubicBezTo>
                    <a:pt x="133" y="293"/>
                    <a:pt x="367" y="393"/>
                    <a:pt x="567" y="393"/>
                  </a:cubicBezTo>
                  <a:cubicBezTo>
                    <a:pt x="767" y="359"/>
                    <a:pt x="934" y="192"/>
                    <a:pt x="967" y="26"/>
                  </a:cubicBezTo>
                  <a:cubicBezTo>
                    <a:pt x="967" y="9"/>
                    <a:pt x="959" y="1"/>
                    <a:pt x="9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9"/>
            <p:cNvSpPr/>
            <p:nvPr/>
          </p:nvSpPr>
          <p:spPr>
            <a:xfrm>
              <a:off x="4980900" y="1277475"/>
              <a:ext cx="58575" cy="139925"/>
            </a:xfrm>
            <a:custGeom>
              <a:avLst/>
              <a:gdLst/>
              <a:ahLst/>
              <a:cxnLst/>
              <a:rect l="l" t="t" r="r" b="b"/>
              <a:pathLst>
                <a:path w="2343" h="5597" extrusionOk="0">
                  <a:moveTo>
                    <a:pt x="1597" y="1"/>
                  </a:moveTo>
                  <a:cubicBezTo>
                    <a:pt x="1581" y="1"/>
                    <a:pt x="1562" y="9"/>
                    <a:pt x="1548" y="22"/>
                  </a:cubicBezTo>
                  <a:cubicBezTo>
                    <a:pt x="881" y="1423"/>
                    <a:pt x="381" y="2925"/>
                    <a:pt x="14" y="4426"/>
                  </a:cubicBezTo>
                  <a:cubicBezTo>
                    <a:pt x="0" y="4507"/>
                    <a:pt x="103" y="4533"/>
                    <a:pt x="242" y="4533"/>
                  </a:cubicBezTo>
                  <a:cubicBezTo>
                    <a:pt x="442" y="4533"/>
                    <a:pt x="716" y="4479"/>
                    <a:pt x="814" y="4459"/>
                  </a:cubicBezTo>
                  <a:lnTo>
                    <a:pt x="814" y="4459"/>
                  </a:lnTo>
                  <a:cubicBezTo>
                    <a:pt x="814" y="4459"/>
                    <a:pt x="614" y="5126"/>
                    <a:pt x="581" y="5426"/>
                  </a:cubicBezTo>
                  <a:cubicBezTo>
                    <a:pt x="581" y="5460"/>
                    <a:pt x="647" y="5493"/>
                    <a:pt x="747" y="5526"/>
                  </a:cubicBezTo>
                  <a:cubicBezTo>
                    <a:pt x="898" y="5573"/>
                    <a:pt x="1057" y="5597"/>
                    <a:pt x="1216" y="5597"/>
                  </a:cubicBezTo>
                  <a:cubicBezTo>
                    <a:pt x="1620" y="5597"/>
                    <a:pt x="2028" y="5447"/>
                    <a:pt x="2315" y="5159"/>
                  </a:cubicBezTo>
                  <a:cubicBezTo>
                    <a:pt x="2342" y="5132"/>
                    <a:pt x="2326" y="5084"/>
                    <a:pt x="2301" y="5084"/>
                  </a:cubicBezTo>
                  <a:cubicBezTo>
                    <a:pt x="2295" y="5084"/>
                    <a:pt x="2288" y="5086"/>
                    <a:pt x="2282" y="5093"/>
                  </a:cubicBezTo>
                  <a:cubicBezTo>
                    <a:pt x="1955" y="5256"/>
                    <a:pt x="1612" y="5338"/>
                    <a:pt x="1264" y="5338"/>
                  </a:cubicBezTo>
                  <a:cubicBezTo>
                    <a:pt x="1114" y="5338"/>
                    <a:pt x="964" y="5323"/>
                    <a:pt x="814" y="5293"/>
                  </a:cubicBezTo>
                  <a:cubicBezTo>
                    <a:pt x="814" y="5226"/>
                    <a:pt x="1181" y="4159"/>
                    <a:pt x="1114" y="4159"/>
                  </a:cubicBezTo>
                  <a:cubicBezTo>
                    <a:pt x="881" y="4159"/>
                    <a:pt x="614" y="4159"/>
                    <a:pt x="381" y="4225"/>
                  </a:cubicBezTo>
                  <a:cubicBezTo>
                    <a:pt x="714" y="2824"/>
                    <a:pt x="1281" y="1490"/>
                    <a:pt x="1615" y="56"/>
                  </a:cubicBezTo>
                  <a:cubicBezTo>
                    <a:pt x="1634" y="17"/>
                    <a:pt x="1620" y="1"/>
                    <a:pt x="159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59"/>
            <p:cNvSpPr/>
            <p:nvPr/>
          </p:nvSpPr>
          <p:spPr>
            <a:xfrm>
              <a:off x="4934525" y="1122025"/>
              <a:ext cx="331025" cy="259450"/>
            </a:xfrm>
            <a:custGeom>
              <a:avLst/>
              <a:gdLst/>
              <a:ahLst/>
              <a:cxnLst/>
              <a:rect l="l" t="t" r="r" b="b"/>
              <a:pathLst>
                <a:path w="13241" h="10378" extrusionOk="0">
                  <a:moveTo>
                    <a:pt x="6378" y="1"/>
                  </a:moveTo>
                  <a:cubicBezTo>
                    <a:pt x="4892" y="1"/>
                    <a:pt x="3442" y="541"/>
                    <a:pt x="2436" y="1437"/>
                  </a:cubicBezTo>
                  <a:cubicBezTo>
                    <a:pt x="1101" y="2571"/>
                    <a:pt x="267" y="4139"/>
                    <a:pt x="1" y="5840"/>
                  </a:cubicBezTo>
                  <a:cubicBezTo>
                    <a:pt x="14" y="5905"/>
                    <a:pt x="47" y="5929"/>
                    <a:pt x="117" y="5929"/>
                  </a:cubicBezTo>
                  <a:cubicBezTo>
                    <a:pt x="228" y="5929"/>
                    <a:pt x="434" y="5868"/>
                    <a:pt x="801" y="5807"/>
                  </a:cubicBezTo>
                  <a:cubicBezTo>
                    <a:pt x="968" y="5040"/>
                    <a:pt x="1268" y="4306"/>
                    <a:pt x="1735" y="3672"/>
                  </a:cubicBezTo>
                  <a:cubicBezTo>
                    <a:pt x="1744" y="3659"/>
                    <a:pt x="1750" y="3652"/>
                    <a:pt x="1754" y="3652"/>
                  </a:cubicBezTo>
                  <a:lnTo>
                    <a:pt x="1754" y="3652"/>
                  </a:lnTo>
                  <a:cubicBezTo>
                    <a:pt x="1808" y="3652"/>
                    <a:pt x="1402" y="4900"/>
                    <a:pt x="1402" y="5740"/>
                  </a:cubicBezTo>
                  <a:lnTo>
                    <a:pt x="1902" y="5740"/>
                  </a:lnTo>
                  <a:cubicBezTo>
                    <a:pt x="1935" y="5340"/>
                    <a:pt x="2035" y="4940"/>
                    <a:pt x="2202" y="4573"/>
                  </a:cubicBezTo>
                  <a:cubicBezTo>
                    <a:pt x="2205" y="4561"/>
                    <a:pt x="2207" y="4555"/>
                    <a:pt x="2208" y="4555"/>
                  </a:cubicBezTo>
                  <a:lnTo>
                    <a:pt x="2208" y="4555"/>
                  </a:lnTo>
                  <a:cubicBezTo>
                    <a:pt x="2219" y="4555"/>
                    <a:pt x="2135" y="5159"/>
                    <a:pt x="2135" y="5707"/>
                  </a:cubicBezTo>
                  <a:cubicBezTo>
                    <a:pt x="2436" y="5707"/>
                    <a:pt x="2803" y="5740"/>
                    <a:pt x="3203" y="5740"/>
                  </a:cubicBezTo>
                  <a:cubicBezTo>
                    <a:pt x="4671" y="5907"/>
                    <a:pt x="6105" y="6207"/>
                    <a:pt x="7506" y="6674"/>
                  </a:cubicBezTo>
                  <a:cubicBezTo>
                    <a:pt x="7714" y="5991"/>
                    <a:pt x="7790" y="5202"/>
                    <a:pt x="7851" y="5202"/>
                  </a:cubicBezTo>
                  <a:cubicBezTo>
                    <a:pt x="7858" y="5202"/>
                    <a:pt x="7866" y="5214"/>
                    <a:pt x="7873" y="5240"/>
                  </a:cubicBezTo>
                  <a:cubicBezTo>
                    <a:pt x="7973" y="5740"/>
                    <a:pt x="8006" y="6274"/>
                    <a:pt x="7973" y="6841"/>
                  </a:cubicBezTo>
                  <a:lnTo>
                    <a:pt x="8273" y="6908"/>
                  </a:lnTo>
                  <a:cubicBezTo>
                    <a:pt x="8332" y="6523"/>
                    <a:pt x="8392" y="6190"/>
                    <a:pt x="8404" y="6190"/>
                  </a:cubicBezTo>
                  <a:cubicBezTo>
                    <a:pt x="8406" y="6190"/>
                    <a:pt x="8407" y="6196"/>
                    <a:pt x="8407" y="6207"/>
                  </a:cubicBezTo>
                  <a:cubicBezTo>
                    <a:pt x="8440" y="6474"/>
                    <a:pt x="8440" y="6707"/>
                    <a:pt x="8440" y="6974"/>
                  </a:cubicBezTo>
                  <a:cubicBezTo>
                    <a:pt x="8607" y="7041"/>
                    <a:pt x="8774" y="7074"/>
                    <a:pt x="8940" y="7108"/>
                  </a:cubicBezTo>
                  <a:cubicBezTo>
                    <a:pt x="9107" y="7008"/>
                    <a:pt x="9140" y="4940"/>
                    <a:pt x="9140" y="4506"/>
                  </a:cubicBezTo>
                  <a:cubicBezTo>
                    <a:pt x="9174" y="5140"/>
                    <a:pt x="9441" y="10277"/>
                    <a:pt x="11109" y="10377"/>
                  </a:cubicBezTo>
                  <a:cubicBezTo>
                    <a:pt x="11120" y="10378"/>
                    <a:pt x="11132" y="10378"/>
                    <a:pt x="11143" y="10378"/>
                  </a:cubicBezTo>
                  <a:cubicBezTo>
                    <a:pt x="12103" y="10378"/>
                    <a:pt x="13241" y="7651"/>
                    <a:pt x="13010" y="5640"/>
                  </a:cubicBezTo>
                  <a:cubicBezTo>
                    <a:pt x="12810" y="3639"/>
                    <a:pt x="10942" y="2304"/>
                    <a:pt x="10942" y="2304"/>
                  </a:cubicBezTo>
                  <a:cubicBezTo>
                    <a:pt x="9760" y="681"/>
                    <a:pt x="8046" y="1"/>
                    <a:pt x="63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59"/>
            <p:cNvSpPr/>
            <p:nvPr/>
          </p:nvSpPr>
          <p:spPr>
            <a:xfrm>
              <a:off x="5186375" y="1351150"/>
              <a:ext cx="97600" cy="103075"/>
            </a:xfrm>
            <a:custGeom>
              <a:avLst/>
              <a:gdLst/>
              <a:ahLst/>
              <a:cxnLst/>
              <a:rect l="l" t="t" r="r" b="b"/>
              <a:pathLst>
                <a:path w="3904" h="4123" extrusionOk="0">
                  <a:moveTo>
                    <a:pt x="2616" y="0"/>
                  </a:moveTo>
                  <a:cubicBezTo>
                    <a:pt x="1691" y="0"/>
                    <a:pt x="501" y="1545"/>
                    <a:pt x="501" y="1545"/>
                  </a:cubicBezTo>
                  <a:lnTo>
                    <a:pt x="0" y="3347"/>
                  </a:lnTo>
                  <a:cubicBezTo>
                    <a:pt x="183" y="3816"/>
                    <a:pt x="630" y="4122"/>
                    <a:pt x="1104" y="4122"/>
                  </a:cubicBezTo>
                  <a:cubicBezTo>
                    <a:pt x="1236" y="4122"/>
                    <a:pt x="1370" y="4098"/>
                    <a:pt x="1502" y="4047"/>
                  </a:cubicBezTo>
                  <a:cubicBezTo>
                    <a:pt x="2669" y="3680"/>
                    <a:pt x="3903" y="678"/>
                    <a:pt x="3003" y="111"/>
                  </a:cubicBezTo>
                  <a:cubicBezTo>
                    <a:pt x="2883" y="34"/>
                    <a:pt x="2752" y="0"/>
                    <a:pt x="261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59"/>
            <p:cNvSpPr/>
            <p:nvPr/>
          </p:nvSpPr>
          <p:spPr>
            <a:xfrm>
              <a:off x="5201675" y="1374750"/>
              <a:ext cx="49775" cy="63450"/>
            </a:xfrm>
            <a:custGeom>
              <a:avLst/>
              <a:gdLst/>
              <a:ahLst/>
              <a:cxnLst/>
              <a:rect l="l" t="t" r="r" b="b"/>
              <a:pathLst>
                <a:path w="1991" h="2538" extrusionOk="0">
                  <a:moveTo>
                    <a:pt x="1990" y="1"/>
                  </a:moveTo>
                  <a:cubicBezTo>
                    <a:pt x="923" y="68"/>
                    <a:pt x="89" y="1435"/>
                    <a:pt x="22" y="2436"/>
                  </a:cubicBezTo>
                  <a:cubicBezTo>
                    <a:pt x="1" y="2501"/>
                    <a:pt x="35" y="2537"/>
                    <a:pt x="80" y="2537"/>
                  </a:cubicBezTo>
                  <a:cubicBezTo>
                    <a:pt x="104" y="2537"/>
                    <a:pt x="132" y="2526"/>
                    <a:pt x="156" y="2503"/>
                  </a:cubicBezTo>
                  <a:cubicBezTo>
                    <a:pt x="256" y="2269"/>
                    <a:pt x="389" y="2069"/>
                    <a:pt x="556" y="1902"/>
                  </a:cubicBezTo>
                  <a:cubicBezTo>
                    <a:pt x="704" y="1730"/>
                    <a:pt x="906" y="1630"/>
                    <a:pt x="1123" y="1630"/>
                  </a:cubicBezTo>
                  <a:cubicBezTo>
                    <a:pt x="1200" y="1630"/>
                    <a:pt x="1278" y="1643"/>
                    <a:pt x="1357" y="1669"/>
                  </a:cubicBezTo>
                  <a:cubicBezTo>
                    <a:pt x="1357" y="1675"/>
                    <a:pt x="1358" y="1678"/>
                    <a:pt x="1360" y="1678"/>
                  </a:cubicBezTo>
                  <a:cubicBezTo>
                    <a:pt x="1367" y="1678"/>
                    <a:pt x="1383" y="1635"/>
                    <a:pt x="1357" y="1635"/>
                  </a:cubicBezTo>
                  <a:cubicBezTo>
                    <a:pt x="1245" y="1524"/>
                    <a:pt x="1099" y="1471"/>
                    <a:pt x="952" y="1471"/>
                  </a:cubicBezTo>
                  <a:cubicBezTo>
                    <a:pt x="746" y="1471"/>
                    <a:pt x="539" y="1574"/>
                    <a:pt x="423" y="1769"/>
                  </a:cubicBezTo>
                  <a:cubicBezTo>
                    <a:pt x="756" y="1035"/>
                    <a:pt x="1190" y="301"/>
                    <a:pt x="1990" y="34"/>
                  </a:cubicBezTo>
                  <a:lnTo>
                    <a:pt x="199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59"/>
            <p:cNvSpPr/>
            <p:nvPr/>
          </p:nvSpPr>
          <p:spPr>
            <a:xfrm>
              <a:off x="5174500" y="1587350"/>
              <a:ext cx="485575" cy="940525"/>
            </a:xfrm>
            <a:custGeom>
              <a:avLst/>
              <a:gdLst/>
              <a:ahLst/>
              <a:cxnLst/>
              <a:rect l="l" t="t" r="r" b="b"/>
              <a:pathLst>
                <a:path w="19423" h="37621" extrusionOk="0">
                  <a:moveTo>
                    <a:pt x="1992" y="0"/>
                  </a:moveTo>
                  <a:cubicBezTo>
                    <a:pt x="343" y="0"/>
                    <a:pt x="0" y="2251"/>
                    <a:pt x="1776" y="5140"/>
                  </a:cubicBezTo>
                  <a:cubicBezTo>
                    <a:pt x="4512" y="9576"/>
                    <a:pt x="8481" y="17983"/>
                    <a:pt x="8715" y="19384"/>
                  </a:cubicBezTo>
                  <a:cubicBezTo>
                    <a:pt x="8982" y="20918"/>
                    <a:pt x="7080" y="28523"/>
                    <a:pt x="5813" y="31292"/>
                  </a:cubicBezTo>
                  <a:cubicBezTo>
                    <a:pt x="5211" y="32585"/>
                    <a:pt x="13342" y="37621"/>
                    <a:pt x="15460" y="37621"/>
                  </a:cubicBezTo>
                  <a:cubicBezTo>
                    <a:pt x="15691" y="37621"/>
                    <a:pt x="15851" y="37561"/>
                    <a:pt x="15920" y="37430"/>
                  </a:cubicBezTo>
                  <a:cubicBezTo>
                    <a:pt x="18488" y="32426"/>
                    <a:pt x="19422" y="22552"/>
                    <a:pt x="19055" y="19851"/>
                  </a:cubicBezTo>
                  <a:cubicBezTo>
                    <a:pt x="18722" y="17382"/>
                    <a:pt x="12417" y="7608"/>
                    <a:pt x="4612" y="1237"/>
                  </a:cubicBezTo>
                  <a:cubicBezTo>
                    <a:pt x="3557" y="376"/>
                    <a:pt x="2665" y="0"/>
                    <a:pt x="1992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59"/>
            <p:cNvSpPr/>
            <p:nvPr/>
          </p:nvSpPr>
          <p:spPr>
            <a:xfrm>
              <a:off x="5106325" y="2348800"/>
              <a:ext cx="466175" cy="444725"/>
            </a:xfrm>
            <a:custGeom>
              <a:avLst/>
              <a:gdLst/>
              <a:ahLst/>
              <a:cxnLst/>
              <a:rect l="l" t="t" r="r" b="b"/>
              <a:pathLst>
                <a:path w="18647" h="17789" extrusionOk="0">
                  <a:moveTo>
                    <a:pt x="9674" y="0"/>
                  </a:moveTo>
                  <a:cubicBezTo>
                    <a:pt x="9674" y="0"/>
                    <a:pt x="3069" y="4937"/>
                    <a:pt x="2035" y="6738"/>
                  </a:cubicBezTo>
                  <a:cubicBezTo>
                    <a:pt x="1134" y="8273"/>
                    <a:pt x="0" y="11675"/>
                    <a:pt x="767" y="12843"/>
                  </a:cubicBezTo>
                  <a:cubicBezTo>
                    <a:pt x="1105" y="13310"/>
                    <a:pt x="1645" y="13575"/>
                    <a:pt x="2198" y="13575"/>
                  </a:cubicBezTo>
                  <a:cubicBezTo>
                    <a:pt x="2355" y="13575"/>
                    <a:pt x="2514" y="13554"/>
                    <a:pt x="2669" y="13510"/>
                  </a:cubicBezTo>
                  <a:cubicBezTo>
                    <a:pt x="2669" y="14144"/>
                    <a:pt x="2902" y="14711"/>
                    <a:pt x="3303" y="15178"/>
                  </a:cubicBezTo>
                  <a:cubicBezTo>
                    <a:pt x="3551" y="15437"/>
                    <a:pt x="3881" y="15525"/>
                    <a:pt x="4213" y="15525"/>
                  </a:cubicBezTo>
                  <a:cubicBezTo>
                    <a:pt x="4904" y="15525"/>
                    <a:pt x="5604" y="15144"/>
                    <a:pt x="5604" y="15144"/>
                  </a:cubicBezTo>
                  <a:cubicBezTo>
                    <a:pt x="5771" y="15778"/>
                    <a:pt x="6105" y="16345"/>
                    <a:pt x="6572" y="16812"/>
                  </a:cubicBezTo>
                  <a:cubicBezTo>
                    <a:pt x="6857" y="17050"/>
                    <a:pt x="7254" y="17127"/>
                    <a:pt x="7646" y="17127"/>
                  </a:cubicBezTo>
                  <a:cubicBezTo>
                    <a:pt x="8351" y="17127"/>
                    <a:pt x="9040" y="16879"/>
                    <a:pt x="9040" y="16879"/>
                  </a:cubicBezTo>
                  <a:cubicBezTo>
                    <a:pt x="9507" y="17379"/>
                    <a:pt x="10141" y="17713"/>
                    <a:pt x="10808" y="17779"/>
                  </a:cubicBezTo>
                  <a:cubicBezTo>
                    <a:pt x="10873" y="17785"/>
                    <a:pt x="10938" y="17788"/>
                    <a:pt x="11003" y="17788"/>
                  </a:cubicBezTo>
                  <a:cubicBezTo>
                    <a:pt x="12761" y="17788"/>
                    <a:pt x="14350" y="15662"/>
                    <a:pt x="15411" y="14310"/>
                  </a:cubicBezTo>
                  <a:cubicBezTo>
                    <a:pt x="16479" y="12909"/>
                    <a:pt x="18213" y="7906"/>
                    <a:pt x="18647" y="7005"/>
                  </a:cubicBezTo>
                  <a:lnTo>
                    <a:pt x="9674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59"/>
            <p:cNvSpPr/>
            <p:nvPr/>
          </p:nvSpPr>
          <p:spPr>
            <a:xfrm>
              <a:off x="5170525" y="2553600"/>
              <a:ext cx="65675" cy="130525"/>
            </a:xfrm>
            <a:custGeom>
              <a:avLst/>
              <a:gdLst/>
              <a:ahLst/>
              <a:cxnLst/>
              <a:rect l="l" t="t" r="r" b="b"/>
              <a:pathLst>
                <a:path w="2627" h="5221" extrusionOk="0">
                  <a:moveTo>
                    <a:pt x="2582" y="0"/>
                  </a:moveTo>
                  <a:cubicBezTo>
                    <a:pt x="2575" y="0"/>
                    <a:pt x="2569" y="4"/>
                    <a:pt x="2569" y="14"/>
                  </a:cubicBezTo>
                  <a:cubicBezTo>
                    <a:pt x="1602" y="1682"/>
                    <a:pt x="534" y="3283"/>
                    <a:pt x="1" y="5151"/>
                  </a:cubicBezTo>
                  <a:cubicBezTo>
                    <a:pt x="1" y="5192"/>
                    <a:pt x="26" y="5221"/>
                    <a:pt x="54" y="5221"/>
                  </a:cubicBezTo>
                  <a:cubicBezTo>
                    <a:pt x="70" y="5221"/>
                    <a:pt x="88" y="5210"/>
                    <a:pt x="101" y="5184"/>
                  </a:cubicBezTo>
                  <a:cubicBezTo>
                    <a:pt x="1001" y="3516"/>
                    <a:pt x="1635" y="1715"/>
                    <a:pt x="2603" y="47"/>
                  </a:cubicBezTo>
                  <a:cubicBezTo>
                    <a:pt x="2626" y="24"/>
                    <a:pt x="2600" y="0"/>
                    <a:pt x="25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59"/>
            <p:cNvSpPr/>
            <p:nvPr/>
          </p:nvSpPr>
          <p:spPr>
            <a:xfrm>
              <a:off x="5243675" y="2609475"/>
              <a:ext cx="80075" cy="117525"/>
            </a:xfrm>
            <a:custGeom>
              <a:avLst/>
              <a:gdLst/>
              <a:ahLst/>
              <a:cxnLst/>
              <a:rect l="l" t="t" r="r" b="b"/>
              <a:pathLst>
                <a:path w="3203" h="4701" extrusionOk="0">
                  <a:moveTo>
                    <a:pt x="3147" y="0"/>
                  </a:moveTo>
                  <a:cubicBezTo>
                    <a:pt x="3135" y="0"/>
                    <a:pt x="3122" y="4"/>
                    <a:pt x="3112" y="14"/>
                  </a:cubicBezTo>
                  <a:cubicBezTo>
                    <a:pt x="2545" y="748"/>
                    <a:pt x="1978" y="1515"/>
                    <a:pt x="1444" y="2282"/>
                  </a:cubicBezTo>
                  <a:cubicBezTo>
                    <a:pt x="1178" y="2649"/>
                    <a:pt x="911" y="3049"/>
                    <a:pt x="677" y="3450"/>
                  </a:cubicBezTo>
                  <a:cubicBezTo>
                    <a:pt x="410" y="3783"/>
                    <a:pt x="177" y="4184"/>
                    <a:pt x="43" y="4584"/>
                  </a:cubicBezTo>
                  <a:cubicBezTo>
                    <a:pt x="0" y="4649"/>
                    <a:pt x="41" y="4700"/>
                    <a:pt x="85" y="4700"/>
                  </a:cubicBezTo>
                  <a:cubicBezTo>
                    <a:pt x="108" y="4700"/>
                    <a:pt x="132" y="4685"/>
                    <a:pt x="144" y="4651"/>
                  </a:cubicBezTo>
                  <a:cubicBezTo>
                    <a:pt x="444" y="4317"/>
                    <a:pt x="677" y="3950"/>
                    <a:pt x="877" y="3550"/>
                  </a:cubicBezTo>
                  <a:cubicBezTo>
                    <a:pt x="1111" y="3149"/>
                    <a:pt x="1378" y="2783"/>
                    <a:pt x="1611" y="2382"/>
                  </a:cubicBezTo>
                  <a:cubicBezTo>
                    <a:pt x="2112" y="1582"/>
                    <a:pt x="2645" y="814"/>
                    <a:pt x="3179" y="47"/>
                  </a:cubicBezTo>
                  <a:cubicBezTo>
                    <a:pt x="3203" y="24"/>
                    <a:pt x="3176" y="0"/>
                    <a:pt x="31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59"/>
            <p:cNvSpPr/>
            <p:nvPr/>
          </p:nvSpPr>
          <p:spPr>
            <a:xfrm>
              <a:off x="5333150" y="2665350"/>
              <a:ext cx="73150" cy="104950"/>
            </a:xfrm>
            <a:custGeom>
              <a:avLst/>
              <a:gdLst/>
              <a:ahLst/>
              <a:cxnLst/>
              <a:rect l="l" t="t" r="r" b="b"/>
              <a:pathLst>
                <a:path w="2926" h="4198" extrusionOk="0">
                  <a:moveTo>
                    <a:pt x="2882" y="0"/>
                  </a:moveTo>
                  <a:cubicBezTo>
                    <a:pt x="2875" y="0"/>
                    <a:pt x="2869" y="4"/>
                    <a:pt x="2869" y="14"/>
                  </a:cubicBezTo>
                  <a:cubicBezTo>
                    <a:pt x="2402" y="714"/>
                    <a:pt x="1902" y="1415"/>
                    <a:pt x="1401" y="2115"/>
                  </a:cubicBezTo>
                  <a:cubicBezTo>
                    <a:pt x="1168" y="2449"/>
                    <a:pt x="901" y="2816"/>
                    <a:pt x="667" y="3149"/>
                  </a:cubicBezTo>
                  <a:cubicBezTo>
                    <a:pt x="367" y="3450"/>
                    <a:pt x="167" y="3783"/>
                    <a:pt x="0" y="4150"/>
                  </a:cubicBezTo>
                  <a:cubicBezTo>
                    <a:pt x="0" y="4174"/>
                    <a:pt x="17" y="4197"/>
                    <a:pt x="39" y="4197"/>
                  </a:cubicBezTo>
                  <a:cubicBezTo>
                    <a:pt x="48" y="4197"/>
                    <a:pt x="57" y="4193"/>
                    <a:pt x="67" y="4183"/>
                  </a:cubicBezTo>
                  <a:cubicBezTo>
                    <a:pt x="334" y="3917"/>
                    <a:pt x="601" y="3616"/>
                    <a:pt x="801" y="3283"/>
                  </a:cubicBezTo>
                  <a:cubicBezTo>
                    <a:pt x="1034" y="2916"/>
                    <a:pt x="1268" y="2582"/>
                    <a:pt x="1501" y="2215"/>
                  </a:cubicBezTo>
                  <a:cubicBezTo>
                    <a:pt x="1968" y="1515"/>
                    <a:pt x="2435" y="781"/>
                    <a:pt x="2902" y="47"/>
                  </a:cubicBezTo>
                  <a:cubicBezTo>
                    <a:pt x="2926" y="24"/>
                    <a:pt x="2900" y="0"/>
                    <a:pt x="28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59"/>
            <p:cNvSpPr/>
            <p:nvPr/>
          </p:nvSpPr>
          <p:spPr>
            <a:xfrm>
              <a:off x="5168075" y="1579025"/>
              <a:ext cx="509500" cy="959100"/>
            </a:xfrm>
            <a:custGeom>
              <a:avLst/>
              <a:gdLst/>
              <a:ahLst/>
              <a:cxnLst/>
              <a:rect l="l" t="t" r="r" b="b"/>
              <a:pathLst>
                <a:path w="20380" h="38364" extrusionOk="0">
                  <a:moveTo>
                    <a:pt x="1836" y="1"/>
                  </a:moveTo>
                  <a:cubicBezTo>
                    <a:pt x="445" y="1"/>
                    <a:pt x="1" y="1458"/>
                    <a:pt x="1133" y="4639"/>
                  </a:cubicBezTo>
                  <a:cubicBezTo>
                    <a:pt x="2634" y="8875"/>
                    <a:pt x="8705" y="18983"/>
                    <a:pt x="8671" y="19950"/>
                  </a:cubicBezTo>
                  <a:cubicBezTo>
                    <a:pt x="8638" y="20917"/>
                    <a:pt x="5669" y="31058"/>
                    <a:pt x="5669" y="31058"/>
                  </a:cubicBezTo>
                  <a:lnTo>
                    <a:pt x="17711" y="38363"/>
                  </a:lnTo>
                  <a:cubicBezTo>
                    <a:pt x="17711" y="38363"/>
                    <a:pt x="20380" y="24587"/>
                    <a:pt x="19379" y="19783"/>
                  </a:cubicBezTo>
                  <a:cubicBezTo>
                    <a:pt x="18612" y="16081"/>
                    <a:pt x="10106" y="5406"/>
                    <a:pt x="6003" y="2104"/>
                  </a:cubicBezTo>
                  <a:cubicBezTo>
                    <a:pt x="4287" y="734"/>
                    <a:pt x="2823" y="1"/>
                    <a:pt x="1836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59"/>
            <p:cNvSpPr/>
            <p:nvPr/>
          </p:nvSpPr>
          <p:spPr>
            <a:xfrm>
              <a:off x="5168075" y="1579025"/>
              <a:ext cx="509500" cy="959100"/>
            </a:xfrm>
            <a:custGeom>
              <a:avLst/>
              <a:gdLst/>
              <a:ahLst/>
              <a:cxnLst/>
              <a:rect l="l" t="t" r="r" b="b"/>
              <a:pathLst>
                <a:path w="20380" h="38364" extrusionOk="0">
                  <a:moveTo>
                    <a:pt x="1836" y="1"/>
                  </a:moveTo>
                  <a:cubicBezTo>
                    <a:pt x="445" y="1"/>
                    <a:pt x="1" y="1458"/>
                    <a:pt x="1133" y="4639"/>
                  </a:cubicBezTo>
                  <a:cubicBezTo>
                    <a:pt x="2634" y="8875"/>
                    <a:pt x="8705" y="18983"/>
                    <a:pt x="8671" y="19950"/>
                  </a:cubicBezTo>
                  <a:cubicBezTo>
                    <a:pt x="8638" y="20917"/>
                    <a:pt x="5669" y="31058"/>
                    <a:pt x="5669" y="31058"/>
                  </a:cubicBezTo>
                  <a:lnTo>
                    <a:pt x="17711" y="38363"/>
                  </a:lnTo>
                  <a:cubicBezTo>
                    <a:pt x="17711" y="38363"/>
                    <a:pt x="20380" y="24587"/>
                    <a:pt x="19379" y="19783"/>
                  </a:cubicBezTo>
                  <a:cubicBezTo>
                    <a:pt x="18612" y="16081"/>
                    <a:pt x="10106" y="5406"/>
                    <a:pt x="6003" y="2104"/>
                  </a:cubicBezTo>
                  <a:cubicBezTo>
                    <a:pt x="4287" y="734"/>
                    <a:pt x="2823" y="1"/>
                    <a:pt x="18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59"/>
            <p:cNvSpPr/>
            <p:nvPr/>
          </p:nvSpPr>
          <p:spPr>
            <a:xfrm>
              <a:off x="5231650" y="1790675"/>
              <a:ext cx="156550" cy="563000"/>
            </a:xfrm>
            <a:custGeom>
              <a:avLst/>
              <a:gdLst/>
              <a:ahLst/>
              <a:cxnLst/>
              <a:rect l="l" t="t" r="r" b="b"/>
              <a:pathLst>
                <a:path w="6262" h="22520" extrusionOk="0">
                  <a:moveTo>
                    <a:pt x="92" y="0"/>
                  </a:moveTo>
                  <a:cubicBezTo>
                    <a:pt x="42" y="0"/>
                    <a:pt x="1" y="63"/>
                    <a:pt x="24" y="109"/>
                  </a:cubicBezTo>
                  <a:cubicBezTo>
                    <a:pt x="324" y="710"/>
                    <a:pt x="1158" y="2211"/>
                    <a:pt x="1759" y="3278"/>
                  </a:cubicBezTo>
                  <a:cubicBezTo>
                    <a:pt x="1659" y="3178"/>
                    <a:pt x="1559" y="3045"/>
                    <a:pt x="1458" y="2945"/>
                  </a:cubicBezTo>
                  <a:cubicBezTo>
                    <a:pt x="1292" y="2744"/>
                    <a:pt x="1125" y="2544"/>
                    <a:pt x="925" y="2377"/>
                  </a:cubicBezTo>
                  <a:cubicBezTo>
                    <a:pt x="691" y="2177"/>
                    <a:pt x="491" y="1977"/>
                    <a:pt x="291" y="1744"/>
                  </a:cubicBezTo>
                  <a:cubicBezTo>
                    <a:pt x="291" y="1734"/>
                    <a:pt x="285" y="1730"/>
                    <a:pt x="278" y="1730"/>
                  </a:cubicBezTo>
                  <a:cubicBezTo>
                    <a:pt x="260" y="1730"/>
                    <a:pt x="234" y="1753"/>
                    <a:pt x="258" y="1777"/>
                  </a:cubicBezTo>
                  <a:cubicBezTo>
                    <a:pt x="591" y="2211"/>
                    <a:pt x="925" y="2644"/>
                    <a:pt x="1325" y="3045"/>
                  </a:cubicBezTo>
                  <a:cubicBezTo>
                    <a:pt x="1492" y="3245"/>
                    <a:pt x="1692" y="3445"/>
                    <a:pt x="1859" y="3678"/>
                  </a:cubicBezTo>
                  <a:cubicBezTo>
                    <a:pt x="1992" y="3812"/>
                    <a:pt x="2092" y="3979"/>
                    <a:pt x="2226" y="4079"/>
                  </a:cubicBezTo>
                  <a:cubicBezTo>
                    <a:pt x="2259" y="4145"/>
                    <a:pt x="2259" y="4179"/>
                    <a:pt x="2292" y="4245"/>
                  </a:cubicBezTo>
                  <a:cubicBezTo>
                    <a:pt x="3093" y="5580"/>
                    <a:pt x="3827" y="6981"/>
                    <a:pt x="4561" y="8348"/>
                  </a:cubicBezTo>
                  <a:cubicBezTo>
                    <a:pt x="4928" y="9016"/>
                    <a:pt x="5295" y="9683"/>
                    <a:pt x="5595" y="10383"/>
                  </a:cubicBezTo>
                  <a:cubicBezTo>
                    <a:pt x="5728" y="10717"/>
                    <a:pt x="5795" y="11050"/>
                    <a:pt x="5795" y="11417"/>
                  </a:cubicBezTo>
                  <a:cubicBezTo>
                    <a:pt x="5762" y="11851"/>
                    <a:pt x="5661" y="12251"/>
                    <a:pt x="5528" y="12652"/>
                  </a:cubicBezTo>
                  <a:cubicBezTo>
                    <a:pt x="5128" y="14153"/>
                    <a:pt x="4727" y="15654"/>
                    <a:pt x="4327" y="17188"/>
                  </a:cubicBezTo>
                  <a:cubicBezTo>
                    <a:pt x="4094" y="18055"/>
                    <a:pt x="3894" y="18923"/>
                    <a:pt x="3660" y="19790"/>
                  </a:cubicBezTo>
                  <a:cubicBezTo>
                    <a:pt x="3460" y="20657"/>
                    <a:pt x="3226" y="21558"/>
                    <a:pt x="3093" y="22425"/>
                  </a:cubicBezTo>
                  <a:cubicBezTo>
                    <a:pt x="3093" y="22472"/>
                    <a:pt x="3126" y="22520"/>
                    <a:pt x="3158" y="22520"/>
                  </a:cubicBezTo>
                  <a:cubicBezTo>
                    <a:pt x="3171" y="22520"/>
                    <a:pt x="3183" y="22511"/>
                    <a:pt x="3193" y="22492"/>
                  </a:cubicBezTo>
                  <a:cubicBezTo>
                    <a:pt x="3493" y="21725"/>
                    <a:pt x="3727" y="20957"/>
                    <a:pt x="3927" y="20190"/>
                  </a:cubicBezTo>
                  <a:cubicBezTo>
                    <a:pt x="4160" y="19390"/>
                    <a:pt x="4394" y="18622"/>
                    <a:pt x="4594" y="17822"/>
                  </a:cubicBezTo>
                  <a:cubicBezTo>
                    <a:pt x="4994" y="16254"/>
                    <a:pt x="5428" y="14653"/>
                    <a:pt x="5828" y="13052"/>
                  </a:cubicBezTo>
                  <a:cubicBezTo>
                    <a:pt x="6028" y="12351"/>
                    <a:pt x="6262" y="11617"/>
                    <a:pt x="6128" y="10884"/>
                  </a:cubicBezTo>
                  <a:cubicBezTo>
                    <a:pt x="5928" y="10183"/>
                    <a:pt x="5628" y="9516"/>
                    <a:pt x="5228" y="8882"/>
                  </a:cubicBezTo>
                  <a:cubicBezTo>
                    <a:pt x="4494" y="7481"/>
                    <a:pt x="3727" y="6080"/>
                    <a:pt x="2926" y="4679"/>
                  </a:cubicBezTo>
                  <a:cubicBezTo>
                    <a:pt x="2459" y="3912"/>
                    <a:pt x="691" y="976"/>
                    <a:pt x="158" y="42"/>
                  </a:cubicBezTo>
                  <a:cubicBezTo>
                    <a:pt x="137" y="12"/>
                    <a:pt x="114" y="0"/>
                    <a:pt x="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59"/>
            <p:cNvSpPr/>
            <p:nvPr/>
          </p:nvSpPr>
          <p:spPr>
            <a:xfrm>
              <a:off x="5352325" y="2299600"/>
              <a:ext cx="256050" cy="161800"/>
            </a:xfrm>
            <a:custGeom>
              <a:avLst/>
              <a:gdLst/>
              <a:ahLst/>
              <a:cxnLst/>
              <a:rect l="l" t="t" r="r" b="b"/>
              <a:pathLst>
                <a:path w="10242" h="6472" extrusionOk="0">
                  <a:moveTo>
                    <a:pt x="67" y="0"/>
                  </a:moveTo>
                  <a:cubicBezTo>
                    <a:pt x="34" y="0"/>
                    <a:pt x="1" y="33"/>
                    <a:pt x="34" y="67"/>
                  </a:cubicBezTo>
                  <a:cubicBezTo>
                    <a:pt x="3303" y="2368"/>
                    <a:pt x="6672" y="4503"/>
                    <a:pt x="10174" y="6471"/>
                  </a:cubicBezTo>
                  <a:cubicBezTo>
                    <a:pt x="10208" y="6471"/>
                    <a:pt x="10241" y="6405"/>
                    <a:pt x="10208" y="6371"/>
                  </a:cubicBezTo>
                  <a:cubicBezTo>
                    <a:pt x="6939" y="4070"/>
                    <a:pt x="3570" y="1935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59"/>
            <p:cNvSpPr/>
            <p:nvPr/>
          </p:nvSpPr>
          <p:spPr>
            <a:xfrm>
              <a:off x="2458600" y="2910700"/>
              <a:ext cx="686350" cy="1080950"/>
            </a:xfrm>
            <a:custGeom>
              <a:avLst/>
              <a:gdLst/>
              <a:ahLst/>
              <a:cxnLst/>
              <a:rect l="l" t="t" r="r" b="b"/>
              <a:pathLst>
                <a:path w="27454" h="43238" extrusionOk="0">
                  <a:moveTo>
                    <a:pt x="27214" y="1"/>
                  </a:moveTo>
                  <a:cubicBezTo>
                    <a:pt x="27134" y="1"/>
                    <a:pt x="27055" y="3"/>
                    <a:pt x="26976" y="7"/>
                  </a:cubicBezTo>
                  <a:lnTo>
                    <a:pt x="27453" y="7"/>
                  </a:lnTo>
                  <a:cubicBezTo>
                    <a:pt x="27373" y="3"/>
                    <a:pt x="27293" y="1"/>
                    <a:pt x="27214" y="1"/>
                  </a:cubicBezTo>
                  <a:close/>
                  <a:moveTo>
                    <a:pt x="4370" y="7"/>
                  </a:moveTo>
                  <a:cubicBezTo>
                    <a:pt x="1968" y="7"/>
                    <a:pt x="0" y="1975"/>
                    <a:pt x="0" y="4377"/>
                  </a:cubicBezTo>
                  <a:lnTo>
                    <a:pt x="0" y="43238"/>
                  </a:lnTo>
                  <a:lnTo>
                    <a:pt x="18380" y="43238"/>
                  </a:lnTo>
                  <a:cubicBezTo>
                    <a:pt x="20815" y="43238"/>
                    <a:pt x="22783" y="41303"/>
                    <a:pt x="22783" y="38868"/>
                  </a:cubicBezTo>
                  <a:lnTo>
                    <a:pt x="22783" y="4443"/>
                  </a:lnTo>
                  <a:cubicBezTo>
                    <a:pt x="22783" y="2038"/>
                    <a:pt x="24656" y="130"/>
                    <a:pt x="26976" y="7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59"/>
            <p:cNvSpPr/>
            <p:nvPr/>
          </p:nvSpPr>
          <p:spPr>
            <a:xfrm>
              <a:off x="2458600" y="2910700"/>
              <a:ext cx="686350" cy="1080950"/>
            </a:xfrm>
            <a:custGeom>
              <a:avLst/>
              <a:gdLst/>
              <a:ahLst/>
              <a:cxnLst/>
              <a:rect l="l" t="t" r="r" b="b"/>
              <a:pathLst>
                <a:path w="27454" h="43238" extrusionOk="0">
                  <a:moveTo>
                    <a:pt x="27214" y="1"/>
                  </a:moveTo>
                  <a:cubicBezTo>
                    <a:pt x="27134" y="1"/>
                    <a:pt x="27055" y="3"/>
                    <a:pt x="26976" y="7"/>
                  </a:cubicBezTo>
                  <a:lnTo>
                    <a:pt x="27453" y="7"/>
                  </a:lnTo>
                  <a:cubicBezTo>
                    <a:pt x="27373" y="3"/>
                    <a:pt x="27293" y="1"/>
                    <a:pt x="27214" y="1"/>
                  </a:cubicBezTo>
                  <a:close/>
                  <a:moveTo>
                    <a:pt x="4370" y="7"/>
                  </a:moveTo>
                  <a:cubicBezTo>
                    <a:pt x="1968" y="7"/>
                    <a:pt x="0" y="1975"/>
                    <a:pt x="0" y="4377"/>
                  </a:cubicBezTo>
                  <a:lnTo>
                    <a:pt x="0" y="43238"/>
                  </a:lnTo>
                  <a:lnTo>
                    <a:pt x="18380" y="43238"/>
                  </a:lnTo>
                  <a:cubicBezTo>
                    <a:pt x="20815" y="43238"/>
                    <a:pt x="22783" y="41303"/>
                    <a:pt x="22783" y="38868"/>
                  </a:cubicBezTo>
                  <a:lnTo>
                    <a:pt x="22783" y="4443"/>
                  </a:lnTo>
                  <a:cubicBezTo>
                    <a:pt x="22783" y="2038"/>
                    <a:pt x="24656" y="130"/>
                    <a:pt x="26976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</a:t>
              </a:r>
              <a:endParaRPr/>
            </a:p>
          </p:txBody>
        </p:sp>
        <p:sp>
          <p:nvSpPr>
            <p:cNvPr id="2374" name="Google Shape;2374;p59"/>
            <p:cNvSpPr/>
            <p:nvPr/>
          </p:nvSpPr>
          <p:spPr>
            <a:xfrm>
              <a:off x="2541975" y="3020950"/>
              <a:ext cx="412000" cy="18350"/>
            </a:xfrm>
            <a:custGeom>
              <a:avLst/>
              <a:gdLst/>
              <a:ahLst/>
              <a:cxnLst/>
              <a:rect l="l" t="t" r="r" b="b"/>
              <a:pathLst>
                <a:path w="16480" h="734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59"/>
            <p:cNvSpPr/>
            <p:nvPr/>
          </p:nvSpPr>
          <p:spPr>
            <a:xfrm>
              <a:off x="2541975" y="3074300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1"/>
                  </a:moveTo>
                  <a:lnTo>
                    <a:pt x="1" y="735"/>
                  </a:lnTo>
                  <a:lnTo>
                    <a:pt x="16479" y="735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59"/>
            <p:cNvSpPr/>
            <p:nvPr/>
          </p:nvSpPr>
          <p:spPr>
            <a:xfrm>
              <a:off x="2541975" y="312685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59"/>
            <p:cNvSpPr/>
            <p:nvPr/>
          </p:nvSpPr>
          <p:spPr>
            <a:xfrm>
              <a:off x="2541975" y="318022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59"/>
            <p:cNvSpPr/>
            <p:nvPr/>
          </p:nvSpPr>
          <p:spPr>
            <a:xfrm>
              <a:off x="2541975" y="32336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59"/>
            <p:cNvSpPr/>
            <p:nvPr/>
          </p:nvSpPr>
          <p:spPr>
            <a:xfrm>
              <a:off x="2541975" y="3286950"/>
              <a:ext cx="412000" cy="19225"/>
            </a:xfrm>
            <a:custGeom>
              <a:avLst/>
              <a:gdLst/>
              <a:ahLst/>
              <a:cxnLst/>
              <a:rect l="l" t="t" r="r" b="b"/>
              <a:pathLst>
                <a:path w="16480" h="769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59"/>
            <p:cNvSpPr/>
            <p:nvPr/>
          </p:nvSpPr>
          <p:spPr>
            <a:xfrm>
              <a:off x="2541975" y="3340325"/>
              <a:ext cx="412000" cy="19225"/>
            </a:xfrm>
            <a:custGeom>
              <a:avLst/>
              <a:gdLst/>
              <a:ahLst/>
              <a:cxnLst/>
              <a:rect l="l" t="t" r="r" b="b"/>
              <a:pathLst>
                <a:path w="16480" h="769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59"/>
            <p:cNvSpPr/>
            <p:nvPr/>
          </p:nvSpPr>
          <p:spPr>
            <a:xfrm>
              <a:off x="2541975" y="33937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59"/>
            <p:cNvSpPr/>
            <p:nvPr/>
          </p:nvSpPr>
          <p:spPr>
            <a:xfrm>
              <a:off x="2541975" y="344707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59"/>
            <p:cNvSpPr/>
            <p:nvPr/>
          </p:nvSpPr>
          <p:spPr>
            <a:xfrm>
              <a:off x="2541975" y="3500450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59"/>
            <p:cNvSpPr/>
            <p:nvPr/>
          </p:nvSpPr>
          <p:spPr>
            <a:xfrm>
              <a:off x="2541975" y="3553825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59"/>
            <p:cNvSpPr/>
            <p:nvPr/>
          </p:nvSpPr>
          <p:spPr>
            <a:xfrm>
              <a:off x="2541975" y="3607200"/>
              <a:ext cx="412000" cy="18350"/>
            </a:xfrm>
            <a:custGeom>
              <a:avLst/>
              <a:gdLst/>
              <a:ahLst/>
              <a:cxnLst/>
              <a:rect l="l" t="t" r="r" b="b"/>
              <a:pathLst>
                <a:path w="16480" h="734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59"/>
            <p:cNvSpPr/>
            <p:nvPr/>
          </p:nvSpPr>
          <p:spPr>
            <a:xfrm>
              <a:off x="2541975" y="365972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59"/>
            <p:cNvSpPr/>
            <p:nvPr/>
          </p:nvSpPr>
          <p:spPr>
            <a:xfrm>
              <a:off x="2541975" y="37131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59"/>
            <p:cNvSpPr/>
            <p:nvPr/>
          </p:nvSpPr>
          <p:spPr>
            <a:xfrm>
              <a:off x="2541975" y="376647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59"/>
            <p:cNvSpPr/>
            <p:nvPr/>
          </p:nvSpPr>
          <p:spPr>
            <a:xfrm>
              <a:off x="2541975" y="381985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59"/>
            <p:cNvSpPr/>
            <p:nvPr/>
          </p:nvSpPr>
          <p:spPr>
            <a:xfrm>
              <a:off x="2014100" y="3517800"/>
              <a:ext cx="685525" cy="1261100"/>
            </a:xfrm>
            <a:custGeom>
              <a:avLst/>
              <a:gdLst/>
              <a:ahLst/>
              <a:cxnLst/>
              <a:rect l="l" t="t" r="r" b="b"/>
              <a:pathLst>
                <a:path w="27421" h="50444" extrusionOk="0">
                  <a:moveTo>
                    <a:pt x="27178" y="1"/>
                  </a:moveTo>
                  <a:cubicBezTo>
                    <a:pt x="27097" y="1"/>
                    <a:pt x="27017" y="3"/>
                    <a:pt x="26937" y="7"/>
                  </a:cubicBezTo>
                  <a:lnTo>
                    <a:pt x="27420" y="7"/>
                  </a:lnTo>
                  <a:cubicBezTo>
                    <a:pt x="27339" y="3"/>
                    <a:pt x="27258" y="1"/>
                    <a:pt x="27178" y="1"/>
                  </a:cubicBezTo>
                  <a:close/>
                  <a:moveTo>
                    <a:pt x="4371" y="7"/>
                  </a:moveTo>
                  <a:cubicBezTo>
                    <a:pt x="1969" y="7"/>
                    <a:pt x="1" y="1975"/>
                    <a:pt x="1" y="4377"/>
                  </a:cubicBezTo>
                  <a:lnTo>
                    <a:pt x="1" y="45973"/>
                  </a:lnTo>
                  <a:lnTo>
                    <a:pt x="13911" y="45973"/>
                  </a:lnTo>
                  <a:lnTo>
                    <a:pt x="13911" y="46040"/>
                  </a:lnTo>
                  <a:cubicBezTo>
                    <a:pt x="13911" y="48442"/>
                    <a:pt x="15812" y="50376"/>
                    <a:pt x="18247" y="50443"/>
                  </a:cubicBezTo>
                  <a:lnTo>
                    <a:pt x="18381" y="50443"/>
                  </a:lnTo>
                  <a:cubicBezTo>
                    <a:pt x="18547" y="50443"/>
                    <a:pt x="18681" y="50443"/>
                    <a:pt x="18814" y="50410"/>
                  </a:cubicBezTo>
                  <a:lnTo>
                    <a:pt x="19648" y="50243"/>
                  </a:lnTo>
                  <a:cubicBezTo>
                    <a:pt x="19882" y="50176"/>
                    <a:pt x="20082" y="50109"/>
                    <a:pt x="20249" y="50009"/>
                  </a:cubicBezTo>
                  <a:cubicBezTo>
                    <a:pt x="20349" y="49976"/>
                    <a:pt x="20449" y="49909"/>
                    <a:pt x="20549" y="49876"/>
                  </a:cubicBezTo>
                  <a:cubicBezTo>
                    <a:pt x="20582" y="49843"/>
                    <a:pt x="20649" y="49809"/>
                    <a:pt x="20682" y="49776"/>
                  </a:cubicBezTo>
                  <a:cubicBezTo>
                    <a:pt x="20816" y="49709"/>
                    <a:pt x="20916" y="49609"/>
                    <a:pt x="21049" y="49542"/>
                  </a:cubicBezTo>
                  <a:lnTo>
                    <a:pt x="21116" y="49476"/>
                  </a:lnTo>
                  <a:cubicBezTo>
                    <a:pt x="21183" y="49409"/>
                    <a:pt x="21283" y="49342"/>
                    <a:pt x="21349" y="49276"/>
                  </a:cubicBezTo>
                  <a:cubicBezTo>
                    <a:pt x="21383" y="49242"/>
                    <a:pt x="21450" y="49209"/>
                    <a:pt x="21483" y="49142"/>
                  </a:cubicBezTo>
                  <a:cubicBezTo>
                    <a:pt x="21983" y="48642"/>
                    <a:pt x="22350" y="48041"/>
                    <a:pt x="22584" y="47341"/>
                  </a:cubicBezTo>
                  <a:cubicBezTo>
                    <a:pt x="22550" y="47341"/>
                    <a:pt x="22550" y="47307"/>
                    <a:pt x="22584" y="47307"/>
                  </a:cubicBezTo>
                  <a:cubicBezTo>
                    <a:pt x="22584" y="47207"/>
                    <a:pt x="22617" y="47107"/>
                    <a:pt x="22650" y="46974"/>
                  </a:cubicBezTo>
                  <a:cubicBezTo>
                    <a:pt x="22684" y="46840"/>
                    <a:pt x="22717" y="46707"/>
                    <a:pt x="22717" y="46574"/>
                  </a:cubicBezTo>
                  <a:lnTo>
                    <a:pt x="22717" y="46373"/>
                  </a:lnTo>
                  <a:cubicBezTo>
                    <a:pt x="22717" y="46340"/>
                    <a:pt x="22717" y="46340"/>
                    <a:pt x="22717" y="46307"/>
                  </a:cubicBezTo>
                  <a:lnTo>
                    <a:pt x="22717" y="46073"/>
                  </a:lnTo>
                  <a:lnTo>
                    <a:pt x="22717" y="4443"/>
                  </a:lnTo>
                  <a:cubicBezTo>
                    <a:pt x="22717" y="2038"/>
                    <a:pt x="24589" y="130"/>
                    <a:pt x="26937" y="7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59"/>
            <p:cNvSpPr/>
            <p:nvPr/>
          </p:nvSpPr>
          <p:spPr>
            <a:xfrm>
              <a:off x="2090000" y="358717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59"/>
            <p:cNvSpPr/>
            <p:nvPr/>
          </p:nvSpPr>
          <p:spPr>
            <a:xfrm>
              <a:off x="2129200" y="3538800"/>
              <a:ext cx="412800" cy="18375"/>
            </a:xfrm>
            <a:custGeom>
              <a:avLst/>
              <a:gdLst/>
              <a:ahLst/>
              <a:cxnLst/>
              <a:rect l="l" t="t" r="r" b="b"/>
              <a:pathLst>
                <a:path w="16512" h="735" extrusionOk="0">
                  <a:moveTo>
                    <a:pt x="0" y="1"/>
                  </a:moveTo>
                  <a:lnTo>
                    <a:pt x="0" y="735"/>
                  </a:lnTo>
                  <a:lnTo>
                    <a:pt x="16512" y="735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59"/>
            <p:cNvSpPr/>
            <p:nvPr/>
          </p:nvSpPr>
          <p:spPr>
            <a:xfrm>
              <a:off x="2090000" y="36405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59"/>
            <p:cNvSpPr/>
            <p:nvPr/>
          </p:nvSpPr>
          <p:spPr>
            <a:xfrm>
              <a:off x="2090000" y="36939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59"/>
            <p:cNvSpPr/>
            <p:nvPr/>
          </p:nvSpPr>
          <p:spPr>
            <a:xfrm>
              <a:off x="2090000" y="3747300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59"/>
            <p:cNvSpPr/>
            <p:nvPr/>
          </p:nvSpPr>
          <p:spPr>
            <a:xfrm>
              <a:off x="2090000" y="3800675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59"/>
            <p:cNvSpPr/>
            <p:nvPr/>
          </p:nvSpPr>
          <p:spPr>
            <a:xfrm>
              <a:off x="2090000" y="3854025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1"/>
                  </a:moveTo>
                  <a:lnTo>
                    <a:pt x="0" y="735"/>
                  </a:lnTo>
                  <a:lnTo>
                    <a:pt x="16512" y="735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59"/>
            <p:cNvSpPr/>
            <p:nvPr/>
          </p:nvSpPr>
          <p:spPr>
            <a:xfrm>
              <a:off x="2090000" y="390657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9"/>
            <p:cNvSpPr/>
            <p:nvPr/>
          </p:nvSpPr>
          <p:spPr>
            <a:xfrm>
              <a:off x="2090000" y="39599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7"/>
                  </a:lnTo>
                  <a:lnTo>
                    <a:pt x="16512" y="767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9"/>
            <p:cNvSpPr/>
            <p:nvPr/>
          </p:nvSpPr>
          <p:spPr>
            <a:xfrm>
              <a:off x="2090000" y="40133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7"/>
                  </a:lnTo>
                  <a:lnTo>
                    <a:pt x="16512" y="767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9"/>
            <p:cNvSpPr/>
            <p:nvPr/>
          </p:nvSpPr>
          <p:spPr>
            <a:xfrm>
              <a:off x="2090000" y="4066675"/>
              <a:ext cx="412825" cy="19225"/>
            </a:xfrm>
            <a:custGeom>
              <a:avLst/>
              <a:gdLst/>
              <a:ahLst/>
              <a:cxnLst/>
              <a:rect l="l" t="t" r="r" b="b"/>
              <a:pathLst>
                <a:path w="16513" h="769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9"/>
            <p:cNvSpPr/>
            <p:nvPr/>
          </p:nvSpPr>
          <p:spPr>
            <a:xfrm>
              <a:off x="2090000" y="4120050"/>
              <a:ext cx="412825" cy="19225"/>
            </a:xfrm>
            <a:custGeom>
              <a:avLst/>
              <a:gdLst/>
              <a:ahLst/>
              <a:cxnLst/>
              <a:rect l="l" t="t" r="r" b="b"/>
              <a:pathLst>
                <a:path w="16513" h="769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9"/>
            <p:cNvSpPr/>
            <p:nvPr/>
          </p:nvSpPr>
          <p:spPr>
            <a:xfrm>
              <a:off x="2090000" y="41734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9"/>
            <p:cNvSpPr/>
            <p:nvPr/>
          </p:nvSpPr>
          <p:spPr>
            <a:xfrm>
              <a:off x="2090000" y="422680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9"/>
            <p:cNvSpPr/>
            <p:nvPr/>
          </p:nvSpPr>
          <p:spPr>
            <a:xfrm>
              <a:off x="2090000" y="4280175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9"/>
            <p:cNvSpPr/>
            <p:nvPr/>
          </p:nvSpPr>
          <p:spPr>
            <a:xfrm>
              <a:off x="2090000" y="4333550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9"/>
            <p:cNvSpPr/>
            <p:nvPr/>
          </p:nvSpPr>
          <p:spPr>
            <a:xfrm>
              <a:off x="2090000" y="4386925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9"/>
            <p:cNvSpPr/>
            <p:nvPr/>
          </p:nvSpPr>
          <p:spPr>
            <a:xfrm>
              <a:off x="2090000" y="44394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9"/>
            <p:cNvSpPr/>
            <p:nvPr/>
          </p:nvSpPr>
          <p:spPr>
            <a:xfrm>
              <a:off x="2090000" y="44928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9"/>
            <p:cNvSpPr/>
            <p:nvPr/>
          </p:nvSpPr>
          <p:spPr>
            <a:xfrm>
              <a:off x="2296800" y="4569550"/>
              <a:ext cx="206025" cy="44225"/>
            </a:xfrm>
            <a:custGeom>
              <a:avLst/>
              <a:gdLst/>
              <a:ahLst/>
              <a:cxnLst/>
              <a:rect l="l" t="t" r="r" b="b"/>
              <a:pathLst>
                <a:path w="8241" h="1769" extrusionOk="0">
                  <a:moveTo>
                    <a:pt x="1" y="0"/>
                  </a:moveTo>
                  <a:lnTo>
                    <a:pt x="1" y="1768"/>
                  </a:lnTo>
                  <a:lnTo>
                    <a:pt x="8240" y="1768"/>
                  </a:lnTo>
                  <a:lnTo>
                    <a:pt x="8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59"/>
            <p:cNvSpPr/>
            <p:nvPr/>
          </p:nvSpPr>
          <p:spPr>
            <a:xfrm>
              <a:off x="2914750" y="3991625"/>
              <a:ext cx="2525" cy="650"/>
            </a:xfrm>
            <a:custGeom>
              <a:avLst/>
              <a:gdLst/>
              <a:ahLst/>
              <a:cxnLst/>
              <a:rect l="l" t="t" r="r" b="b"/>
              <a:pathLst>
                <a:path w="101" h="26" extrusionOk="0">
                  <a:moveTo>
                    <a:pt x="1" y="1"/>
                  </a:moveTo>
                  <a:cubicBezTo>
                    <a:pt x="17" y="17"/>
                    <a:pt x="34" y="26"/>
                    <a:pt x="51" y="26"/>
                  </a:cubicBezTo>
                  <a:cubicBezTo>
                    <a:pt x="67" y="26"/>
                    <a:pt x="84" y="17"/>
                    <a:pt x="1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59"/>
            <p:cNvSpPr/>
            <p:nvPr/>
          </p:nvSpPr>
          <p:spPr>
            <a:xfrm>
              <a:off x="3028175" y="2910850"/>
              <a:ext cx="221000" cy="319425"/>
            </a:xfrm>
            <a:custGeom>
              <a:avLst/>
              <a:gdLst/>
              <a:ahLst/>
              <a:cxnLst/>
              <a:rect l="l" t="t" r="r" b="b"/>
              <a:pathLst>
                <a:path w="8840" h="12777" extrusionOk="0">
                  <a:moveTo>
                    <a:pt x="4403" y="1"/>
                  </a:moveTo>
                  <a:cubicBezTo>
                    <a:pt x="1968" y="1"/>
                    <a:pt x="0" y="1969"/>
                    <a:pt x="0" y="4437"/>
                  </a:cubicBezTo>
                  <a:lnTo>
                    <a:pt x="0" y="12777"/>
                  </a:lnTo>
                  <a:lnTo>
                    <a:pt x="8840" y="12777"/>
                  </a:lnTo>
                  <a:lnTo>
                    <a:pt x="8840" y="4437"/>
                  </a:lnTo>
                  <a:cubicBezTo>
                    <a:pt x="8840" y="1969"/>
                    <a:pt x="6872" y="1"/>
                    <a:pt x="4403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59"/>
            <p:cNvSpPr/>
            <p:nvPr/>
          </p:nvSpPr>
          <p:spPr>
            <a:xfrm>
              <a:off x="3028175" y="2910850"/>
              <a:ext cx="221000" cy="319425"/>
            </a:xfrm>
            <a:custGeom>
              <a:avLst/>
              <a:gdLst/>
              <a:ahLst/>
              <a:cxnLst/>
              <a:rect l="l" t="t" r="r" b="b"/>
              <a:pathLst>
                <a:path w="8840" h="12777" extrusionOk="0">
                  <a:moveTo>
                    <a:pt x="4403" y="1"/>
                  </a:moveTo>
                  <a:cubicBezTo>
                    <a:pt x="1968" y="1"/>
                    <a:pt x="0" y="1969"/>
                    <a:pt x="0" y="4437"/>
                  </a:cubicBezTo>
                  <a:lnTo>
                    <a:pt x="0" y="12777"/>
                  </a:lnTo>
                  <a:lnTo>
                    <a:pt x="8840" y="12777"/>
                  </a:lnTo>
                  <a:lnTo>
                    <a:pt x="8840" y="4437"/>
                  </a:lnTo>
                  <a:cubicBezTo>
                    <a:pt x="8840" y="1969"/>
                    <a:pt x="6872" y="1"/>
                    <a:pt x="4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59"/>
            <p:cNvSpPr/>
            <p:nvPr/>
          </p:nvSpPr>
          <p:spPr>
            <a:xfrm>
              <a:off x="2581175" y="3514625"/>
              <a:ext cx="331100" cy="477875"/>
            </a:xfrm>
            <a:custGeom>
              <a:avLst/>
              <a:gdLst/>
              <a:ahLst/>
              <a:cxnLst/>
              <a:rect l="l" t="t" r="r" b="b"/>
              <a:pathLst>
                <a:path w="13244" h="19115" extrusionOk="0">
                  <a:moveTo>
                    <a:pt x="4504" y="0"/>
                  </a:moveTo>
                  <a:cubicBezTo>
                    <a:pt x="2002" y="0"/>
                    <a:pt x="1" y="2069"/>
                    <a:pt x="101" y="4570"/>
                  </a:cubicBezTo>
                  <a:lnTo>
                    <a:pt x="101" y="19114"/>
                  </a:lnTo>
                  <a:lnTo>
                    <a:pt x="13244" y="19114"/>
                  </a:lnTo>
                  <a:cubicBezTo>
                    <a:pt x="10842" y="19047"/>
                    <a:pt x="8940" y="17079"/>
                    <a:pt x="8940" y="14678"/>
                  </a:cubicBezTo>
                  <a:lnTo>
                    <a:pt x="8940" y="4570"/>
                  </a:lnTo>
                  <a:cubicBezTo>
                    <a:pt x="9007" y="2069"/>
                    <a:pt x="7006" y="0"/>
                    <a:pt x="4504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59"/>
            <p:cNvSpPr/>
            <p:nvPr/>
          </p:nvSpPr>
          <p:spPr>
            <a:xfrm>
              <a:off x="2581175" y="3514625"/>
              <a:ext cx="331100" cy="477875"/>
            </a:xfrm>
            <a:custGeom>
              <a:avLst/>
              <a:gdLst/>
              <a:ahLst/>
              <a:cxnLst/>
              <a:rect l="l" t="t" r="r" b="b"/>
              <a:pathLst>
                <a:path w="13244" h="19115" extrusionOk="0">
                  <a:moveTo>
                    <a:pt x="4504" y="0"/>
                  </a:moveTo>
                  <a:cubicBezTo>
                    <a:pt x="2002" y="0"/>
                    <a:pt x="1" y="2069"/>
                    <a:pt x="101" y="4570"/>
                  </a:cubicBezTo>
                  <a:lnTo>
                    <a:pt x="101" y="19114"/>
                  </a:lnTo>
                  <a:lnTo>
                    <a:pt x="13244" y="19114"/>
                  </a:lnTo>
                  <a:cubicBezTo>
                    <a:pt x="10842" y="19047"/>
                    <a:pt x="8940" y="17079"/>
                    <a:pt x="8940" y="14678"/>
                  </a:cubicBezTo>
                  <a:lnTo>
                    <a:pt x="8940" y="4570"/>
                  </a:lnTo>
                  <a:cubicBezTo>
                    <a:pt x="9007" y="2069"/>
                    <a:pt x="7006" y="0"/>
                    <a:pt x="45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59"/>
            <p:cNvSpPr/>
            <p:nvPr/>
          </p:nvSpPr>
          <p:spPr>
            <a:xfrm>
              <a:off x="1853150" y="4667125"/>
              <a:ext cx="617150" cy="111775"/>
            </a:xfrm>
            <a:custGeom>
              <a:avLst/>
              <a:gdLst/>
              <a:ahLst/>
              <a:cxnLst/>
              <a:rect l="l" t="t" r="r" b="b"/>
              <a:pathLst>
                <a:path w="24686" h="4471" extrusionOk="0">
                  <a:moveTo>
                    <a:pt x="1" y="0"/>
                  </a:moveTo>
                  <a:lnTo>
                    <a:pt x="1" y="67"/>
                  </a:lnTo>
                  <a:cubicBezTo>
                    <a:pt x="1" y="2469"/>
                    <a:pt x="1902" y="4403"/>
                    <a:pt x="4304" y="4470"/>
                  </a:cubicBezTo>
                  <a:lnTo>
                    <a:pt x="24685" y="4470"/>
                  </a:lnTo>
                  <a:cubicBezTo>
                    <a:pt x="22284" y="4403"/>
                    <a:pt x="20382" y="2469"/>
                    <a:pt x="20382" y="67"/>
                  </a:cubicBezTo>
                  <a:lnTo>
                    <a:pt x="20382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59"/>
            <p:cNvSpPr/>
            <p:nvPr/>
          </p:nvSpPr>
          <p:spPr>
            <a:xfrm>
              <a:off x="1853150" y="4667125"/>
              <a:ext cx="617150" cy="111775"/>
            </a:xfrm>
            <a:custGeom>
              <a:avLst/>
              <a:gdLst/>
              <a:ahLst/>
              <a:cxnLst/>
              <a:rect l="l" t="t" r="r" b="b"/>
              <a:pathLst>
                <a:path w="24686" h="4471" extrusionOk="0">
                  <a:moveTo>
                    <a:pt x="1" y="0"/>
                  </a:moveTo>
                  <a:lnTo>
                    <a:pt x="1" y="67"/>
                  </a:lnTo>
                  <a:cubicBezTo>
                    <a:pt x="1" y="2469"/>
                    <a:pt x="1902" y="4403"/>
                    <a:pt x="4304" y="4470"/>
                  </a:cubicBezTo>
                  <a:lnTo>
                    <a:pt x="24685" y="4470"/>
                  </a:lnTo>
                  <a:cubicBezTo>
                    <a:pt x="22284" y="4403"/>
                    <a:pt x="20382" y="2469"/>
                    <a:pt x="20382" y="67"/>
                  </a:cubicBezTo>
                  <a:lnTo>
                    <a:pt x="2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8" name="Google Shape;2418;p59"/>
          <p:cNvSpPr txBox="1">
            <a:spLocks noGrp="1"/>
          </p:cNvSpPr>
          <p:nvPr>
            <p:ph type="title"/>
          </p:nvPr>
        </p:nvSpPr>
        <p:spPr>
          <a:xfrm>
            <a:off x="1045944" y="749786"/>
            <a:ext cx="4509742" cy="8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b="1" dirty="0">
                <a:latin typeface="Maiandra GD" panose="020E0502030308020204" pitchFamily="34" charset="0"/>
              </a:rPr>
              <a:t>Tecnológico</a:t>
            </a:r>
            <a:endParaRPr sz="6000" b="1" dirty="0">
              <a:latin typeface="Maiandra GD" panose="020E0502030308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380B59-4AC4-4BF9-B307-5B45D7B3E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17"/>
          <a:stretch/>
        </p:blipFill>
        <p:spPr>
          <a:xfrm>
            <a:off x="7226077" y="2575628"/>
            <a:ext cx="611023" cy="58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83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59"/>
          <p:cNvSpPr txBox="1">
            <a:spLocks noGrp="1"/>
          </p:cNvSpPr>
          <p:nvPr>
            <p:ph type="subTitle" idx="1"/>
          </p:nvPr>
        </p:nvSpPr>
        <p:spPr>
          <a:xfrm>
            <a:off x="1016190" y="1958186"/>
            <a:ext cx="4094097" cy="2697703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rgbClr val="282B2D"/>
              </a:buClr>
              <a:buSzPts val="1100"/>
              <a:buFont typeface="Arial"/>
              <a:buNone/>
            </a:pPr>
            <a:r>
              <a:rPr lang="es-MX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Tendencias en materia ambiental</a:t>
            </a:r>
            <a:endParaRPr sz="2000" dirty="0">
              <a:solidFill>
                <a:schemeClr val="accent1"/>
              </a:solidFill>
              <a:latin typeface="Maiandra GD" panose="020E0502030308020204" pitchFamily="34" charset="0"/>
            </a:endParaRPr>
          </a:p>
        </p:txBody>
      </p:sp>
      <p:grpSp>
        <p:nvGrpSpPr>
          <p:cNvPr id="2162" name="Google Shape;2162;p59"/>
          <p:cNvGrpSpPr/>
          <p:nvPr/>
        </p:nvGrpSpPr>
        <p:grpSpPr>
          <a:xfrm>
            <a:off x="5194838" y="1173530"/>
            <a:ext cx="3114103" cy="3135998"/>
            <a:chOff x="1690550" y="768500"/>
            <a:chExt cx="4270575" cy="4300600"/>
          </a:xfrm>
        </p:grpSpPr>
        <p:sp>
          <p:nvSpPr>
            <p:cNvPr id="2163" name="Google Shape;2163;p59"/>
            <p:cNvSpPr/>
            <p:nvPr/>
          </p:nvSpPr>
          <p:spPr>
            <a:xfrm>
              <a:off x="5094650" y="768500"/>
              <a:ext cx="769725" cy="769725"/>
            </a:xfrm>
            <a:custGeom>
              <a:avLst/>
              <a:gdLst/>
              <a:ahLst/>
              <a:cxnLst/>
              <a:rect l="l" t="t" r="r" b="b"/>
              <a:pathLst>
                <a:path w="30789" h="30789" extrusionOk="0">
                  <a:moveTo>
                    <a:pt x="0" y="0"/>
                  </a:moveTo>
                  <a:lnTo>
                    <a:pt x="0" y="30789"/>
                  </a:lnTo>
                  <a:lnTo>
                    <a:pt x="30789" y="30789"/>
                  </a:lnTo>
                  <a:lnTo>
                    <a:pt x="30789" y="0"/>
                  </a:ln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9"/>
            <p:cNvSpPr/>
            <p:nvPr/>
          </p:nvSpPr>
          <p:spPr>
            <a:xfrm>
              <a:off x="5323975" y="891925"/>
              <a:ext cx="324425" cy="527050"/>
            </a:xfrm>
            <a:custGeom>
              <a:avLst/>
              <a:gdLst/>
              <a:ahLst/>
              <a:cxnLst/>
              <a:rect l="l" t="t" r="r" b="b"/>
              <a:pathLst>
                <a:path w="12977" h="21082" extrusionOk="0">
                  <a:moveTo>
                    <a:pt x="5771" y="4003"/>
                  </a:moveTo>
                  <a:lnTo>
                    <a:pt x="5771" y="8306"/>
                  </a:lnTo>
                  <a:cubicBezTo>
                    <a:pt x="3870" y="7706"/>
                    <a:pt x="3403" y="7105"/>
                    <a:pt x="3403" y="6038"/>
                  </a:cubicBezTo>
                  <a:cubicBezTo>
                    <a:pt x="3403" y="4970"/>
                    <a:pt x="4203" y="4136"/>
                    <a:pt x="5771" y="4003"/>
                  </a:cubicBezTo>
                  <a:close/>
                  <a:moveTo>
                    <a:pt x="7706" y="11708"/>
                  </a:moveTo>
                  <a:cubicBezTo>
                    <a:pt x="9541" y="12276"/>
                    <a:pt x="10108" y="12943"/>
                    <a:pt x="10108" y="14010"/>
                  </a:cubicBezTo>
                  <a:cubicBezTo>
                    <a:pt x="10108" y="15178"/>
                    <a:pt x="9240" y="15945"/>
                    <a:pt x="7706" y="16112"/>
                  </a:cubicBezTo>
                  <a:lnTo>
                    <a:pt x="7706" y="11708"/>
                  </a:lnTo>
                  <a:close/>
                  <a:moveTo>
                    <a:pt x="6739" y="0"/>
                  </a:moveTo>
                  <a:cubicBezTo>
                    <a:pt x="6138" y="0"/>
                    <a:pt x="5671" y="467"/>
                    <a:pt x="5671" y="1034"/>
                  </a:cubicBezTo>
                  <a:lnTo>
                    <a:pt x="5671" y="1568"/>
                  </a:lnTo>
                  <a:cubicBezTo>
                    <a:pt x="2636" y="1835"/>
                    <a:pt x="534" y="3636"/>
                    <a:pt x="534" y="6238"/>
                  </a:cubicBezTo>
                  <a:cubicBezTo>
                    <a:pt x="534" y="8973"/>
                    <a:pt x="2202" y="10307"/>
                    <a:pt x="5738" y="11241"/>
                  </a:cubicBezTo>
                  <a:lnTo>
                    <a:pt x="5738" y="16012"/>
                  </a:lnTo>
                  <a:cubicBezTo>
                    <a:pt x="4437" y="15745"/>
                    <a:pt x="3203" y="15211"/>
                    <a:pt x="2135" y="14377"/>
                  </a:cubicBezTo>
                  <a:cubicBezTo>
                    <a:pt x="1902" y="14210"/>
                    <a:pt x="1635" y="14110"/>
                    <a:pt x="1335" y="14110"/>
                  </a:cubicBezTo>
                  <a:cubicBezTo>
                    <a:pt x="601" y="14110"/>
                    <a:pt x="0" y="14711"/>
                    <a:pt x="0" y="15444"/>
                  </a:cubicBezTo>
                  <a:cubicBezTo>
                    <a:pt x="0" y="15945"/>
                    <a:pt x="234" y="16378"/>
                    <a:pt x="668" y="16612"/>
                  </a:cubicBezTo>
                  <a:cubicBezTo>
                    <a:pt x="2135" y="17679"/>
                    <a:pt x="3870" y="18347"/>
                    <a:pt x="5671" y="18513"/>
                  </a:cubicBezTo>
                  <a:lnTo>
                    <a:pt x="5671" y="20048"/>
                  </a:lnTo>
                  <a:cubicBezTo>
                    <a:pt x="5671" y="20615"/>
                    <a:pt x="6138" y="21082"/>
                    <a:pt x="6739" y="21082"/>
                  </a:cubicBezTo>
                  <a:cubicBezTo>
                    <a:pt x="7306" y="21082"/>
                    <a:pt x="7773" y="20615"/>
                    <a:pt x="7773" y="20048"/>
                  </a:cubicBezTo>
                  <a:lnTo>
                    <a:pt x="7773" y="18580"/>
                  </a:lnTo>
                  <a:cubicBezTo>
                    <a:pt x="10875" y="18280"/>
                    <a:pt x="12976" y="16512"/>
                    <a:pt x="12976" y="13810"/>
                  </a:cubicBezTo>
                  <a:cubicBezTo>
                    <a:pt x="12976" y="11241"/>
                    <a:pt x="11375" y="9740"/>
                    <a:pt x="7673" y="8806"/>
                  </a:cubicBezTo>
                  <a:lnTo>
                    <a:pt x="7673" y="4136"/>
                  </a:lnTo>
                  <a:cubicBezTo>
                    <a:pt x="8573" y="4370"/>
                    <a:pt x="9407" y="4737"/>
                    <a:pt x="10174" y="5204"/>
                  </a:cubicBezTo>
                  <a:cubicBezTo>
                    <a:pt x="10408" y="5337"/>
                    <a:pt x="10641" y="5437"/>
                    <a:pt x="10908" y="5437"/>
                  </a:cubicBezTo>
                  <a:cubicBezTo>
                    <a:pt x="11675" y="5437"/>
                    <a:pt x="12276" y="4837"/>
                    <a:pt x="12276" y="4103"/>
                  </a:cubicBezTo>
                  <a:cubicBezTo>
                    <a:pt x="12276" y="3603"/>
                    <a:pt x="12009" y="3136"/>
                    <a:pt x="11542" y="2935"/>
                  </a:cubicBezTo>
                  <a:cubicBezTo>
                    <a:pt x="10408" y="2202"/>
                    <a:pt x="9107" y="1735"/>
                    <a:pt x="7773" y="1601"/>
                  </a:cubicBezTo>
                  <a:lnTo>
                    <a:pt x="7773" y="1034"/>
                  </a:lnTo>
                  <a:cubicBezTo>
                    <a:pt x="7773" y="467"/>
                    <a:pt x="7306" y="0"/>
                    <a:pt x="67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9"/>
            <p:cNvSpPr/>
            <p:nvPr/>
          </p:nvSpPr>
          <p:spPr>
            <a:xfrm>
              <a:off x="2164575" y="1764025"/>
              <a:ext cx="260675" cy="2015725"/>
            </a:xfrm>
            <a:custGeom>
              <a:avLst/>
              <a:gdLst/>
              <a:ahLst/>
              <a:cxnLst/>
              <a:rect l="l" t="t" r="r" b="b"/>
              <a:pathLst>
                <a:path w="10427" h="80629" extrusionOk="0">
                  <a:moveTo>
                    <a:pt x="161" y="1"/>
                  </a:moveTo>
                  <a:cubicBezTo>
                    <a:pt x="78" y="1"/>
                    <a:pt x="1" y="61"/>
                    <a:pt x="20" y="174"/>
                  </a:cubicBezTo>
                  <a:cubicBezTo>
                    <a:pt x="5457" y="20556"/>
                    <a:pt x="9893" y="41604"/>
                    <a:pt x="9593" y="62819"/>
                  </a:cubicBezTo>
                  <a:cubicBezTo>
                    <a:pt x="9493" y="68757"/>
                    <a:pt x="8826" y="74561"/>
                    <a:pt x="8259" y="80465"/>
                  </a:cubicBezTo>
                  <a:cubicBezTo>
                    <a:pt x="8259" y="80565"/>
                    <a:pt x="8342" y="80629"/>
                    <a:pt x="8416" y="80629"/>
                  </a:cubicBezTo>
                  <a:cubicBezTo>
                    <a:pt x="8466" y="80629"/>
                    <a:pt x="8512" y="80599"/>
                    <a:pt x="8526" y="80532"/>
                  </a:cubicBezTo>
                  <a:cubicBezTo>
                    <a:pt x="9660" y="75495"/>
                    <a:pt x="10027" y="70191"/>
                    <a:pt x="10227" y="65054"/>
                  </a:cubicBezTo>
                  <a:cubicBezTo>
                    <a:pt x="10427" y="59851"/>
                    <a:pt x="10360" y="54613"/>
                    <a:pt x="10027" y="49410"/>
                  </a:cubicBezTo>
                  <a:cubicBezTo>
                    <a:pt x="9259" y="38702"/>
                    <a:pt x="7625" y="28061"/>
                    <a:pt x="5123" y="17587"/>
                  </a:cubicBezTo>
                  <a:cubicBezTo>
                    <a:pt x="3756" y="11683"/>
                    <a:pt x="2088" y="5912"/>
                    <a:pt x="320" y="108"/>
                  </a:cubicBezTo>
                  <a:cubicBezTo>
                    <a:pt x="291" y="36"/>
                    <a:pt x="225" y="1"/>
                    <a:pt x="161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9"/>
            <p:cNvSpPr/>
            <p:nvPr/>
          </p:nvSpPr>
          <p:spPr>
            <a:xfrm>
              <a:off x="1960750" y="1768375"/>
              <a:ext cx="454500" cy="1489425"/>
            </a:xfrm>
            <a:custGeom>
              <a:avLst/>
              <a:gdLst/>
              <a:ahLst/>
              <a:cxnLst/>
              <a:rect l="l" t="t" r="r" b="b"/>
              <a:pathLst>
                <a:path w="18180" h="59577" extrusionOk="0">
                  <a:moveTo>
                    <a:pt x="8206" y="0"/>
                  </a:moveTo>
                  <a:cubicBezTo>
                    <a:pt x="8206" y="0"/>
                    <a:pt x="0" y="20849"/>
                    <a:pt x="1835" y="25719"/>
                  </a:cubicBezTo>
                  <a:cubicBezTo>
                    <a:pt x="3669" y="30589"/>
                    <a:pt x="7439" y="31656"/>
                    <a:pt x="7439" y="31656"/>
                  </a:cubicBezTo>
                  <a:cubicBezTo>
                    <a:pt x="7439" y="31656"/>
                    <a:pt x="2435" y="38828"/>
                    <a:pt x="5938" y="45533"/>
                  </a:cubicBezTo>
                  <a:cubicBezTo>
                    <a:pt x="9440" y="52271"/>
                    <a:pt x="17246" y="51971"/>
                    <a:pt x="17746" y="59576"/>
                  </a:cubicBezTo>
                  <a:cubicBezTo>
                    <a:pt x="17746" y="59576"/>
                    <a:pt x="18180" y="27720"/>
                    <a:pt x="8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9"/>
            <p:cNvSpPr/>
            <p:nvPr/>
          </p:nvSpPr>
          <p:spPr>
            <a:xfrm>
              <a:off x="2135875" y="1877825"/>
              <a:ext cx="257700" cy="1188800"/>
            </a:xfrm>
            <a:custGeom>
              <a:avLst/>
              <a:gdLst/>
              <a:ahLst/>
              <a:cxnLst/>
              <a:rect l="l" t="t" r="r" b="b"/>
              <a:pathLst>
                <a:path w="10308" h="47552" extrusionOk="0">
                  <a:moveTo>
                    <a:pt x="1868" y="1"/>
                  </a:moveTo>
                  <a:cubicBezTo>
                    <a:pt x="1851" y="1"/>
                    <a:pt x="1835" y="9"/>
                    <a:pt x="1835" y="26"/>
                  </a:cubicBezTo>
                  <a:cubicBezTo>
                    <a:pt x="3469" y="6130"/>
                    <a:pt x="4904" y="12234"/>
                    <a:pt x="6138" y="18405"/>
                  </a:cubicBezTo>
                  <a:cubicBezTo>
                    <a:pt x="5037" y="17371"/>
                    <a:pt x="3703" y="16604"/>
                    <a:pt x="2235" y="16237"/>
                  </a:cubicBezTo>
                  <a:cubicBezTo>
                    <a:pt x="2202" y="16237"/>
                    <a:pt x="2202" y="16271"/>
                    <a:pt x="2235" y="16271"/>
                  </a:cubicBezTo>
                  <a:cubicBezTo>
                    <a:pt x="3736" y="16938"/>
                    <a:pt x="5204" y="17672"/>
                    <a:pt x="6271" y="18973"/>
                  </a:cubicBezTo>
                  <a:cubicBezTo>
                    <a:pt x="6505" y="20173"/>
                    <a:pt x="6738" y="21374"/>
                    <a:pt x="6972" y="22608"/>
                  </a:cubicBezTo>
                  <a:cubicBezTo>
                    <a:pt x="5137" y="20540"/>
                    <a:pt x="2602" y="19506"/>
                    <a:pt x="33" y="18572"/>
                  </a:cubicBezTo>
                  <a:cubicBezTo>
                    <a:pt x="0" y="18572"/>
                    <a:pt x="0" y="18606"/>
                    <a:pt x="33" y="18606"/>
                  </a:cubicBezTo>
                  <a:cubicBezTo>
                    <a:pt x="2702" y="19706"/>
                    <a:pt x="5337" y="21074"/>
                    <a:pt x="7138" y="23376"/>
                  </a:cubicBezTo>
                  <a:cubicBezTo>
                    <a:pt x="7772" y="26811"/>
                    <a:pt x="8306" y="30314"/>
                    <a:pt x="8806" y="33783"/>
                  </a:cubicBezTo>
                  <a:cubicBezTo>
                    <a:pt x="7472" y="32415"/>
                    <a:pt x="5771" y="31415"/>
                    <a:pt x="3903" y="30981"/>
                  </a:cubicBezTo>
                  <a:cubicBezTo>
                    <a:pt x="3836" y="30981"/>
                    <a:pt x="3803" y="31048"/>
                    <a:pt x="3869" y="31081"/>
                  </a:cubicBezTo>
                  <a:cubicBezTo>
                    <a:pt x="5804" y="31615"/>
                    <a:pt x="7539" y="32749"/>
                    <a:pt x="8840" y="34250"/>
                  </a:cubicBezTo>
                  <a:lnTo>
                    <a:pt x="8873" y="34283"/>
                  </a:lnTo>
                  <a:cubicBezTo>
                    <a:pt x="9040" y="35518"/>
                    <a:pt x="9173" y="36719"/>
                    <a:pt x="9340" y="37953"/>
                  </a:cubicBezTo>
                  <a:cubicBezTo>
                    <a:pt x="8306" y="37085"/>
                    <a:pt x="7138" y="36385"/>
                    <a:pt x="5904" y="35885"/>
                  </a:cubicBezTo>
                  <a:cubicBezTo>
                    <a:pt x="5871" y="35885"/>
                    <a:pt x="5838" y="35918"/>
                    <a:pt x="5904" y="35918"/>
                  </a:cubicBezTo>
                  <a:cubicBezTo>
                    <a:pt x="7172" y="36485"/>
                    <a:pt x="8339" y="37252"/>
                    <a:pt x="9340" y="38186"/>
                  </a:cubicBezTo>
                  <a:lnTo>
                    <a:pt x="9373" y="38186"/>
                  </a:lnTo>
                  <a:cubicBezTo>
                    <a:pt x="9507" y="39354"/>
                    <a:pt x="9640" y="40521"/>
                    <a:pt x="9774" y="41689"/>
                  </a:cubicBezTo>
                  <a:cubicBezTo>
                    <a:pt x="7906" y="39454"/>
                    <a:pt x="5537" y="37753"/>
                    <a:pt x="2802" y="36719"/>
                  </a:cubicBezTo>
                  <a:cubicBezTo>
                    <a:pt x="2769" y="36719"/>
                    <a:pt x="2735" y="36785"/>
                    <a:pt x="2769" y="36819"/>
                  </a:cubicBezTo>
                  <a:cubicBezTo>
                    <a:pt x="5471" y="37986"/>
                    <a:pt x="7806" y="39787"/>
                    <a:pt x="9640" y="42089"/>
                  </a:cubicBezTo>
                  <a:cubicBezTo>
                    <a:pt x="9674" y="42156"/>
                    <a:pt x="9740" y="42156"/>
                    <a:pt x="9807" y="42156"/>
                  </a:cubicBezTo>
                  <a:cubicBezTo>
                    <a:pt x="9974" y="43924"/>
                    <a:pt x="10141" y="45725"/>
                    <a:pt x="10274" y="47526"/>
                  </a:cubicBezTo>
                  <a:cubicBezTo>
                    <a:pt x="10274" y="47543"/>
                    <a:pt x="10282" y="47551"/>
                    <a:pt x="10291" y="47551"/>
                  </a:cubicBezTo>
                  <a:cubicBezTo>
                    <a:pt x="10299" y="47551"/>
                    <a:pt x="10307" y="47543"/>
                    <a:pt x="10307" y="47526"/>
                  </a:cubicBezTo>
                  <a:cubicBezTo>
                    <a:pt x="10174" y="45725"/>
                    <a:pt x="10007" y="43890"/>
                    <a:pt x="9874" y="42056"/>
                  </a:cubicBezTo>
                  <a:cubicBezTo>
                    <a:pt x="9874" y="41989"/>
                    <a:pt x="9874" y="41956"/>
                    <a:pt x="9874" y="41922"/>
                  </a:cubicBezTo>
                  <a:cubicBezTo>
                    <a:pt x="8706" y="27745"/>
                    <a:pt x="6204" y="13669"/>
                    <a:pt x="1901" y="26"/>
                  </a:cubicBezTo>
                  <a:cubicBezTo>
                    <a:pt x="1901" y="9"/>
                    <a:pt x="1885" y="1"/>
                    <a:pt x="1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59"/>
            <p:cNvSpPr/>
            <p:nvPr/>
          </p:nvSpPr>
          <p:spPr>
            <a:xfrm>
              <a:off x="2093325" y="2193675"/>
              <a:ext cx="125775" cy="41850"/>
            </a:xfrm>
            <a:custGeom>
              <a:avLst/>
              <a:gdLst/>
              <a:ahLst/>
              <a:cxnLst/>
              <a:rect l="l" t="t" r="r" b="b"/>
              <a:pathLst>
                <a:path w="5031" h="1674" extrusionOk="0">
                  <a:moveTo>
                    <a:pt x="34" y="1"/>
                  </a:moveTo>
                  <a:cubicBezTo>
                    <a:pt x="1" y="1"/>
                    <a:pt x="1" y="34"/>
                    <a:pt x="34" y="67"/>
                  </a:cubicBezTo>
                  <a:cubicBezTo>
                    <a:pt x="1802" y="334"/>
                    <a:pt x="3303" y="968"/>
                    <a:pt x="4904" y="1669"/>
                  </a:cubicBezTo>
                  <a:cubicBezTo>
                    <a:pt x="4912" y="1672"/>
                    <a:pt x="4919" y="1674"/>
                    <a:pt x="4926" y="1674"/>
                  </a:cubicBezTo>
                  <a:cubicBezTo>
                    <a:pt x="4984" y="1674"/>
                    <a:pt x="5030" y="1565"/>
                    <a:pt x="4971" y="1535"/>
                  </a:cubicBezTo>
                  <a:cubicBezTo>
                    <a:pt x="3537" y="568"/>
                    <a:pt x="1735" y="134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59"/>
            <p:cNvSpPr/>
            <p:nvPr/>
          </p:nvSpPr>
          <p:spPr>
            <a:xfrm>
              <a:off x="2148375" y="2752400"/>
              <a:ext cx="95700" cy="33550"/>
            </a:xfrm>
            <a:custGeom>
              <a:avLst/>
              <a:gdLst/>
              <a:ahLst/>
              <a:cxnLst/>
              <a:rect l="l" t="t" r="r" b="b"/>
              <a:pathLst>
                <a:path w="3828" h="1342" extrusionOk="0">
                  <a:moveTo>
                    <a:pt x="67" y="1"/>
                  </a:moveTo>
                  <a:cubicBezTo>
                    <a:pt x="34" y="1"/>
                    <a:pt x="0" y="68"/>
                    <a:pt x="67" y="68"/>
                  </a:cubicBezTo>
                  <a:cubicBezTo>
                    <a:pt x="1335" y="301"/>
                    <a:pt x="2569" y="735"/>
                    <a:pt x="3736" y="1335"/>
                  </a:cubicBezTo>
                  <a:cubicBezTo>
                    <a:pt x="3746" y="1340"/>
                    <a:pt x="3754" y="1342"/>
                    <a:pt x="3762" y="1342"/>
                  </a:cubicBezTo>
                  <a:cubicBezTo>
                    <a:pt x="3810" y="1342"/>
                    <a:pt x="3827" y="1264"/>
                    <a:pt x="3770" y="1235"/>
                  </a:cubicBezTo>
                  <a:cubicBezTo>
                    <a:pt x="2602" y="601"/>
                    <a:pt x="1368" y="168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9"/>
            <p:cNvSpPr/>
            <p:nvPr/>
          </p:nvSpPr>
          <p:spPr>
            <a:xfrm>
              <a:off x="2429400" y="2419075"/>
              <a:ext cx="540550" cy="1548650"/>
            </a:xfrm>
            <a:custGeom>
              <a:avLst/>
              <a:gdLst/>
              <a:ahLst/>
              <a:cxnLst/>
              <a:rect l="l" t="t" r="r" b="b"/>
              <a:pathLst>
                <a:path w="21622" h="61946" extrusionOk="0">
                  <a:moveTo>
                    <a:pt x="21317" y="0"/>
                  </a:moveTo>
                  <a:cubicBezTo>
                    <a:pt x="21284" y="0"/>
                    <a:pt x="21249" y="8"/>
                    <a:pt x="21216" y="24"/>
                  </a:cubicBezTo>
                  <a:cubicBezTo>
                    <a:pt x="17747" y="2426"/>
                    <a:pt x="14578" y="5228"/>
                    <a:pt x="11742" y="8330"/>
                  </a:cubicBezTo>
                  <a:cubicBezTo>
                    <a:pt x="8807" y="11633"/>
                    <a:pt x="6539" y="15469"/>
                    <a:pt x="5071" y="19639"/>
                  </a:cubicBezTo>
                  <a:cubicBezTo>
                    <a:pt x="1935" y="28311"/>
                    <a:pt x="268" y="37418"/>
                    <a:pt x="101" y="46658"/>
                  </a:cubicBezTo>
                  <a:cubicBezTo>
                    <a:pt x="1" y="51762"/>
                    <a:pt x="468" y="56865"/>
                    <a:pt x="1569" y="61835"/>
                  </a:cubicBezTo>
                  <a:cubicBezTo>
                    <a:pt x="1584" y="61911"/>
                    <a:pt x="1639" y="61945"/>
                    <a:pt x="1696" y="61945"/>
                  </a:cubicBezTo>
                  <a:cubicBezTo>
                    <a:pt x="1765" y="61945"/>
                    <a:pt x="1835" y="61894"/>
                    <a:pt x="1835" y="61802"/>
                  </a:cubicBezTo>
                  <a:cubicBezTo>
                    <a:pt x="501" y="52996"/>
                    <a:pt x="534" y="44023"/>
                    <a:pt x="2002" y="35216"/>
                  </a:cubicBezTo>
                  <a:cubicBezTo>
                    <a:pt x="3403" y="26610"/>
                    <a:pt x="5605" y="17237"/>
                    <a:pt x="11075" y="10232"/>
                  </a:cubicBezTo>
                  <a:cubicBezTo>
                    <a:pt x="14077" y="6429"/>
                    <a:pt x="17780" y="3427"/>
                    <a:pt x="21483" y="325"/>
                  </a:cubicBezTo>
                  <a:cubicBezTo>
                    <a:pt x="21622" y="186"/>
                    <a:pt x="21483" y="0"/>
                    <a:pt x="2131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9"/>
            <p:cNvSpPr/>
            <p:nvPr/>
          </p:nvSpPr>
          <p:spPr>
            <a:xfrm>
              <a:off x="2461925" y="2408825"/>
              <a:ext cx="511225" cy="1021600"/>
            </a:xfrm>
            <a:custGeom>
              <a:avLst/>
              <a:gdLst/>
              <a:ahLst/>
              <a:cxnLst/>
              <a:rect l="l" t="t" r="r" b="b"/>
              <a:pathLst>
                <a:path w="20449" h="40864" extrusionOk="0">
                  <a:moveTo>
                    <a:pt x="20449" y="1"/>
                  </a:moveTo>
                  <a:cubicBezTo>
                    <a:pt x="20448" y="1"/>
                    <a:pt x="10108" y="7373"/>
                    <a:pt x="5271" y="17714"/>
                  </a:cubicBezTo>
                  <a:cubicBezTo>
                    <a:pt x="468" y="28054"/>
                    <a:pt x="1" y="40863"/>
                    <a:pt x="1" y="40863"/>
                  </a:cubicBezTo>
                  <a:cubicBezTo>
                    <a:pt x="1969" y="37661"/>
                    <a:pt x="4304" y="34692"/>
                    <a:pt x="6906" y="32024"/>
                  </a:cubicBezTo>
                  <a:cubicBezTo>
                    <a:pt x="11009" y="27921"/>
                    <a:pt x="14478" y="24985"/>
                    <a:pt x="15011" y="22283"/>
                  </a:cubicBezTo>
                  <a:cubicBezTo>
                    <a:pt x="15545" y="19548"/>
                    <a:pt x="10909" y="17547"/>
                    <a:pt x="10908" y="17547"/>
                  </a:cubicBezTo>
                  <a:lnTo>
                    <a:pt x="10908" y="17547"/>
                  </a:lnTo>
                  <a:cubicBezTo>
                    <a:pt x="10909" y="17547"/>
                    <a:pt x="12123" y="17768"/>
                    <a:pt x="13582" y="17768"/>
                  </a:cubicBezTo>
                  <a:cubicBezTo>
                    <a:pt x="15278" y="17768"/>
                    <a:pt x="17305" y="17470"/>
                    <a:pt x="18147" y="16179"/>
                  </a:cubicBezTo>
                  <a:cubicBezTo>
                    <a:pt x="19681" y="13811"/>
                    <a:pt x="20449" y="1"/>
                    <a:pt x="204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9"/>
            <p:cNvSpPr/>
            <p:nvPr/>
          </p:nvSpPr>
          <p:spPr>
            <a:xfrm>
              <a:off x="2461100" y="2496000"/>
              <a:ext cx="426125" cy="862825"/>
            </a:xfrm>
            <a:custGeom>
              <a:avLst/>
              <a:gdLst/>
              <a:ahLst/>
              <a:cxnLst/>
              <a:rect l="l" t="t" r="r" b="b"/>
              <a:pathLst>
                <a:path w="17045" h="34513" extrusionOk="0">
                  <a:moveTo>
                    <a:pt x="16999" y="0"/>
                  </a:moveTo>
                  <a:cubicBezTo>
                    <a:pt x="16978" y="0"/>
                    <a:pt x="16947" y="15"/>
                    <a:pt x="16912" y="50"/>
                  </a:cubicBezTo>
                  <a:cubicBezTo>
                    <a:pt x="12543" y="4353"/>
                    <a:pt x="8173" y="8889"/>
                    <a:pt x="5604" y="14493"/>
                  </a:cubicBezTo>
                  <a:cubicBezTo>
                    <a:pt x="4737" y="16428"/>
                    <a:pt x="3970" y="18396"/>
                    <a:pt x="3336" y="20431"/>
                  </a:cubicBezTo>
                  <a:cubicBezTo>
                    <a:pt x="3203" y="20865"/>
                    <a:pt x="3069" y="21265"/>
                    <a:pt x="2936" y="21665"/>
                  </a:cubicBezTo>
                  <a:cubicBezTo>
                    <a:pt x="2936" y="21699"/>
                    <a:pt x="2902" y="21699"/>
                    <a:pt x="2902" y="21732"/>
                  </a:cubicBezTo>
                  <a:cubicBezTo>
                    <a:pt x="1702" y="25935"/>
                    <a:pt x="734" y="30171"/>
                    <a:pt x="0" y="34474"/>
                  </a:cubicBezTo>
                  <a:cubicBezTo>
                    <a:pt x="0" y="34494"/>
                    <a:pt x="11" y="34513"/>
                    <a:pt x="21" y="34513"/>
                  </a:cubicBezTo>
                  <a:cubicBezTo>
                    <a:pt x="28" y="34513"/>
                    <a:pt x="34" y="34503"/>
                    <a:pt x="34" y="34474"/>
                  </a:cubicBezTo>
                  <a:cubicBezTo>
                    <a:pt x="467" y="32339"/>
                    <a:pt x="968" y="30171"/>
                    <a:pt x="1535" y="28003"/>
                  </a:cubicBezTo>
                  <a:lnTo>
                    <a:pt x="1601" y="28003"/>
                  </a:lnTo>
                  <a:cubicBezTo>
                    <a:pt x="2435" y="27636"/>
                    <a:pt x="3369" y="27403"/>
                    <a:pt x="4303" y="27303"/>
                  </a:cubicBezTo>
                  <a:cubicBezTo>
                    <a:pt x="4370" y="27303"/>
                    <a:pt x="4337" y="27202"/>
                    <a:pt x="4303" y="27202"/>
                  </a:cubicBezTo>
                  <a:cubicBezTo>
                    <a:pt x="3403" y="27236"/>
                    <a:pt x="2502" y="27403"/>
                    <a:pt x="1601" y="27669"/>
                  </a:cubicBezTo>
                  <a:cubicBezTo>
                    <a:pt x="2102" y="25735"/>
                    <a:pt x="2669" y="23767"/>
                    <a:pt x="3269" y="21832"/>
                  </a:cubicBezTo>
                  <a:cubicBezTo>
                    <a:pt x="5304" y="21365"/>
                    <a:pt x="7339" y="21098"/>
                    <a:pt x="9407" y="21031"/>
                  </a:cubicBezTo>
                  <a:cubicBezTo>
                    <a:pt x="9440" y="21031"/>
                    <a:pt x="9440" y="20998"/>
                    <a:pt x="9407" y="20998"/>
                  </a:cubicBezTo>
                  <a:cubicBezTo>
                    <a:pt x="9119" y="20989"/>
                    <a:pt x="8831" y="20984"/>
                    <a:pt x="8544" y="20984"/>
                  </a:cubicBezTo>
                  <a:cubicBezTo>
                    <a:pt x="6798" y="20984"/>
                    <a:pt x="5059" y="21159"/>
                    <a:pt x="3369" y="21532"/>
                  </a:cubicBezTo>
                  <a:cubicBezTo>
                    <a:pt x="3469" y="21198"/>
                    <a:pt x="3603" y="20898"/>
                    <a:pt x="3703" y="20564"/>
                  </a:cubicBezTo>
                  <a:cubicBezTo>
                    <a:pt x="5037" y="20231"/>
                    <a:pt x="6405" y="19997"/>
                    <a:pt x="7773" y="19864"/>
                  </a:cubicBezTo>
                  <a:cubicBezTo>
                    <a:pt x="7799" y="19864"/>
                    <a:pt x="7805" y="19821"/>
                    <a:pt x="7789" y="19821"/>
                  </a:cubicBezTo>
                  <a:cubicBezTo>
                    <a:pt x="7785" y="19821"/>
                    <a:pt x="7779" y="19824"/>
                    <a:pt x="7773" y="19831"/>
                  </a:cubicBezTo>
                  <a:cubicBezTo>
                    <a:pt x="6438" y="19831"/>
                    <a:pt x="5104" y="19997"/>
                    <a:pt x="3770" y="20298"/>
                  </a:cubicBezTo>
                  <a:cubicBezTo>
                    <a:pt x="4337" y="18630"/>
                    <a:pt x="4937" y="16995"/>
                    <a:pt x="5638" y="15394"/>
                  </a:cubicBezTo>
                  <a:cubicBezTo>
                    <a:pt x="6171" y="14093"/>
                    <a:pt x="6839" y="12826"/>
                    <a:pt x="7572" y="11625"/>
                  </a:cubicBezTo>
                  <a:cubicBezTo>
                    <a:pt x="8673" y="11324"/>
                    <a:pt x="9774" y="11124"/>
                    <a:pt x="10875" y="11024"/>
                  </a:cubicBezTo>
                  <a:cubicBezTo>
                    <a:pt x="10908" y="11024"/>
                    <a:pt x="10908" y="10957"/>
                    <a:pt x="10875" y="10957"/>
                  </a:cubicBezTo>
                  <a:cubicBezTo>
                    <a:pt x="10668" y="10944"/>
                    <a:pt x="10460" y="10937"/>
                    <a:pt x="10251" y="10937"/>
                  </a:cubicBezTo>
                  <a:cubicBezTo>
                    <a:pt x="9416" y="10937"/>
                    <a:pt x="8573" y="11044"/>
                    <a:pt x="7773" y="11258"/>
                  </a:cubicBezTo>
                  <a:cubicBezTo>
                    <a:pt x="8340" y="10390"/>
                    <a:pt x="8907" y="9523"/>
                    <a:pt x="9507" y="8689"/>
                  </a:cubicBezTo>
                  <a:cubicBezTo>
                    <a:pt x="11186" y="8329"/>
                    <a:pt x="12866" y="7969"/>
                    <a:pt x="14557" y="7969"/>
                  </a:cubicBezTo>
                  <a:cubicBezTo>
                    <a:pt x="15218" y="7969"/>
                    <a:pt x="15880" y="8024"/>
                    <a:pt x="16545" y="8155"/>
                  </a:cubicBezTo>
                  <a:cubicBezTo>
                    <a:pt x="16579" y="8155"/>
                    <a:pt x="16612" y="8089"/>
                    <a:pt x="16545" y="8089"/>
                  </a:cubicBezTo>
                  <a:cubicBezTo>
                    <a:pt x="15663" y="7855"/>
                    <a:pt x="14786" y="7763"/>
                    <a:pt x="13912" y="7763"/>
                  </a:cubicBezTo>
                  <a:cubicBezTo>
                    <a:pt x="12539" y="7763"/>
                    <a:pt x="11173" y="7991"/>
                    <a:pt x="9807" y="8256"/>
                  </a:cubicBezTo>
                  <a:cubicBezTo>
                    <a:pt x="10041" y="7955"/>
                    <a:pt x="10308" y="7622"/>
                    <a:pt x="10541" y="7288"/>
                  </a:cubicBezTo>
                  <a:cubicBezTo>
                    <a:pt x="11942" y="6855"/>
                    <a:pt x="13410" y="6621"/>
                    <a:pt x="14878" y="6621"/>
                  </a:cubicBezTo>
                  <a:cubicBezTo>
                    <a:pt x="14911" y="6621"/>
                    <a:pt x="14911" y="6588"/>
                    <a:pt x="14878" y="6588"/>
                  </a:cubicBezTo>
                  <a:cubicBezTo>
                    <a:pt x="14495" y="6550"/>
                    <a:pt x="14111" y="6531"/>
                    <a:pt x="13730" y="6531"/>
                  </a:cubicBezTo>
                  <a:cubicBezTo>
                    <a:pt x="12749" y="6531"/>
                    <a:pt x="11778" y="6657"/>
                    <a:pt x="10841" y="6921"/>
                  </a:cubicBezTo>
                  <a:cubicBezTo>
                    <a:pt x="12776" y="4553"/>
                    <a:pt x="14878" y="2318"/>
                    <a:pt x="16979" y="116"/>
                  </a:cubicBezTo>
                  <a:cubicBezTo>
                    <a:pt x="17044" y="51"/>
                    <a:pt x="17039" y="0"/>
                    <a:pt x="16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9"/>
            <p:cNvSpPr/>
            <p:nvPr/>
          </p:nvSpPr>
          <p:spPr>
            <a:xfrm>
              <a:off x="2827200" y="2730225"/>
              <a:ext cx="54225" cy="4700"/>
            </a:xfrm>
            <a:custGeom>
              <a:avLst/>
              <a:gdLst/>
              <a:ahLst/>
              <a:cxnLst/>
              <a:rect l="l" t="t" r="r" b="b"/>
              <a:pathLst>
                <a:path w="2169" h="188" extrusionOk="0">
                  <a:moveTo>
                    <a:pt x="834" y="1"/>
                  </a:moveTo>
                  <a:cubicBezTo>
                    <a:pt x="580" y="1"/>
                    <a:pt x="323" y="8"/>
                    <a:pt x="67" y="21"/>
                  </a:cubicBezTo>
                  <a:cubicBezTo>
                    <a:pt x="0" y="21"/>
                    <a:pt x="0" y="154"/>
                    <a:pt x="67" y="187"/>
                  </a:cubicBezTo>
                  <a:cubicBezTo>
                    <a:pt x="534" y="187"/>
                    <a:pt x="986" y="173"/>
                    <a:pt x="1443" y="173"/>
                  </a:cubicBezTo>
                  <a:cubicBezTo>
                    <a:pt x="1672" y="173"/>
                    <a:pt x="1901" y="176"/>
                    <a:pt x="2135" y="187"/>
                  </a:cubicBezTo>
                  <a:cubicBezTo>
                    <a:pt x="2168" y="154"/>
                    <a:pt x="2168" y="121"/>
                    <a:pt x="2135" y="87"/>
                  </a:cubicBezTo>
                  <a:cubicBezTo>
                    <a:pt x="1712" y="24"/>
                    <a:pt x="1276" y="1"/>
                    <a:pt x="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9"/>
            <p:cNvSpPr/>
            <p:nvPr/>
          </p:nvSpPr>
          <p:spPr>
            <a:xfrm>
              <a:off x="2614700" y="3067650"/>
              <a:ext cx="82425" cy="16925"/>
            </a:xfrm>
            <a:custGeom>
              <a:avLst/>
              <a:gdLst/>
              <a:ahLst/>
              <a:cxnLst/>
              <a:rect l="l" t="t" r="r" b="b"/>
              <a:pathLst>
                <a:path w="3297" h="677" extrusionOk="0">
                  <a:moveTo>
                    <a:pt x="3196" y="0"/>
                  </a:moveTo>
                  <a:cubicBezTo>
                    <a:pt x="2096" y="0"/>
                    <a:pt x="1028" y="234"/>
                    <a:pt x="27" y="634"/>
                  </a:cubicBezTo>
                  <a:cubicBezTo>
                    <a:pt x="1" y="634"/>
                    <a:pt x="17" y="677"/>
                    <a:pt x="24" y="677"/>
                  </a:cubicBezTo>
                  <a:cubicBezTo>
                    <a:pt x="26" y="677"/>
                    <a:pt x="27" y="674"/>
                    <a:pt x="27" y="667"/>
                  </a:cubicBezTo>
                  <a:cubicBezTo>
                    <a:pt x="1061" y="434"/>
                    <a:pt x="2129" y="334"/>
                    <a:pt x="3196" y="167"/>
                  </a:cubicBezTo>
                  <a:cubicBezTo>
                    <a:pt x="3296" y="167"/>
                    <a:pt x="3296" y="0"/>
                    <a:pt x="31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9"/>
            <p:cNvSpPr/>
            <p:nvPr/>
          </p:nvSpPr>
          <p:spPr>
            <a:xfrm>
              <a:off x="2604525" y="2951725"/>
              <a:ext cx="36725" cy="5350"/>
            </a:xfrm>
            <a:custGeom>
              <a:avLst/>
              <a:gdLst/>
              <a:ahLst/>
              <a:cxnLst/>
              <a:rect l="l" t="t" r="r" b="b"/>
              <a:pathLst>
                <a:path w="1469" h="214" extrusionOk="0">
                  <a:moveTo>
                    <a:pt x="1402" y="0"/>
                  </a:moveTo>
                  <a:cubicBezTo>
                    <a:pt x="935" y="0"/>
                    <a:pt x="468" y="34"/>
                    <a:pt x="34" y="134"/>
                  </a:cubicBezTo>
                  <a:cubicBezTo>
                    <a:pt x="1" y="134"/>
                    <a:pt x="1" y="201"/>
                    <a:pt x="34" y="201"/>
                  </a:cubicBezTo>
                  <a:cubicBezTo>
                    <a:pt x="159" y="209"/>
                    <a:pt x="282" y="214"/>
                    <a:pt x="404" y="214"/>
                  </a:cubicBezTo>
                  <a:cubicBezTo>
                    <a:pt x="736" y="214"/>
                    <a:pt x="1060" y="183"/>
                    <a:pt x="1402" y="134"/>
                  </a:cubicBezTo>
                  <a:cubicBezTo>
                    <a:pt x="1468" y="134"/>
                    <a:pt x="1468" y="34"/>
                    <a:pt x="1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9"/>
            <p:cNvSpPr/>
            <p:nvPr/>
          </p:nvSpPr>
          <p:spPr>
            <a:xfrm>
              <a:off x="1696850" y="2786350"/>
              <a:ext cx="762200" cy="1140175"/>
            </a:xfrm>
            <a:custGeom>
              <a:avLst/>
              <a:gdLst/>
              <a:ahLst/>
              <a:cxnLst/>
              <a:rect l="l" t="t" r="r" b="b"/>
              <a:pathLst>
                <a:path w="30488" h="45607" extrusionOk="0">
                  <a:moveTo>
                    <a:pt x="252" y="0"/>
                  </a:moveTo>
                  <a:cubicBezTo>
                    <a:pt x="90" y="0"/>
                    <a:pt x="0" y="218"/>
                    <a:pt x="149" y="277"/>
                  </a:cubicBezTo>
                  <a:cubicBezTo>
                    <a:pt x="3851" y="1945"/>
                    <a:pt x="7554" y="3513"/>
                    <a:pt x="10856" y="5915"/>
                  </a:cubicBezTo>
                  <a:cubicBezTo>
                    <a:pt x="16894" y="10318"/>
                    <a:pt x="20863" y="17390"/>
                    <a:pt x="23999" y="24028"/>
                  </a:cubicBezTo>
                  <a:cubicBezTo>
                    <a:pt x="27168" y="30833"/>
                    <a:pt x="29303" y="38071"/>
                    <a:pt x="30237" y="45510"/>
                  </a:cubicBezTo>
                  <a:cubicBezTo>
                    <a:pt x="30252" y="45573"/>
                    <a:pt x="30313" y="45606"/>
                    <a:pt x="30369" y="45606"/>
                  </a:cubicBezTo>
                  <a:cubicBezTo>
                    <a:pt x="30431" y="45606"/>
                    <a:pt x="30488" y="45565"/>
                    <a:pt x="30470" y="45477"/>
                  </a:cubicBezTo>
                  <a:cubicBezTo>
                    <a:pt x="30203" y="41173"/>
                    <a:pt x="29403" y="36937"/>
                    <a:pt x="28169" y="32834"/>
                  </a:cubicBezTo>
                  <a:cubicBezTo>
                    <a:pt x="25900" y="25429"/>
                    <a:pt x="22431" y="18424"/>
                    <a:pt x="17895" y="12119"/>
                  </a:cubicBezTo>
                  <a:cubicBezTo>
                    <a:pt x="15760" y="9084"/>
                    <a:pt x="13024" y="6515"/>
                    <a:pt x="9889" y="4514"/>
                  </a:cubicBezTo>
                  <a:cubicBezTo>
                    <a:pt x="6887" y="2646"/>
                    <a:pt x="3651" y="1145"/>
                    <a:pt x="315" y="11"/>
                  </a:cubicBezTo>
                  <a:cubicBezTo>
                    <a:pt x="293" y="3"/>
                    <a:pt x="272" y="0"/>
                    <a:pt x="25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9"/>
            <p:cNvSpPr/>
            <p:nvPr/>
          </p:nvSpPr>
          <p:spPr>
            <a:xfrm>
              <a:off x="1690550" y="2780775"/>
              <a:ext cx="650475" cy="708025"/>
            </a:xfrm>
            <a:custGeom>
              <a:avLst/>
              <a:gdLst/>
              <a:ahLst/>
              <a:cxnLst/>
              <a:rect l="l" t="t" r="r" b="b"/>
              <a:pathLst>
                <a:path w="26019" h="28321" extrusionOk="0">
                  <a:moveTo>
                    <a:pt x="0" y="0"/>
                  </a:moveTo>
                  <a:cubicBezTo>
                    <a:pt x="0" y="0"/>
                    <a:pt x="3803" y="10975"/>
                    <a:pt x="5604" y="12542"/>
                  </a:cubicBezTo>
                  <a:cubicBezTo>
                    <a:pt x="6097" y="12964"/>
                    <a:pt x="6770" y="13118"/>
                    <a:pt x="7491" y="13118"/>
                  </a:cubicBezTo>
                  <a:cubicBezTo>
                    <a:pt x="9455" y="13118"/>
                    <a:pt x="11775" y="11976"/>
                    <a:pt x="11775" y="11975"/>
                  </a:cubicBezTo>
                  <a:lnTo>
                    <a:pt x="11775" y="11975"/>
                  </a:lnTo>
                  <a:cubicBezTo>
                    <a:pt x="11775" y="11976"/>
                    <a:pt x="8473" y="14677"/>
                    <a:pt x="9540" y="16745"/>
                  </a:cubicBezTo>
                  <a:cubicBezTo>
                    <a:pt x="10608" y="18814"/>
                    <a:pt x="14077" y="20381"/>
                    <a:pt x="18347" y="22750"/>
                  </a:cubicBezTo>
                  <a:cubicBezTo>
                    <a:pt x="21082" y="24318"/>
                    <a:pt x="23684" y="26186"/>
                    <a:pt x="26019" y="28320"/>
                  </a:cubicBezTo>
                  <a:cubicBezTo>
                    <a:pt x="26019" y="28320"/>
                    <a:pt x="22650" y="18080"/>
                    <a:pt x="16345" y="10841"/>
                  </a:cubicBezTo>
                  <a:cubicBezTo>
                    <a:pt x="10074" y="3569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9"/>
            <p:cNvSpPr/>
            <p:nvPr/>
          </p:nvSpPr>
          <p:spPr>
            <a:xfrm>
              <a:off x="1803950" y="2840800"/>
              <a:ext cx="524850" cy="595000"/>
            </a:xfrm>
            <a:custGeom>
              <a:avLst/>
              <a:gdLst/>
              <a:ahLst/>
              <a:cxnLst/>
              <a:rect l="l" t="t" r="r" b="b"/>
              <a:pathLst>
                <a:path w="20994" h="23800" extrusionOk="0">
                  <a:moveTo>
                    <a:pt x="1" y="1"/>
                  </a:moveTo>
                  <a:lnTo>
                    <a:pt x="1" y="1"/>
                  </a:lnTo>
                  <a:cubicBezTo>
                    <a:pt x="2403" y="1535"/>
                    <a:pt x="4638" y="3303"/>
                    <a:pt x="6739" y="5271"/>
                  </a:cubicBezTo>
                  <a:cubicBezTo>
                    <a:pt x="6548" y="5261"/>
                    <a:pt x="6358" y="5256"/>
                    <a:pt x="6168" y="5256"/>
                  </a:cubicBezTo>
                  <a:cubicBezTo>
                    <a:pt x="4465" y="5256"/>
                    <a:pt x="2802" y="5659"/>
                    <a:pt x="1302" y="6439"/>
                  </a:cubicBezTo>
                  <a:cubicBezTo>
                    <a:pt x="1275" y="6439"/>
                    <a:pt x="1291" y="6481"/>
                    <a:pt x="1316" y="6481"/>
                  </a:cubicBezTo>
                  <a:cubicBezTo>
                    <a:pt x="1322" y="6481"/>
                    <a:pt x="1328" y="6479"/>
                    <a:pt x="1335" y="6472"/>
                  </a:cubicBezTo>
                  <a:cubicBezTo>
                    <a:pt x="2942" y="5866"/>
                    <a:pt x="4660" y="5562"/>
                    <a:pt x="6387" y="5562"/>
                  </a:cubicBezTo>
                  <a:cubicBezTo>
                    <a:pt x="6560" y="5562"/>
                    <a:pt x="6733" y="5565"/>
                    <a:pt x="6906" y="5572"/>
                  </a:cubicBezTo>
                  <a:cubicBezTo>
                    <a:pt x="6939" y="5538"/>
                    <a:pt x="6939" y="5538"/>
                    <a:pt x="6973" y="5538"/>
                  </a:cubicBezTo>
                  <a:cubicBezTo>
                    <a:pt x="7306" y="5838"/>
                    <a:pt x="7606" y="6172"/>
                    <a:pt x="7940" y="6472"/>
                  </a:cubicBezTo>
                  <a:cubicBezTo>
                    <a:pt x="6973" y="6506"/>
                    <a:pt x="6005" y="6639"/>
                    <a:pt x="5038" y="6872"/>
                  </a:cubicBezTo>
                  <a:cubicBezTo>
                    <a:pt x="5004" y="6872"/>
                    <a:pt x="5038" y="6906"/>
                    <a:pt x="5038" y="6906"/>
                  </a:cubicBezTo>
                  <a:cubicBezTo>
                    <a:pt x="6039" y="6706"/>
                    <a:pt x="7073" y="6639"/>
                    <a:pt x="8107" y="6639"/>
                  </a:cubicBezTo>
                  <a:cubicBezTo>
                    <a:pt x="9775" y="8340"/>
                    <a:pt x="11376" y="10141"/>
                    <a:pt x="12843" y="12043"/>
                  </a:cubicBezTo>
                  <a:cubicBezTo>
                    <a:pt x="12630" y="12011"/>
                    <a:pt x="12412" y="11996"/>
                    <a:pt x="12195" y="11996"/>
                  </a:cubicBezTo>
                  <a:cubicBezTo>
                    <a:pt x="11734" y="11996"/>
                    <a:pt x="11273" y="12063"/>
                    <a:pt x="10842" y="12176"/>
                  </a:cubicBezTo>
                  <a:cubicBezTo>
                    <a:pt x="10775" y="12210"/>
                    <a:pt x="10775" y="12243"/>
                    <a:pt x="10842" y="12276"/>
                  </a:cubicBezTo>
                  <a:cubicBezTo>
                    <a:pt x="11228" y="12221"/>
                    <a:pt x="11623" y="12196"/>
                    <a:pt x="12018" y="12196"/>
                  </a:cubicBezTo>
                  <a:cubicBezTo>
                    <a:pt x="12340" y="12196"/>
                    <a:pt x="12662" y="12213"/>
                    <a:pt x="12977" y="12243"/>
                  </a:cubicBezTo>
                  <a:cubicBezTo>
                    <a:pt x="13277" y="12577"/>
                    <a:pt x="13544" y="12943"/>
                    <a:pt x="13811" y="13277"/>
                  </a:cubicBezTo>
                  <a:cubicBezTo>
                    <a:pt x="13472" y="13260"/>
                    <a:pt x="13132" y="13252"/>
                    <a:pt x="12791" y="13252"/>
                  </a:cubicBezTo>
                  <a:cubicBezTo>
                    <a:pt x="11088" y="13252"/>
                    <a:pt x="9374" y="13460"/>
                    <a:pt x="7706" y="13877"/>
                  </a:cubicBezTo>
                  <a:cubicBezTo>
                    <a:pt x="7673" y="13877"/>
                    <a:pt x="7706" y="13944"/>
                    <a:pt x="7706" y="13944"/>
                  </a:cubicBezTo>
                  <a:cubicBezTo>
                    <a:pt x="9265" y="13617"/>
                    <a:pt x="10843" y="13461"/>
                    <a:pt x="12426" y="13461"/>
                  </a:cubicBezTo>
                  <a:cubicBezTo>
                    <a:pt x="12943" y="13461"/>
                    <a:pt x="13460" y="13478"/>
                    <a:pt x="13978" y="13511"/>
                  </a:cubicBezTo>
                  <a:cubicBezTo>
                    <a:pt x="14244" y="13844"/>
                    <a:pt x="14478" y="14211"/>
                    <a:pt x="14745" y="14545"/>
                  </a:cubicBezTo>
                  <a:cubicBezTo>
                    <a:pt x="14623" y="14541"/>
                    <a:pt x="14500" y="14540"/>
                    <a:pt x="14378" y="14540"/>
                  </a:cubicBezTo>
                  <a:cubicBezTo>
                    <a:pt x="13267" y="14540"/>
                    <a:pt x="12161" y="14678"/>
                    <a:pt x="11109" y="14978"/>
                  </a:cubicBezTo>
                  <a:cubicBezTo>
                    <a:pt x="11042" y="14978"/>
                    <a:pt x="11075" y="15045"/>
                    <a:pt x="11109" y="15045"/>
                  </a:cubicBezTo>
                  <a:cubicBezTo>
                    <a:pt x="12096" y="14831"/>
                    <a:pt x="13105" y="14725"/>
                    <a:pt x="14101" y="14725"/>
                  </a:cubicBezTo>
                  <a:cubicBezTo>
                    <a:pt x="14350" y="14725"/>
                    <a:pt x="14598" y="14731"/>
                    <a:pt x="14845" y="14745"/>
                  </a:cubicBezTo>
                  <a:cubicBezTo>
                    <a:pt x="15946" y="16246"/>
                    <a:pt x="16980" y="17780"/>
                    <a:pt x="17980" y="19315"/>
                  </a:cubicBezTo>
                  <a:cubicBezTo>
                    <a:pt x="17780" y="19277"/>
                    <a:pt x="17575" y="19258"/>
                    <a:pt x="17371" y="19258"/>
                  </a:cubicBezTo>
                  <a:cubicBezTo>
                    <a:pt x="17031" y="19258"/>
                    <a:pt x="16692" y="19311"/>
                    <a:pt x="16379" y="19415"/>
                  </a:cubicBezTo>
                  <a:cubicBezTo>
                    <a:pt x="16346" y="19415"/>
                    <a:pt x="16346" y="19448"/>
                    <a:pt x="16379" y="19448"/>
                  </a:cubicBezTo>
                  <a:cubicBezTo>
                    <a:pt x="16587" y="19436"/>
                    <a:pt x="16799" y="19428"/>
                    <a:pt x="17012" y="19428"/>
                  </a:cubicBezTo>
                  <a:cubicBezTo>
                    <a:pt x="17381" y="19428"/>
                    <a:pt x="17754" y="19451"/>
                    <a:pt x="18114" y="19515"/>
                  </a:cubicBezTo>
                  <a:cubicBezTo>
                    <a:pt x="18981" y="20916"/>
                    <a:pt x="19848" y="22317"/>
                    <a:pt x="20716" y="23751"/>
                  </a:cubicBezTo>
                  <a:cubicBezTo>
                    <a:pt x="20749" y="23785"/>
                    <a:pt x="20793" y="23799"/>
                    <a:pt x="20836" y="23799"/>
                  </a:cubicBezTo>
                  <a:cubicBezTo>
                    <a:pt x="20920" y="23799"/>
                    <a:pt x="20994" y="23740"/>
                    <a:pt x="20949" y="23651"/>
                  </a:cubicBezTo>
                  <a:cubicBezTo>
                    <a:pt x="15912" y="14211"/>
                    <a:pt x="9207" y="5638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9"/>
            <p:cNvSpPr/>
            <p:nvPr/>
          </p:nvSpPr>
          <p:spPr>
            <a:xfrm>
              <a:off x="2058300" y="3235675"/>
              <a:ext cx="75075" cy="10450"/>
            </a:xfrm>
            <a:custGeom>
              <a:avLst/>
              <a:gdLst/>
              <a:ahLst/>
              <a:cxnLst/>
              <a:rect l="l" t="t" r="r" b="b"/>
              <a:pathLst>
                <a:path w="3003" h="418" extrusionOk="0">
                  <a:moveTo>
                    <a:pt x="2443" y="0"/>
                  </a:moveTo>
                  <a:cubicBezTo>
                    <a:pt x="1632" y="0"/>
                    <a:pt x="810" y="135"/>
                    <a:pt x="34" y="384"/>
                  </a:cubicBezTo>
                  <a:cubicBezTo>
                    <a:pt x="1" y="384"/>
                    <a:pt x="34" y="417"/>
                    <a:pt x="34" y="417"/>
                  </a:cubicBezTo>
                  <a:cubicBezTo>
                    <a:pt x="1002" y="251"/>
                    <a:pt x="1969" y="151"/>
                    <a:pt x="2936" y="117"/>
                  </a:cubicBezTo>
                  <a:cubicBezTo>
                    <a:pt x="3003" y="117"/>
                    <a:pt x="3003" y="17"/>
                    <a:pt x="2936" y="17"/>
                  </a:cubicBezTo>
                  <a:cubicBezTo>
                    <a:pt x="2773" y="6"/>
                    <a:pt x="2608" y="0"/>
                    <a:pt x="24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9"/>
            <p:cNvSpPr/>
            <p:nvPr/>
          </p:nvSpPr>
          <p:spPr>
            <a:xfrm>
              <a:off x="1877350" y="2948050"/>
              <a:ext cx="36725" cy="4525"/>
            </a:xfrm>
            <a:custGeom>
              <a:avLst/>
              <a:gdLst/>
              <a:ahLst/>
              <a:cxnLst/>
              <a:rect l="l" t="t" r="r" b="b"/>
              <a:pathLst>
                <a:path w="1469" h="181" extrusionOk="0">
                  <a:moveTo>
                    <a:pt x="1032" y="1"/>
                  </a:moveTo>
                  <a:cubicBezTo>
                    <a:pt x="700" y="1"/>
                    <a:pt x="376" y="32"/>
                    <a:pt x="34" y="81"/>
                  </a:cubicBezTo>
                  <a:cubicBezTo>
                    <a:pt x="0" y="81"/>
                    <a:pt x="0" y="181"/>
                    <a:pt x="34" y="181"/>
                  </a:cubicBezTo>
                  <a:cubicBezTo>
                    <a:pt x="501" y="114"/>
                    <a:pt x="934" y="147"/>
                    <a:pt x="1368" y="114"/>
                  </a:cubicBezTo>
                  <a:cubicBezTo>
                    <a:pt x="1468" y="114"/>
                    <a:pt x="1468" y="14"/>
                    <a:pt x="1401" y="14"/>
                  </a:cubicBezTo>
                  <a:cubicBezTo>
                    <a:pt x="1276" y="5"/>
                    <a:pt x="1153" y="1"/>
                    <a:pt x="10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9"/>
            <p:cNvSpPr/>
            <p:nvPr/>
          </p:nvSpPr>
          <p:spPr>
            <a:xfrm>
              <a:off x="2097500" y="3528800"/>
              <a:ext cx="567925" cy="745550"/>
            </a:xfrm>
            <a:custGeom>
              <a:avLst/>
              <a:gdLst/>
              <a:ahLst/>
              <a:cxnLst/>
              <a:rect l="l" t="t" r="r" b="b"/>
              <a:pathLst>
                <a:path w="22717" h="29822" extrusionOk="0">
                  <a:moveTo>
                    <a:pt x="4070" y="1"/>
                  </a:moveTo>
                  <a:lnTo>
                    <a:pt x="3236" y="6072"/>
                  </a:lnTo>
                  <a:lnTo>
                    <a:pt x="1" y="29822"/>
                  </a:lnTo>
                  <a:lnTo>
                    <a:pt x="22717" y="29822"/>
                  </a:lnTo>
                  <a:lnTo>
                    <a:pt x="19481" y="6072"/>
                  </a:lnTo>
                  <a:lnTo>
                    <a:pt x="18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9"/>
            <p:cNvSpPr/>
            <p:nvPr/>
          </p:nvSpPr>
          <p:spPr>
            <a:xfrm>
              <a:off x="2178400" y="3528800"/>
              <a:ext cx="406150" cy="151800"/>
            </a:xfrm>
            <a:custGeom>
              <a:avLst/>
              <a:gdLst/>
              <a:ahLst/>
              <a:cxnLst/>
              <a:rect l="l" t="t" r="r" b="b"/>
              <a:pathLst>
                <a:path w="16246" h="6072" extrusionOk="0">
                  <a:moveTo>
                    <a:pt x="834" y="1"/>
                  </a:moveTo>
                  <a:lnTo>
                    <a:pt x="0" y="6072"/>
                  </a:lnTo>
                  <a:lnTo>
                    <a:pt x="16245" y="6072"/>
                  </a:lnTo>
                  <a:lnTo>
                    <a:pt x="15411" y="1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9"/>
            <p:cNvSpPr/>
            <p:nvPr/>
          </p:nvSpPr>
          <p:spPr>
            <a:xfrm>
              <a:off x="2146700" y="3475425"/>
              <a:ext cx="469525" cy="129300"/>
            </a:xfrm>
            <a:custGeom>
              <a:avLst/>
              <a:gdLst/>
              <a:ahLst/>
              <a:cxnLst/>
              <a:rect l="l" t="t" r="r" b="b"/>
              <a:pathLst>
                <a:path w="18781" h="5172" extrusionOk="0">
                  <a:moveTo>
                    <a:pt x="1" y="1"/>
                  </a:moveTo>
                  <a:lnTo>
                    <a:pt x="1" y="5171"/>
                  </a:lnTo>
                  <a:lnTo>
                    <a:pt x="18781" y="5171"/>
                  </a:lnTo>
                  <a:lnTo>
                    <a:pt x="187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9"/>
            <p:cNvSpPr/>
            <p:nvPr/>
          </p:nvSpPr>
          <p:spPr>
            <a:xfrm>
              <a:off x="1832325" y="4475300"/>
              <a:ext cx="4128800" cy="593800"/>
            </a:xfrm>
            <a:custGeom>
              <a:avLst/>
              <a:gdLst/>
              <a:ahLst/>
              <a:cxnLst/>
              <a:rect l="l" t="t" r="r" b="b"/>
              <a:pathLst>
                <a:path w="165152" h="23752" extrusionOk="0">
                  <a:moveTo>
                    <a:pt x="82592" y="1"/>
                  </a:moveTo>
                  <a:cubicBezTo>
                    <a:pt x="36993" y="1"/>
                    <a:pt x="0" y="5338"/>
                    <a:pt x="0" y="11876"/>
                  </a:cubicBezTo>
                  <a:cubicBezTo>
                    <a:pt x="0" y="18448"/>
                    <a:pt x="36993" y="23751"/>
                    <a:pt x="82592" y="23751"/>
                  </a:cubicBezTo>
                  <a:cubicBezTo>
                    <a:pt x="128192" y="23751"/>
                    <a:pt x="165151" y="18448"/>
                    <a:pt x="165151" y="11876"/>
                  </a:cubicBezTo>
                  <a:cubicBezTo>
                    <a:pt x="165151" y="5338"/>
                    <a:pt x="128192" y="1"/>
                    <a:pt x="825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9"/>
            <p:cNvSpPr/>
            <p:nvPr/>
          </p:nvSpPr>
          <p:spPr>
            <a:xfrm>
              <a:off x="1731400" y="4269325"/>
              <a:ext cx="4129650" cy="10050"/>
            </a:xfrm>
            <a:custGeom>
              <a:avLst/>
              <a:gdLst/>
              <a:ahLst/>
              <a:cxnLst/>
              <a:rect l="l" t="t" r="r" b="b"/>
              <a:pathLst>
                <a:path w="165186" h="402" extrusionOk="0">
                  <a:moveTo>
                    <a:pt x="82593" y="1"/>
                  </a:moveTo>
                  <a:lnTo>
                    <a:pt x="41297" y="67"/>
                  </a:lnTo>
                  <a:lnTo>
                    <a:pt x="20649" y="101"/>
                  </a:lnTo>
                  <a:lnTo>
                    <a:pt x="1" y="201"/>
                  </a:lnTo>
                  <a:lnTo>
                    <a:pt x="20649" y="301"/>
                  </a:lnTo>
                  <a:lnTo>
                    <a:pt x="41297" y="334"/>
                  </a:lnTo>
                  <a:lnTo>
                    <a:pt x="82593" y="401"/>
                  </a:lnTo>
                  <a:lnTo>
                    <a:pt x="123889" y="334"/>
                  </a:lnTo>
                  <a:lnTo>
                    <a:pt x="144537" y="301"/>
                  </a:lnTo>
                  <a:lnTo>
                    <a:pt x="165185" y="201"/>
                  </a:lnTo>
                  <a:lnTo>
                    <a:pt x="144537" y="101"/>
                  </a:lnTo>
                  <a:lnTo>
                    <a:pt x="123889" y="67"/>
                  </a:lnTo>
                  <a:lnTo>
                    <a:pt x="8259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9"/>
            <p:cNvSpPr/>
            <p:nvPr/>
          </p:nvSpPr>
          <p:spPr>
            <a:xfrm>
              <a:off x="2751300" y="826875"/>
              <a:ext cx="2089850" cy="3714350"/>
            </a:xfrm>
            <a:custGeom>
              <a:avLst/>
              <a:gdLst/>
              <a:ahLst/>
              <a:cxnLst/>
              <a:rect l="l" t="t" r="r" b="b"/>
              <a:pathLst>
                <a:path w="83594" h="148574" extrusionOk="0">
                  <a:moveTo>
                    <a:pt x="7072" y="0"/>
                  </a:moveTo>
                  <a:cubicBezTo>
                    <a:pt x="3136" y="34"/>
                    <a:pt x="1" y="3236"/>
                    <a:pt x="34" y="7139"/>
                  </a:cubicBezTo>
                  <a:lnTo>
                    <a:pt x="34" y="141401"/>
                  </a:lnTo>
                  <a:cubicBezTo>
                    <a:pt x="1" y="145338"/>
                    <a:pt x="3136" y="148540"/>
                    <a:pt x="7072" y="148573"/>
                  </a:cubicBezTo>
                  <a:lnTo>
                    <a:pt x="76522" y="148573"/>
                  </a:lnTo>
                  <a:cubicBezTo>
                    <a:pt x="80458" y="148540"/>
                    <a:pt x="83594" y="145338"/>
                    <a:pt x="83560" y="141401"/>
                  </a:cubicBezTo>
                  <a:lnTo>
                    <a:pt x="83560" y="7139"/>
                  </a:lnTo>
                  <a:cubicBezTo>
                    <a:pt x="83594" y="3236"/>
                    <a:pt x="80458" y="34"/>
                    <a:pt x="76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9"/>
            <p:cNvSpPr/>
            <p:nvPr/>
          </p:nvSpPr>
          <p:spPr>
            <a:xfrm>
              <a:off x="2844286" y="964733"/>
              <a:ext cx="1868025" cy="3481700"/>
            </a:xfrm>
            <a:custGeom>
              <a:avLst/>
              <a:gdLst/>
              <a:ahLst/>
              <a:cxnLst/>
              <a:rect l="l" t="t" r="r" b="b"/>
              <a:pathLst>
                <a:path w="74721" h="139268" extrusionOk="0">
                  <a:moveTo>
                    <a:pt x="6305" y="1"/>
                  </a:moveTo>
                  <a:cubicBezTo>
                    <a:pt x="2835" y="1"/>
                    <a:pt x="0" y="1669"/>
                    <a:pt x="0" y="9341"/>
                  </a:cubicBezTo>
                  <a:lnTo>
                    <a:pt x="0" y="132462"/>
                  </a:lnTo>
                  <a:cubicBezTo>
                    <a:pt x="0" y="136198"/>
                    <a:pt x="2835" y="139267"/>
                    <a:pt x="6305" y="139267"/>
                  </a:cubicBezTo>
                  <a:lnTo>
                    <a:pt x="68449" y="139267"/>
                  </a:lnTo>
                  <a:cubicBezTo>
                    <a:pt x="71918" y="139267"/>
                    <a:pt x="74720" y="136198"/>
                    <a:pt x="74720" y="132462"/>
                  </a:cubicBezTo>
                  <a:lnTo>
                    <a:pt x="74720" y="9341"/>
                  </a:lnTo>
                  <a:cubicBezTo>
                    <a:pt x="74720" y="2336"/>
                    <a:pt x="71918" y="1"/>
                    <a:pt x="68449" y="1"/>
                  </a:cubicBezTo>
                  <a:lnTo>
                    <a:pt x="55973" y="1"/>
                  </a:lnTo>
                  <a:cubicBezTo>
                    <a:pt x="55240" y="1"/>
                    <a:pt x="54672" y="801"/>
                    <a:pt x="54672" y="1835"/>
                  </a:cubicBezTo>
                  <a:lnTo>
                    <a:pt x="54672" y="2236"/>
                  </a:lnTo>
                  <a:cubicBezTo>
                    <a:pt x="54672" y="4637"/>
                    <a:pt x="53372" y="4637"/>
                    <a:pt x="51770" y="4637"/>
                  </a:cubicBezTo>
                  <a:lnTo>
                    <a:pt x="22983" y="4637"/>
                  </a:lnTo>
                  <a:cubicBezTo>
                    <a:pt x="21382" y="4637"/>
                    <a:pt x="20081" y="4637"/>
                    <a:pt x="20081" y="2236"/>
                  </a:cubicBezTo>
                  <a:lnTo>
                    <a:pt x="20081" y="1835"/>
                  </a:lnTo>
                  <a:cubicBezTo>
                    <a:pt x="20081" y="835"/>
                    <a:pt x="19481" y="1"/>
                    <a:pt x="187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9"/>
            <p:cNvSpPr/>
            <p:nvPr/>
          </p:nvSpPr>
          <p:spPr>
            <a:xfrm>
              <a:off x="3686125" y="957800"/>
              <a:ext cx="220200" cy="24200"/>
            </a:xfrm>
            <a:custGeom>
              <a:avLst/>
              <a:gdLst/>
              <a:ahLst/>
              <a:cxnLst/>
              <a:rect l="l" t="t" r="r" b="b"/>
              <a:pathLst>
                <a:path w="8808" h="968" extrusionOk="0">
                  <a:moveTo>
                    <a:pt x="468" y="0"/>
                  </a:moveTo>
                  <a:cubicBezTo>
                    <a:pt x="201" y="0"/>
                    <a:pt x="1" y="234"/>
                    <a:pt x="1" y="501"/>
                  </a:cubicBezTo>
                  <a:cubicBezTo>
                    <a:pt x="1" y="767"/>
                    <a:pt x="201" y="968"/>
                    <a:pt x="468" y="968"/>
                  </a:cubicBezTo>
                  <a:lnTo>
                    <a:pt x="8340" y="968"/>
                  </a:lnTo>
                  <a:cubicBezTo>
                    <a:pt x="8607" y="968"/>
                    <a:pt x="8807" y="767"/>
                    <a:pt x="8807" y="501"/>
                  </a:cubicBezTo>
                  <a:cubicBezTo>
                    <a:pt x="8807" y="234"/>
                    <a:pt x="8607" y="0"/>
                    <a:pt x="83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9"/>
            <p:cNvSpPr/>
            <p:nvPr/>
          </p:nvSpPr>
          <p:spPr>
            <a:xfrm>
              <a:off x="4165650" y="2948300"/>
              <a:ext cx="165975" cy="155125"/>
            </a:xfrm>
            <a:custGeom>
              <a:avLst/>
              <a:gdLst/>
              <a:ahLst/>
              <a:cxnLst/>
              <a:rect l="l" t="t" r="r" b="b"/>
              <a:pathLst>
                <a:path w="6639" h="6205" extrusionOk="0">
                  <a:moveTo>
                    <a:pt x="3295" y="0"/>
                  </a:moveTo>
                  <a:cubicBezTo>
                    <a:pt x="1786" y="0"/>
                    <a:pt x="479" y="1128"/>
                    <a:pt x="267" y="2639"/>
                  </a:cubicBezTo>
                  <a:cubicBezTo>
                    <a:pt x="0" y="4340"/>
                    <a:pt x="1201" y="5908"/>
                    <a:pt x="2902" y="6175"/>
                  </a:cubicBezTo>
                  <a:cubicBezTo>
                    <a:pt x="3045" y="6195"/>
                    <a:pt x="3187" y="6205"/>
                    <a:pt x="3328" y="6205"/>
                  </a:cubicBezTo>
                  <a:cubicBezTo>
                    <a:pt x="4834" y="6205"/>
                    <a:pt x="6191" y="5095"/>
                    <a:pt x="6405" y="3540"/>
                  </a:cubicBezTo>
                  <a:cubicBezTo>
                    <a:pt x="6638" y="1839"/>
                    <a:pt x="5471" y="271"/>
                    <a:pt x="3770" y="37"/>
                  </a:cubicBezTo>
                  <a:cubicBezTo>
                    <a:pt x="3610" y="12"/>
                    <a:pt x="3451" y="0"/>
                    <a:pt x="32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9"/>
            <p:cNvSpPr/>
            <p:nvPr/>
          </p:nvSpPr>
          <p:spPr>
            <a:xfrm>
              <a:off x="4240700" y="2947550"/>
              <a:ext cx="180975" cy="155625"/>
            </a:xfrm>
            <a:custGeom>
              <a:avLst/>
              <a:gdLst/>
              <a:ahLst/>
              <a:cxnLst/>
              <a:rect l="l" t="t" r="r" b="b"/>
              <a:pathLst>
                <a:path w="7239" h="6225" extrusionOk="0">
                  <a:moveTo>
                    <a:pt x="4137" y="1"/>
                  </a:moveTo>
                  <a:cubicBezTo>
                    <a:pt x="1368" y="34"/>
                    <a:pt x="0" y="3370"/>
                    <a:pt x="1935" y="5304"/>
                  </a:cubicBezTo>
                  <a:cubicBezTo>
                    <a:pt x="2571" y="5940"/>
                    <a:pt x="3350" y="6224"/>
                    <a:pt x="4112" y="6224"/>
                  </a:cubicBezTo>
                  <a:cubicBezTo>
                    <a:pt x="5711" y="6224"/>
                    <a:pt x="7239" y="4977"/>
                    <a:pt x="7239" y="3103"/>
                  </a:cubicBezTo>
                  <a:cubicBezTo>
                    <a:pt x="7239" y="1402"/>
                    <a:pt x="5838" y="1"/>
                    <a:pt x="4137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9"/>
            <p:cNvSpPr/>
            <p:nvPr/>
          </p:nvSpPr>
          <p:spPr>
            <a:xfrm>
              <a:off x="3174950" y="2377150"/>
              <a:ext cx="280225" cy="193500"/>
            </a:xfrm>
            <a:custGeom>
              <a:avLst/>
              <a:gdLst/>
              <a:ahLst/>
              <a:cxnLst/>
              <a:rect l="l" t="t" r="r" b="b"/>
              <a:pathLst>
                <a:path w="11209" h="7740" extrusionOk="0">
                  <a:moveTo>
                    <a:pt x="1768" y="0"/>
                  </a:moveTo>
                  <a:cubicBezTo>
                    <a:pt x="801" y="0"/>
                    <a:pt x="0" y="801"/>
                    <a:pt x="0" y="1768"/>
                  </a:cubicBezTo>
                  <a:lnTo>
                    <a:pt x="33" y="6005"/>
                  </a:lnTo>
                  <a:cubicBezTo>
                    <a:pt x="33" y="6972"/>
                    <a:pt x="801" y="7739"/>
                    <a:pt x="1768" y="7739"/>
                  </a:cubicBezTo>
                  <a:lnTo>
                    <a:pt x="9473" y="7739"/>
                  </a:lnTo>
                  <a:cubicBezTo>
                    <a:pt x="10441" y="7706"/>
                    <a:pt x="11208" y="6939"/>
                    <a:pt x="11208" y="5971"/>
                  </a:cubicBezTo>
                  <a:lnTo>
                    <a:pt x="11208" y="1735"/>
                  </a:lnTo>
                  <a:cubicBezTo>
                    <a:pt x="11208" y="767"/>
                    <a:pt x="10407" y="0"/>
                    <a:pt x="9440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9"/>
            <p:cNvSpPr/>
            <p:nvPr/>
          </p:nvSpPr>
          <p:spPr>
            <a:xfrm>
              <a:off x="4187325" y="2374650"/>
              <a:ext cx="232700" cy="105925"/>
            </a:xfrm>
            <a:custGeom>
              <a:avLst/>
              <a:gdLst/>
              <a:ahLst/>
              <a:cxnLst/>
              <a:rect l="l" t="t" r="r" b="b"/>
              <a:pathLst>
                <a:path w="9308" h="4237" extrusionOk="0">
                  <a:moveTo>
                    <a:pt x="2135" y="0"/>
                  </a:moveTo>
                  <a:cubicBezTo>
                    <a:pt x="968" y="0"/>
                    <a:pt x="1" y="934"/>
                    <a:pt x="34" y="2135"/>
                  </a:cubicBezTo>
                  <a:cubicBezTo>
                    <a:pt x="34" y="3303"/>
                    <a:pt x="968" y="4237"/>
                    <a:pt x="2135" y="4237"/>
                  </a:cubicBezTo>
                  <a:lnTo>
                    <a:pt x="7206" y="4237"/>
                  </a:lnTo>
                  <a:cubicBezTo>
                    <a:pt x="8373" y="4237"/>
                    <a:pt x="9307" y="3269"/>
                    <a:pt x="9307" y="2102"/>
                  </a:cubicBezTo>
                  <a:cubicBezTo>
                    <a:pt x="9307" y="934"/>
                    <a:pt x="8373" y="0"/>
                    <a:pt x="7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9"/>
            <p:cNvSpPr/>
            <p:nvPr/>
          </p:nvSpPr>
          <p:spPr>
            <a:xfrm>
              <a:off x="3149925" y="2739350"/>
              <a:ext cx="21700" cy="79800"/>
            </a:xfrm>
            <a:custGeom>
              <a:avLst/>
              <a:gdLst/>
              <a:ahLst/>
              <a:cxnLst/>
              <a:rect l="l" t="t" r="r" b="b"/>
              <a:pathLst>
                <a:path w="868" h="3192" extrusionOk="0">
                  <a:moveTo>
                    <a:pt x="755" y="1"/>
                  </a:moveTo>
                  <a:cubicBezTo>
                    <a:pt x="734" y="1"/>
                    <a:pt x="715" y="9"/>
                    <a:pt x="701" y="23"/>
                  </a:cubicBezTo>
                  <a:lnTo>
                    <a:pt x="67" y="390"/>
                  </a:lnTo>
                  <a:cubicBezTo>
                    <a:pt x="0" y="423"/>
                    <a:pt x="0" y="490"/>
                    <a:pt x="34" y="556"/>
                  </a:cubicBezTo>
                  <a:cubicBezTo>
                    <a:pt x="57" y="580"/>
                    <a:pt x="98" y="604"/>
                    <a:pt x="131" y="604"/>
                  </a:cubicBezTo>
                  <a:cubicBezTo>
                    <a:pt x="145" y="604"/>
                    <a:pt x="157" y="599"/>
                    <a:pt x="167" y="590"/>
                  </a:cubicBezTo>
                  <a:lnTo>
                    <a:pt x="634" y="323"/>
                  </a:lnTo>
                  <a:lnTo>
                    <a:pt x="634" y="3092"/>
                  </a:lnTo>
                  <a:cubicBezTo>
                    <a:pt x="634" y="3158"/>
                    <a:pt x="684" y="3192"/>
                    <a:pt x="734" y="3192"/>
                  </a:cubicBezTo>
                  <a:cubicBezTo>
                    <a:pt x="784" y="3192"/>
                    <a:pt x="834" y="3158"/>
                    <a:pt x="834" y="3092"/>
                  </a:cubicBezTo>
                  <a:lnTo>
                    <a:pt x="834" y="123"/>
                  </a:lnTo>
                  <a:cubicBezTo>
                    <a:pt x="868" y="89"/>
                    <a:pt x="868" y="89"/>
                    <a:pt x="834" y="56"/>
                  </a:cubicBezTo>
                  <a:cubicBezTo>
                    <a:pt x="815" y="17"/>
                    <a:pt x="784" y="1"/>
                    <a:pt x="75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9"/>
            <p:cNvSpPr/>
            <p:nvPr/>
          </p:nvSpPr>
          <p:spPr>
            <a:xfrm>
              <a:off x="3190775" y="2739075"/>
              <a:ext cx="50900" cy="80900"/>
            </a:xfrm>
            <a:custGeom>
              <a:avLst/>
              <a:gdLst/>
              <a:ahLst/>
              <a:cxnLst/>
              <a:rect l="l" t="t" r="r" b="b"/>
              <a:pathLst>
                <a:path w="2036" h="3236" extrusionOk="0">
                  <a:moveTo>
                    <a:pt x="968" y="0"/>
                  </a:moveTo>
                  <a:cubicBezTo>
                    <a:pt x="701" y="0"/>
                    <a:pt x="468" y="100"/>
                    <a:pt x="268" y="267"/>
                  </a:cubicBezTo>
                  <a:lnTo>
                    <a:pt x="101" y="401"/>
                  </a:lnTo>
                  <a:cubicBezTo>
                    <a:pt x="68" y="467"/>
                    <a:pt x="68" y="534"/>
                    <a:pt x="101" y="567"/>
                  </a:cubicBezTo>
                  <a:cubicBezTo>
                    <a:pt x="118" y="584"/>
                    <a:pt x="151" y="592"/>
                    <a:pt x="184" y="592"/>
                  </a:cubicBezTo>
                  <a:cubicBezTo>
                    <a:pt x="218" y="592"/>
                    <a:pt x="251" y="584"/>
                    <a:pt x="268" y="567"/>
                  </a:cubicBezTo>
                  <a:lnTo>
                    <a:pt x="434" y="434"/>
                  </a:lnTo>
                  <a:cubicBezTo>
                    <a:pt x="568" y="300"/>
                    <a:pt x="768" y="200"/>
                    <a:pt x="1002" y="200"/>
                  </a:cubicBezTo>
                  <a:cubicBezTo>
                    <a:pt x="1235" y="200"/>
                    <a:pt x="1435" y="300"/>
                    <a:pt x="1602" y="501"/>
                  </a:cubicBezTo>
                  <a:cubicBezTo>
                    <a:pt x="1735" y="634"/>
                    <a:pt x="1835" y="834"/>
                    <a:pt x="1835" y="1034"/>
                  </a:cubicBezTo>
                  <a:cubicBezTo>
                    <a:pt x="1835" y="1268"/>
                    <a:pt x="1735" y="1501"/>
                    <a:pt x="1535" y="1668"/>
                  </a:cubicBezTo>
                  <a:lnTo>
                    <a:pt x="34" y="3036"/>
                  </a:lnTo>
                  <a:cubicBezTo>
                    <a:pt x="1" y="3069"/>
                    <a:pt x="1" y="3169"/>
                    <a:pt x="34" y="3203"/>
                  </a:cubicBezTo>
                  <a:cubicBezTo>
                    <a:pt x="68" y="3236"/>
                    <a:pt x="101" y="3236"/>
                    <a:pt x="134" y="3236"/>
                  </a:cubicBezTo>
                  <a:lnTo>
                    <a:pt x="1936" y="3236"/>
                  </a:lnTo>
                  <a:cubicBezTo>
                    <a:pt x="2002" y="3236"/>
                    <a:pt x="2036" y="3169"/>
                    <a:pt x="2036" y="3136"/>
                  </a:cubicBezTo>
                  <a:cubicBezTo>
                    <a:pt x="2036" y="3069"/>
                    <a:pt x="2002" y="3002"/>
                    <a:pt x="1936" y="3002"/>
                  </a:cubicBezTo>
                  <a:lnTo>
                    <a:pt x="401" y="3002"/>
                  </a:lnTo>
                  <a:lnTo>
                    <a:pt x="1702" y="1835"/>
                  </a:lnTo>
                  <a:cubicBezTo>
                    <a:pt x="1902" y="1635"/>
                    <a:pt x="2036" y="1335"/>
                    <a:pt x="2036" y="1034"/>
                  </a:cubicBezTo>
                  <a:cubicBezTo>
                    <a:pt x="2036" y="467"/>
                    <a:pt x="1569" y="0"/>
                    <a:pt x="96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9"/>
            <p:cNvSpPr/>
            <p:nvPr/>
          </p:nvSpPr>
          <p:spPr>
            <a:xfrm>
              <a:off x="3261150" y="2738225"/>
              <a:ext cx="56425" cy="81750"/>
            </a:xfrm>
            <a:custGeom>
              <a:avLst/>
              <a:gdLst/>
              <a:ahLst/>
              <a:cxnLst/>
              <a:rect l="l" t="t" r="r" b="b"/>
              <a:pathLst>
                <a:path w="2257" h="3270" extrusionOk="0">
                  <a:moveTo>
                    <a:pt x="321" y="1"/>
                  </a:moveTo>
                  <a:cubicBezTo>
                    <a:pt x="255" y="1"/>
                    <a:pt x="188" y="68"/>
                    <a:pt x="188" y="134"/>
                  </a:cubicBezTo>
                  <a:cubicBezTo>
                    <a:pt x="188" y="201"/>
                    <a:pt x="255" y="234"/>
                    <a:pt x="321" y="234"/>
                  </a:cubicBezTo>
                  <a:lnTo>
                    <a:pt x="1556" y="234"/>
                  </a:lnTo>
                  <a:lnTo>
                    <a:pt x="755" y="1068"/>
                  </a:lnTo>
                  <a:cubicBezTo>
                    <a:pt x="722" y="1102"/>
                    <a:pt x="722" y="1202"/>
                    <a:pt x="755" y="1235"/>
                  </a:cubicBezTo>
                  <a:cubicBezTo>
                    <a:pt x="779" y="1259"/>
                    <a:pt x="802" y="1282"/>
                    <a:pt x="826" y="1282"/>
                  </a:cubicBezTo>
                  <a:cubicBezTo>
                    <a:pt x="836" y="1282"/>
                    <a:pt x="845" y="1278"/>
                    <a:pt x="855" y="1268"/>
                  </a:cubicBezTo>
                  <a:cubicBezTo>
                    <a:pt x="1089" y="1268"/>
                    <a:pt x="1289" y="1369"/>
                    <a:pt x="1456" y="1535"/>
                  </a:cubicBezTo>
                  <a:cubicBezTo>
                    <a:pt x="1622" y="1702"/>
                    <a:pt x="1722" y="1936"/>
                    <a:pt x="1722" y="2136"/>
                  </a:cubicBezTo>
                  <a:cubicBezTo>
                    <a:pt x="1722" y="2369"/>
                    <a:pt x="1622" y="2603"/>
                    <a:pt x="1456" y="2770"/>
                  </a:cubicBezTo>
                  <a:cubicBezTo>
                    <a:pt x="1289" y="2936"/>
                    <a:pt x="1089" y="3003"/>
                    <a:pt x="855" y="3036"/>
                  </a:cubicBezTo>
                  <a:cubicBezTo>
                    <a:pt x="622" y="3036"/>
                    <a:pt x="388" y="2936"/>
                    <a:pt x="221" y="2770"/>
                  </a:cubicBezTo>
                  <a:cubicBezTo>
                    <a:pt x="203" y="2757"/>
                    <a:pt x="183" y="2752"/>
                    <a:pt x="163" y="2752"/>
                  </a:cubicBezTo>
                  <a:cubicBezTo>
                    <a:pt x="78" y="2752"/>
                    <a:pt x="0" y="2855"/>
                    <a:pt x="55" y="2936"/>
                  </a:cubicBezTo>
                  <a:cubicBezTo>
                    <a:pt x="288" y="3137"/>
                    <a:pt x="555" y="3270"/>
                    <a:pt x="855" y="3270"/>
                  </a:cubicBezTo>
                  <a:cubicBezTo>
                    <a:pt x="1155" y="3237"/>
                    <a:pt x="1422" y="3137"/>
                    <a:pt x="1622" y="2936"/>
                  </a:cubicBezTo>
                  <a:cubicBezTo>
                    <a:pt x="2256" y="2303"/>
                    <a:pt x="1923" y="1235"/>
                    <a:pt x="1055" y="1068"/>
                  </a:cubicBezTo>
                  <a:lnTo>
                    <a:pt x="1889" y="201"/>
                  </a:lnTo>
                  <a:cubicBezTo>
                    <a:pt x="1923" y="201"/>
                    <a:pt x="1923" y="201"/>
                    <a:pt x="1923" y="168"/>
                  </a:cubicBezTo>
                  <a:cubicBezTo>
                    <a:pt x="1923" y="168"/>
                    <a:pt x="1923" y="134"/>
                    <a:pt x="1923" y="134"/>
                  </a:cubicBezTo>
                  <a:cubicBezTo>
                    <a:pt x="1923" y="68"/>
                    <a:pt x="1856" y="1"/>
                    <a:pt x="182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9"/>
            <p:cNvSpPr/>
            <p:nvPr/>
          </p:nvSpPr>
          <p:spPr>
            <a:xfrm>
              <a:off x="3330050" y="2738450"/>
              <a:ext cx="61725" cy="80700"/>
            </a:xfrm>
            <a:custGeom>
              <a:avLst/>
              <a:gdLst/>
              <a:ahLst/>
              <a:cxnLst/>
              <a:rect l="l" t="t" r="r" b="b"/>
              <a:pathLst>
                <a:path w="2469" h="3228" extrusionOk="0">
                  <a:moveTo>
                    <a:pt x="1868" y="426"/>
                  </a:moveTo>
                  <a:lnTo>
                    <a:pt x="1868" y="2327"/>
                  </a:lnTo>
                  <a:lnTo>
                    <a:pt x="334" y="2360"/>
                  </a:lnTo>
                  <a:lnTo>
                    <a:pt x="1868" y="426"/>
                  </a:lnTo>
                  <a:close/>
                  <a:moveTo>
                    <a:pt x="1973" y="0"/>
                  </a:moveTo>
                  <a:cubicBezTo>
                    <a:pt x="1944" y="0"/>
                    <a:pt x="1919" y="9"/>
                    <a:pt x="1902" y="25"/>
                  </a:cubicBezTo>
                  <a:lnTo>
                    <a:pt x="34" y="2394"/>
                  </a:lnTo>
                  <a:cubicBezTo>
                    <a:pt x="0" y="2427"/>
                    <a:pt x="0" y="2494"/>
                    <a:pt x="34" y="2527"/>
                  </a:cubicBezTo>
                  <a:cubicBezTo>
                    <a:pt x="67" y="2560"/>
                    <a:pt x="67" y="2560"/>
                    <a:pt x="101" y="2560"/>
                  </a:cubicBezTo>
                  <a:lnTo>
                    <a:pt x="1868" y="2560"/>
                  </a:lnTo>
                  <a:lnTo>
                    <a:pt x="1868" y="3128"/>
                  </a:lnTo>
                  <a:cubicBezTo>
                    <a:pt x="1868" y="3161"/>
                    <a:pt x="1935" y="3228"/>
                    <a:pt x="1969" y="3228"/>
                  </a:cubicBezTo>
                  <a:cubicBezTo>
                    <a:pt x="2035" y="3228"/>
                    <a:pt x="2102" y="3194"/>
                    <a:pt x="2102" y="3128"/>
                  </a:cubicBezTo>
                  <a:lnTo>
                    <a:pt x="2102" y="2560"/>
                  </a:lnTo>
                  <a:lnTo>
                    <a:pt x="2302" y="2560"/>
                  </a:lnTo>
                  <a:cubicBezTo>
                    <a:pt x="2469" y="2560"/>
                    <a:pt x="2469" y="2327"/>
                    <a:pt x="2302" y="2327"/>
                  </a:cubicBezTo>
                  <a:lnTo>
                    <a:pt x="2102" y="2327"/>
                  </a:lnTo>
                  <a:lnTo>
                    <a:pt x="2102" y="125"/>
                  </a:lnTo>
                  <a:lnTo>
                    <a:pt x="2102" y="92"/>
                  </a:lnTo>
                  <a:cubicBezTo>
                    <a:pt x="2102" y="59"/>
                    <a:pt x="2069" y="59"/>
                    <a:pt x="2069" y="25"/>
                  </a:cubicBezTo>
                  <a:cubicBezTo>
                    <a:pt x="2035" y="9"/>
                    <a:pt x="2002" y="0"/>
                    <a:pt x="1973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9"/>
            <p:cNvSpPr/>
            <p:nvPr/>
          </p:nvSpPr>
          <p:spPr>
            <a:xfrm>
              <a:off x="3477650" y="2738225"/>
              <a:ext cx="47575" cy="81750"/>
            </a:xfrm>
            <a:custGeom>
              <a:avLst/>
              <a:gdLst/>
              <a:ahLst/>
              <a:cxnLst/>
              <a:rect l="l" t="t" r="r" b="b"/>
              <a:pathLst>
                <a:path w="1903" h="3270" extrusionOk="0">
                  <a:moveTo>
                    <a:pt x="301" y="1"/>
                  </a:moveTo>
                  <a:cubicBezTo>
                    <a:pt x="268" y="1"/>
                    <a:pt x="234" y="1"/>
                    <a:pt x="201" y="34"/>
                  </a:cubicBezTo>
                  <a:cubicBezTo>
                    <a:pt x="167" y="34"/>
                    <a:pt x="167" y="68"/>
                    <a:pt x="167" y="101"/>
                  </a:cubicBezTo>
                  <a:lnTo>
                    <a:pt x="1" y="1435"/>
                  </a:lnTo>
                  <a:cubicBezTo>
                    <a:pt x="1" y="1435"/>
                    <a:pt x="1" y="1469"/>
                    <a:pt x="1" y="1469"/>
                  </a:cubicBezTo>
                  <a:cubicBezTo>
                    <a:pt x="1" y="1502"/>
                    <a:pt x="34" y="1502"/>
                    <a:pt x="34" y="1502"/>
                  </a:cubicBezTo>
                  <a:cubicBezTo>
                    <a:pt x="67" y="1535"/>
                    <a:pt x="101" y="1552"/>
                    <a:pt x="130" y="1552"/>
                  </a:cubicBezTo>
                  <a:cubicBezTo>
                    <a:pt x="159" y="1552"/>
                    <a:pt x="184" y="1535"/>
                    <a:pt x="201" y="1502"/>
                  </a:cubicBezTo>
                  <a:cubicBezTo>
                    <a:pt x="368" y="1335"/>
                    <a:pt x="593" y="1252"/>
                    <a:pt x="818" y="1252"/>
                  </a:cubicBezTo>
                  <a:cubicBezTo>
                    <a:pt x="1043" y="1252"/>
                    <a:pt x="1268" y="1335"/>
                    <a:pt x="1435" y="1502"/>
                  </a:cubicBezTo>
                  <a:cubicBezTo>
                    <a:pt x="1602" y="1669"/>
                    <a:pt x="1702" y="1902"/>
                    <a:pt x="1702" y="2136"/>
                  </a:cubicBezTo>
                  <a:cubicBezTo>
                    <a:pt x="1679" y="2661"/>
                    <a:pt x="1251" y="3014"/>
                    <a:pt x="801" y="3014"/>
                  </a:cubicBezTo>
                  <a:cubicBezTo>
                    <a:pt x="593" y="3014"/>
                    <a:pt x="380" y="2938"/>
                    <a:pt x="201" y="2770"/>
                  </a:cubicBezTo>
                  <a:cubicBezTo>
                    <a:pt x="184" y="2736"/>
                    <a:pt x="151" y="2720"/>
                    <a:pt x="117" y="2720"/>
                  </a:cubicBezTo>
                  <a:cubicBezTo>
                    <a:pt x="84" y="2720"/>
                    <a:pt x="51" y="2736"/>
                    <a:pt x="34" y="2770"/>
                  </a:cubicBezTo>
                  <a:cubicBezTo>
                    <a:pt x="1" y="2803"/>
                    <a:pt x="1" y="2870"/>
                    <a:pt x="34" y="2903"/>
                  </a:cubicBezTo>
                  <a:cubicBezTo>
                    <a:pt x="234" y="3137"/>
                    <a:pt x="501" y="3237"/>
                    <a:pt x="801" y="3270"/>
                  </a:cubicBezTo>
                  <a:cubicBezTo>
                    <a:pt x="1101" y="3237"/>
                    <a:pt x="1368" y="3137"/>
                    <a:pt x="1602" y="2936"/>
                  </a:cubicBezTo>
                  <a:cubicBezTo>
                    <a:pt x="1802" y="2736"/>
                    <a:pt x="1902" y="2436"/>
                    <a:pt x="1902" y="2169"/>
                  </a:cubicBezTo>
                  <a:cubicBezTo>
                    <a:pt x="1902" y="1535"/>
                    <a:pt x="1435" y="1035"/>
                    <a:pt x="835" y="1035"/>
                  </a:cubicBezTo>
                  <a:cubicBezTo>
                    <a:pt x="634" y="1035"/>
                    <a:pt x="434" y="1102"/>
                    <a:pt x="268" y="1202"/>
                  </a:cubicBezTo>
                  <a:lnTo>
                    <a:pt x="401" y="234"/>
                  </a:lnTo>
                  <a:lnTo>
                    <a:pt x="1802" y="234"/>
                  </a:lnTo>
                  <a:cubicBezTo>
                    <a:pt x="1869" y="234"/>
                    <a:pt x="1902" y="168"/>
                    <a:pt x="1902" y="101"/>
                  </a:cubicBezTo>
                  <a:cubicBezTo>
                    <a:pt x="1902" y="34"/>
                    <a:pt x="1869" y="1"/>
                    <a:pt x="180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9"/>
            <p:cNvSpPr/>
            <p:nvPr/>
          </p:nvSpPr>
          <p:spPr>
            <a:xfrm>
              <a:off x="3547700" y="2738025"/>
              <a:ext cx="62350" cy="80850"/>
            </a:xfrm>
            <a:custGeom>
              <a:avLst/>
              <a:gdLst/>
              <a:ahLst/>
              <a:cxnLst/>
              <a:rect l="l" t="t" r="r" b="b"/>
              <a:pathLst>
                <a:path w="2494" h="3234" extrusionOk="0">
                  <a:moveTo>
                    <a:pt x="1098" y="1355"/>
                  </a:moveTo>
                  <a:cubicBezTo>
                    <a:pt x="1533" y="1355"/>
                    <a:pt x="1969" y="1648"/>
                    <a:pt x="1969" y="2210"/>
                  </a:cubicBezTo>
                  <a:cubicBezTo>
                    <a:pt x="1969" y="2781"/>
                    <a:pt x="1520" y="3083"/>
                    <a:pt x="1079" y="3083"/>
                  </a:cubicBezTo>
                  <a:cubicBezTo>
                    <a:pt x="669" y="3083"/>
                    <a:pt x="266" y="2823"/>
                    <a:pt x="234" y="2277"/>
                  </a:cubicBezTo>
                  <a:cubicBezTo>
                    <a:pt x="234" y="2277"/>
                    <a:pt x="234" y="2244"/>
                    <a:pt x="234" y="2244"/>
                  </a:cubicBezTo>
                  <a:cubicBezTo>
                    <a:pt x="234" y="2210"/>
                    <a:pt x="234" y="2210"/>
                    <a:pt x="234" y="2177"/>
                  </a:cubicBezTo>
                  <a:cubicBezTo>
                    <a:pt x="267" y="1623"/>
                    <a:pt x="682" y="1355"/>
                    <a:pt x="1098" y="1355"/>
                  </a:cubicBezTo>
                  <a:close/>
                  <a:moveTo>
                    <a:pt x="1490" y="0"/>
                  </a:moveTo>
                  <a:cubicBezTo>
                    <a:pt x="1482" y="0"/>
                    <a:pt x="1475" y="3"/>
                    <a:pt x="1468" y="9"/>
                  </a:cubicBezTo>
                  <a:cubicBezTo>
                    <a:pt x="968" y="9"/>
                    <a:pt x="534" y="276"/>
                    <a:pt x="334" y="709"/>
                  </a:cubicBezTo>
                  <a:cubicBezTo>
                    <a:pt x="101" y="1110"/>
                    <a:pt x="1" y="1543"/>
                    <a:pt x="1" y="1977"/>
                  </a:cubicBezTo>
                  <a:cubicBezTo>
                    <a:pt x="1" y="2044"/>
                    <a:pt x="1" y="2144"/>
                    <a:pt x="1" y="2210"/>
                  </a:cubicBezTo>
                  <a:cubicBezTo>
                    <a:pt x="23" y="2833"/>
                    <a:pt x="549" y="3233"/>
                    <a:pt x="1095" y="3233"/>
                  </a:cubicBezTo>
                  <a:cubicBezTo>
                    <a:pt x="1368" y="3233"/>
                    <a:pt x="1646" y="3133"/>
                    <a:pt x="1869" y="2911"/>
                  </a:cubicBezTo>
                  <a:cubicBezTo>
                    <a:pt x="2493" y="2221"/>
                    <a:pt x="2049" y="1109"/>
                    <a:pt x="1110" y="1109"/>
                  </a:cubicBezTo>
                  <a:cubicBezTo>
                    <a:pt x="1096" y="1109"/>
                    <a:pt x="1082" y="1109"/>
                    <a:pt x="1068" y="1110"/>
                  </a:cubicBezTo>
                  <a:cubicBezTo>
                    <a:pt x="1038" y="1106"/>
                    <a:pt x="1007" y="1105"/>
                    <a:pt x="977" y="1105"/>
                  </a:cubicBezTo>
                  <a:cubicBezTo>
                    <a:pt x="708" y="1105"/>
                    <a:pt x="447" y="1237"/>
                    <a:pt x="268" y="1477"/>
                  </a:cubicBezTo>
                  <a:cubicBezTo>
                    <a:pt x="334" y="1243"/>
                    <a:pt x="401" y="1010"/>
                    <a:pt x="501" y="809"/>
                  </a:cubicBezTo>
                  <a:cubicBezTo>
                    <a:pt x="701" y="443"/>
                    <a:pt x="1068" y="242"/>
                    <a:pt x="1468" y="209"/>
                  </a:cubicBezTo>
                  <a:cubicBezTo>
                    <a:pt x="1535" y="209"/>
                    <a:pt x="1568" y="176"/>
                    <a:pt x="1568" y="109"/>
                  </a:cubicBezTo>
                  <a:cubicBezTo>
                    <a:pt x="1568" y="55"/>
                    <a:pt x="1524" y="0"/>
                    <a:pt x="1490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9"/>
            <p:cNvSpPr/>
            <p:nvPr/>
          </p:nvSpPr>
          <p:spPr>
            <a:xfrm>
              <a:off x="3618600" y="2737600"/>
              <a:ext cx="50050" cy="81350"/>
            </a:xfrm>
            <a:custGeom>
              <a:avLst/>
              <a:gdLst/>
              <a:ahLst/>
              <a:cxnLst/>
              <a:rect l="l" t="t" r="r" b="b"/>
              <a:pathLst>
                <a:path w="2002" h="3254" extrusionOk="0">
                  <a:moveTo>
                    <a:pt x="1885" y="1"/>
                  </a:moveTo>
                  <a:cubicBezTo>
                    <a:pt x="1868" y="1"/>
                    <a:pt x="1851" y="9"/>
                    <a:pt x="1835" y="26"/>
                  </a:cubicBezTo>
                  <a:lnTo>
                    <a:pt x="133" y="26"/>
                  </a:lnTo>
                  <a:cubicBezTo>
                    <a:pt x="0" y="26"/>
                    <a:pt x="0" y="226"/>
                    <a:pt x="133" y="226"/>
                  </a:cubicBezTo>
                  <a:lnTo>
                    <a:pt x="1701" y="226"/>
                  </a:lnTo>
                  <a:lnTo>
                    <a:pt x="500" y="3095"/>
                  </a:lnTo>
                  <a:cubicBezTo>
                    <a:pt x="500" y="3162"/>
                    <a:pt x="534" y="3228"/>
                    <a:pt x="600" y="3228"/>
                  </a:cubicBezTo>
                  <a:cubicBezTo>
                    <a:pt x="600" y="3245"/>
                    <a:pt x="600" y="3253"/>
                    <a:pt x="605" y="3253"/>
                  </a:cubicBezTo>
                  <a:cubicBezTo>
                    <a:pt x="609" y="3253"/>
                    <a:pt x="617" y="3245"/>
                    <a:pt x="634" y="3228"/>
                  </a:cubicBezTo>
                  <a:cubicBezTo>
                    <a:pt x="667" y="3228"/>
                    <a:pt x="701" y="3195"/>
                    <a:pt x="734" y="3162"/>
                  </a:cubicBezTo>
                  <a:lnTo>
                    <a:pt x="1968" y="193"/>
                  </a:lnTo>
                  <a:cubicBezTo>
                    <a:pt x="2001" y="159"/>
                    <a:pt x="2001" y="126"/>
                    <a:pt x="1968" y="126"/>
                  </a:cubicBezTo>
                  <a:cubicBezTo>
                    <a:pt x="1968" y="126"/>
                    <a:pt x="1968" y="93"/>
                    <a:pt x="1968" y="93"/>
                  </a:cubicBezTo>
                  <a:cubicBezTo>
                    <a:pt x="1968" y="59"/>
                    <a:pt x="1935" y="26"/>
                    <a:pt x="1935" y="26"/>
                  </a:cubicBezTo>
                  <a:cubicBezTo>
                    <a:pt x="1918" y="9"/>
                    <a:pt x="1901" y="1"/>
                    <a:pt x="188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9"/>
            <p:cNvSpPr/>
            <p:nvPr/>
          </p:nvSpPr>
          <p:spPr>
            <a:xfrm>
              <a:off x="3685300" y="2737400"/>
              <a:ext cx="58400" cy="81225"/>
            </a:xfrm>
            <a:custGeom>
              <a:avLst/>
              <a:gdLst/>
              <a:ahLst/>
              <a:cxnLst/>
              <a:rect l="l" t="t" r="r" b="b"/>
              <a:pathLst>
                <a:path w="2336" h="3249" extrusionOk="0">
                  <a:moveTo>
                    <a:pt x="1039" y="267"/>
                  </a:moveTo>
                  <a:cubicBezTo>
                    <a:pt x="1252" y="267"/>
                    <a:pt x="1468" y="401"/>
                    <a:pt x="1502" y="668"/>
                  </a:cubicBezTo>
                  <a:cubicBezTo>
                    <a:pt x="1502" y="935"/>
                    <a:pt x="1302" y="1135"/>
                    <a:pt x="1035" y="1135"/>
                  </a:cubicBezTo>
                  <a:cubicBezTo>
                    <a:pt x="801" y="1135"/>
                    <a:pt x="601" y="935"/>
                    <a:pt x="601" y="668"/>
                  </a:cubicBezTo>
                  <a:cubicBezTo>
                    <a:pt x="618" y="401"/>
                    <a:pt x="826" y="267"/>
                    <a:pt x="1039" y="267"/>
                  </a:cubicBezTo>
                  <a:close/>
                  <a:moveTo>
                    <a:pt x="1035" y="1368"/>
                  </a:moveTo>
                  <a:cubicBezTo>
                    <a:pt x="2135" y="1368"/>
                    <a:pt x="2135" y="3036"/>
                    <a:pt x="1035" y="3036"/>
                  </a:cubicBezTo>
                  <a:cubicBezTo>
                    <a:pt x="568" y="3036"/>
                    <a:pt x="201" y="2636"/>
                    <a:pt x="201" y="2202"/>
                  </a:cubicBezTo>
                  <a:cubicBezTo>
                    <a:pt x="201" y="1735"/>
                    <a:pt x="568" y="1368"/>
                    <a:pt x="1035" y="1368"/>
                  </a:cubicBezTo>
                  <a:close/>
                  <a:moveTo>
                    <a:pt x="1035" y="1"/>
                  </a:moveTo>
                  <a:cubicBezTo>
                    <a:pt x="668" y="1"/>
                    <a:pt x="368" y="301"/>
                    <a:pt x="401" y="668"/>
                  </a:cubicBezTo>
                  <a:cubicBezTo>
                    <a:pt x="368" y="901"/>
                    <a:pt x="468" y="1101"/>
                    <a:pt x="668" y="1201"/>
                  </a:cubicBezTo>
                  <a:cubicBezTo>
                    <a:pt x="267" y="1368"/>
                    <a:pt x="1" y="1768"/>
                    <a:pt x="1" y="2202"/>
                  </a:cubicBezTo>
                  <a:cubicBezTo>
                    <a:pt x="1" y="2816"/>
                    <a:pt x="506" y="3249"/>
                    <a:pt x="1052" y="3249"/>
                  </a:cubicBezTo>
                  <a:cubicBezTo>
                    <a:pt x="1249" y="3249"/>
                    <a:pt x="1450" y="3193"/>
                    <a:pt x="1635" y="3069"/>
                  </a:cubicBezTo>
                  <a:cubicBezTo>
                    <a:pt x="2336" y="2602"/>
                    <a:pt x="2236" y="1535"/>
                    <a:pt x="1468" y="1201"/>
                  </a:cubicBezTo>
                  <a:cubicBezTo>
                    <a:pt x="1969" y="834"/>
                    <a:pt x="1702" y="1"/>
                    <a:pt x="1035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9"/>
            <p:cNvSpPr/>
            <p:nvPr/>
          </p:nvSpPr>
          <p:spPr>
            <a:xfrm>
              <a:off x="3819575" y="2737350"/>
              <a:ext cx="62550" cy="80975"/>
            </a:xfrm>
            <a:custGeom>
              <a:avLst/>
              <a:gdLst/>
              <a:ahLst/>
              <a:cxnLst/>
              <a:rect l="l" t="t" r="r" b="b"/>
              <a:pathLst>
                <a:path w="2502" h="3239" extrusionOk="0">
                  <a:moveTo>
                    <a:pt x="1433" y="216"/>
                  </a:moveTo>
                  <a:cubicBezTo>
                    <a:pt x="1862" y="216"/>
                    <a:pt x="2268" y="544"/>
                    <a:pt x="2268" y="1037"/>
                  </a:cubicBezTo>
                  <a:lnTo>
                    <a:pt x="2302" y="1037"/>
                  </a:lnTo>
                  <a:cubicBezTo>
                    <a:pt x="2302" y="1485"/>
                    <a:pt x="1932" y="1873"/>
                    <a:pt x="1489" y="1873"/>
                  </a:cubicBezTo>
                  <a:cubicBezTo>
                    <a:pt x="1471" y="1873"/>
                    <a:pt x="1453" y="1872"/>
                    <a:pt x="1434" y="1871"/>
                  </a:cubicBezTo>
                  <a:cubicBezTo>
                    <a:pt x="701" y="1871"/>
                    <a:pt x="334" y="970"/>
                    <a:pt x="834" y="470"/>
                  </a:cubicBezTo>
                  <a:cubicBezTo>
                    <a:pt x="1009" y="294"/>
                    <a:pt x="1224" y="216"/>
                    <a:pt x="1433" y="216"/>
                  </a:cubicBezTo>
                  <a:close/>
                  <a:moveTo>
                    <a:pt x="1492" y="1"/>
                  </a:moveTo>
                  <a:cubicBezTo>
                    <a:pt x="1473" y="1"/>
                    <a:pt x="1454" y="1"/>
                    <a:pt x="1434" y="3"/>
                  </a:cubicBezTo>
                  <a:cubicBezTo>
                    <a:pt x="0" y="3"/>
                    <a:pt x="0" y="2137"/>
                    <a:pt x="1434" y="2137"/>
                  </a:cubicBezTo>
                  <a:cubicBezTo>
                    <a:pt x="1735" y="2137"/>
                    <a:pt x="2035" y="2004"/>
                    <a:pt x="2235" y="1770"/>
                  </a:cubicBezTo>
                  <a:lnTo>
                    <a:pt x="2235" y="1770"/>
                  </a:lnTo>
                  <a:cubicBezTo>
                    <a:pt x="2202" y="2004"/>
                    <a:pt x="2102" y="2204"/>
                    <a:pt x="2002" y="2404"/>
                  </a:cubicBezTo>
                  <a:cubicBezTo>
                    <a:pt x="1801" y="2771"/>
                    <a:pt x="1468" y="3005"/>
                    <a:pt x="1068" y="3005"/>
                  </a:cubicBezTo>
                  <a:cubicBezTo>
                    <a:pt x="1001" y="3005"/>
                    <a:pt x="934" y="3071"/>
                    <a:pt x="934" y="3138"/>
                  </a:cubicBezTo>
                  <a:cubicBezTo>
                    <a:pt x="934" y="3172"/>
                    <a:pt x="1001" y="3238"/>
                    <a:pt x="1068" y="3238"/>
                  </a:cubicBezTo>
                  <a:cubicBezTo>
                    <a:pt x="1535" y="3205"/>
                    <a:pt x="1968" y="2938"/>
                    <a:pt x="2202" y="2538"/>
                  </a:cubicBezTo>
                  <a:cubicBezTo>
                    <a:pt x="2402" y="2137"/>
                    <a:pt x="2502" y="1670"/>
                    <a:pt x="2502" y="1237"/>
                  </a:cubicBezTo>
                  <a:lnTo>
                    <a:pt x="2502" y="970"/>
                  </a:lnTo>
                  <a:lnTo>
                    <a:pt x="2502" y="937"/>
                  </a:lnTo>
                  <a:cubicBezTo>
                    <a:pt x="2438" y="422"/>
                    <a:pt x="2002" y="1"/>
                    <a:pt x="149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9"/>
            <p:cNvSpPr/>
            <p:nvPr/>
          </p:nvSpPr>
          <p:spPr>
            <a:xfrm>
              <a:off x="3902950" y="2736575"/>
              <a:ext cx="56750" cy="81125"/>
            </a:xfrm>
            <a:custGeom>
              <a:avLst/>
              <a:gdLst/>
              <a:ahLst/>
              <a:cxnLst/>
              <a:rect l="l" t="t" r="r" b="b"/>
              <a:pathLst>
                <a:path w="2270" h="3245" extrusionOk="0">
                  <a:moveTo>
                    <a:pt x="1135" y="234"/>
                  </a:moveTo>
                  <a:cubicBezTo>
                    <a:pt x="1385" y="234"/>
                    <a:pt x="1635" y="367"/>
                    <a:pt x="1769" y="634"/>
                  </a:cubicBezTo>
                  <a:cubicBezTo>
                    <a:pt x="2136" y="1234"/>
                    <a:pt x="2136" y="2035"/>
                    <a:pt x="1769" y="2635"/>
                  </a:cubicBezTo>
                  <a:cubicBezTo>
                    <a:pt x="1635" y="2902"/>
                    <a:pt x="1377" y="3036"/>
                    <a:pt x="1122" y="3036"/>
                  </a:cubicBezTo>
                  <a:cubicBezTo>
                    <a:pt x="868" y="3036"/>
                    <a:pt x="618" y="2902"/>
                    <a:pt x="501" y="2635"/>
                  </a:cubicBezTo>
                  <a:cubicBezTo>
                    <a:pt x="301" y="2335"/>
                    <a:pt x="234" y="2002"/>
                    <a:pt x="234" y="1635"/>
                  </a:cubicBezTo>
                  <a:cubicBezTo>
                    <a:pt x="234" y="1268"/>
                    <a:pt x="301" y="934"/>
                    <a:pt x="501" y="634"/>
                  </a:cubicBezTo>
                  <a:cubicBezTo>
                    <a:pt x="635" y="367"/>
                    <a:pt x="885" y="234"/>
                    <a:pt x="1135" y="234"/>
                  </a:cubicBezTo>
                  <a:close/>
                  <a:moveTo>
                    <a:pt x="1135" y="0"/>
                  </a:moveTo>
                  <a:cubicBezTo>
                    <a:pt x="768" y="34"/>
                    <a:pt x="468" y="200"/>
                    <a:pt x="301" y="501"/>
                  </a:cubicBezTo>
                  <a:cubicBezTo>
                    <a:pt x="101" y="834"/>
                    <a:pt x="1" y="1234"/>
                    <a:pt x="1" y="1635"/>
                  </a:cubicBezTo>
                  <a:cubicBezTo>
                    <a:pt x="1" y="2035"/>
                    <a:pt x="101" y="2435"/>
                    <a:pt x="301" y="2769"/>
                  </a:cubicBezTo>
                  <a:cubicBezTo>
                    <a:pt x="485" y="3086"/>
                    <a:pt x="810" y="3244"/>
                    <a:pt x="1131" y="3244"/>
                  </a:cubicBezTo>
                  <a:cubicBezTo>
                    <a:pt x="1452" y="3244"/>
                    <a:pt x="1769" y="3086"/>
                    <a:pt x="1936" y="2769"/>
                  </a:cubicBezTo>
                  <a:cubicBezTo>
                    <a:pt x="2136" y="2435"/>
                    <a:pt x="2269" y="2035"/>
                    <a:pt x="2236" y="1635"/>
                  </a:cubicBezTo>
                  <a:cubicBezTo>
                    <a:pt x="2269" y="1234"/>
                    <a:pt x="2136" y="834"/>
                    <a:pt x="1936" y="501"/>
                  </a:cubicBezTo>
                  <a:cubicBezTo>
                    <a:pt x="1769" y="200"/>
                    <a:pt x="1469" y="34"/>
                    <a:pt x="1135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9"/>
            <p:cNvSpPr/>
            <p:nvPr/>
          </p:nvSpPr>
          <p:spPr>
            <a:xfrm>
              <a:off x="3980525" y="2736250"/>
              <a:ext cx="21700" cy="80400"/>
            </a:xfrm>
            <a:custGeom>
              <a:avLst/>
              <a:gdLst/>
              <a:ahLst/>
              <a:cxnLst/>
              <a:rect l="l" t="t" r="r" b="b"/>
              <a:pathLst>
                <a:path w="868" h="3216" extrusionOk="0">
                  <a:moveTo>
                    <a:pt x="748" y="0"/>
                  </a:moveTo>
                  <a:cubicBezTo>
                    <a:pt x="734" y="0"/>
                    <a:pt x="718" y="4"/>
                    <a:pt x="701" y="13"/>
                  </a:cubicBezTo>
                  <a:lnTo>
                    <a:pt x="67" y="413"/>
                  </a:lnTo>
                  <a:cubicBezTo>
                    <a:pt x="0" y="447"/>
                    <a:pt x="0" y="514"/>
                    <a:pt x="33" y="547"/>
                  </a:cubicBezTo>
                  <a:cubicBezTo>
                    <a:pt x="67" y="580"/>
                    <a:pt x="100" y="614"/>
                    <a:pt x="133" y="614"/>
                  </a:cubicBezTo>
                  <a:lnTo>
                    <a:pt x="200" y="614"/>
                  </a:lnTo>
                  <a:lnTo>
                    <a:pt x="634" y="347"/>
                  </a:lnTo>
                  <a:lnTo>
                    <a:pt x="634" y="3115"/>
                  </a:lnTo>
                  <a:cubicBezTo>
                    <a:pt x="651" y="3182"/>
                    <a:pt x="701" y="3216"/>
                    <a:pt x="751" y="3216"/>
                  </a:cubicBezTo>
                  <a:cubicBezTo>
                    <a:pt x="801" y="3216"/>
                    <a:pt x="851" y="3182"/>
                    <a:pt x="867" y="3115"/>
                  </a:cubicBezTo>
                  <a:lnTo>
                    <a:pt x="867" y="147"/>
                  </a:lnTo>
                  <a:cubicBezTo>
                    <a:pt x="867" y="113"/>
                    <a:pt x="867" y="80"/>
                    <a:pt x="867" y="80"/>
                  </a:cubicBezTo>
                  <a:cubicBezTo>
                    <a:pt x="818" y="31"/>
                    <a:pt x="788" y="0"/>
                    <a:pt x="74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9"/>
            <p:cNvSpPr/>
            <p:nvPr/>
          </p:nvSpPr>
          <p:spPr>
            <a:xfrm>
              <a:off x="4021375" y="2736575"/>
              <a:ext cx="50900" cy="81250"/>
            </a:xfrm>
            <a:custGeom>
              <a:avLst/>
              <a:gdLst/>
              <a:ahLst/>
              <a:cxnLst/>
              <a:rect l="l" t="t" r="r" b="b"/>
              <a:pathLst>
                <a:path w="2036" h="3250" extrusionOk="0">
                  <a:moveTo>
                    <a:pt x="1001" y="0"/>
                  </a:moveTo>
                  <a:cubicBezTo>
                    <a:pt x="734" y="0"/>
                    <a:pt x="468" y="100"/>
                    <a:pt x="267" y="267"/>
                  </a:cubicBezTo>
                  <a:lnTo>
                    <a:pt x="101" y="434"/>
                  </a:lnTo>
                  <a:cubicBezTo>
                    <a:pt x="46" y="515"/>
                    <a:pt x="124" y="619"/>
                    <a:pt x="209" y="619"/>
                  </a:cubicBezTo>
                  <a:cubicBezTo>
                    <a:pt x="229" y="619"/>
                    <a:pt x="249" y="613"/>
                    <a:pt x="267" y="601"/>
                  </a:cubicBezTo>
                  <a:lnTo>
                    <a:pt x="434" y="434"/>
                  </a:lnTo>
                  <a:cubicBezTo>
                    <a:pt x="568" y="300"/>
                    <a:pt x="768" y="234"/>
                    <a:pt x="1001" y="234"/>
                  </a:cubicBezTo>
                  <a:cubicBezTo>
                    <a:pt x="1235" y="234"/>
                    <a:pt x="1435" y="334"/>
                    <a:pt x="1602" y="501"/>
                  </a:cubicBezTo>
                  <a:cubicBezTo>
                    <a:pt x="1735" y="667"/>
                    <a:pt x="1835" y="867"/>
                    <a:pt x="1835" y="1068"/>
                  </a:cubicBezTo>
                  <a:cubicBezTo>
                    <a:pt x="1835" y="1301"/>
                    <a:pt x="1735" y="1535"/>
                    <a:pt x="1535" y="1668"/>
                  </a:cubicBezTo>
                  <a:lnTo>
                    <a:pt x="34" y="3069"/>
                  </a:lnTo>
                  <a:cubicBezTo>
                    <a:pt x="1" y="3102"/>
                    <a:pt x="1" y="3169"/>
                    <a:pt x="34" y="3203"/>
                  </a:cubicBezTo>
                  <a:cubicBezTo>
                    <a:pt x="34" y="3226"/>
                    <a:pt x="51" y="3250"/>
                    <a:pt x="72" y="3250"/>
                  </a:cubicBezTo>
                  <a:cubicBezTo>
                    <a:pt x="81" y="3250"/>
                    <a:pt x="91" y="3246"/>
                    <a:pt x="101" y="3236"/>
                  </a:cubicBezTo>
                  <a:lnTo>
                    <a:pt x="1935" y="3236"/>
                  </a:lnTo>
                  <a:cubicBezTo>
                    <a:pt x="2002" y="3236"/>
                    <a:pt x="2035" y="3203"/>
                    <a:pt x="2035" y="3136"/>
                  </a:cubicBezTo>
                  <a:cubicBezTo>
                    <a:pt x="2035" y="3069"/>
                    <a:pt x="2002" y="3036"/>
                    <a:pt x="1935" y="3036"/>
                  </a:cubicBezTo>
                  <a:lnTo>
                    <a:pt x="401" y="3036"/>
                  </a:lnTo>
                  <a:lnTo>
                    <a:pt x="1702" y="1835"/>
                  </a:lnTo>
                  <a:cubicBezTo>
                    <a:pt x="1935" y="1635"/>
                    <a:pt x="2035" y="1368"/>
                    <a:pt x="2035" y="1068"/>
                  </a:cubicBezTo>
                  <a:cubicBezTo>
                    <a:pt x="2035" y="801"/>
                    <a:pt x="1935" y="534"/>
                    <a:pt x="1768" y="367"/>
                  </a:cubicBezTo>
                  <a:cubicBezTo>
                    <a:pt x="1568" y="134"/>
                    <a:pt x="1268" y="0"/>
                    <a:pt x="1001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9"/>
            <p:cNvSpPr/>
            <p:nvPr/>
          </p:nvSpPr>
          <p:spPr>
            <a:xfrm>
              <a:off x="4162300" y="2735725"/>
              <a:ext cx="47575" cy="81750"/>
            </a:xfrm>
            <a:custGeom>
              <a:avLst/>
              <a:gdLst/>
              <a:ahLst/>
              <a:cxnLst/>
              <a:rect l="l" t="t" r="r" b="b"/>
              <a:pathLst>
                <a:path w="1903" h="3270" extrusionOk="0">
                  <a:moveTo>
                    <a:pt x="268" y="1"/>
                  </a:moveTo>
                  <a:cubicBezTo>
                    <a:pt x="201" y="1"/>
                    <a:pt x="168" y="68"/>
                    <a:pt x="168" y="134"/>
                  </a:cubicBezTo>
                  <a:cubicBezTo>
                    <a:pt x="168" y="201"/>
                    <a:pt x="201" y="234"/>
                    <a:pt x="268" y="234"/>
                  </a:cubicBezTo>
                  <a:lnTo>
                    <a:pt x="1535" y="234"/>
                  </a:lnTo>
                  <a:lnTo>
                    <a:pt x="701" y="1068"/>
                  </a:lnTo>
                  <a:cubicBezTo>
                    <a:pt x="668" y="1135"/>
                    <a:pt x="668" y="1202"/>
                    <a:pt x="701" y="1235"/>
                  </a:cubicBezTo>
                  <a:cubicBezTo>
                    <a:pt x="735" y="1268"/>
                    <a:pt x="768" y="1302"/>
                    <a:pt x="801" y="1302"/>
                  </a:cubicBezTo>
                  <a:cubicBezTo>
                    <a:pt x="1035" y="1302"/>
                    <a:pt x="1268" y="1368"/>
                    <a:pt x="1435" y="1535"/>
                  </a:cubicBezTo>
                  <a:cubicBezTo>
                    <a:pt x="1602" y="1702"/>
                    <a:pt x="1669" y="1936"/>
                    <a:pt x="1669" y="2169"/>
                  </a:cubicBezTo>
                  <a:cubicBezTo>
                    <a:pt x="1669" y="2686"/>
                    <a:pt x="1245" y="3036"/>
                    <a:pt x="805" y="3036"/>
                  </a:cubicBezTo>
                  <a:cubicBezTo>
                    <a:pt x="592" y="3036"/>
                    <a:pt x="375" y="2954"/>
                    <a:pt x="201" y="2769"/>
                  </a:cubicBezTo>
                  <a:cubicBezTo>
                    <a:pt x="184" y="2753"/>
                    <a:pt x="151" y="2744"/>
                    <a:pt x="118" y="2744"/>
                  </a:cubicBezTo>
                  <a:cubicBezTo>
                    <a:pt x="84" y="2744"/>
                    <a:pt x="51" y="2753"/>
                    <a:pt x="34" y="2769"/>
                  </a:cubicBezTo>
                  <a:cubicBezTo>
                    <a:pt x="1" y="2836"/>
                    <a:pt x="1" y="2903"/>
                    <a:pt x="34" y="2936"/>
                  </a:cubicBezTo>
                  <a:cubicBezTo>
                    <a:pt x="234" y="3136"/>
                    <a:pt x="501" y="3270"/>
                    <a:pt x="801" y="3270"/>
                  </a:cubicBezTo>
                  <a:cubicBezTo>
                    <a:pt x="1102" y="3270"/>
                    <a:pt x="1369" y="3136"/>
                    <a:pt x="1569" y="2936"/>
                  </a:cubicBezTo>
                  <a:cubicBezTo>
                    <a:pt x="1802" y="2736"/>
                    <a:pt x="1902" y="2436"/>
                    <a:pt x="1902" y="2169"/>
                  </a:cubicBezTo>
                  <a:cubicBezTo>
                    <a:pt x="1902" y="1869"/>
                    <a:pt x="1802" y="1569"/>
                    <a:pt x="1569" y="1368"/>
                  </a:cubicBezTo>
                  <a:cubicBezTo>
                    <a:pt x="1435" y="1235"/>
                    <a:pt x="1235" y="1135"/>
                    <a:pt x="1035" y="1068"/>
                  </a:cubicBezTo>
                  <a:lnTo>
                    <a:pt x="1869" y="234"/>
                  </a:lnTo>
                  <a:cubicBezTo>
                    <a:pt x="1869" y="201"/>
                    <a:pt x="1902" y="201"/>
                    <a:pt x="1902" y="168"/>
                  </a:cubicBezTo>
                  <a:cubicBezTo>
                    <a:pt x="1902" y="168"/>
                    <a:pt x="1902" y="134"/>
                    <a:pt x="1902" y="134"/>
                  </a:cubicBezTo>
                  <a:cubicBezTo>
                    <a:pt x="1902" y="68"/>
                    <a:pt x="1836" y="1"/>
                    <a:pt x="1769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9"/>
            <p:cNvSpPr/>
            <p:nvPr/>
          </p:nvSpPr>
          <p:spPr>
            <a:xfrm>
              <a:off x="4229850" y="2736150"/>
              <a:ext cx="61550" cy="81325"/>
            </a:xfrm>
            <a:custGeom>
              <a:avLst/>
              <a:gdLst/>
              <a:ahLst/>
              <a:cxnLst/>
              <a:rect l="l" t="t" r="r" b="b"/>
              <a:pathLst>
                <a:path w="2462" h="3253" extrusionOk="0">
                  <a:moveTo>
                    <a:pt x="1902" y="451"/>
                  </a:moveTo>
                  <a:lnTo>
                    <a:pt x="1902" y="2352"/>
                  </a:lnTo>
                  <a:lnTo>
                    <a:pt x="368" y="2352"/>
                  </a:lnTo>
                  <a:lnTo>
                    <a:pt x="1902" y="451"/>
                  </a:lnTo>
                  <a:close/>
                  <a:moveTo>
                    <a:pt x="2002" y="1"/>
                  </a:moveTo>
                  <a:cubicBezTo>
                    <a:pt x="1977" y="1"/>
                    <a:pt x="1952" y="17"/>
                    <a:pt x="1936" y="51"/>
                  </a:cubicBezTo>
                  <a:lnTo>
                    <a:pt x="68" y="2386"/>
                  </a:lnTo>
                  <a:cubicBezTo>
                    <a:pt x="1" y="2419"/>
                    <a:pt x="1" y="2519"/>
                    <a:pt x="68" y="2552"/>
                  </a:cubicBezTo>
                  <a:cubicBezTo>
                    <a:pt x="68" y="2552"/>
                    <a:pt x="101" y="2586"/>
                    <a:pt x="134" y="2586"/>
                  </a:cubicBezTo>
                  <a:lnTo>
                    <a:pt x="1902" y="2586"/>
                  </a:lnTo>
                  <a:lnTo>
                    <a:pt x="1902" y="3119"/>
                  </a:lnTo>
                  <a:cubicBezTo>
                    <a:pt x="1902" y="3186"/>
                    <a:pt x="1936" y="3220"/>
                    <a:pt x="2002" y="3253"/>
                  </a:cubicBezTo>
                  <a:cubicBezTo>
                    <a:pt x="2069" y="3220"/>
                    <a:pt x="2102" y="3186"/>
                    <a:pt x="2136" y="3119"/>
                  </a:cubicBezTo>
                  <a:lnTo>
                    <a:pt x="2136" y="2552"/>
                  </a:lnTo>
                  <a:lnTo>
                    <a:pt x="2336" y="2552"/>
                  </a:lnTo>
                  <a:cubicBezTo>
                    <a:pt x="2344" y="2554"/>
                    <a:pt x="2351" y="2555"/>
                    <a:pt x="2358" y="2555"/>
                  </a:cubicBezTo>
                  <a:cubicBezTo>
                    <a:pt x="2462" y="2555"/>
                    <a:pt x="2462" y="2349"/>
                    <a:pt x="2358" y="2349"/>
                  </a:cubicBezTo>
                  <a:cubicBezTo>
                    <a:pt x="2351" y="2349"/>
                    <a:pt x="2344" y="2350"/>
                    <a:pt x="2336" y="2352"/>
                  </a:cubicBezTo>
                  <a:lnTo>
                    <a:pt x="2136" y="2352"/>
                  </a:lnTo>
                  <a:lnTo>
                    <a:pt x="2136" y="117"/>
                  </a:lnTo>
                  <a:cubicBezTo>
                    <a:pt x="2102" y="84"/>
                    <a:pt x="2102" y="51"/>
                    <a:pt x="2069" y="51"/>
                  </a:cubicBezTo>
                  <a:cubicBezTo>
                    <a:pt x="2052" y="17"/>
                    <a:pt x="2027" y="1"/>
                    <a:pt x="2002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9"/>
            <p:cNvSpPr/>
            <p:nvPr/>
          </p:nvSpPr>
          <p:spPr>
            <a:xfrm>
              <a:off x="4308250" y="2736575"/>
              <a:ext cx="49225" cy="80900"/>
            </a:xfrm>
            <a:custGeom>
              <a:avLst/>
              <a:gdLst/>
              <a:ahLst/>
              <a:cxnLst/>
              <a:rect l="l" t="t" r="r" b="b"/>
              <a:pathLst>
                <a:path w="1969" h="3236" extrusionOk="0">
                  <a:moveTo>
                    <a:pt x="301" y="0"/>
                  </a:moveTo>
                  <a:cubicBezTo>
                    <a:pt x="267" y="0"/>
                    <a:pt x="234" y="0"/>
                    <a:pt x="234" y="34"/>
                  </a:cubicBezTo>
                  <a:cubicBezTo>
                    <a:pt x="201" y="34"/>
                    <a:pt x="167" y="67"/>
                    <a:pt x="167" y="100"/>
                  </a:cubicBezTo>
                  <a:lnTo>
                    <a:pt x="34" y="1401"/>
                  </a:lnTo>
                  <a:cubicBezTo>
                    <a:pt x="34" y="1401"/>
                    <a:pt x="34" y="1435"/>
                    <a:pt x="34" y="1435"/>
                  </a:cubicBezTo>
                  <a:cubicBezTo>
                    <a:pt x="34" y="1435"/>
                    <a:pt x="34" y="1468"/>
                    <a:pt x="34" y="1468"/>
                  </a:cubicBezTo>
                  <a:cubicBezTo>
                    <a:pt x="34" y="1468"/>
                    <a:pt x="34" y="1501"/>
                    <a:pt x="67" y="1501"/>
                  </a:cubicBezTo>
                  <a:cubicBezTo>
                    <a:pt x="84" y="1535"/>
                    <a:pt x="109" y="1551"/>
                    <a:pt x="134" y="1551"/>
                  </a:cubicBezTo>
                  <a:cubicBezTo>
                    <a:pt x="159" y="1551"/>
                    <a:pt x="184" y="1535"/>
                    <a:pt x="201" y="1501"/>
                  </a:cubicBezTo>
                  <a:cubicBezTo>
                    <a:pt x="367" y="1334"/>
                    <a:pt x="601" y="1234"/>
                    <a:pt x="834" y="1234"/>
                  </a:cubicBezTo>
                  <a:cubicBezTo>
                    <a:pt x="1968" y="1234"/>
                    <a:pt x="1968" y="2969"/>
                    <a:pt x="834" y="2969"/>
                  </a:cubicBezTo>
                  <a:cubicBezTo>
                    <a:pt x="601" y="2969"/>
                    <a:pt x="367" y="2902"/>
                    <a:pt x="201" y="2735"/>
                  </a:cubicBezTo>
                  <a:cubicBezTo>
                    <a:pt x="184" y="2702"/>
                    <a:pt x="159" y="2685"/>
                    <a:pt x="130" y="2685"/>
                  </a:cubicBezTo>
                  <a:cubicBezTo>
                    <a:pt x="100" y="2685"/>
                    <a:pt x="67" y="2702"/>
                    <a:pt x="34" y="2735"/>
                  </a:cubicBezTo>
                  <a:cubicBezTo>
                    <a:pt x="0" y="2769"/>
                    <a:pt x="0" y="2836"/>
                    <a:pt x="34" y="2902"/>
                  </a:cubicBezTo>
                  <a:cubicBezTo>
                    <a:pt x="234" y="3102"/>
                    <a:pt x="534" y="3236"/>
                    <a:pt x="801" y="3236"/>
                  </a:cubicBezTo>
                  <a:cubicBezTo>
                    <a:pt x="1101" y="3236"/>
                    <a:pt x="1368" y="3102"/>
                    <a:pt x="1602" y="2902"/>
                  </a:cubicBezTo>
                  <a:cubicBezTo>
                    <a:pt x="1802" y="2702"/>
                    <a:pt x="1902" y="2435"/>
                    <a:pt x="1902" y="2135"/>
                  </a:cubicBezTo>
                  <a:cubicBezTo>
                    <a:pt x="1902" y="1535"/>
                    <a:pt x="1401" y="1034"/>
                    <a:pt x="801" y="1034"/>
                  </a:cubicBezTo>
                  <a:cubicBezTo>
                    <a:pt x="601" y="1034"/>
                    <a:pt x="434" y="1101"/>
                    <a:pt x="267" y="1201"/>
                  </a:cubicBezTo>
                  <a:lnTo>
                    <a:pt x="367" y="234"/>
                  </a:lnTo>
                  <a:lnTo>
                    <a:pt x="1802" y="234"/>
                  </a:lnTo>
                  <a:cubicBezTo>
                    <a:pt x="1868" y="234"/>
                    <a:pt x="1935" y="167"/>
                    <a:pt x="1935" y="100"/>
                  </a:cubicBezTo>
                  <a:cubicBezTo>
                    <a:pt x="1935" y="34"/>
                    <a:pt x="1868" y="0"/>
                    <a:pt x="1802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9"/>
            <p:cNvSpPr/>
            <p:nvPr/>
          </p:nvSpPr>
          <p:spPr>
            <a:xfrm>
              <a:off x="4378300" y="2735725"/>
              <a:ext cx="59650" cy="80875"/>
            </a:xfrm>
            <a:custGeom>
              <a:avLst/>
              <a:gdLst/>
              <a:ahLst/>
              <a:cxnLst/>
              <a:rect l="l" t="t" r="r" b="b"/>
              <a:pathLst>
                <a:path w="2386" h="3235" extrusionOk="0">
                  <a:moveTo>
                    <a:pt x="1122" y="1351"/>
                  </a:moveTo>
                  <a:cubicBezTo>
                    <a:pt x="1560" y="1351"/>
                    <a:pt x="2002" y="1652"/>
                    <a:pt x="2002" y="2236"/>
                  </a:cubicBezTo>
                  <a:cubicBezTo>
                    <a:pt x="2002" y="2798"/>
                    <a:pt x="1566" y="3091"/>
                    <a:pt x="1131" y="3091"/>
                  </a:cubicBezTo>
                  <a:cubicBezTo>
                    <a:pt x="715" y="3091"/>
                    <a:pt x="300" y="2824"/>
                    <a:pt x="267" y="2269"/>
                  </a:cubicBezTo>
                  <a:cubicBezTo>
                    <a:pt x="267" y="2269"/>
                    <a:pt x="267" y="2269"/>
                    <a:pt x="267" y="2236"/>
                  </a:cubicBezTo>
                  <a:cubicBezTo>
                    <a:pt x="234" y="2236"/>
                    <a:pt x="234" y="2202"/>
                    <a:pt x="267" y="2202"/>
                  </a:cubicBezTo>
                  <a:lnTo>
                    <a:pt x="267" y="2169"/>
                  </a:lnTo>
                  <a:cubicBezTo>
                    <a:pt x="300" y="1619"/>
                    <a:pt x="709" y="1351"/>
                    <a:pt x="1122" y="1351"/>
                  </a:cubicBezTo>
                  <a:close/>
                  <a:moveTo>
                    <a:pt x="1468" y="1"/>
                  </a:moveTo>
                  <a:cubicBezTo>
                    <a:pt x="968" y="1"/>
                    <a:pt x="534" y="268"/>
                    <a:pt x="334" y="701"/>
                  </a:cubicBezTo>
                  <a:cubicBezTo>
                    <a:pt x="134" y="1102"/>
                    <a:pt x="0" y="1535"/>
                    <a:pt x="34" y="2002"/>
                  </a:cubicBezTo>
                  <a:cubicBezTo>
                    <a:pt x="34" y="2069"/>
                    <a:pt x="34" y="2136"/>
                    <a:pt x="34" y="2202"/>
                  </a:cubicBezTo>
                  <a:cubicBezTo>
                    <a:pt x="53" y="2862"/>
                    <a:pt x="583" y="3235"/>
                    <a:pt x="1113" y="3235"/>
                  </a:cubicBezTo>
                  <a:cubicBezTo>
                    <a:pt x="1521" y="3235"/>
                    <a:pt x="1928" y="3015"/>
                    <a:pt x="2102" y="2536"/>
                  </a:cubicBezTo>
                  <a:cubicBezTo>
                    <a:pt x="2385" y="1756"/>
                    <a:pt x="1748" y="1094"/>
                    <a:pt x="1080" y="1094"/>
                  </a:cubicBezTo>
                  <a:cubicBezTo>
                    <a:pt x="805" y="1094"/>
                    <a:pt x="524" y="1206"/>
                    <a:pt x="301" y="1469"/>
                  </a:cubicBezTo>
                  <a:cubicBezTo>
                    <a:pt x="334" y="1235"/>
                    <a:pt x="401" y="1002"/>
                    <a:pt x="534" y="801"/>
                  </a:cubicBezTo>
                  <a:cubicBezTo>
                    <a:pt x="701" y="468"/>
                    <a:pt x="1068" y="234"/>
                    <a:pt x="1468" y="234"/>
                  </a:cubicBezTo>
                  <a:cubicBezTo>
                    <a:pt x="1535" y="234"/>
                    <a:pt x="1568" y="168"/>
                    <a:pt x="1568" y="101"/>
                  </a:cubicBezTo>
                  <a:cubicBezTo>
                    <a:pt x="1568" y="34"/>
                    <a:pt x="1535" y="1"/>
                    <a:pt x="1468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9"/>
            <p:cNvSpPr/>
            <p:nvPr/>
          </p:nvSpPr>
          <p:spPr>
            <a:xfrm>
              <a:off x="3176600" y="2956725"/>
              <a:ext cx="707200" cy="36725"/>
            </a:xfrm>
            <a:custGeom>
              <a:avLst/>
              <a:gdLst/>
              <a:ahLst/>
              <a:cxnLst/>
              <a:rect l="l" t="t" r="r" b="b"/>
              <a:pathLst>
                <a:path w="28288" h="1469" extrusionOk="0">
                  <a:moveTo>
                    <a:pt x="28288" y="1"/>
                  </a:moveTo>
                  <a:lnTo>
                    <a:pt x="1" y="101"/>
                  </a:lnTo>
                  <a:lnTo>
                    <a:pt x="1" y="1468"/>
                  </a:lnTo>
                  <a:lnTo>
                    <a:pt x="28288" y="1402"/>
                  </a:lnTo>
                  <a:lnTo>
                    <a:pt x="282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9"/>
            <p:cNvSpPr/>
            <p:nvPr/>
          </p:nvSpPr>
          <p:spPr>
            <a:xfrm>
              <a:off x="3176600" y="3035125"/>
              <a:ext cx="501225" cy="35875"/>
            </a:xfrm>
            <a:custGeom>
              <a:avLst/>
              <a:gdLst/>
              <a:ahLst/>
              <a:cxnLst/>
              <a:rect l="l" t="t" r="r" b="b"/>
              <a:pathLst>
                <a:path w="20049" h="1435" extrusionOk="0">
                  <a:moveTo>
                    <a:pt x="20048" y="0"/>
                  </a:moveTo>
                  <a:lnTo>
                    <a:pt x="1" y="33"/>
                  </a:lnTo>
                  <a:lnTo>
                    <a:pt x="1" y="1434"/>
                  </a:lnTo>
                  <a:lnTo>
                    <a:pt x="20048" y="1368"/>
                  </a:lnTo>
                  <a:lnTo>
                    <a:pt x="200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9"/>
            <p:cNvSpPr/>
            <p:nvPr/>
          </p:nvSpPr>
          <p:spPr>
            <a:xfrm>
              <a:off x="3780375" y="2382975"/>
              <a:ext cx="352775" cy="34225"/>
            </a:xfrm>
            <a:custGeom>
              <a:avLst/>
              <a:gdLst/>
              <a:ahLst/>
              <a:cxnLst/>
              <a:rect l="l" t="t" r="r" b="b"/>
              <a:pathLst>
                <a:path w="14111" h="1369" extrusionOk="0">
                  <a:moveTo>
                    <a:pt x="0" y="1"/>
                  </a:moveTo>
                  <a:lnTo>
                    <a:pt x="0" y="1368"/>
                  </a:lnTo>
                  <a:lnTo>
                    <a:pt x="14110" y="1368"/>
                  </a:lnTo>
                  <a:lnTo>
                    <a:pt x="14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9"/>
            <p:cNvSpPr/>
            <p:nvPr/>
          </p:nvSpPr>
          <p:spPr>
            <a:xfrm>
              <a:off x="3060700" y="2062750"/>
              <a:ext cx="51725" cy="75925"/>
            </a:xfrm>
            <a:custGeom>
              <a:avLst/>
              <a:gdLst/>
              <a:ahLst/>
              <a:cxnLst/>
              <a:rect l="l" t="t" r="r" b="b"/>
              <a:pathLst>
                <a:path w="2069" h="3037" extrusionOk="0">
                  <a:moveTo>
                    <a:pt x="967" y="234"/>
                  </a:moveTo>
                  <a:cubicBezTo>
                    <a:pt x="1801" y="301"/>
                    <a:pt x="1801" y="1468"/>
                    <a:pt x="967" y="1535"/>
                  </a:cubicBezTo>
                  <a:lnTo>
                    <a:pt x="234" y="1535"/>
                  </a:lnTo>
                  <a:lnTo>
                    <a:pt x="234" y="234"/>
                  </a:lnTo>
                  <a:close/>
                  <a:moveTo>
                    <a:pt x="134" y="1"/>
                  </a:moveTo>
                  <a:cubicBezTo>
                    <a:pt x="67" y="1"/>
                    <a:pt x="0" y="67"/>
                    <a:pt x="0" y="101"/>
                  </a:cubicBezTo>
                  <a:lnTo>
                    <a:pt x="0" y="2936"/>
                  </a:lnTo>
                  <a:cubicBezTo>
                    <a:pt x="0" y="3003"/>
                    <a:pt x="67" y="3036"/>
                    <a:pt x="134" y="3036"/>
                  </a:cubicBezTo>
                  <a:cubicBezTo>
                    <a:pt x="167" y="3036"/>
                    <a:pt x="234" y="3003"/>
                    <a:pt x="234" y="2936"/>
                  </a:cubicBezTo>
                  <a:lnTo>
                    <a:pt x="234" y="1735"/>
                  </a:lnTo>
                  <a:lnTo>
                    <a:pt x="967" y="1735"/>
                  </a:lnTo>
                  <a:cubicBezTo>
                    <a:pt x="2068" y="1668"/>
                    <a:pt x="2068" y="67"/>
                    <a:pt x="9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59"/>
            <p:cNvSpPr/>
            <p:nvPr/>
          </p:nvSpPr>
          <p:spPr>
            <a:xfrm>
              <a:off x="3107400" y="2085275"/>
              <a:ext cx="60900" cy="54225"/>
            </a:xfrm>
            <a:custGeom>
              <a:avLst/>
              <a:gdLst/>
              <a:ahLst/>
              <a:cxnLst/>
              <a:rect l="l" t="t" r="r" b="b"/>
              <a:pathLst>
                <a:path w="2436" h="2169" extrusionOk="0">
                  <a:moveTo>
                    <a:pt x="1405" y="352"/>
                  </a:moveTo>
                  <a:cubicBezTo>
                    <a:pt x="1800" y="352"/>
                    <a:pt x="2191" y="640"/>
                    <a:pt x="2235" y="1101"/>
                  </a:cubicBezTo>
                  <a:cubicBezTo>
                    <a:pt x="2235" y="1535"/>
                    <a:pt x="1868" y="1935"/>
                    <a:pt x="1434" y="1935"/>
                  </a:cubicBezTo>
                  <a:cubicBezTo>
                    <a:pt x="734" y="1935"/>
                    <a:pt x="367" y="1101"/>
                    <a:pt x="834" y="601"/>
                  </a:cubicBezTo>
                  <a:cubicBezTo>
                    <a:pt x="994" y="430"/>
                    <a:pt x="1200" y="352"/>
                    <a:pt x="1405" y="352"/>
                  </a:cubicBezTo>
                  <a:close/>
                  <a:moveTo>
                    <a:pt x="2335" y="0"/>
                  </a:moveTo>
                  <a:cubicBezTo>
                    <a:pt x="2268" y="0"/>
                    <a:pt x="2202" y="67"/>
                    <a:pt x="2235" y="134"/>
                  </a:cubicBezTo>
                  <a:lnTo>
                    <a:pt x="2235" y="434"/>
                  </a:lnTo>
                  <a:cubicBezTo>
                    <a:pt x="2035" y="167"/>
                    <a:pt x="1735" y="34"/>
                    <a:pt x="1434" y="34"/>
                  </a:cubicBezTo>
                  <a:cubicBezTo>
                    <a:pt x="0" y="34"/>
                    <a:pt x="0" y="2168"/>
                    <a:pt x="1434" y="2168"/>
                  </a:cubicBezTo>
                  <a:cubicBezTo>
                    <a:pt x="1735" y="2135"/>
                    <a:pt x="2035" y="2002"/>
                    <a:pt x="2235" y="1735"/>
                  </a:cubicBezTo>
                  <a:lnTo>
                    <a:pt x="2235" y="2068"/>
                  </a:lnTo>
                  <a:cubicBezTo>
                    <a:pt x="2235" y="2102"/>
                    <a:pt x="2268" y="2168"/>
                    <a:pt x="2335" y="2168"/>
                  </a:cubicBezTo>
                  <a:cubicBezTo>
                    <a:pt x="2368" y="2168"/>
                    <a:pt x="2435" y="2102"/>
                    <a:pt x="2435" y="2068"/>
                  </a:cubicBezTo>
                  <a:lnTo>
                    <a:pt x="2435" y="134"/>
                  </a:lnTo>
                  <a:cubicBezTo>
                    <a:pt x="2435" y="67"/>
                    <a:pt x="2368" y="0"/>
                    <a:pt x="2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59"/>
            <p:cNvSpPr/>
            <p:nvPr/>
          </p:nvSpPr>
          <p:spPr>
            <a:xfrm>
              <a:off x="3188275" y="2086100"/>
              <a:ext cx="43400" cy="74250"/>
            </a:xfrm>
            <a:custGeom>
              <a:avLst/>
              <a:gdLst/>
              <a:ahLst/>
              <a:cxnLst/>
              <a:rect l="l" t="t" r="r" b="b"/>
              <a:pathLst>
                <a:path w="1736" h="2970" extrusionOk="0">
                  <a:moveTo>
                    <a:pt x="168" y="1"/>
                  </a:moveTo>
                  <a:cubicBezTo>
                    <a:pt x="101" y="1"/>
                    <a:pt x="67" y="34"/>
                    <a:pt x="67" y="101"/>
                  </a:cubicBezTo>
                  <a:lnTo>
                    <a:pt x="1" y="1268"/>
                  </a:lnTo>
                  <a:cubicBezTo>
                    <a:pt x="1" y="1735"/>
                    <a:pt x="401" y="2135"/>
                    <a:pt x="868" y="2135"/>
                  </a:cubicBezTo>
                  <a:cubicBezTo>
                    <a:pt x="1135" y="2135"/>
                    <a:pt x="1368" y="2035"/>
                    <a:pt x="1535" y="1835"/>
                  </a:cubicBezTo>
                  <a:lnTo>
                    <a:pt x="1535" y="1969"/>
                  </a:lnTo>
                  <a:cubicBezTo>
                    <a:pt x="1535" y="2402"/>
                    <a:pt x="1168" y="2769"/>
                    <a:pt x="735" y="2769"/>
                  </a:cubicBezTo>
                  <a:cubicBezTo>
                    <a:pt x="601" y="2769"/>
                    <a:pt x="501" y="2736"/>
                    <a:pt x="368" y="2669"/>
                  </a:cubicBezTo>
                  <a:cubicBezTo>
                    <a:pt x="334" y="2669"/>
                    <a:pt x="268" y="2669"/>
                    <a:pt x="234" y="2736"/>
                  </a:cubicBezTo>
                  <a:cubicBezTo>
                    <a:pt x="234" y="2769"/>
                    <a:pt x="234" y="2836"/>
                    <a:pt x="301" y="2869"/>
                  </a:cubicBezTo>
                  <a:cubicBezTo>
                    <a:pt x="434" y="2936"/>
                    <a:pt x="568" y="2969"/>
                    <a:pt x="735" y="2969"/>
                  </a:cubicBezTo>
                  <a:cubicBezTo>
                    <a:pt x="1302" y="2969"/>
                    <a:pt x="1735" y="2536"/>
                    <a:pt x="1735" y="1969"/>
                  </a:cubicBezTo>
                  <a:lnTo>
                    <a:pt x="1735" y="101"/>
                  </a:lnTo>
                  <a:cubicBezTo>
                    <a:pt x="1735" y="101"/>
                    <a:pt x="1735" y="67"/>
                    <a:pt x="1735" y="67"/>
                  </a:cubicBezTo>
                  <a:cubicBezTo>
                    <a:pt x="1735" y="67"/>
                    <a:pt x="1735" y="34"/>
                    <a:pt x="1735" y="34"/>
                  </a:cubicBezTo>
                  <a:lnTo>
                    <a:pt x="1669" y="1"/>
                  </a:lnTo>
                  <a:lnTo>
                    <a:pt x="1635" y="1"/>
                  </a:lnTo>
                  <a:cubicBezTo>
                    <a:pt x="1602" y="1"/>
                    <a:pt x="1602" y="34"/>
                    <a:pt x="1569" y="34"/>
                  </a:cubicBezTo>
                  <a:cubicBezTo>
                    <a:pt x="1569" y="67"/>
                    <a:pt x="1569" y="67"/>
                    <a:pt x="1569" y="101"/>
                  </a:cubicBezTo>
                  <a:lnTo>
                    <a:pt x="1569" y="1235"/>
                  </a:lnTo>
                  <a:cubicBezTo>
                    <a:pt x="1569" y="1602"/>
                    <a:pt x="1268" y="1902"/>
                    <a:pt x="901" y="1902"/>
                  </a:cubicBezTo>
                  <a:cubicBezTo>
                    <a:pt x="568" y="1902"/>
                    <a:pt x="268" y="1602"/>
                    <a:pt x="268" y="1235"/>
                  </a:cubicBezTo>
                  <a:lnTo>
                    <a:pt x="268" y="101"/>
                  </a:lnTo>
                  <a:cubicBezTo>
                    <a:pt x="268" y="34"/>
                    <a:pt x="201" y="1"/>
                    <a:pt x="1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9"/>
            <p:cNvSpPr/>
            <p:nvPr/>
          </p:nvSpPr>
          <p:spPr>
            <a:xfrm>
              <a:off x="3259175" y="2086100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867" y="1"/>
                  </a:moveTo>
                  <a:cubicBezTo>
                    <a:pt x="601" y="1"/>
                    <a:pt x="367" y="101"/>
                    <a:pt x="200" y="301"/>
                  </a:cubicBezTo>
                  <a:lnTo>
                    <a:pt x="200" y="134"/>
                  </a:lnTo>
                  <a:cubicBezTo>
                    <a:pt x="217" y="84"/>
                    <a:pt x="167" y="59"/>
                    <a:pt x="113" y="59"/>
                  </a:cubicBezTo>
                  <a:cubicBezTo>
                    <a:pt x="58" y="59"/>
                    <a:pt x="0" y="84"/>
                    <a:pt x="0" y="134"/>
                  </a:cubicBezTo>
                  <a:lnTo>
                    <a:pt x="0" y="2102"/>
                  </a:lnTo>
                  <a:cubicBezTo>
                    <a:pt x="33" y="2135"/>
                    <a:pt x="67" y="2169"/>
                    <a:pt x="100" y="2169"/>
                  </a:cubicBezTo>
                  <a:lnTo>
                    <a:pt x="167" y="2169"/>
                  </a:lnTo>
                  <a:cubicBezTo>
                    <a:pt x="200" y="2169"/>
                    <a:pt x="200" y="2135"/>
                    <a:pt x="200" y="2102"/>
                  </a:cubicBezTo>
                  <a:lnTo>
                    <a:pt x="200" y="935"/>
                  </a:lnTo>
                  <a:cubicBezTo>
                    <a:pt x="167" y="451"/>
                    <a:pt x="517" y="209"/>
                    <a:pt x="867" y="209"/>
                  </a:cubicBezTo>
                  <a:cubicBezTo>
                    <a:pt x="1218" y="209"/>
                    <a:pt x="1568" y="451"/>
                    <a:pt x="1535" y="935"/>
                  </a:cubicBezTo>
                  <a:lnTo>
                    <a:pt x="1535" y="2102"/>
                  </a:lnTo>
                  <a:lnTo>
                    <a:pt x="1635" y="2102"/>
                  </a:lnTo>
                  <a:cubicBezTo>
                    <a:pt x="1668" y="2102"/>
                    <a:pt x="1668" y="2069"/>
                    <a:pt x="1701" y="2069"/>
                  </a:cubicBezTo>
                  <a:lnTo>
                    <a:pt x="1701" y="868"/>
                  </a:lnTo>
                  <a:cubicBezTo>
                    <a:pt x="1701" y="418"/>
                    <a:pt x="2027" y="192"/>
                    <a:pt x="2352" y="192"/>
                  </a:cubicBezTo>
                  <a:cubicBezTo>
                    <a:pt x="2677" y="192"/>
                    <a:pt x="3002" y="418"/>
                    <a:pt x="3002" y="868"/>
                  </a:cubicBezTo>
                  <a:lnTo>
                    <a:pt x="3069" y="2035"/>
                  </a:lnTo>
                  <a:cubicBezTo>
                    <a:pt x="3069" y="2069"/>
                    <a:pt x="3102" y="2135"/>
                    <a:pt x="3169" y="2135"/>
                  </a:cubicBezTo>
                  <a:cubicBezTo>
                    <a:pt x="3202" y="2135"/>
                    <a:pt x="3269" y="2069"/>
                    <a:pt x="3269" y="2035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7"/>
                    <a:pt x="1635" y="434"/>
                  </a:cubicBezTo>
                  <a:cubicBezTo>
                    <a:pt x="1468" y="167"/>
                    <a:pt x="1201" y="1"/>
                    <a:pt x="8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9"/>
            <p:cNvSpPr/>
            <p:nvPr/>
          </p:nvSpPr>
          <p:spPr>
            <a:xfrm>
              <a:off x="3357575" y="2086800"/>
              <a:ext cx="51725" cy="51875"/>
            </a:xfrm>
            <a:custGeom>
              <a:avLst/>
              <a:gdLst/>
              <a:ahLst/>
              <a:cxnLst/>
              <a:rect l="l" t="t" r="r" b="b"/>
              <a:pathLst>
                <a:path w="2069" h="2075" extrusionOk="0">
                  <a:moveTo>
                    <a:pt x="1034" y="173"/>
                  </a:moveTo>
                  <a:cubicBezTo>
                    <a:pt x="1435" y="173"/>
                    <a:pt x="1768" y="473"/>
                    <a:pt x="1835" y="873"/>
                  </a:cubicBezTo>
                  <a:lnTo>
                    <a:pt x="234" y="873"/>
                  </a:lnTo>
                  <a:cubicBezTo>
                    <a:pt x="300" y="473"/>
                    <a:pt x="634" y="173"/>
                    <a:pt x="1034" y="173"/>
                  </a:cubicBezTo>
                  <a:close/>
                  <a:moveTo>
                    <a:pt x="1057" y="1"/>
                  </a:moveTo>
                  <a:cubicBezTo>
                    <a:pt x="541" y="1"/>
                    <a:pt x="17" y="352"/>
                    <a:pt x="0" y="1040"/>
                  </a:cubicBezTo>
                  <a:cubicBezTo>
                    <a:pt x="0" y="1607"/>
                    <a:pt x="467" y="2074"/>
                    <a:pt x="1068" y="2074"/>
                  </a:cubicBezTo>
                  <a:cubicBezTo>
                    <a:pt x="1401" y="2074"/>
                    <a:pt x="1735" y="1907"/>
                    <a:pt x="1935" y="1607"/>
                  </a:cubicBezTo>
                  <a:cubicBezTo>
                    <a:pt x="1935" y="1540"/>
                    <a:pt x="1935" y="1507"/>
                    <a:pt x="1868" y="1474"/>
                  </a:cubicBezTo>
                  <a:cubicBezTo>
                    <a:pt x="1854" y="1460"/>
                    <a:pt x="1835" y="1452"/>
                    <a:pt x="1814" y="1452"/>
                  </a:cubicBezTo>
                  <a:cubicBezTo>
                    <a:pt x="1785" y="1452"/>
                    <a:pt x="1754" y="1468"/>
                    <a:pt x="1735" y="1507"/>
                  </a:cubicBezTo>
                  <a:cubicBezTo>
                    <a:pt x="1601" y="1741"/>
                    <a:pt x="1335" y="1874"/>
                    <a:pt x="1068" y="1874"/>
                  </a:cubicBezTo>
                  <a:cubicBezTo>
                    <a:pt x="601" y="1874"/>
                    <a:pt x="234" y="1507"/>
                    <a:pt x="234" y="1040"/>
                  </a:cubicBezTo>
                  <a:lnTo>
                    <a:pt x="1968" y="1040"/>
                  </a:lnTo>
                  <a:cubicBezTo>
                    <a:pt x="2035" y="1040"/>
                    <a:pt x="2068" y="1007"/>
                    <a:pt x="2068" y="940"/>
                  </a:cubicBezTo>
                  <a:cubicBezTo>
                    <a:pt x="2020" y="310"/>
                    <a:pt x="1541" y="1"/>
                    <a:pt x="10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9"/>
            <p:cNvSpPr/>
            <p:nvPr/>
          </p:nvSpPr>
          <p:spPr>
            <a:xfrm>
              <a:off x="3428450" y="2085600"/>
              <a:ext cx="43400" cy="53900"/>
            </a:xfrm>
            <a:custGeom>
              <a:avLst/>
              <a:gdLst/>
              <a:ahLst/>
              <a:cxnLst/>
              <a:rect l="l" t="t" r="r" b="b"/>
              <a:pathLst>
                <a:path w="1736" h="2156" extrusionOk="0">
                  <a:moveTo>
                    <a:pt x="868" y="0"/>
                  </a:moveTo>
                  <a:cubicBezTo>
                    <a:pt x="630" y="0"/>
                    <a:pt x="387" y="99"/>
                    <a:pt x="201" y="321"/>
                  </a:cubicBezTo>
                  <a:lnTo>
                    <a:pt x="201" y="121"/>
                  </a:lnTo>
                  <a:cubicBezTo>
                    <a:pt x="217" y="71"/>
                    <a:pt x="167" y="46"/>
                    <a:pt x="113" y="46"/>
                  </a:cubicBezTo>
                  <a:cubicBezTo>
                    <a:pt x="59" y="46"/>
                    <a:pt x="1" y="71"/>
                    <a:pt x="1" y="121"/>
                  </a:cubicBezTo>
                  <a:lnTo>
                    <a:pt x="1" y="2089"/>
                  </a:lnTo>
                  <a:cubicBezTo>
                    <a:pt x="34" y="2122"/>
                    <a:pt x="34" y="2122"/>
                    <a:pt x="67" y="2155"/>
                  </a:cubicBezTo>
                  <a:lnTo>
                    <a:pt x="101" y="2155"/>
                  </a:lnTo>
                  <a:cubicBezTo>
                    <a:pt x="134" y="2155"/>
                    <a:pt x="167" y="2122"/>
                    <a:pt x="201" y="2122"/>
                  </a:cubicBezTo>
                  <a:cubicBezTo>
                    <a:pt x="201" y="2089"/>
                    <a:pt x="201" y="2055"/>
                    <a:pt x="201" y="2055"/>
                  </a:cubicBezTo>
                  <a:lnTo>
                    <a:pt x="201" y="888"/>
                  </a:lnTo>
                  <a:cubicBezTo>
                    <a:pt x="201" y="521"/>
                    <a:pt x="501" y="221"/>
                    <a:pt x="835" y="221"/>
                  </a:cubicBezTo>
                  <a:cubicBezTo>
                    <a:pt x="1201" y="221"/>
                    <a:pt x="1502" y="521"/>
                    <a:pt x="1502" y="888"/>
                  </a:cubicBezTo>
                  <a:lnTo>
                    <a:pt x="1535" y="2022"/>
                  </a:lnTo>
                  <a:cubicBezTo>
                    <a:pt x="1535" y="2089"/>
                    <a:pt x="1568" y="2155"/>
                    <a:pt x="1635" y="2155"/>
                  </a:cubicBezTo>
                  <a:cubicBezTo>
                    <a:pt x="1702" y="2155"/>
                    <a:pt x="1735" y="2089"/>
                    <a:pt x="1735" y="2022"/>
                  </a:cubicBezTo>
                  <a:lnTo>
                    <a:pt x="1735" y="888"/>
                  </a:lnTo>
                  <a:cubicBezTo>
                    <a:pt x="1735" y="345"/>
                    <a:pt x="1311" y="0"/>
                    <a:pt x="8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9"/>
            <p:cNvSpPr/>
            <p:nvPr/>
          </p:nvSpPr>
          <p:spPr>
            <a:xfrm>
              <a:off x="3489325" y="2063575"/>
              <a:ext cx="24225" cy="75925"/>
            </a:xfrm>
            <a:custGeom>
              <a:avLst/>
              <a:gdLst/>
              <a:ahLst/>
              <a:cxnLst/>
              <a:rect l="l" t="t" r="r" b="b"/>
              <a:pathLst>
                <a:path w="969" h="3037" extrusionOk="0">
                  <a:moveTo>
                    <a:pt x="501" y="1"/>
                  </a:moveTo>
                  <a:cubicBezTo>
                    <a:pt x="434" y="1"/>
                    <a:pt x="401" y="34"/>
                    <a:pt x="401" y="101"/>
                  </a:cubicBezTo>
                  <a:lnTo>
                    <a:pt x="401" y="902"/>
                  </a:lnTo>
                  <a:lnTo>
                    <a:pt x="134" y="902"/>
                  </a:lnTo>
                  <a:cubicBezTo>
                    <a:pt x="1" y="902"/>
                    <a:pt x="1" y="935"/>
                    <a:pt x="1" y="1002"/>
                  </a:cubicBezTo>
                  <a:cubicBezTo>
                    <a:pt x="1" y="1035"/>
                    <a:pt x="1" y="1102"/>
                    <a:pt x="134" y="1102"/>
                  </a:cubicBezTo>
                  <a:lnTo>
                    <a:pt x="401" y="1102"/>
                  </a:lnTo>
                  <a:lnTo>
                    <a:pt x="401" y="2670"/>
                  </a:lnTo>
                  <a:cubicBezTo>
                    <a:pt x="368" y="2870"/>
                    <a:pt x="534" y="3036"/>
                    <a:pt x="768" y="3036"/>
                  </a:cubicBezTo>
                  <a:cubicBezTo>
                    <a:pt x="901" y="3036"/>
                    <a:pt x="901" y="2803"/>
                    <a:pt x="768" y="2803"/>
                  </a:cubicBezTo>
                  <a:cubicBezTo>
                    <a:pt x="668" y="2803"/>
                    <a:pt x="601" y="2736"/>
                    <a:pt x="601" y="2670"/>
                  </a:cubicBezTo>
                  <a:lnTo>
                    <a:pt x="601" y="1102"/>
                  </a:lnTo>
                  <a:lnTo>
                    <a:pt x="868" y="1102"/>
                  </a:lnTo>
                  <a:cubicBezTo>
                    <a:pt x="901" y="1102"/>
                    <a:pt x="968" y="1068"/>
                    <a:pt x="968" y="1002"/>
                  </a:cubicBezTo>
                  <a:cubicBezTo>
                    <a:pt x="968" y="935"/>
                    <a:pt x="935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601" y="34"/>
                    <a:pt x="534" y="1"/>
                    <a:pt x="5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9"/>
            <p:cNvSpPr/>
            <p:nvPr/>
          </p:nvSpPr>
          <p:spPr>
            <a:xfrm>
              <a:off x="3571900" y="2086100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867" y="1"/>
                  </a:moveTo>
                  <a:cubicBezTo>
                    <a:pt x="600" y="1"/>
                    <a:pt x="367" y="101"/>
                    <a:pt x="200" y="301"/>
                  </a:cubicBezTo>
                  <a:lnTo>
                    <a:pt x="200" y="134"/>
                  </a:lnTo>
                  <a:cubicBezTo>
                    <a:pt x="200" y="101"/>
                    <a:pt x="167" y="34"/>
                    <a:pt x="100" y="34"/>
                  </a:cubicBezTo>
                  <a:cubicBezTo>
                    <a:pt x="67" y="34"/>
                    <a:pt x="0" y="101"/>
                    <a:pt x="0" y="134"/>
                  </a:cubicBezTo>
                  <a:lnTo>
                    <a:pt x="0" y="2102"/>
                  </a:lnTo>
                  <a:cubicBezTo>
                    <a:pt x="33" y="2135"/>
                    <a:pt x="67" y="2169"/>
                    <a:pt x="100" y="2169"/>
                  </a:cubicBezTo>
                  <a:lnTo>
                    <a:pt x="167" y="2169"/>
                  </a:lnTo>
                  <a:cubicBezTo>
                    <a:pt x="200" y="2169"/>
                    <a:pt x="200" y="2135"/>
                    <a:pt x="200" y="2102"/>
                  </a:cubicBezTo>
                  <a:lnTo>
                    <a:pt x="200" y="935"/>
                  </a:lnTo>
                  <a:cubicBezTo>
                    <a:pt x="200" y="484"/>
                    <a:pt x="534" y="259"/>
                    <a:pt x="867" y="259"/>
                  </a:cubicBezTo>
                  <a:cubicBezTo>
                    <a:pt x="1201" y="259"/>
                    <a:pt x="1534" y="484"/>
                    <a:pt x="1534" y="935"/>
                  </a:cubicBezTo>
                  <a:lnTo>
                    <a:pt x="1534" y="2102"/>
                  </a:lnTo>
                  <a:lnTo>
                    <a:pt x="1635" y="2102"/>
                  </a:lnTo>
                  <a:cubicBezTo>
                    <a:pt x="1668" y="2102"/>
                    <a:pt x="1668" y="2069"/>
                    <a:pt x="1701" y="2069"/>
                  </a:cubicBezTo>
                  <a:lnTo>
                    <a:pt x="1701" y="868"/>
                  </a:lnTo>
                  <a:cubicBezTo>
                    <a:pt x="1701" y="501"/>
                    <a:pt x="2001" y="201"/>
                    <a:pt x="2335" y="201"/>
                  </a:cubicBezTo>
                  <a:cubicBezTo>
                    <a:pt x="2702" y="201"/>
                    <a:pt x="3002" y="501"/>
                    <a:pt x="3002" y="868"/>
                  </a:cubicBezTo>
                  <a:lnTo>
                    <a:pt x="3069" y="2035"/>
                  </a:lnTo>
                  <a:cubicBezTo>
                    <a:pt x="3069" y="2069"/>
                    <a:pt x="3102" y="2135"/>
                    <a:pt x="3169" y="2135"/>
                  </a:cubicBezTo>
                  <a:cubicBezTo>
                    <a:pt x="3202" y="2135"/>
                    <a:pt x="3269" y="2069"/>
                    <a:pt x="3269" y="2035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7"/>
                    <a:pt x="1635" y="434"/>
                  </a:cubicBezTo>
                  <a:cubicBezTo>
                    <a:pt x="1468" y="167"/>
                    <a:pt x="1201" y="1"/>
                    <a:pt x="8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9"/>
            <p:cNvSpPr/>
            <p:nvPr/>
          </p:nvSpPr>
          <p:spPr>
            <a:xfrm>
              <a:off x="3670275" y="2085550"/>
              <a:ext cx="53425" cy="53150"/>
            </a:xfrm>
            <a:custGeom>
              <a:avLst/>
              <a:gdLst/>
              <a:ahLst/>
              <a:cxnLst/>
              <a:rect l="l" t="t" r="r" b="b"/>
              <a:pathLst>
                <a:path w="2137" h="2126" extrusionOk="0">
                  <a:moveTo>
                    <a:pt x="1069" y="223"/>
                  </a:moveTo>
                  <a:cubicBezTo>
                    <a:pt x="1469" y="223"/>
                    <a:pt x="1802" y="523"/>
                    <a:pt x="1869" y="923"/>
                  </a:cubicBezTo>
                  <a:lnTo>
                    <a:pt x="235" y="923"/>
                  </a:lnTo>
                  <a:cubicBezTo>
                    <a:pt x="301" y="523"/>
                    <a:pt x="668" y="223"/>
                    <a:pt x="1069" y="223"/>
                  </a:cubicBezTo>
                  <a:close/>
                  <a:moveTo>
                    <a:pt x="1083" y="1"/>
                  </a:moveTo>
                  <a:cubicBezTo>
                    <a:pt x="541" y="1"/>
                    <a:pt x="0" y="368"/>
                    <a:pt x="35" y="1090"/>
                  </a:cubicBezTo>
                  <a:cubicBezTo>
                    <a:pt x="35" y="1639"/>
                    <a:pt x="472" y="2126"/>
                    <a:pt x="1045" y="2126"/>
                  </a:cubicBezTo>
                  <a:cubicBezTo>
                    <a:pt x="1064" y="2126"/>
                    <a:pt x="1083" y="2125"/>
                    <a:pt x="1102" y="2124"/>
                  </a:cubicBezTo>
                  <a:cubicBezTo>
                    <a:pt x="1436" y="2124"/>
                    <a:pt x="1769" y="1957"/>
                    <a:pt x="1969" y="1657"/>
                  </a:cubicBezTo>
                  <a:cubicBezTo>
                    <a:pt x="2003" y="1624"/>
                    <a:pt x="1969" y="1557"/>
                    <a:pt x="1936" y="1524"/>
                  </a:cubicBezTo>
                  <a:cubicBezTo>
                    <a:pt x="1908" y="1510"/>
                    <a:pt x="1881" y="1502"/>
                    <a:pt x="1855" y="1502"/>
                  </a:cubicBezTo>
                  <a:cubicBezTo>
                    <a:pt x="1820" y="1502"/>
                    <a:pt x="1789" y="1518"/>
                    <a:pt x="1769" y="1557"/>
                  </a:cubicBezTo>
                  <a:cubicBezTo>
                    <a:pt x="1636" y="1791"/>
                    <a:pt x="1369" y="1924"/>
                    <a:pt x="1102" y="1924"/>
                  </a:cubicBezTo>
                  <a:cubicBezTo>
                    <a:pt x="635" y="1924"/>
                    <a:pt x="268" y="1557"/>
                    <a:pt x="268" y="1090"/>
                  </a:cubicBezTo>
                  <a:lnTo>
                    <a:pt x="2003" y="1090"/>
                  </a:lnTo>
                  <a:cubicBezTo>
                    <a:pt x="2069" y="1090"/>
                    <a:pt x="2103" y="1057"/>
                    <a:pt x="2136" y="990"/>
                  </a:cubicBezTo>
                  <a:cubicBezTo>
                    <a:pt x="2104" y="327"/>
                    <a:pt x="1593" y="1"/>
                    <a:pt x="10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9"/>
            <p:cNvSpPr/>
            <p:nvPr/>
          </p:nvSpPr>
          <p:spPr>
            <a:xfrm>
              <a:off x="3731175" y="2063575"/>
              <a:ext cx="23375" cy="75925"/>
            </a:xfrm>
            <a:custGeom>
              <a:avLst/>
              <a:gdLst/>
              <a:ahLst/>
              <a:cxnLst/>
              <a:rect l="l" t="t" r="r" b="b"/>
              <a:pathLst>
                <a:path w="935" h="3037" extrusionOk="0">
                  <a:moveTo>
                    <a:pt x="467" y="1"/>
                  </a:moveTo>
                  <a:cubicBezTo>
                    <a:pt x="401" y="1"/>
                    <a:pt x="367" y="34"/>
                    <a:pt x="367" y="101"/>
                  </a:cubicBezTo>
                  <a:lnTo>
                    <a:pt x="367" y="902"/>
                  </a:lnTo>
                  <a:lnTo>
                    <a:pt x="100" y="902"/>
                  </a:lnTo>
                  <a:cubicBezTo>
                    <a:pt x="0" y="902"/>
                    <a:pt x="0" y="935"/>
                    <a:pt x="0" y="1002"/>
                  </a:cubicBezTo>
                  <a:cubicBezTo>
                    <a:pt x="0" y="1035"/>
                    <a:pt x="0" y="1102"/>
                    <a:pt x="100" y="1102"/>
                  </a:cubicBezTo>
                  <a:lnTo>
                    <a:pt x="334" y="1102"/>
                  </a:lnTo>
                  <a:lnTo>
                    <a:pt x="334" y="2670"/>
                  </a:lnTo>
                  <a:cubicBezTo>
                    <a:pt x="334" y="2870"/>
                    <a:pt x="501" y="3036"/>
                    <a:pt x="701" y="3036"/>
                  </a:cubicBezTo>
                  <a:cubicBezTo>
                    <a:pt x="834" y="3036"/>
                    <a:pt x="834" y="2803"/>
                    <a:pt x="701" y="2803"/>
                  </a:cubicBezTo>
                  <a:cubicBezTo>
                    <a:pt x="634" y="2803"/>
                    <a:pt x="567" y="2736"/>
                    <a:pt x="567" y="2670"/>
                  </a:cubicBezTo>
                  <a:lnTo>
                    <a:pt x="567" y="1102"/>
                  </a:lnTo>
                  <a:lnTo>
                    <a:pt x="834" y="1102"/>
                  </a:lnTo>
                  <a:cubicBezTo>
                    <a:pt x="901" y="1102"/>
                    <a:pt x="934" y="1068"/>
                    <a:pt x="934" y="1002"/>
                  </a:cubicBezTo>
                  <a:cubicBezTo>
                    <a:pt x="934" y="935"/>
                    <a:pt x="901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567" y="34"/>
                    <a:pt x="534" y="1"/>
                    <a:pt x="4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9"/>
            <p:cNvSpPr/>
            <p:nvPr/>
          </p:nvSpPr>
          <p:spPr>
            <a:xfrm>
              <a:off x="3778700" y="2061925"/>
              <a:ext cx="44225" cy="76750"/>
            </a:xfrm>
            <a:custGeom>
              <a:avLst/>
              <a:gdLst/>
              <a:ahLst/>
              <a:cxnLst/>
              <a:rect l="l" t="t" r="r" b="b"/>
              <a:pathLst>
                <a:path w="1769" h="3070" extrusionOk="0">
                  <a:moveTo>
                    <a:pt x="101" y="0"/>
                  </a:moveTo>
                  <a:cubicBezTo>
                    <a:pt x="34" y="0"/>
                    <a:pt x="1" y="67"/>
                    <a:pt x="1" y="100"/>
                  </a:cubicBezTo>
                  <a:lnTo>
                    <a:pt x="1" y="2936"/>
                  </a:lnTo>
                  <a:cubicBezTo>
                    <a:pt x="1" y="2969"/>
                    <a:pt x="1" y="2969"/>
                    <a:pt x="1" y="2969"/>
                  </a:cubicBezTo>
                  <a:lnTo>
                    <a:pt x="1" y="3036"/>
                  </a:lnTo>
                  <a:cubicBezTo>
                    <a:pt x="34" y="3036"/>
                    <a:pt x="67" y="3036"/>
                    <a:pt x="101" y="3069"/>
                  </a:cubicBezTo>
                  <a:cubicBezTo>
                    <a:pt x="134" y="3036"/>
                    <a:pt x="167" y="3036"/>
                    <a:pt x="167" y="3002"/>
                  </a:cubicBezTo>
                  <a:lnTo>
                    <a:pt x="167" y="1802"/>
                  </a:lnTo>
                  <a:cubicBezTo>
                    <a:pt x="201" y="1385"/>
                    <a:pt x="526" y="1176"/>
                    <a:pt x="851" y="1176"/>
                  </a:cubicBezTo>
                  <a:cubicBezTo>
                    <a:pt x="1176" y="1176"/>
                    <a:pt x="1502" y="1385"/>
                    <a:pt x="1535" y="1802"/>
                  </a:cubicBezTo>
                  <a:lnTo>
                    <a:pt x="1568" y="2969"/>
                  </a:lnTo>
                  <a:cubicBezTo>
                    <a:pt x="1568" y="3036"/>
                    <a:pt x="1602" y="3069"/>
                    <a:pt x="1668" y="3069"/>
                  </a:cubicBezTo>
                  <a:cubicBezTo>
                    <a:pt x="1735" y="3069"/>
                    <a:pt x="1769" y="3036"/>
                    <a:pt x="1769" y="2969"/>
                  </a:cubicBezTo>
                  <a:lnTo>
                    <a:pt x="1769" y="1802"/>
                  </a:lnTo>
                  <a:cubicBezTo>
                    <a:pt x="1769" y="1338"/>
                    <a:pt x="1425" y="960"/>
                    <a:pt x="1003" y="960"/>
                  </a:cubicBezTo>
                  <a:cubicBezTo>
                    <a:pt x="970" y="960"/>
                    <a:pt x="936" y="963"/>
                    <a:pt x="901" y="968"/>
                  </a:cubicBezTo>
                  <a:cubicBezTo>
                    <a:pt x="634" y="968"/>
                    <a:pt x="368" y="1068"/>
                    <a:pt x="201" y="1268"/>
                  </a:cubicBezTo>
                  <a:lnTo>
                    <a:pt x="201" y="100"/>
                  </a:lnTo>
                  <a:cubicBezTo>
                    <a:pt x="201" y="67"/>
                    <a:pt x="167" y="0"/>
                    <a:pt x="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9"/>
            <p:cNvSpPr/>
            <p:nvPr/>
          </p:nvSpPr>
          <p:spPr>
            <a:xfrm>
              <a:off x="3841250" y="2086025"/>
              <a:ext cx="62950" cy="53525"/>
            </a:xfrm>
            <a:custGeom>
              <a:avLst/>
              <a:gdLst/>
              <a:ahLst/>
              <a:cxnLst/>
              <a:rect l="l" t="t" r="r" b="b"/>
              <a:pathLst>
                <a:path w="2518" h="2141" extrusionOk="0">
                  <a:moveTo>
                    <a:pt x="1109" y="196"/>
                  </a:moveTo>
                  <a:cubicBezTo>
                    <a:pt x="1331" y="196"/>
                    <a:pt x="1557" y="282"/>
                    <a:pt x="1735" y="471"/>
                  </a:cubicBezTo>
                  <a:cubicBezTo>
                    <a:pt x="2250" y="1018"/>
                    <a:pt x="1864" y="1908"/>
                    <a:pt x="1115" y="1908"/>
                  </a:cubicBezTo>
                  <a:cubicBezTo>
                    <a:pt x="1089" y="1908"/>
                    <a:pt x="1062" y="1907"/>
                    <a:pt x="1034" y="1905"/>
                  </a:cubicBezTo>
                  <a:cubicBezTo>
                    <a:pt x="567" y="1905"/>
                    <a:pt x="234" y="1505"/>
                    <a:pt x="234" y="1071"/>
                  </a:cubicBezTo>
                  <a:cubicBezTo>
                    <a:pt x="234" y="537"/>
                    <a:pt x="664" y="196"/>
                    <a:pt x="1109" y="196"/>
                  </a:cubicBezTo>
                  <a:close/>
                  <a:moveTo>
                    <a:pt x="1113" y="1"/>
                  </a:moveTo>
                  <a:cubicBezTo>
                    <a:pt x="1087" y="1"/>
                    <a:pt x="1061" y="2"/>
                    <a:pt x="1034" y="4"/>
                  </a:cubicBezTo>
                  <a:cubicBezTo>
                    <a:pt x="467" y="4"/>
                    <a:pt x="0" y="471"/>
                    <a:pt x="34" y="1071"/>
                  </a:cubicBezTo>
                  <a:cubicBezTo>
                    <a:pt x="34" y="1718"/>
                    <a:pt x="556" y="2141"/>
                    <a:pt x="1101" y="2141"/>
                  </a:cubicBezTo>
                  <a:cubicBezTo>
                    <a:pt x="1371" y="2141"/>
                    <a:pt x="1647" y="2037"/>
                    <a:pt x="1868" y="1805"/>
                  </a:cubicBezTo>
                  <a:cubicBezTo>
                    <a:pt x="2517" y="1124"/>
                    <a:pt x="2030" y="1"/>
                    <a:pt x="11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9"/>
            <p:cNvSpPr/>
            <p:nvPr/>
          </p:nvSpPr>
          <p:spPr>
            <a:xfrm>
              <a:off x="3898800" y="2063375"/>
              <a:ext cx="61725" cy="76125"/>
            </a:xfrm>
            <a:custGeom>
              <a:avLst/>
              <a:gdLst/>
              <a:ahLst/>
              <a:cxnLst/>
              <a:rect l="l" t="t" r="r" b="b"/>
              <a:pathLst>
                <a:path w="2469" h="3045" extrusionOk="0">
                  <a:moveTo>
                    <a:pt x="1438" y="1147"/>
                  </a:moveTo>
                  <a:cubicBezTo>
                    <a:pt x="1837" y="1147"/>
                    <a:pt x="2236" y="1406"/>
                    <a:pt x="2268" y="1944"/>
                  </a:cubicBezTo>
                  <a:lnTo>
                    <a:pt x="2268" y="2010"/>
                  </a:lnTo>
                  <a:cubicBezTo>
                    <a:pt x="2236" y="2548"/>
                    <a:pt x="1837" y="2807"/>
                    <a:pt x="1438" y="2807"/>
                  </a:cubicBezTo>
                  <a:cubicBezTo>
                    <a:pt x="1019" y="2807"/>
                    <a:pt x="600" y="2523"/>
                    <a:pt x="600" y="1977"/>
                  </a:cubicBezTo>
                  <a:cubicBezTo>
                    <a:pt x="600" y="1431"/>
                    <a:pt x="1019" y="1147"/>
                    <a:pt x="1438" y="1147"/>
                  </a:cubicBezTo>
                  <a:close/>
                  <a:moveTo>
                    <a:pt x="2356" y="1"/>
                  </a:moveTo>
                  <a:cubicBezTo>
                    <a:pt x="2310" y="1"/>
                    <a:pt x="2268" y="26"/>
                    <a:pt x="2268" y="76"/>
                  </a:cubicBezTo>
                  <a:lnTo>
                    <a:pt x="2268" y="1310"/>
                  </a:lnTo>
                  <a:cubicBezTo>
                    <a:pt x="2068" y="1043"/>
                    <a:pt x="1735" y="910"/>
                    <a:pt x="1434" y="910"/>
                  </a:cubicBezTo>
                  <a:cubicBezTo>
                    <a:pt x="0" y="910"/>
                    <a:pt x="0" y="3044"/>
                    <a:pt x="1434" y="3044"/>
                  </a:cubicBezTo>
                  <a:cubicBezTo>
                    <a:pt x="1735" y="3044"/>
                    <a:pt x="2068" y="2878"/>
                    <a:pt x="2268" y="2611"/>
                  </a:cubicBezTo>
                  <a:lnTo>
                    <a:pt x="2268" y="2944"/>
                  </a:lnTo>
                  <a:cubicBezTo>
                    <a:pt x="2268" y="2994"/>
                    <a:pt x="2310" y="3019"/>
                    <a:pt x="2356" y="3019"/>
                  </a:cubicBezTo>
                  <a:cubicBezTo>
                    <a:pt x="2402" y="3019"/>
                    <a:pt x="2452" y="2994"/>
                    <a:pt x="2468" y="2944"/>
                  </a:cubicBezTo>
                  <a:lnTo>
                    <a:pt x="2468" y="76"/>
                  </a:lnTo>
                  <a:cubicBezTo>
                    <a:pt x="2452" y="26"/>
                    <a:pt x="2402" y="1"/>
                    <a:pt x="235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9"/>
            <p:cNvSpPr/>
            <p:nvPr/>
          </p:nvSpPr>
          <p:spPr>
            <a:xfrm>
              <a:off x="3054850" y="1550725"/>
              <a:ext cx="56725" cy="76750"/>
            </a:xfrm>
            <a:custGeom>
              <a:avLst/>
              <a:gdLst/>
              <a:ahLst/>
              <a:cxnLst/>
              <a:rect l="l" t="t" r="r" b="b"/>
              <a:pathLst>
                <a:path w="2269" h="3070" extrusionOk="0">
                  <a:moveTo>
                    <a:pt x="134" y="0"/>
                  </a:moveTo>
                  <a:cubicBezTo>
                    <a:pt x="67" y="0"/>
                    <a:pt x="1" y="34"/>
                    <a:pt x="1" y="100"/>
                  </a:cubicBezTo>
                  <a:cubicBezTo>
                    <a:pt x="1" y="167"/>
                    <a:pt x="67" y="200"/>
                    <a:pt x="134" y="200"/>
                  </a:cubicBezTo>
                  <a:lnTo>
                    <a:pt x="1035" y="200"/>
                  </a:lnTo>
                  <a:lnTo>
                    <a:pt x="1035" y="2969"/>
                  </a:lnTo>
                  <a:cubicBezTo>
                    <a:pt x="1035" y="3002"/>
                    <a:pt x="1068" y="3069"/>
                    <a:pt x="1135" y="3069"/>
                  </a:cubicBezTo>
                  <a:cubicBezTo>
                    <a:pt x="1201" y="3069"/>
                    <a:pt x="1235" y="3002"/>
                    <a:pt x="1235" y="2969"/>
                  </a:cubicBezTo>
                  <a:lnTo>
                    <a:pt x="1235" y="200"/>
                  </a:lnTo>
                  <a:lnTo>
                    <a:pt x="2169" y="200"/>
                  </a:lnTo>
                  <a:cubicBezTo>
                    <a:pt x="2236" y="200"/>
                    <a:pt x="2269" y="167"/>
                    <a:pt x="2269" y="100"/>
                  </a:cubicBezTo>
                  <a:cubicBezTo>
                    <a:pt x="2269" y="34"/>
                    <a:pt x="2236" y="0"/>
                    <a:pt x="21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59"/>
            <p:cNvSpPr/>
            <p:nvPr/>
          </p:nvSpPr>
          <p:spPr>
            <a:xfrm>
              <a:off x="3113225" y="1573225"/>
              <a:ext cx="62325" cy="53475"/>
            </a:xfrm>
            <a:custGeom>
              <a:avLst/>
              <a:gdLst/>
              <a:ahLst/>
              <a:cxnLst/>
              <a:rect l="l" t="t" r="r" b="b"/>
              <a:pathLst>
                <a:path w="2493" h="2139" extrusionOk="0">
                  <a:moveTo>
                    <a:pt x="1090" y="201"/>
                  </a:moveTo>
                  <a:cubicBezTo>
                    <a:pt x="1308" y="201"/>
                    <a:pt x="1528" y="283"/>
                    <a:pt x="1702" y="468"/>
                  </a:cubicBezTo>
                  <a:cubicBezTo>
                    <a:pt x="2217" y="1048"/>
                    <a:pt x="1830" y="1939"/>
                    <a:pt x="1082" y="1939"/>
                  </a:cubicBezTo>
                  <a:cubicBezTo>
                    <a:pt x="1056" y="1939"/>
                    <a:pt x="1029" y="1938"/>
                    <a:pt x="1001" y="1936"/>
                  </a:cubicBezTo>
                  <a:cubicBezTo>
                    <a:pt x="568" y="1902"/>
                    <a:pt x="201" y="1535"/>
                    <a:pt x="201" y="1068"/>
                  </a:cubicBezTo>
                  <a:cubicBezTo>
                    <a:pt x="201" y="551"/>
                    <a:pt x="640" y="201"/>
                    <a:pt x="1090" y="201"/>
                  </a:cubicBezTo>
                  <a:close/>
                  <a:moveTo>
                    <a:pt x="1043" y="0"/>
                  </a:moveTo>
                  <a:cubicBezTo>
                    <a:pt x="1029" y="0"/>
                    <a:pt x="1015" y="0"/>
                    <a:pt x="1001" y="1"/>
                  </a:cubicBezTo>
                  <a:cubicBezTo>
                    <a:pt x="434" y="34"/>
                    <a:pt x="1" y="501"/>
                    <a:pt x="1" y="1068"/>
                  </a:cubicBezTo>
                  <a:cubicBezTo>
                    <a:pt x="1" y="1715"/>
                    <a:pt x="523" y="2138"/>
                    <a:pt x="1068" y="2138"/>
                  </a:cubicBezTo>
                  <a:cubicBezTo>
                    <a:pt x="1338" y="2138"/>
                    <a:pt x="1614" y="2034"/>
                    <a:pt x="1835" y="1802"/>
                  </a:cubicBezTo>
                  <a:cubicBezTo>
                    <a:pt x="2493" y="1112"/>
                    <a:pt x="1984" y="0"/>
                    <a:pt x="10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59"/>
            <p:cNvSpPr/>
            <p:nvPr/>
          </p:nvSpPr>
          <p:spPr>
            <a:xfrm>
              <a:off x="3175775" y="1550725"/>
              <a:ext cx="24200" cy="75900"/>
            </a:xfrm>
            <a:custGeom>
              <a:avLst/>
              <a:gdLst/>
              <a:ahLst/>
              <a:cxnLst/>
              <a:rect l="l" t="t" r="r" b="b"/>
              <a:pathLst>
                <a:path w="968" h="3036" extrusionOk="0">
                  <a:moveTo>
                    <a:pt x="501" y="0"/>
                  </a:moveTo>
                  <a:cubicBezTo>
                    <a:pt x="434" y="0"/>
                    <a:pt x="401" y="67"/>
                    <a:pt x="401" y="100"/>
                  </a:cubicBezTo>
                  <a:lnTo>
                    <a:pt x="401" y="901"/>
                  </a:lnTo>
                  <a:lnTo>
                    <a:pt x="134" y="901"/>
                  </a:lnTo>
                  <a:cubicBezTo>
                    <a:pt x="0" y="901"/>
                    <a:pt x="0" y="968"/>
                    <a:pt x="0" y="1001"/>
                  </a:cubicBezTo>
                  <a:cubicBezTo>
                    <a:pt x="0" y="1068"/>
                    <a:pt x="0" y="1134"/>
                    <a:pt x="134" y="1134"/>
                  </a:cubicBezTo>
                  <a:lnTo>
                    <a:pt x="401" y="1134"/>
                  </a:lnTo>
                  <a:lnTo>
                    <a:pt x="401" y="2669"/>
                  </a:lnTo>
                  <a:cubicBezTo>
                    <a:pt x="367" y="2869"/>
                    <a:pt x="567" y="3036"/>
                    <a:pt x="768" y="3036"/>
                  </a:cubicBezTo>
                  <a:cubicBezTo>
                    <a:pt x="801" y="3036"/>
                    <a:pt x="868" y="3002"/>
                    <a:pt x="868" y="2936"/>
                  </a:cubicBezTo>
                  <a:cubicBezTo>
                    <a:pt x="868" y="2869"/>
                    <a:pt x="801" y="2836"/>
                    <a:pt x="768" y="2836"/>
                  </a:cubicBezTo>
                  <a:cubicBezTo>
                    <a:pt x="668" y="2836"/>
                    <a:pt x="601" y="2769"/>
                    <a:pt x="601" y="2669"/>
                  </a:cubicBezTo>
                  <a:lnTo>
                    <a:pt x="601" y="1134"/>
                  </a:lnTo>
                  <a:lnTo>
                    <a:pt x="868" y="1134"/>
                  </a:lnTo>
                  <a:cubicBezTo>
                    <a:pt x="934" y="1101"/>
                    <a:pt x="968" y="1068"/>
                    <a:pt x="968" y="1001"/>
                  </a:cubicBezTo>
                  <a:cubicBezTo>
                    <a:pt x="968" y="968"/>
                    <a:pt x="934" y="901"/>
                    <a:pt x="868" y="901"/>
                  </a:cubicBezTo>
                  <a:lnTo>
                    <a:pt x="601" y="901"/>
                  </a:lnTo>
                  <a:lnTo>
                    <a:pt x="601" y="100"/>
                  </a:lnTo>
                  <a:cubicBezTo>
                    <a:pt x="601" y="67"/>
                    <a:pt x="534" y="0"/>
                    <a:pt x="5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59"/>
            <p:cNvSpPr/>
            <p:nvPr/>
          </p:nvSpPr>
          <p:spPr>
            <a:xfrm>
              <a:off x="3208300" y="1574075"/>
              <a:ext cx="58400" cy="53400"/>
            </a:xfrm>
            <a:custGeom>
              <a:avLst/>
              <a:gdLst/>
              <a:ahLst/>
              <a:cxnLst/>
              <a:rect l="l" t="t" r="r" b="b"/>
              <a:pathLst>
                <a:path w="2336" h="2136" extrusionOk="0">
                  <a:moveTo>
                    <a:pt x="1339" y="295"/>
                  </a:moveTo>
                  <a:cubicBezTo>
                    <a:pt x="1727" y="295"/>
                    <a:pt x="2092" y="581"/>
                    <a:pt x="2135" y="1034"/>
                  </a:cubicBezTo>
                  <a:cubicBezTo>
                    <a:pt x="2135" y="1501"/>
                    <a:pt x="1768" y="1868"/>
                    <a:pt x="1335" y="1902"/>
                  </a:cubicBezTo>
                  <a:cubicBezTo>
                    <a:pt x="634" y="1902"/>
                    <a:pt x="267" y="1068"/>
                    <a:pt x="734" y="567"/>
                  </a:cubicBezTo>
                  <a:cubicBezTo>
                    <a:pt x="910" y="379"/>
                    <a:pt x="1128" y="295"/>
                    <a:pt x="1339" y="295"/>
                  </a:cubicBezTo>
                  <a:close/>
                  <a:moveTo>
                    <a:pt x="1335" y="0"/>
                  </a:moveTo>
                  <a:cubicBezTo>
                    <a:pt x="0" y="67"/>
                    <a:pt x="0" y="2035"/>
                    <a:pt x="1335" y="2135"/>
                  </a:cubicBezTo>
                  <a:cubicBezTo>
                    <a:pt x="1635" y="2102"/>
                    <a:pt x="1935" y="1968"/>
                    <a:pt x="2135" y="1701"/>
                  </a:cubicBezTo>
                  <a:lnTo>
                    <a:pt x="2135" y="2035"/>
                  </a:lnTo>
                  <a:cubicBezTo>
                    <a:pt x="2135" y="2102"/>
                    <a:pt x="2185" y="2135"/>
                    <a:pt x="2235" y="2135"/>
                  </a:cubicBezTo>
                  <a:cubicBezTo>
                    <a:pt x="2285" y="2135"/>
                    <a:pt x="2335" y="2102"/>
                    <a:pt x="2335" y="2035"/>
                  </a:cubicBezTo>
                  <a:lnTo>
                    <a:pt x="2335" y="100"/>
                  </a:lnTo>
                  <a:cubicBezTo>
                    <a:pt x="2335" y="34"/>
                    <a:pt x="2285" y="0"/>
                    <a:pt x="2235" y="0"/>
                  </a:cubicBezTo>
                  <a:cubicBezTo>
                    <a:pt x="2185" y="0"/>
                    <a:pt x="2135" y="34"/>
                    <a:pt x="2135" y="100"/>
                  </a:cubicBezTo>
                  <a:lnTo>
                    <a:pt x="2135" y="401"/>
                  </a:lnTo>
                  <a:cubicBezTo>
                    <a:pt x="1935" y="134"/>
                    <a:pt x="1635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59"/>
            <p:cNvSpPr/>
            <p:nvPr/>
          </p:nvSpPr>
          <p:spPr>
            <a:xfrm>
              <a:off x="3291700" y="1550725"/>
              <a:ext cx="5025" cy="76750"/>
            </a:xfrm>
            <a:custGeom>
              <a:avLst/>
              <a:gdLst/>
              <a:ahLst/>
              <a:cxnLst/>
              <a:rect l="l" t="t" r="r" b="b"/>
              <a:pathLst>
                <a:path w="201" h="3070" extrusionOk="0">
                  <a:moveTo>
                    <a:pt x="100" y="0"/>
                  </a:moveTo>
                  <a:cubicBezTo>
                    <a:pt x="33" y="0"/>
                    <a:pt x="0" y="34"/>
                    <a:pt x="0" y="100"/>
                  </a:cubicBezTo>
                  <a:lnTo>
                    <a:pt x="0" y="2969"/>
                  </a:lnTo>
                  <a:cubicBezTo>
                    <a:pt x="0" y="3002"/>
                    <a:pt x="33" y="3069"/>
                    <a:pt x="100" y="3069"/>
                  </a:cubicBezTo>
                  <a:cubicBezTo>
                    <a:pt x="167" y="3069"/>
                    <a:pt x="200" y="3002"/>
                    <a:pt x="200" y="2969"/>
                  </a:cubicBezTo>
                  <a:lnTo>
                    <a:pt x="200" y="100"/>
                  </a:lnTo>
                  <a:cubicBezTo>
                    <a:pt x="200" y="34"/>
                    <a:pt x="167" y="0"/>
                    <a:pt x="1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59"/>
            <p:cNvSpPr/>
            <p:nvPr/>
          </p:nvSpPr>
          <p:spPr>
            <a:xfrm>
              <a:off x="3350900" y="1573225"/>
              <a:ext cx="60900" cy="75925"/>
            </a:xfrm>
            <a:custGeom>
              <a:avLst/>
              <a:gdLst/>
              <a:ahLst/>
              <a:cxnLst/>
              <a:rect l="l" t="t" r="r" b="b"/>
              <a:pathLst>
                <a:path w="2436" h="3037" extrusionOk="0">
                  <a:moveTo>
                    <a:pt x="1006" y="326"/>
                  </a:moveTo>
                  <a:cubicBezTo>
                    <a:pt x="1477" y="326"/>
                    <a:pt x="1954" y="576"/>
                    <a:pt x="1835" y="1068"/>
                  </a:cubicBezTo>
                  <a:cubicBezTo>
                    <a:pt x="1952" y="1552"/>
                    <a:pt x="1485" y="1794"/>
                    <a:pt x="1018" y="1794"/>
                  </a:cubicBezTo>
                  <a:cubicBezTo>
                    <a:pt x="551" y="1794"/>
                    <a:pt x="84" y="1552"/>
                    <a:pt x="201" y="1068"/>
                  </a:cubicBezTo>
                  <a:lnTo>
                    <a:pt x="201" y="1035"/>
                  </a:lnTo>
                  <a:cubicBezTo>
                    <a:pt x="102" y="560"/>
                    <a:pt x="552" y="326"/>
                    <a:pt x="1006" y="326"/>
                  </a:cubicBezTo>
                  <a:close/>
                  <a:moveTo>
                    <a:pt x="100" y="1"/>
                  </a:moveTo>
                  <a:cubicBezTo>
                    <a:pt x="34" y="1"/>
                    <a:pt x="0" y="68"/>
                    <a:pt x="0" y="101"/>
                  </a:cubicBezTo>
                  <a:lnTo>
                    <a:pt x="0" y="1102"/>
                  </a:lnTo>
                  <a:lnTo>
                    <a:pt x="0" y="2936"/>
                  </a:lnTo>
                  <a:cubicBezTo>
                    <a:pt x="0" y="2970"/>
                    <a:pt x="34" y="3036"/>
                    <a:pt x="100" y="3036"/>
                  </a:cubicBezTo>
                  <a:cubicBezTo>
                    <a:pt x="167" y="3036"/>
                    <a:pt x="201" y="2970"/>
                    <a:pt x="201" y="2936"/>
                  </a:cubicBezTo>
                  <a:lnTo>
                    <a:pt x="201" y="1702"/>
                  </a:lnTo>
                  <a:cubicBezTo>
                    <a:pt x="401" y="1969"/>
                    <a:pt x="701" y="2136"/>
                    <a:pt x="1001" y="2136"/>
                  </a:cubicBezTo>
                  <a:cubicBezTo>
                    <a:pt x="2435" y="2136"/>
                    <a:pt x="2435" y="1"/>
                    <a:pt x="1001" y="1"/>
                  </a:cubicBezTo>
                  <a:cubicBezTo>
                    <a:pt x="701" y="1"/>
                    <a:pt x="401" y="168"/>
                    <a:pt x="201" y="435"/>
                  </a:cubicBezTo>
                  <a:lnTo>
                    <a:pt x="201" y="101"/>
                  </a:lnTo>
                  <a:cubicBezTo>
                    <a:pt x="201" y="68"/>
                    <a:pt x="167" y="1"/>
                    <a:pt x="1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59"/>
            <p:cNvSpPr/>
            <p:nvPr/>
          </p:nvSpPr>
          <p:spPr>
            <a:xfrm>
              <a:off x="3422625" y="1573225"/>
              <a:ext cx="30025" cy="54250"/>
            </a:xfrm>
            <a:custGeom>
              <a:avLst/>
              <a:gdLst/>
              <a:ahLst/>
              <a:cxnLst/>
              <a:rect l="l" t="t" r="r" b="b"/>
              <a:pathLst>
                <a:path w="1201" h="2170" extrusionOk="0">
                  <a:moveTo>
                    <a:pt x="1101" y="1"/>
                  </a:moveTo>
                  <a:cubicBezTo>
                    <a:pt x="734" y="34"/>
                    <a:pt x="400" y="234"/>
                    <a:pt x="234" y="535"/>
                  </a:cubicBezTo>
                  <a:cubicBezTo>
                    <a:pt x="234" y="535"/>
                    <a:pt x="200" y="568"/>
                    <a:pt x="200" y="601"/>
                  </a:cubicBezTo>
                  <a:lnTo>
                    <a:pt x="200" y="134"/>
                  </a:lnTo>
                  <a:cubicBezTo>
                    <a:pt x="200" y="51"/>
                    <a:pt x="150" y="9"/>
                    <a:pt x="100" y="9"/>
                  </a:cubicBezTo>
                  <a:cubicBezTo>
                    <a:pt x="50" y="9"/>
                    <a:pt x="0" y="51"/>
                    <a:pt x="0" y="134"/>
                  </a:cubicBezTo>
                  <a:lnTo>
                    <a:pt x="0" y="2069"/>
                  </a:lnTo>
                  <a:cubicBezTo>
                    <a:pt x="0" y="2136"/>
                    <a:pt x="50" y="2169"/>
                    <a:pt x="100" y="2169"/>
                  </a:cubicBezTo>
                  <a:cubicBezTo>
                    <a:pt x="150" y="2169"/>
                    <a:pt x="200" y="2136"/>
                    <a:pt x="200" y="2069"/>
                  </a:cubicBezTo>
                  <a:lnTo>
                    <a:pt x="200" y="1102"/>
                  </a:lnTo>
                  <a:cubicBezTo>
                    <a:pt x="200" y="1102"/>
                    <a:pt x="200" y="1068"/>
                    <a:pt x="200" y="1068"/>
                  </a:cubicBezTo>
                  <a:cubicBezTo>
                    <a:pt x="267" y="902"/>
                    <a:pt x="367" y="735"/>
                    <a:pt x="467" y="568"/>
                  </a:cubicBezTo>
                  <a:cubicBezTo>
                    <a:pt x="601" y="368"/>
                    <a:pt x="834" y="234"/>
                    <a:pt x="1101" y="234"/>
                  </a:cubicBezTo>
                  <a:cubicBezTo>
                    <a:pt x="1134" y="234"/>
                    <a:pt x="1201" y="168"/>
                    <a:pt x="1201" y="134"/>
                  </a:cubicBezTo>
                  <a:cubicBezTo>
                    <a:pt x="1201" y="68"/>
                    <a:pt x="1134" y="1"/>
                    <a:pt x="1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59"/>
            <p:cNvSpPr/>
            <p:nvPr/>
          </p:nvSpPr>
          <p:spPr>
            <a:xfrm>
              <a:off x="3470150" y="1555725"/>
              <a:ext cx="5850" cy="71750"/>
            </a:xfrm>
            <a:custGeom>
              <a:avLst/>
              <a:gdLst/>
              <a:ahLst/>
              <a:cxnLst/>
              <a:rect l="l" t="t" r="r" b="b"/>
              <a:pathLst>
                <a:path w="234" h="2870" extrusionOk="0">
                  <a:moveTo>
                    <a:pt x="101" y="0"/>
                  </a:moveTo>
                  <a:cubicBezTo>
                    <a:pt x="67" y="0"/>
                    <a:pt x="0" y="67"/>
                    <a:pt x="0" y="134"/>
                  </a:cubicBezTo>
                  <a:lnTo>
                    <a:pt x="0" y="234"/>
                  </a:lnTo>
                  <a:cubicBezTo>
                    <a:pt x="0" y="267"/>
                    <a:pt x="67" y="334"/>
                    <a:pt x="101" y="334"/>
                  </a:cubicBezTo>
                  <a:cubicBezTo>
                    <a:pt x="167" y="334"/>
                    <a:pt x="234" y="267"/>
                    <a:pt x="234" y="234"/>
                  </a:cubicBezTo>
                  <a:lnTo>
                    <a:pt x="234" y="134"/>
                  </a:lnTo>
                  <a:cubicBezTo>
                    <a:pt x="234" y="67"/>
                    <a:pt x="167" y="0"/>
                    <a:pt x="101" y="0"/>
                  </a:cubicBezTo>
                  <a:close/>
                  <a:moveTo>
                    <a:pt x="101" y="701"/>
                  </a:moveTo>
                  <a:cubicBezTo>
                    <a:pt x="67" y="701"/>
                    <a:pt x="0" y="768"/>
                    <a:pt x="0" y="801"/>
                  </a:cubicBezTo>
                  <a:lnTo>
                    <a:pt x="0" y="2769"/>
                  </a:lnTo>
                  <a:cubicBezTo>
                    <a:pt x="0" y="2802"/>
                    <a:pt x="67" y="2869"/>
                    <a:pt x="101" y="2869"/>
                  </a:cubicBezTo>
                  <a:cubicBezTo>
                    <a:pt x="167" y="2869"/>
                    <a:pt x="234" y="2802"/>
                    <a:pt x="234" y="2769"/>
                  </a:cubicBezTo>
                  <a:lnTo>
                    <a:pt x="234" y="801"/>
                  </a:lnTo>
                  <a:cubicBezTo>
                    <a:pt x="234" y="768"/>
                    <a:pt x="167" y="701"/>
                    <a:pt x="101" y="70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59"/>
            <p:cNvSpPr/>
            <p:nvPr/>
          </p:nvSpPr>
          <p:spPr>
            <a:xfrm>
              <a:off x="3496825" y="1573075"/>
              <a:ext cx="45900" cy="52775"/>
            </a:xfrm>
            <a:custGeom>
              <a:avLst/>
              <a:gdLst/>
              <a:ahLst/>
              <a:cxnLst/>
              <a:rect l="l" t="t" r="r" b="b"/>
              <a:pathLst>
                <a:path w="1836" h="2111" extrusionOk="0">
                  <a:moveTo>
                    <a:pt x="1114" y="0"/>
                  </a:moveTo>
                  <a:cubicBezTo>
                    <a:pt x="549" y="0"/>
                    <a:pt x="25" y="437"/>
                    <a:pt x="1" y="1074"/>
                  </a:cubicBezTo>
                  <a:cubicBezTo>
                    <a:pt x="33" y="1654"/>
                    <a:pt x="470" y="2110"/>
                    <a:pt x="1041" y="2110"/>
                  </a:cubicBezTo>
                  <a:cubicBezTo>
                    <a:pt x="1061" y="2110"/>
                    <a:pt x="1081" y="2110"/>
                    <a:pt x="1102" y="2108"/>
                  </a:cubicBezTo>
                  <a:cubicBezTo>
                    <a:pt x="1335" y="2108"/>
                    <a:pt x="1569" y="2042"/>
                    <a:pt x="1769" y="1908"/>
                  </a:cubicBezTo>
                  <a:cubicBezTo>
                    <a:pt x="1836" y="1875"/>
                    <a:pt x="1836" y="1775"/>
                    <a:pt x="1802" y="1741"/>
                  </a:cubicBezTo>
                  <a:cubicBezTo>
                    <a:pt x="1769" y="1725"/>
                    <a:pt x="1735" y="1716"/>
                    <a:pt x="1706" y="1716"/>
                  </a:cubicBezTo>
                  <a:cubicBezTo>
                    <a:pt x="1677" y="1716"/>
                    <a:pt x="1652" y="1725"/>
                    <a:pt x="1635" y="1741"/>
                  </a:cubicBezTo>
                  <a:cubicBezTo>
                    <a:pt x="1502" y="1875"/>
                    <a:pt x="1302" y="1942"/>
                    <a:pt x="1102" y="1942"/>
                  </a:cubicBezTo>
                  <a:cubicBezTo>
                    <a:pt x="501" y="1942"/>
                    <a:pt x="68" y="1341"/>
                    <a:pt x="268" y="774"/>
                  </a:cubicBezTo>
                  <a:cubicBezTo>
                    <a:pt x="396" y="410"/>
                    <a:pt x="731" y="197"/>
                    <a:pt x="1077" y="197"/>
                  </a:cubicBezTo>
                  <a:cubicBezTo>
                    <a:pt x="1271" y="197"/>
                    <a:pt x="1468" y="264"/>
                    <a:pt x="1635" y="407"/>
                  </a:cubicBezTo>
                  <a:cubicBezTo>
                    <a:pt x="1663" y="421"/>
                    <a:pt x="1685" y="429"/>
                    <a:pt x="1706" y="429"/>
                  </a:cubicBezTo>
                  <a:cubicBezTo>
                    <a:pt x="1735" y="429"/>
                    <a:pt x="1763" y="413"/>
                    <a:pt x="1802" y="374"/>
                  </a:cubicBezTo>
                  <a:cubicBezTo>
                    <a:pt x="1836" y="340"/>
                    <a:pt x="1836" y="274"/>
                    <a:pt x="1802" y="240"/>
                  </a:cubicBezTo>
                  <a:cubicBezTo>
                    <a:pt x="1588" y="75"/>
                    <a:pt x="1347" y="0"/>
                    <a:pt x="11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59"/>
            <p:cNvSpPr/>
            <p:nvPr/>
          </p:nvSpPr>
          <p:spPr>
            <a:xfrm>
              <a:off x="3557700" y="1574675"/>
              <a:ext cx="51750" cy="51950"/>
            </a:xfrm>
            <a:custGeom>
              <a:avLst/>
              <a:gdLst/>
              <a:ahLst/>
              <a:cxnLst/>
              <a:rect l="l" t="t" r="r" b="b"/>
              <a:pathLst>
                <a:path w="2070" h="2078" extrusionOk="0">
                  <a:moveTo>
                    <a:pt x="1035" y="176"/>
                  </a:moveTo>
                  <a:cubicBezTo>
                    <a:pt x="1435" y="176"/>
                    <a:pt x="1769" y="443"/>
                    <a:pt x="1836" y="844"/>
                  </a:cubicBezTo>
                  <a:lnTo>
                    <a:pt x="234" y="844"/>
                  </a:lnTo>
                  <a:cubicBezTo>
                    <a:pt x="301" y="443"/>
                    <a:pt x="635" y="176"/>
                    <a:pt x="1035" y="176"/>
                  </a:cubicBezTo>
                  <a:close/>
                  <a:moveTo>
                    <a:pt x="1023" y="1"/>
                  </a:moveTo>
                  <a:cubicBezTo>
                    <a:pt x="510" y="1"/>
                    <a:pt x="1" y="343"/>
                    <a:pt x="1" y="1010"/>
                  </a:cubicBezTo>
                  <a:cubicBezTo>
                    <a:pt x="1" y="1611"/>
                    <a:pt x="468" y="2078"/>
                    <a:pt x="1035" y="2078"/>
                  </a:cubicBezTo>
                  <a:cubicBezTo>
                    <a:pt x="1402" y="2078"/>
                    <a:pt x="1702" y="1911"/>
                    <a:pt x="1902" y="1611"/>
                  </a:cubicBezTo>
                  <a:cubicBezTo>
                    <a:pt x="1936" y="1544"/>
                    <a:pt x="1902" y="1477"/>
                    <a:pt x="1869" y="1444"/>
                  </a:cubicBezTo>
                  <a:cubicBezTo>
                    <a:pt x="1859" y="1434"/>
                    <a:pt x="1847" y="1430"/>
                    <a:pt x="1833" y="1430"/>
                  </a:cubicBezTo>
                  <a:cubicBezTo>
                    <a:pt x="1799" y="1430"/>
                    <a:pt x="1759" y="1454"/>
                    <a:pt x="1736" y="1477"/>
                  </a:cubicBezTo>
                  <a:cubicBezTo>
                    <a:pt x="1569" y="1711"/>
                    <a:pt x="1335" y="1878"/>
                    <a:pt x="1035" y="1878"/>
                  </a:cubicBezTo>
                  <a:cubicBezTo>
                    <a:pt x="568" y="1878"/>
                    <a:pt x="201" y="1511"/>
                    <a:pt x="201" y="1044"/>
                  </a:cubicBezTo>
                  <a:lnTo>
                    <a:pt x="1969" y="1044"/>
                  </a:lnTo>
                  <a:cubicBezTo>
                    <a:pt x="2002" y="1044"/>
                    <a:pt x="2069" y="1010"/>
                    <a:pt x="2069" y="944"/>
                  </a:cubicBezTo>
                  <a:cubicBezTo>
                    <a:pt x="2004" y="310"/>
                    <a:pt x="1512" y="1"/>
                    <a:pt x="102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59"/>
            <p:cNvSpPr/>
            <p:nvPr/>
          </p:nvSpPr>
          <p:spPr>
            <a:xfrm>
              <a:off x="3058200" y="1697500"/>
              <a:ext cx="120925" cy="188475"/>
            </a:xfrm>
            <a:custGeom>
              <a:avLst/>
              <a:gdLst/>
              <a:ahLst/>
              <a:cxnLst/>
              <a:rect l="l" t="t" r="r" b="b"/>
              <a:pathLst>
                <a:path w="4837" h="7539" extrusionOk="0">
                  <a:moveTo>
                    <a:pt x="2235" y="1434"/>
                  </a:moveTo>
                  <a:lnTo>
                    <a:pt x="2235" y="2969"/>
                  </a:lnTo>
                  <a:cubicBezTo>
                    <a:pt x="1601" y="2735"/>
                    <a:pt x="1401" y="2535"/>
                    <a:pt x="1401" y="2168"/>
                  </a:cubicBezTo>
                  <a:cubicBezTo>
                    <a:pt x="1401" y="1768"/>
                    <a:pt x="1701" y="1468"/>
                    <a:pt x="2235" y="1434"/>
                  </a:cubicBezTo>
                  <a:close/>
                  <a:moveTo>
                    <a:pt x="2935" y="4170"/>
                  </a:moveTo>
                  <a:cubicBezTo>
                    <a:pt x="3603" y="4370"/>
                    <a:pt x="3803" y="4603"/>
                    <a:pt x="3803" y="5004"/>
                  </a:cubicBezTo>
                  <a:cubicBezTo>
                    <a:pt x="3803" y="5437"/>
                    <a:pt x="3503" y="5704"/>
                    <a:pt x="2935" y="5771"/>
                  </a:cubicBezTo>
                  <a:lnTo>
                    <a:pt x="2935" y="4170"/>
                  </a:lnTo>
                  <a:close/>
                  <a:moveTo>
                    <a:pt x="2602" y="0"/>
                  </a:moveTo>
                  <a:cubicBezTo>
                    <a:pt x="2402" y="0"/>
                    <a:pt x="2235" y="167"/>
                    <a:pt x="2202" y="367"/>
                  </a:cubicBezTo>
                  <a:lnTo>
                    <a:pt x="2202" y="567"/>
                  </a:lnTo>
                  <a:cubicBezTo>
                    <a:pt x="1134" y="634"/>
                    <a:pt x="400" y="1234"/>
                    <a:pt x="400" y="2235"/>
                  </a:cubicBezTo>
                  <a:cubicBezTo>
                    <a:pt x="400" y="3202"/>
                    <a:pt x="967" y="3669"/>
                    <a:pt x="2235" y="4003"/>
                  </a:cubicBezTo>
                  <a:lnTo>
                    <a:pt x="2235" y="5738"/>
                  </a:lnTo>
                  <a:cubicBezTo>
                    <a:pt x="1768" y="5637"/>
                    <a:pt x="1334" y="5437"/>
                    <a:pt x="967" y="5137"/>
                  </a:cubicBezTo>
                  <a:cubicBezTo>
                    <a:pt x="867" y="5070"/>
                    <a:pt x="767" y="5037"/>
                    <a:pt x="667" y="5037"/>
                  </a:cubicBezTo>
                  <a:cubicBezTo>
                    <a:pt x="167" y="5037"/>
                    <a:pt x="0" y="5704"/>
                    <a:pt x="434" y="5938"/>
                  </a:cubicBezTo>
                  <a:cubicBezTo>
                    <a:pt x="967" y="6338"/>
                    <a:pt x="1568" y="6571"/>
                    <a:pt x="2202" y="6638"/>
                  </a:cubicBezTo>
                  <a:lnTo>
                    <a:pt x="2202" y="7172"/>
                  </a:lnTo>
                  <a:cubicBezTo>
                    <a:pt x="2235" y="7372"/>
                    <a:pt x="2402" y="7539"/>
                    <a:pt x="2602" y="7539"/>
                  </a:cubicBezTo>
                  <a:cubicBezTo>
                    <a:pt x="2802" y="7539"/>
                    <a:pt x="2969" y="7372"/>
                    <a:pt x="2969" y="7172"/>
                  </a:cubicBezTo>
                  <a:lnTo>
                    <a:pt x="2969" y="6638"/>
                  </a:lnTo>
                  <a:cubicBezTo>
                    <a:pt x="4070" y="6538"/>
                    <a:pt x="4837" y="5871"/>
                    <a:pt x="4837" y="4937"/>
                  </a:cubicBezTo>
                  <a:cubicBezTo>
                    <a:pt x="4837" y="4003"/>
                    <a:pt x="4270" y="3469"/>
                    <a:pt x="2935" y="3136"/>
                  </a:cubicBezTo>
                  <a:lnTo>
                    <a:pt x="2935" y="1468"/>
                  </a:lnTo>
                  <a:cubicBezTo>
                    <a:pt x="3269" y="1568"/>
                    <a:pt x="3569" y="1701"/>
                    <a:pt x="3836" y="1868"/>
                  </a:cubicBezTo>
                  <a:cubicBezTo>
                    <a:pt x="3903" y="1901"/>
                    <a:pt x="4003" y="1935"/>
                    <a:pt x="4103" y="1935"/>
                  </a:cubicBezTo>
                  <a:cubicBezTo>
                    <a:pt x="4370" y="1935"/>
                    <a:pt x="4570" y="1735"/>
                    <a:pt x="4570" y="1468"/>
                  </a:cubicBezTo>
                  <a:cubicBezTo>
                    <a:pt x="4570" y="1301"/>
                    <a:pt x="4470" y="1134"/>
                    <a:pt x="4336" y="1034"/>
                  </a:cubicBezTo>
                  <a:cubicBezTo>
                    <a:pt x="3903" y="801"/>
                    <a:pt x="3469" y="634"/>
                    <a:pt x="2969" y="567"/>
                  </a:cubicBezTo>
                  <a:lnTo>
                    <a:pt x="2969" y="367"/>
                  </a:lnTo>
                  <a:cubicBezTo>
                    <a:pt x="2969" y="167"/>
                    <a:pt x="2802" y="0"/>
                    <a:pt x="2602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59"/>
            <p:cNvSpPr/>
            <p:nvPr/>
          </p:nvSpPr>
          <p:spPr>
            <a:xfrm>
              <a:off x="3189950" y="1710425"/>
              <a:ext cx="113450" cy="153325"/>
            </a:xfrm>
            <a:custGeom>
              <a:avLst/>
              <a:gdLst/>
              <a:ahLst/>
              <a:cxnLst/>
              <a:rect l="l" t="t" r="r" b="b"/>
              <a:pathLst>
                <a:path w="4538" h="6133" extrusionOk="0">
                  <a:moveTo>
                    <a:pt x="2452" y="951"/>
                  </a:moveTo>
                  <a:cubicBezTo>
                    <a:pt x="2694" y="951"/>
                    <a:pt x="2936" y="1118"/>
                    <a:pt x="2936" y="1451"/>
                  </a:cubicBezTo>
                  <a:cubicBezTo>
                    <a:pt x="2936" y="1768"/>
                    <a:pt x="2694" y="1927"/>
                    <a:pt x="2452" y="1927"/>
                  </a:cubicBezTo>
                  <a:cubicBezTo>
                    <a:pt x="2210" y="1927"/>
                    <a:pt x="1969" y="1768"/>
                    <a:pt x="1969" y="1451"/>
                  </a:cubicBezTo>
                  <a:cubicBezTo>
                    <a:pt x="1969" y="1118"/>
                    <a:pt x="2210" y="951"/>
                    <a:pt x="2452" y="951"/>
                  </a:cubicBezTo>
                  <a:close/>
                  <a:moveTo>
                    <a:pt x="2374" y="2916"/>
                  </a:moveTo>
                  <a:cubicBezTo>
                    <a:pt x="2405" y="2916"/>
                    <a:pt x="2437" y="2917"/>
                    <a:pt x="2469" y="2919"/>
                  </a:cubicBezTo>
                  <a:cubicBezTo>
                    <a:pt x="3103" y="2919"/>
                    <a:pt x="3603" y="3419"/>
                    <a:pt x="3603" y="4053"/>
                  </a:cubicBezTo>
                  <a:cubicBezTo>
                    <a:pt x="3603" y="4653"/>
                    <a:pt x="3069" y="5154"/>
                    <a:pt x="2469" y="5154"/>
                  </a:cubicBezTo>
                  <a:cubicBezTo>
                    <a:pt x="2437" y="5156"/>
                    <a:pt x="2405" y="5157"/>
                    <a:pt x="2374" y="5157"/>
                  </a:cubicBezTo>
                  <a:cubicBezTo>
                    <a:pt x="899" y="5157"/>
                    <a:pt x="899" y="2916"/>
                    <a:pt x="2374" y="2916"/>
                  </a:cubicBezTo>
                  <a:close/>
                  <a:moveTo>
                    <a:pt x="2469" y="0"/>
                  </a:moveTo>
                  <a:cubicBezTo>
                    <a:pt x="1752" y="0"/>
                    <a:pt x="1035" y="484"/>
                    <a:pt x="1035" y="1451"/>
                  </a:cubicBezTo>
                  <a:cubicBezTo>
                    <a:pt x="1001" y="1751"/>
                    <a:pt x="1101" y="2052"/>
                    <a:pt x="1301" y="2318"/>
                  </a:cubicBezTo>
                  <a:cubicBezTo>
                    <a:pt x="0" y="3186"/>
                    <a:pt x="67" y="5120"/>
                    <a:pt x="1468" y="5888"/>
                  </a:cubicBezTo>
                  <a:cubicBezTo>
                    <a:pt x="1789" y="6056"/>
                    <a:pt x="2124" y="6133"/>
                    <a:pt x="2450" y="6133"/>
                  </a:cubicBezTo>
                  <a:cubicBezTo>
                    <a:pt x="3546" y="6133"/>
                    <a:pt x="4537" y="5261"/>
                    <a:pt x="4537" y="4053"/>
                  </a:cubicBezTo>
                  <a:cubicBezTo>
                    <a:pt x="4537" y="3353"/>
                    <a:pt x="4203" y="2685"/>
                    <a:pt x="3603" y="2318"/>
                  </a:cubicBezTo>
                  <a:cubicBezTo>
                    <a:pt x="3803" y="2052"/>
                    <a:pt x="3903" y="1751"/>
                    <a:pt x="3903" y="1451"/>
                  </a:cubicBezTo>
                  <a:cubicBezTo>
                    <a:pt x="3903" y="484"/>
                    <a:pt x="3186" y="0"/>
                    <a:pt x="2469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59"/>
            <p:cNvSpPr/>
            <p:nvPr/>
          </p:nvSpPr>
          <p:spPr>
            <a:xfrm>
              <a:off x="3337125" y="1709825"/>
              <a:ext cx="106375" cy="152900"/>
            </a:xfrm>
            <a:custGeom>
              <a:avLst/>
              <a:gdLst/>
              <a:ahLst/>
              <a:cxnLst/>
              <a:rect l="l" t="t" r="r" b="b"/>
              <a:pathLst>
                <a:path w="4255" h="6116" extrusionOk="0">
                  <a:moveTo>
                    <a:pt x="2136" y="992"/>
                  </a:moveTo>
                  <a:cubicBezTo>
                    <a:pt x="2711" y="992"/>
                    <a:pt x="3287" y="1375"/>
                    <a:pt x="3287" y="2142"/>
                  </a:cubicBezTo>
                  <a:cubicBezTo>
                    <a:pt x="3287" y="2910"/>
                    <a:pt x="2711" y="3293"/>
                    <a:pt x="2136" y="3293"/>
                  </a:cubicBezTo>
                  <a:cubicBezTo>
                    <a:pt x="1560" y="3293"/>
                    <a:pt x="985" y="2910"/>
                    <a:pt x="985" y="2142"/>
                  </a:cubicBezTo>
                  <a:cubicBezTo>
                    <a:pt x="985" y="1375"/>
                    <a:pt x="1560" y="992"/>
                    <a:pt x="2136" y="992"/>
                  </a:cubicBezTo>
                  <a:close/>
                  <a:moveTo>
                    <a:pt x="2146" y="0"/>
                  </a:moveTo>
                  <a:cubicBezTo>
                    <a:pt x="1074" y="0"/>
                    <a:pt x="0" y="738"/>
                    <a:pt x="18" y="2142"/>
                  </a:cubicBezTo>
                  <a:cubicBezTo>
                    <a:pt x="18" y="3310"/>
                    <a:pt x="952" y="4244"/>
                    <a:pt x="2119" y="4244"/>
                  </a:cubicBezTo>
                  <a:cubicBezTo>
                    <a:pt x="2419" y="4244"/>
                    <a:pt x="2686" y="4177"/>
                    <a:pt x="2953" y="4077"/>
                  </a:cubicBezTo>
                  <a:lnTo>
                    <a:pt x="2953" y="4077"/>
                  </a:lnTo>
                  <a:cubicBezTo>
                    <a:pt x="2920" y="4144"/>
                    <a:pt x="2886" y="4210"/>
                    <a:pt x="2853" y="4311"/>
                  </a:cubicBezTo>
                  <a:cubicBezTo>
                    <a:pt x="2720" y="4544"/>
                    <a:pt x="2519" y="4744"/>
                    <a:pt x="2286" y="4911"/>
                  </a:cubicBezTo>
                  <a:cubicBezTo>
                    <a:pt x="2052" y="5078"/>
                    <a:pt x="1752" y="5144"/>
                    <a:pt x="1452" y="5144"/>
                  </a:cubicBezTo>
                  <a:cubicBezTo>
                    <a:pt x="1185" y="5178"/>
                    <a:pt x="985" y="5378"/>
                    <a:pt x="985" y="5645"/>
                  </a:cubicBezTo>
                  <a:cubicBezTo>
                    <a:pt x="1016" y="5895"/>
                    <a:pt x="1193" y="6115"/>
                    <a:pt x="1462" y="6115"/>
                  </a:cubicBezTo>
                  <a:cubicBezTo>
                    <a:pt x="1481" y="6115"/>
                    <a:pt x="1499" y="6114"/>
                    <a:pt x="1519" y="6112"/>
                  </a:cubicBezTo>
                  <a:cubicBezTo>
                    <a:pt x="1952" y="6112"/>
                    <a:pt x="2419" y="5945"/>
                    <a:pt x="2820" y="5712"/>
                  </a:cubicBezTo>
                  <a:cubicBezTo>
                    <a:pt x="3320" y="5345"/>
                    <a:pt x="3720" y="4811"/>
                    <a:pt x="3920" y="4210"/>
                  </a:cubicBezTo>
                  <a:cubicBezTo>
                    <a:pt x="4154" y="3643"/>
                    <a:pt x="4254" y="3043"/>
                    <a:pt x="4254" y="2443"/>
                  </a:cubicBezTo>
                  <a:lnTo>
                    <a:pt x="4254" y="1942"/>
                  </a:lnTo>
                  <a:cubicBezTo>
                    <a:pt x="4126" y="629"/>
                    <a:pt x="3137" y="0"/>
                    <a:pt x="214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59"/>
            <p:cNvSpPr/>
            <p:nvPr/>
          </p:nvSpPr>
          <p:spPr>
            <a:xfrm>
              <a:off x="3472650" y="1831750"/>
              <a:ext cx="39225" cy="63400"/>
            </a:xfrm>
            <a:custGeom>
              <a:avLst/>
              <a:gdLst/>
              <a:ahLst/>
              <a:cxnLst/>
              <a:rect l="l" t="t" r="r" b="b"/>
              <a:pathLst>
                <a:path w="1569" h="2536" extrusionOk="0">
                  <a:moveTo>
                    <a:pt x="901" y="1"/>
                  </a:moveTo>
                  <a:cubicBezTo>
                    <a:pt x="568" y="1"/>
                    <a:pt x="301" y="267"/>
                    <a:pt x="301" y="601"/>
                  </a:cubicBezTo>
                  <a:lnTo>
                    <a:pt x="301" y="668"/>
                  </a:lnTo>
                  <a:cubicBezTo>
                    <a:pt x="301" y="968"/>
                    <a:pt x="534" y="1201"/>
                    <a:pt x="801" y="1268"/>
                  </a:cubicBezTo>
                  <a:cubicBezTo>
                    <a:pt x="834" y="1635"/>
                    <a:pt x="568" y="1969"/>
                    <a:pt x="201" y="2035"/>
                  </a:cubicBezTo>
                  <a:cubicBezTo>
                    <a:pt x="101" y="2069"/>
                    <a:pt x="1" y="2169"/>
                    <a:pt x="1" y="2302"/>
                  </a:cubicBezTo>
                  <a:cubicBezTo>
                    <a:pt x="1" y="2436"/>
                    <a:pt x="134" y="2536"/>
                    <a:pt x="267" y="2536"/>
                  </a:cubicBezTo>
                  <a:cubicBezTo>
                    <a:pt x="601" y="2502"/>
                    <a:pt x="868" y="2369"/>
                    <a:pt x="1101" y="2169"/>
                  </a:cubicBezTo>
                  <a:cubicBezTo>
                    <a:pt x="1402" y="1802"/>
                    <a:pt x="1568" y="1335"/>
                    <a:pt x="1535" y="901"/>
                  </a:cubicBezTo>
                  <a:lnTo>
                    <a:pt x="1535" y="768"/>
                  </a:lnTo>
                  <a:cubicBezTo>
                    <a:pt x="1535" y="301"/>
                    <a:pt x="1301" y="1"/>
                    <a:pt x="9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59"/>
            <p:cNvSpPr/>
            <p:nvPr/>
          </p:nvSpPr>
          <p:spPr>
            <a:xfrm>
              <a:off x="3525200" y="1710775"/>
              <a:ext cx="105925" cy="151950"/>
            </a:xfrm>
            <a:custGeom>
              <a:avLst/>
              <a:gdLst/>
              <a:ahLst/>
              <a:cxnLst/>
              <a:rect l="l" t="t" r="r" b="b"/>
              <a:pathLst>
                <a:path w="4237" h="6078" extrusionOk="0">
                  <a:moveTo>
                    <a:pt x="2118" y="1029"/>
                  </a:moveTo>
                  <a:cubicBezTo>
                    <a:pt x="2669" y="1029"/>
                    <a:pt x="3219" y="1387"/>
                    <a:pt x="3269" y="2104"/>
                  </a:cubicBezTo>
                  <a:cubicBezTo>
                    <a:pt x="3319" y="2922"/>
                    <a:pt x="2719" y="3330"/>
                    <a:pt x="2118" y="3330"/>
                  </a:cubicBezTo>
                  <a:cubicBezTo>
                    <a:pt x="1518" y="3330"/>
                    <a:pt x="917" y="2922"/>
                    <a:pt x="967" y="2104"/>
                  </a:cubicBezTo>
                  <a:cubicBezTo>
                    <a:pt x="1017" y="1387"/>
                    <a:pt x="1568" y="1029"/>
                    <a:pt x="2118" y="1029"/>
                  </a:cubicBezTo>
                  <a:close/>
                  <a:moveTo>
                    <a:pt x="2116" y="0"/>
                  </a:moveTo>
                  <a:cubicBezTo>
                    <a:pt x="1059" y="0"/>
                    <a:pt x="0" y="720"/>
                    <a:pt x="0" y="2104"/>
                  </a:cubicBezTo>
                  <a:cubicBezTo>
                    <a:pt x="0" y="3272"/>
                    <a:pt x="934" y="4206"/>
                    <a:pt x="2102" y="4206"/>
                  </a:cubicBezTo>
                  <a:cubicBezTo>
                    <a:pt x="2402" y="4206"/>
                    <a:pt x="2669" y="4139"/>
                    <a:pt x="2935" y="4039"/>
                  </a:cubicBezTo>
                  <a:lnTo>
                    <a:pt x="2935" y="4039"/>
                  </a:lnTo>
                  <a:cubicBezTo>
                    <a:pt x="2902" y="4106"/>
                    <a:pt x="2869" y="4172"/>
                    <a:pt x="2835" y="4273"/>
                  </a:cubicBezTo>
                  <a:cubicBezTo>
                    <a:pt x="2702" y="4506"/>
                    <a:pt x="2502" y="4706"/>
                    <a:pt x="2268" y="4873"/>
                  </a:cubicBezTo>
                  <a:cubicBezTo>
                    <a:pt x="2035" y="5040"/>
                    <a:pt x="1735" y="5106"/>
                    <a:pt x="1434" y="5106"/>
                  </a:cubicBezTo>
                  <a:cubicBezTo>
                    <a:pt x="1168" y="5140"/>
                    <a:pt x="967" y="5340"/>
                    <a:pt x="967" y="5607"/>
                  </a:cubicBezTo>
                  <a:cubicBezTo>
                    <a:pt x="999" y="5857"/>
                    <a:pt x="1176" y="6077"/>
                    <a:pt x="1417" y="6077"/>
                  </a:cubicBezTo>
                  <a:cubicBezTo>
                    <a:pt x="1434" y="6077"/>
                    <a:pt x="1451" y="6076"/>
                    <a:pt x="1468" y="6074"/>
                  </a:cubicBezTo>
                  <a:cubicBezTo>
                    <a:pt x="1935" y="6074"/>
                    <a:pt x="2402" y="5907"/>
                    <a:pt x="2802" y="5674"/>
                  </a:cubicBezTo>
                  <a:cubicBezTo>
                    <a:pt x="3302" y="5307"/>
                    <a:pt x="3703" y="4773"/>
                    <a:pt x="3903" y="4172"/>
                  </a:cubicBezTo>
                  <a:cubicBezTo>
                    <a:pt x="4136" y="3605"/>
                    <a:pt x="4236" y="3005"/>
                    <a:pt x="4203" y="2405"/>
                  </a:cubicBezTo>
                  <a:lnTo>
                    <a:pt x="4203" y="1904"/>
                  </a:lnTo>
                  <a:cubicBezTo>
                    <a:pt x="4075" y="620"/>
                    <a:pt x="3096" y="0"/>
                    <a:pt x="211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59"/>
            <p:cNvSpPr/>
            <p:nvPr/>
          </p:nvSpPr>
          <p:spPr>
            <a:xfrm>
              <a:off x="3665300" y="1710775"/>
              <a:ext cx="105925" cy="151950"/>
            </a:xfrm>
            <a:custGeom>
              <a:avLst/>
              <a:gdLst/>
              <a:ahLst/>
              <a:cxnLst/>
              <a:rect l="l" t="t" r="r" b="b"/>
              <a:pathLst>
                <a:path w="4237" h="6078" extrusionOk="0">
                  <a:moveTo>
                    <a:pt x="2118" y="1029"/>
                  </a:moveTo>
                  <a:cubicBezTo>
                    <a:pt x="2669" y="1029"/>
                    <a:pt x="3219" y="1387"/>
                    <a:pt x="3269" y="2104"/>
                  </a:cubicBezTo>
                  <a:cubicBezTo>
                    <a:pt x="3319" y="2922"/>
                    <a:pt x="2719" y="3330"/>
                    <a:pt x="2118" y="3330"/>
                  </a:cubicBezTo>
                  <a:cubicBezTo>
                    <a:pt x="1518" y="3330"/>
                    <a:pt x="917" y="2922"/>
                    <a:pt x="967" y="2104"/>
                  </a:cubicBezTo>
                  <a:cubicBezTo>
                    <a:pt x="1017" y="1387"/>
                    <a:pt x="1568" y="1029"/>
                    <a:pt x="2118" y="1029"/>
                  </a:cubicBezTo>
                  <a:close/>
                  <a:moveTo>
                    <a:pt x="2116" y="0"/>
                  </a:moveTo>
                  <a:cubicBezTo>
                    <a:pt x="1059" y="0"/>
                    <a:pt x="0" y="720"/>
                    <a:pt x="0" y="2104"/>
                  </a:cubicBezTo>
                  <a:cubicBezTo>
                    <a:pt x="0" y="3272"/>
                    <a:pt x="967" y="4206"/>
                    <a:pt x="2135" y="4206"/>
                  </a:cubicBezTo>
                  <a:cubicBezTo>
                    <a:pt x="2402" y="4206"/>
                    <a:pt x="2702" y="4139"/>
                    <a:pt x="2969" y="4039"/>
                  </a:cubicBezTo>
                  <a:lnTo>
                    <a:pt x="2969" y="4039"/>
                  </a:lnTo>
                  <a:cubicBezTo>
                    <a:pt x="2935" y="4106"/>
                    <a:pt x="2902" y="4172"/>
                    <a:pt x="2835" y="4273"/>
                  </a:cubicBezTo>
                  <a:cubicBezTo>
                    <a:pt x="2702" y="4506"/>
                    <a:pt x="2535" y="4706"/>
                    <a:pt x="2302" y="4873"/>
                  </a:cubicBezTo>
                  <a:cubicBezTo>
                    <a:pt x="2035" y="5040"/>
                    <a:pt x="1768" y="5106"/>
                    <a:pt x="1468" y="5106"/>
                  </a:cubicBezTo>
                  <a:cubicBezTo>
                    <a:pt x="1201" y="5140"/>
                    <a:pt x="1001" y="5340"/>
                    <a:pt x="1001" y="5607"/>
                  </a:cubicBezTo>
                  <a:cubicBezTo>
                    <a:pt x="1001" y="5857"/>
                    <a:pt x="1205" y="6077"/>
                    <a:pt x="1450" y="6077"/>
                  </a:cubicBezTo>
                  <a:cubicBezTo>
                    <a:pt x="1467" y="6077"/>
                    <a:pt x="1484" y="6076"/>
                    <a:pt x="1501" y="6074"/>
                  </a:cubicBezTo>
                  <a:cubicBezTo>
                    <a:pt x="1968" y="6074"/>
                    <a:pt x="2435" y="5907"/>
                    <a:pt x="2802" y="5674"/>
                  </a:cubicBezTo>
                  <a:cubicBezTo>
                    <a:pt x="3336" y="5307"/>
                    <a:pt x="3736" y="4773"/>
                    <a:pt x="3936" y="4172"/>
                  </a:cubicBezTo>
                  <a:cubicBezTo>
                    <a:pt x="4136" y="3605"/>
                    <a:pt x="4236" y="3005"/>
                    <a:pt x="4236" y="2405"/>
                  </a:cubicBezTo>
                  <a:cubicBezTo>
                    <a:pt x="4236" y="2238"/>
                    <a:pt x="4203" y="2071"/>
                    <a:pt x="4203" y="1904"/>
                  </a:cubicBezTo>
                  <a:cubicBezTo>
                    <a:pt x="4075" y="620"/>
                    <a:pt x="3096" y="0"/>
                    <a:pt x="211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59"/>
            <p:cNvSpPr/>
            <p:nvPr/>
          </p:nvSpPr>
          <p:spPr>
            <a:xfrm>
              <a:off x="3429275" y="1260500"/>
              <a:ext cx="53400" cy="75925"/>
            </a:xfrm>
            <a:custGeom>
              <a:avLst/>
              <a:gdLst/>
              <a:ahLst/>
              <a:cxnLst/>
              <a:rect l="l" t="t" r="r" b="b"/>
              <a:pathLst>
                <a:path w="2136" h="3037" extrusionOk="0">
                  <a:moveTo>
                    <a:pt x="968" y="201"/>
                  </a:moveTo>
                  <a:cubicBezTo>
                    <a:pt x="1869" y="201"/>
                    <a:pt x="1869" y="1535"/>
                    <a:pt x="968" y="1535"/>
                  </a:cubicBezTo>
                  <a:lnTo>
                    <a:pt x="234" y="1535"/>
                  </a:lnTo>
                  <a:lnTo>
                    <a:pt x="234" y="201"/>
                  </a:lnTo>
                  <a:close/>
                  <a:moveTo>
                    <a:pt x="134" y="1"/>
                  </a:moveTo>
                  <a:cubicBezTo>
                    <a:pt x="68" y="1"/>
                    <a:pt x="1" y="34"/>
                    <a:pt x="1" y="101"/>
                  </a:cubicBezTo>
                  <a:lnTo>
                    <a:pt x="1" y="2936"/>
                  </a:lnTo>
                  <a:cubicBezTo>
                    <a:pt x="1" y="2970"/>
                    <a:pt x="68" y="3036"/>
                    <a:pt x="134" y="3036"/>
                  </a:cubicBezTo>
                  <a:cubicBezTo>
                    <a:pt x="168" y="3036"/>
                    <a:pt x="234" y="2970"/>
                    <a:pt x="234" y="2936"/>
                  </a:cubicBezTo>
                  <a:lnTo>
                    <a:pt x="234" y="1736"/>
                  </a:lnTo>
                  <a:lnTo>
                    <a:pt x="968" y="1736"/>
                  </a:lnTo>
                  <a:cubicBezTo>
                    <a:pt x="2136" y="1736"/>
                    <a:pt x="2136" y="1"/>
                    <a:pt x="9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59"/>
            <p:cNvSpPr/>
            <p:nvPr/>
          </p:nvSpPr>
          <p:spPr>
            <a:xfrm>
              <a:off x="3475975" y="1283025"/>
              <a:ext cx="60925" cy="53400"/>
            </a:xfrm>
            <a:custGeom>
              <a:avLst/>
              <a:gdLst/>
              <a:ahLst/>
              <a:cxnLst/>
              <a:rect l="l" t="t" r="r" b="b"/>
              <a:pathLst>
                <a:path w="2437" h="2136" extrusionOk="0">
                  <a:moveTo>
                    <a:pt x="1400" y="295"/>
                  </a:moveTo>
                  <a:cubicBezTo>
                    <a:pt x="1799" y="295"/>
                    <a:pt x="2180" y="599"/>
                    <a:pt x="2203" y="1068"/>
                  </a:cubicBezTo>
                  <a:cubicBezTo>
                    <a:pt x="2203" y="1502"/>
                    <a:pt x="1869" y="1869"/>
                    <a:pt x="1402" y="1902"/>
                  </a:cubicBezTo>
                  <a:cubicBezTo>
                    <a:pt x="701" y="1902"/>
                    <a:pt x="335" y="1068"/>
                    <a:pt x="835" y="534"/>
                  </a:cubicBezTo>
                  <a:cubicBezTo>
                    <a:pt x="1000" y="369"/>
                    <a:pt x="1202" y="295"/>
                    <a:pt x="1400" y="295"/>
                  </a:cubicBezTo>
                  <a:close/>
                  <a:moveTo>
                    <a:pt x="1402" y="1"/>
                  </a:moveTo>
                  <a:cubicBezTo>
                    <a:pt x="1" y="1"/>
                    <a:pt x="1" y="2135"/>
                    <a:pt x="1402" y="2135"/>
                  </a:cubicBezTo>
                  <a:cubicBezTo>
                    <a:pt x="1736" y="2135"/>
                    <a:pt x="2036" y="1969"/>
                    <a:pt x="2203" y="1702"/>
                  </a:cubicBezTo>
                  <a:lnTo>
                    <a:pt x="2203" y="2035"/>
                  </a:lnTo>
                  <a:cubicBezTo>
                    <a:pt x="2203" y="2069"/>
                    <a:pt x="2269" y="2135"/>
                    <a:pt x="2336" y="2135"/>
                  </a:cubicBezTo>
                  <a:cubicBezTo>
                    <a:pt x="2369" y="2135"/>
                    <a:pt x="2436" y="2069"/>
                    <a:pt x="2436" y="2035"/>
                  </a:cubicBezTo>
                  <a:lnTo>
                    <a:pt x="2436" y="101"/>
                  </a:lnTo>
                  <a:cubicBezTo>
                    <a:pt x="2436" y="34"/>
                    <a:pt x="2369" y="1"/>
                    <a:pt x="2336" y="1"/>
                  </a:cubicBezTo>
                  <a:cubicBezTo>
                    <a:pt x="2269" y="1"/>
                    <a:pt x="2203" y="34"/>
                    <a:pt x="2203" y="101"/>
                  </a:cubicBezTo>
                  <a:lnTo>
                    <a:pt x="2203" y="401"/>
                  </a:lnTo>
                  <a:cubicBezTo>
                    <a:pt x="2036" y="167"/>
                    <a:pt x="1736" y="1"/>
                    <a:pt x="14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59"/>
            <p:cNvSpPr/>
            <p:nvPr/>
          </p:nvSpPr>
          <p:spPr>
            <a:xfrm>
              <a:off x="3557700" y="1283025"/>
              <a:ext cx="43400" cy="75075"/>
            </a:xfrm>
            <a:custGeom>
              <a:avLst/>
              <a:gdLst/>
              <a:ahLst/>
              <a:cxnLst/>
              <a:rect l="l" t="t" r="r" b="b"/>
              <a:pathLst>
                <a:path w="1736" h="3003" extrusionOk="0">
                  <a:moveTo>
                    <a:pt x="134" y="1"/>
                  </a:moveTo>
                  <a:cubicBezTo>
                    <a:pt x="84" y="1"/>
                    <a:pt x="34" y="34"/>
                    <a:pt x="34" y="101"/>
                  </a:cubicBezTo>
                  <a:lnTo>
                    <a:pt x="1" y="1268"/>
                  </a:lnTo>
                  <a:cubicBezTo>
                    <a:pt x="1" y="1811"/>
                    <a:pt x="425" y="2156"/>
                    <a:pt x="868" y="2156"/>
                  </a:cubicBezTo>
                  <a:cubicBezTo>
                    <a:pt x="1106" y="2156"/>
                    <a:pt x="1349" y="2057"/>
                    <a:pt x="1535" y="1835"/>
                  </a:cubicBezTo>
                  <a:lnTo>
                    <a:pt x="1535" y="2002"/>
                  </a:lnTo>
                  <a:cubicBezTo>
                    <a:pt x="1535" y="2436"/>
                    <a:pt x="1168" y="2769"/>
                    <a:pt x="735" y="2769"/>
                  </a:cubicBezTo>
                  <a:cubicBezTo>
                    <a:pt x="601" y="2769"/>
                    <a:pt x="501" y="2736"/>
                    <a:pt x="368" y="2703"/>
                  </a:cubicBezTo>
                  <a:cubicBezTo>
                    <a:pt x="358" y="2693"/>
                    <a:pt x="345" y="2689"/>
                    <a:pt x="332" y="2689"/>
                  </a:cubicBezTo>
                  <a:cubicBezTo>
                    <a:pt x="298" y="2689"/>
                    <a:pt x="258" y="2712"/>
                    <a:pt x="234" y="2736"/>
                  </a:cubicBezTo>
                  <a:cubicBezTo>
                    <a:pt x="234" y="2803"/>
                    <a:pt x="234" y="2869"/>
                    <a:pt x="301" y="2903"/>
                  </a:cubicBezTo>
                  <a:cubicBezTo>
                    <a:pt x="435" y="2936"/>
                    <a:pt x="568" y="2969"/>
                    <a:pt x="701" y="3003"/>
                  </a:cubicBezTo>
                  <a:cubicBezTo>
                    <a:pt x="1269" y="3003"/>
                    <a:pt x="1702" y="2536"/>
                    <a:pt x="1736" y="2002"/>
                  </a:cubicBezTo>
                  <a:lnTo>
                    <a:pt x="1736" y="134"/>
                  </a:lnTo>
                  <a:cubicBezTo>
                    <a:pt x="1736" y="101"/>
                    <a:pt x="1736" y="101"/>
                    <a:pt x="1736" y="67"/>
                  </a:cubicBezTo>
                  <a:cubicBezTo>
                    <a:pt x="1702" y="67"/>
                    <a:pt x="1702" y="67"/>
                    <a:pt x="1702" y="34"/>
                  </a:cubicBezTo>
                  <a:lnTo>
                    <a:pt x="1569" y="34"/>
                  </a:lnTo>
                  <a:cubicBezTo>
                    <a:pt x="1535" y="67"/>
                    <a:pt x="1535" y="67"/>
                    <a:pt x="1535" y="101"/>
                  </a:cubicBezTo>
                  <a:lnTo>
                    <a:pt x="1535" y="1268"/>
                  </a:lnTo>
                  <a:cubicBezTo>
                    <a:pt x="1502" y="1668"/>
                    <a:pt x="1193" y="1869"/>
                    <a:pt x="885" y="1869"/>
                  </a:cubicBezTo>
                  <a:cubicBezTo>
                    <a:pt x="576" y="1869"/>
                    <a:pt x="268" y="1668"/>
                    <a:pt x="234" y="1268"/>
                  </a:cubicBezTo>
                  <a:lnTo>
                    <a:pt x="234" y="101"/>
                  </a:lnTo>
                  <a:cubicBezTo>
                    <a:pt x="234" y="34"/>
                    <a:pt x="184" y="1"/>
                    <a:pt x="1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59"/>
            <p:cNvSpPr/>
            <p:nvPr/>
          </p:nvSpPr>
          <p:spPr>
            <a:xfrm>
              <a:off x="3628600" y="1283025"/>
              <a:ext cx="81750" cy="54225"/>
            </a:xfrm>
            <a:custGeom>
              <a:avLst/>
              <a:gdLst/>
              <a:ahLst/>
              <a:cxnLst/>
              <a:rect l="l" t="t" r="r" b="b"/>
              <a:pathLst>
                <a:path w="3270" h="2169" extrusionOk="0">
                  <a:moveTo>
                    <a:pt x="2402" y="1"/>
                  </a:moveTo>
                  <a:cubicBezTo>
                    <a:pt x="2068" y="1"/>
                    <a:pt x="1768" y="201"/>
                    <a:pt x="1635" y="468"/>
                  </a:cubicBezTo>
                  <a:cubicBezTo>
                    <a:pt x="1470" y="174"/>
                    <a:pt x="1174" y="22"/>
                    <a:pt x="874" y="22"/>
                  </a:cubicBezTo>
                  <a:cubicBezTo>
                    <a:pt x="628" y="22"/>
                    <a:pt x="381" y="124"/>
                    <a:pt x="200" y="334"/>
                  </a:cubicBezTo>
                  <a:lnTo>
                    <a:pt x="200" y="134"/>
                  </a:lnTo>
                  <a:cubicBezTo>
                    <a:pt x="200" y="67"/>
                    <a:pt x="167" y="34"/>
                    <a:pt x="100" y="34"/>
                  </a:cubicBezTo>
                  <a:cubicBezTo>
                    <a:pt x="34" y="34"/>
                    <a:pt x="0" y="67"/>
                    <a:pt x="0" y="134"/>
                  </a:cubicBezTo>
                  <a:lnTo>
                    <a:pt x="0" y="2069"/>
                  </a:lnTo>
                  <a:cubicBezTo>
                    <a:pt x="34" y="2135"/>
                    <a:pt x="67" y="2135"/>
                    <a:pt x="100" y="2169"/>
                  </a:cubicBezTo>
                  <a:lnTo>
                    <a:pt x="134" y="2169"/>
                  </a:lnTo>
                  <a:cubicBezTo>
                    <a:pt x="167" y="2135"/>
                    <a:pt x="200" y="2102"/>
                    <a:pt x="200" y="2069"/>
                  </a:cubicBezTo>
                  <a:lnTo>
                    <a:pt x="200" y="901"/>
                  </a:lnTo>
                  <a:cubicBezTo>
                    <a:pt x="150" y="434"/>
                    <a:pt x="492" y="201"/>
                    <a:pt x="838" y="201"/>
                  </a:cubicBezTo>
                  <a:cubicBezTo>
                    <a:pt x="1185" y="201"/>
                    <a:pt x="1535" y="434"/>
                    <a:pt x="1501" y="901"/>
                  </a:cubicBezTo>
                  <a:lnTo>
                    <a:pt x="1501" y="2102"/>
                  </a:lnTo>
                  <a:lnTo>
                    <a:pt x="1601" y="2102"/>
                  </a:lnTo>
                  <a:cubicBezTo>
                    <a:pt x="1635" y="2102"/>
                    <a:pt x="1635" y="2069"/>
                    <a:pt x="1668" y="2035"/>
                  </a:cubicBezTo>
                  <a:lnTo>
                    <a:pt x="1668" y="868"/>
                  </a:lnTo>
                  <a:cubicBezTo>
                    <a:pt x="1668" y="501"/>
                    <a:pt x="1935" y="201"/>
                    <a:pt x="2302" y="201"/>
                  </a:cubicBezTo>
                  <a:cubicBezTo>
                    <a:pt x="2669" y="201"/>
                    <a:pt x="2969" y="501"/>
                    <a:pt x="2969" y="868"/>
                  </a:cubicBezTo>
                  <a:lnTo>
                    <a:pt x="3069" y="2035"/>
                  </a:lnTo>
                  <a:cubicBezTo>
                    <a:pt x="3069" y="2102"/>
                    <a:pt x="3103" y="2135"/>
                    <a:pt x="3169" y="2135"/>
                  </a:cubicBezTo>
                  <a:cubicBezTo>
                    <a:pt x="3203" y="2135"/>
                    <a:pt x="3269" y="2102"/>
                    <a:pt x="3269" y="2035"/>
                  </a:cubicBezTo>
                  <a:lnTo>
                    <a:pt x="3269" y="868"/>
                  </a:lnTo>
                  <a:cubicBezTo>
                    <a:pt x="3269" y="401"/>
                    <a:pt x="2869" y="1"/>
                    <a:pt x="24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59"/>
            <p:cNvSpPr/>
            <p:nvPr/>
          </p:nvSpPr>
          <p:spPr>
            <a:xfrm>
              <a:off x="3726175" y="1284475"/>
              <a:ext cx="51725" cy="51950"/>
            </a:xfrm>
            <a:custGeom>
              <a:avLst/>
              <a:gdLst/>
              <a:ahLst/>
              <a:cxnLst/>
              <a:rect l="l" t="t" r="r" b="b"/>
              <a:pathLst>
                <a:path w="2069" h="2078" extrusionOk="0">
                  <a:moveTo>
                    <a:pt x="1034" y="143"/>
                  </a:moveTo>
                  <a:cubicBezTo>
                    <a:pt x="1434" y="176"/>
                    <a:pt x="1768" y="443"/>
                    <a:pt x="1835" y="843"/>
                  </a:cubicBezTo>
                  <a:lnTo>
                    <a:pt x="234" y="843"/>
                  </a:lnTo>
                  <a:cubicBezTo>
                    <a:pt x="300" y="443"/>
                    <a:pt x="634" y="143"/>
                    <a:pt x="1034" y="143"/>
                  </a:cubicBezTo>
                  <a:close/>
                  <a:moveTo>
                    <a:pt x="1048" y="0"/>
                  </a:moveTo>
                  <a:cubicBezTo>
                    <a:pt x="534" y="0"/>
                    <a:pt x="17" y="343"/>
                    <a:pt x="0" y="1010"/>
                  </a:cubicBezTo>
                  <a:cubicBezTo>
                    <a:pt x="0" y="1610"/>
                    <a:pt x="467" y="2077"/>
                    <a:pt x="1068" y="2077"/>
                  </a:cubicBezTo>
                  <a:cubicBezTo>
                    <a:pt x="1401" y="2077"/>
                    <a:pt x="1735" y="1877"/>
                    <a:pt x="1901" y="1610"/>
                  </a:cubicBezTo>
                  <a:cubicBezTo>
                    <a:pt x="1935" y="1544"/>
                    <a:pt x="1935" y="1477"/>
                    <a:pt x="1868" y="1444"/>
                  </a:cubicBezTo>
                  <a:cubicBezTo>
                    <a:pt x="1858" y="1434"/>
                    <a:pt x="1846" y="1430"/>
                    <a:pt x="1832" y="1430"/>
                  </a:cubicBezTo>
                  <a:cubicBezTo>
                    <a:pt x="1799" y="1430"/>
                    <a:pt x="1758" y="1453"/>
                    <a:pt x="1735" y="1477"/>
                  </a:cubicBezTo>
                  <a:cubicBezTo>
                    <a:pt x="1601" y="1711"/>
                    <a:pt x="1334" y="1877"/>
                    <a:pt x="1068" y="1877"/>
                  </a:cubicBezTo>
                  <a:cubicBezTo>
                    <a:pt x="601" y="1877"/>
                    <a:pt x="234" y="1477"/>
                    <a:pt x="234" y="1043"/>
                  </a:cubicBezTo>
                  <a:lnTo>
                    <a:pt x="1968" y="1043"/>
                  </a:lnTo>
                  <a:cubicBezTo>
                    <a:pt x="2035" y="1043"/>
                    <a:pt x="2068" y="977"/>
                    <a:pt x="2068" y="943"/>
                  </a:cubicBezTo>
                  <a:cubicBezTo>
                    <a:pt x="2020" y="310"/>
                    <a:pt x="1535" y="0"/>
                    <a:pt x="10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59"/>
            <p:cNvSpPr/>
            <p:nvPr/>
          </p:nvSpPr>
          <p:spPr>
            <a:xfrm>
              <a:off x="3797050" y="1283025"/>
              <a:ext cx="43400" cy="53400"/>
            </a:xfrm>
            <a:custGeom>
              <a:avLst/>
              <a:gdLst/>
              <a:ahLst/>
              <a:cxnLst/>
              <a:rect l="l" t="t" r="r" b="b"/>
              <a:pathLst>
                <a:path w="1736" h="2136" extrusionOk="0">
                  <a:moveTo>
                    <a:pt x="101" y="1"/>
                  </a:moveTo>
                  <a:cubicBezTo>
                    <a:pt x="67" y="1"/>
                    <a:pt x="0" y="67"/>
                    <a:pt x="0" y="101"/>
                  </a:cubicBezTo>
                  <a:lnTo>
                    <a:pt x="0" y="2069"/>
                  </a:lnTo>
                  <a:cubicBezTo>
                    <a:pt x="34" y="2102"/>
                    <a:pt x="34" y="2135"/>
                    <a:pt x="67" y="2135"/>
                  </a:cubicBezTo>
                  <a:lnTo>
                    <a:pt x="101" y="2135"/>
                  </a:lnTo>
                  <a:cubicBezTo>
                    <a:pt x="134" y="2135"/>
                    <a:pt x="167" y="2135"/>
                    <a:pt x="167" y="2102"/>
                  </a:cubicBezTo>
                  <a:cubicBezTo>
                    <a:pt x="167" y="2069"/>
                    <a:pt x="167" y="2069"/>
                    <a:pt x="167" y="2035"/>
                  </a:cubicBezTo>
                  <a:lnTo>
                    <a:pt x="167" y="868"/>
                  </a:lnTo>
                  <a:cubicBezTo>
                    <a:pt x="201" y="501"/>
                    <a:pt x="467" y="234"/>
                    <a:pt x="834" y="201"/>
                  </a:cubicBezTo>
                  <a:cubicBezTo>
                    <a:pt x="1201" y="201"/>
                    <a:pt x="1502" y="501"/>
                    <a:pt x="1502" y="868"/>
                  </a:cubicBezTo>
                  <a:lnTo>
                    <a:pt x="1535" y="2035"/>
                  </a:lnTo>
                  <a:cubicBezTo>
                    <a:pt x="1535" y="2102"/>
                    <a:pt x="1568" y="2135"/>
                    <a:pt x="1635" y="2135"/>
                  </a:cubicBezTo>
                  <a:cubicBezTo>
                    <a:pt x="1702" y="2135"/>
                    <a:pt x="1735" y="2102"/>
                    <a:pt x="1735" y="2035"/>
                  </a:cubicBezTo>
                  <a:lnTo>
                    <a:pt x="1735" y="868"/>
                  </a:lnTo>
                  <a:cubicBezTo>
                    <a:pt x="1735" y="349"/>
                    <a:pt x="1314" y="12"/>
                    <a:pt x="873" y="12"/>
                  </a:cubicBezTo>
                  <a:cubicBezTo>
                    <a:pt x="634" y="12"/>
                    <a:pt x="388" y="111"/>
                    <a:pt x="201" y="334"/>
                  </a:cubicBezTo>
                  <a:lnTo>
                    <a:pt x="201" y="101"/>
                  </a:lnTo>
                  <a:cubicBezTo>
                    <a:pt x="201" y="67"/>
                    <a:pt x="167" y="1"/>
                    <a:pt x="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59"/>
            <p:cNvSpPr/>
            <p:nvPr/>
          </p:nvSpPr>
          <p:spPr>
            <a:xfrm>
              <a:off x="3857925" y="1260500"/>
              <a:ext cx="24200" cy="75925"/>
            </a:xfrm>
            <a:custGeom>
              <a:avLst/>
              <a:gdLst/>
              <a:ahLst/>
              <a:cxnLst/>
              <a:rect l="l" t="t" r="r" b="b"/>
              <a:pathLst>
                <a:path w="968" h="3037" extrusionOk="0">
                  <a:moveTo>
                    <a:pt x="468" y="1"/>
                  </a:moveTo>
                  <a:cubicBezTo>
                    <a:pt x="401" y="1"/>
                    <a:pt x="367" y="68"/>
                    <a:pt x="367" y="101"/>
                  </a:cubicBezTo>
                  <a:lnTo>
                    <a:pt x="367" y="902"/>
                  </a:lnTo>
                  <a:lnTo>
                    <a:pt x="101" y="902"/>
                  </a:lnTo>
                  <a:cubicBezTo>
                    <a:pt x="1" y="902"/>
                    <a:pt x="1" y="968"/>
                    <a:pt x="1" y="1002"/>
                  </a:cubicBezTo>
                  <a:cubicBezTo>
                    <a:pt x="1" y="1068"/>
                    <a:pt x="1" y="1102"/>
                    <a:pt x="101" y="1102"/>
                  </a:cubicBezTo>
                  <a:lnTo>
                    <a:pt x="367" y="1102"/>
                  </a:lnTo>
                  <a:lnTo>
                    <a:pt x="367" y="2670"/>
                  </a:lnTo>
                  <a:cubicBezTo>
                    <a:pt x="367" y="2870"/>
                    <a:pt x="534" y="3036"/>
                    <a:pt x="734" y="3036"/>
                  </a:cubicBezTo>
                  <a:cubicBezTo>
                    <a:pt x="801" y="3036"/>
                    <a:pt x="834" y="2970"/>
                    <a:pt x="834" y="2936"/>
                  </a:cubicBezTo>
                  <a:cubicBezTo>
                    <a:pt x="834" y="2870"/>
                    <a:pt x="801" y="2836"/>
                    <a:pt x="734" y="2836"/>
                  </a:cubicBezTo>
                  <a:cubicBezTo>
                    <a:pt x="634" y="2803"/>
                    <a:pt x="568" y="2736"/>
                    <a:pt x="568" y="2670"/>
                  </a:cubicBezTo>
                  <a:lnTo>
                    <a:pt x="568" y="1102"/>
                  </a:lnTo>
                  <a:lnTo>
                    <a:pt x="834" y="1102"/>
                  </a:lnTo>
                  <a:cubicBezTo>
                    <a:pt x="901" y="1102"/>
                    <a:pt x="968" y="1068"/>
                    <a:pt x="968" y="1002"/>
                  </a:cubicBezTo>
                  <a:cubicBezTo>
                    <a:pt x="968" y="968"/>
                    <a:pt x="901" y="902"/>
                    <a:pt x="868" y="902"/>
                  </a:cubicBezTo>
                  <a:lnTo>
                    <a:pt x="568" y="902"/>
                  </a:lnTo>
                  <a:lnTo>
                    <a:pt x="568" y="101"/>
                  </a:lnTo>
                  <a:cubicBezTo>
                    <a:pt x="568" y="34"/>
                    <a:pt x="534" y="1"/>
                    <a:pt x="4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59"/>
            <p:cNvSpPr/>
            <p:nvPr/>
          </p:nvSpPr>
          <p:spPr>
            <a:xfrm>
              <a:off x="3941325" y="1260500"/>
              <a:ext cx="65075" cy="75925"/>
            </a:xfrm>
            <a:custGeom>
              <a:avLst/>
              <a:gdLst/>
              <a:ahLst/>
              <a:cxnLst/>
              <a:rect l="l" t="t" r="r" b="b"/>
              <a:pathLst>
                <a:path w="2603" h="3037" extrusionOk="0">
                  <a:moveTo>
                    <a:pt x="634" y="201"/>
                  </a:moveTo>
                  <a:cubicBezTo>
                    <a:pt x="2402" y="201"/>
                    <a:pt x="2402" y="2836"/>
                    <a:pt x="634" y="2836"/>
                  </a:cubicBezTo>
                  <a:lnTo>
                    <a:pt x="200" y="2836"/>
                  </a:lnTo>
                  <a:lnTo>
                    <a:pt x="200" y="201"/>
                  </a:lnTo>
                  <a:close/>
                  <a:moveTo>
                    <a:pt x="100" y="1"/>
                  </a:moveTo>
                  <a:cubicBezTo>
                    <a:pt x="34" y="1"/>
                    <a:pt x="0" y="34"/>
                    <a:pt x="0" y="101"/>
                  </a:cubicBezTo>
                  <a:lnTo>
                    <a:pt x="0" y="2936"/>
                  </a:lnTo>
                  <a:cubicBezTo>
                    <a:pt x="0" y="2970"/>
                    <a:pt x="34" y="3036"/>
                    <a:pt x="100" y="3036"/>
                  </a:cubicBezTo>
                  <a:lnTo>
                    <a:pt x="667" y="3036"/>
                  </a:lnTo>
                  <a:cubicBezTo>
                    <a:pt x="2602" y="2936"/>
                    <a:pt x="2602" y="101"/>
                    <a:pt x="6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59"/>
            <p:cNvSpPr/>
            <p:nvPr/>
          </p:nvSpPr>
          <p:spPr>
            <a:xfrm>
              <a:off x="3991350" y="1283025"/>
              <a:ext cx="61750" cy="53400"/>
            </a:xfrm>
            <a:custGeom>
              <a:avLst/>
              <a:gdLst/>
              <a:ahLst/>
              <a:cxnLst/>
              <a:rect l="l" t="t" r="r" b="b"/>
              <a:pathLst>
                <a:path w="2470" h="2136" extrusionOk="0">
                  <a:moveTo>
                    <a:pt x="1433" y="295"/>
                  </a:moveTo>
                  <a:cubicBezTo>
                    <a:pt x="1832" y="295"/>
                    <a:pt x="2213" y="599"/>
                    <a:pt x="2236" y="1068"/>
                  </a:cubicBezTo>
                  <a:cubicBezTo>
                    <a:pt x="2236" y="1502"/>
                    <a:pt x="1902" y="1902"/>
                    <a:pt x="1435" y="1902"/>
                  </a:cubicBezTo>
                  <a:cubicBezTo>
                    <a:pt x="735" y="1902"/>
                    <a:pt x="368" y="1035"/>
                    <a:pt x="868" y="534"/>
                  </a:cubicBezTo>
                  <a:cubicBezTo>
                    <a:pt x="1033" y="369"/>
                    <a:pt x="1235" y="295"/>
                    <a:pt x="1433" y="295"/>
                  </a:cubicBezTo>
                  <a:close/>
                  <a:moveTo>
                    <a:pt x="1435" y="1"/>
                  </a:moveTo>
                  <a:cubicBezTo>
                    <a:pt x="1" y="1"/>
                    <a:pt x="1" y="2135"/>
                    <a:pt x="1435" y="2135"/>
                  </a:cubicBezTo>
                  <a:cubicBezTo>
                    <a:pt x="1769" y="2135"/>
                    <a:pt x="2069" y="1969"/>
                    <a:pt x="2236" y="1702"/>
                  </a:cubicBezTo>
                  <a:lnTo>
                    <a:pt x="2236" y="2035"/>
                  </a:lnTo>
                  <a:cubicBezTo>
                    <a:pt x="2236" y="2069"/>
                    <a:pt x="2302" y="2135"/>
                    <a:pt x="2336" y="2135"/>
                  </a:cubicBezTo>
                  <a:cubicBezTo>
                    <a:pt x="2402" y="2135"/>
                    <a:pt x="2469" y="2069"/>
                    <a:pt x="2469" y="2035"/>
                  </a:cubicBezTo>
                  <a:lnTo>
                    <a:pt x="2469" y="101"/>
                  </a:lnTo>
                  <a:cubicBezTo>
                    <a:pt x="2469" y="34"/>
                    <a:pt x="2402" y="1"/>
                    <a:pt x="2336" y="1"/>
                  </a:cubicBezTo>
                  <a:cubicBezTo>
                    <a:pt x="2302" y="1"/>
                    <a:pt x="2236" y="34"/>
                    <a:pt x="2236" y="101"/>
                  </a:cubicBezTo>
                  <a:lnTo>
                    <a:pt x="2236" y="401"/>
                  </a:lnTo>
                  <a:cubicBezTo>
                    <a:pt x="2069" y="134"/>
                    <a:pt x="1769" y="1"/>
                    <a:pt x="143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59"/>
            <p:cNvSpPr/>
            <p:nvPr/>
          </p:nvSpPr>
          <p:spPr>
            <a:xfrm>
              <a:off x="4069750" y="1260500"/>
              <a:ext cx="24200" cy="75925"/>
            </a:xfrm>
            <a:custGeom>
              <a:avLst/>
              <a:gdLst/>
              <a:ahLst/>
              <a:cxnLst/>
              <a:rect l="l" t="t" r="r" b="b"/>
              <a:pathLst>
                <a:path w="968" h="3037" extrusionOk="0">
                  <a:moveTo>
                    <a:pt x="467" y="1"/>
                  </a:moveTo>
                  <a:cubicBezTo>
                    <a:pt x="434" y="1"/>
                    <a:pt x="367" y="68"/>
                    <a:pt x="367" y="101"/>
                  </a:cubicBezTo>
                  <a:lnTo>
                    <a:pt x="367" y="902"/>
                  </a:lnTo>
                  <a:lnTo>
                    <a:pt x="100" y="902"/>
                  </a:lnTo>
                  <a:cubicBezTo>
                    <a:pt x="0" y="902"/>
                    <a:pt x="0" y="968"/>
                    <a:pt x="0" y="1002"/>
                  </a:cubicBezTo>
                  <a:cubicBezTo>
                    <a:pt x="0" y="1068"/>
                    <a:pt x="0" y="1102"/>
                    <a:pt x="100" y="1102"/>
                  </a:cubicBezTo>
                  <a:lnTo>
                    <a:pt x="367" y="1102"/>
                  </a:lnTo>
                  <a:lnTo>
                    <a:pt x="367" y="2670"/>
                  </a:lnTo>
                  <a:cubicBezTo>
                    <a:pt x="367" y="2870"/>
                    <a:pt x="534" y="3036"/>
                    <a:pt x="734" y="3036"/>
                  </a:cubicBezTo>
                  <a:cubicBezTo>
                    <a:pt x="801" y="3036"/>
                    <a:pt x="834" y="3003"/>
                    <a:pt x="868" y="2936"/>
                  </a:cubicBezTo>
                  <a:cubicBezTo>
                    <a:pt x="834" y="2870"/>
                    <a:pt x="801" y="2836"/>
                    <a:pt x="734" y="2836"/>
                  </a:cubicBezTo>
                  <a:cubicBezTo>
                    <a:pt x="667" y="2803"/>
                    <a:pt x="601" y="2736"/>
                    <a:pt x="601" y="2670"/>
                  </a:cubicBezTo>
                  <a:lnTo>
                    <a:pt x="601" y="1102"/>
                  </a:lnTo>
                  <a:lnTo>
                    <a:pt x="868" y="1102"/>
                  </a:lnTo>
                  <a:cubicBezTo>
                    <a:pt x="934" y="1102"/>
                    <a:pt x="968" y="1068"/>
                    <a:pt x="968" y="1002"/>
                  </a:cubicBezTo>
                  <a:cubicBezTo>
                    <a:pt x="968" y="935"/>
                    <a:pt x="934" y="902"/>
                    <a:pt x="868" y="902"/>
                  </a:cubicBezTo>
                  <a:lnTo>
                    <a:pt x="601" y="902"/>
                  </a:lnTo>
                  <a:lnTo>
                    <a:pt x="601" y="101"/>
                  </a:lnTo>
                  <a:cubicBezTo>
                    <a:pt x="567" y="68"/>
                    <a:pt x="534" y="1"/>
                    <a:pt x="4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59"/>
            <p:cNvSpPr/>
            <p:nvPr/>
          </p:nvSpPr>
          <p:spPr>
            <a:xfrm>
              <a:off x="4099775" y="1283025"/>
              <a:ext cx="60900" cy="53400"/>
            </a:xfrm>
            <a:custGeom>
              <a:avLst/>
              <a:gdLst/>
              <a:ahLst/>
              <a:cxnLst/>
              <a:rect l="l" t="t" r="r" b="b"/>
              <a:pathLst>
                <a:path w="2436" h="2136" extrusionOk="0">
                  <a:moveTo>
                    <a:pt x="1406" y="295"/>
                  </a:moveTo>
                  <a:cubicBezTo>
                    <a:pt x="1813" y="295"/>
                    <a:pt x="2202" y="599"/>
                    <a:pt x="2202" y="1068"/>
                  </a:cubicBezTo>
                  <a:cubicBezTo>
                    <a:pt x="2202" y="1502"/>
                    <a:pt x="1868" y="1902"/>
                    <a:pt x="1401" y="1902"/>
                  </a:cubicBezTo>
                  <a:cubicBezTo>
                    <a:pt x="701" y="1902"/>
                    <a:pt x="334" y="1035"/>
                    <a:pt x="834" y="534"/>
                  </a:cubicBezTo>
                  <a:cubicBezTo>
                    <a:pt x="999" y="369"/>
                    <a:pt x="1205" y="295"/>
                    <a:pt x="1406" y="295"/>
                  </a:cubicBezTo>
                  <a:close/>
                  <a:moveTo>
                    <a:pt x="1401" y="1"/>
                  </a:moveTo>
                  <a:cubicBezTo>
                    <a:pt x="0" y="1"/>
                    <a:pt x="0" y="2135"/>
                    <a:pt x="1401" y="2135"/>
                  </a:cubicBezTo>
                  <a:cubicBezTo>
                    <a:pt x="1735" y="2135"/>
                    <a:pt x="2035" y="1969"/>
                    <a:pt x="2202" y="1702"/>
                  </a:cubicBezTo>
                  <a:lnTo>
                    <a:pt x="2202" y="2035"/>
                  </a:lnTo>
                  <a:cubicBezTo>
                    <a:pt x="2202" y="2069"/>
                    <a:pt x="2268" y="2135"/>
                    <a:pt x="2335" y="2135"/>
                  </a:cubicBezTo>
                  <a:cubicBezTo>
                    <a:pt x="2368" y="2135"/>
                    <a:pt x="2435" y="2069"/>
                    <a:pt x="2435" y="2035"/>
                  </a:cubicBezTo>
                  <a:lnTo>
                    <a:pt x="2435" y="101"/>
                  </a:lnTo>
                  <a:cubicBezTo>
                    <a:pt x="2435" y="34"/>
                    <a:pt x="2368" y="1"/>
                    <a:pt x="2335" y="1"/>
                  </a:cubicBezTo>
                  <a:cubicBezTo>
                    <a:pt x="2268" y="1"/>
                    <a:pt x="2202" y="34"/>
                    <a:pt x="2202" y="101"/>
                  </a:cubicBezTo>
                  <a:lnTo>
                    <a:pt x="2202" y="401"/>
                  </a:lnTo>
                  <a:cubicBezTo>
                    <a:pt x="2035" y="134"/>
                    <a:pt x="1735" y="1"/>
                    <a:pt x="14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59"/>
            <p:cNvSpPr/>
            <p:nvPr/>
          </p:nvSpPr>
          <p:spPr>
            <a:xfrm>
              <a:off x="3072375" y="1262175"/>
              <a:ext cx="43375" cy="67575"/>
            </a:xfrm>
            <a:custGeom>
              <a:avLst/>
              <a:gdLst/>
              <a:ahLst/>
              <a:cxnLst/>
              <a:rect l="l" t="t" r="r" b="b"/>
              <a:pathLst>
                <a:path w="1735" h="2703" extrusionOk="0">
                  <a:moveTo>
                    <a:pt x="1468" y="1"/>
                  </a:moveTo>
                  <a:lnTo>
                    <a:pt x="0" y="1335"/>
                  </a:lnTo>
                  <a:lnTo>
                    <a:pt x="1468" y="2703"/>
                  </a:lnTo>
                  <a:lnTo>
                    <a:pt x="1735" y="2369"/>
                  </a:lnTo>
                  <a:lnTo>
                    <a:pt x="634" y="1335"/>
                  </a:lnTo>
                  <a:lnTo>
                    <a:pt x="1735" y="301"/>
                  </a:lnTo>
                  <a:lnTo>
                    <a:pt x="1468" y="1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59"/>
            <p:cNvSpPr/>
            <p:nvPr/>
          </p:nvSpPr>
          <p:spPr>
            <a:xfrm>
              <a:off x="3024825" y="1237450"/>
              <a:ext cx="135950" cy="116475"/>
            </a:xfrm>
            <a:custGeom>
              <a:avLst/>
              <a:gdLst/>
              <a:ahLst/>
              <a:cxnLst/>
              <a:rect l="l" t="t" r="r" b="b"/>
              <a:pathLst>
                <a:path w="5438" h="4659" extrusionOk="0">
                  <a:moveTo>
                    <a:pt x="3103" y="423"/>
                  </a:moveTo>
                  <a:cubicBezTo>
                    <a:pt x="4170" y="423"/>
                    <a:pt x="5004" y="1290"/>
                    <a:pt x="5004" y="2324"/>
                  </a:cubicBezTo>
                  <a:cubicBezTo>
                    <a:pt x="5004" y="3471"/>
                    <a:pt x="4079" y="4224"/>
                    <a:pt x="3107" y="4224"/>
                  </a:cubicBezTo>
                  <a:cubicBezTo>
                    <a:pt x="2639" y="4224"/>
                    <a:pt x="2160" y="4049"/>
                    <a:pt x="1769" y="3658"/>
                  </a:cubicBezTo>
                  <a:cubicBezTo>
                    <a:pt x="568" y="2491"/>
                    <a:pt x="1435" y="423"/>
                    <a:pt x="3103" y="423"/>
                  </a:cubicBezTo>
                  <a:close/>
                  <a:moveTo>
                    <a:pt x="3101" y="1"/>
                  </a:moveTo>
                  <a:cubicBezTo>
                    <a:pt x="2529" y="1"/>
                    <a:pt x="1944" y="214"/>
                    <a:pt x="1468" y="689"/>
                  </a:cubicBezTo>
                  <a:cubicBezTo>
                    <a:pt x="1" y="2157"/>
                    <a:pt x="1035" y="4659"/>
                    <a:pt x="3103" y="4659"/>
                  </a:cubicBezTo>
                  <a:cubicBezTo>
                    <a:pt x="4404" y="4659"/>
                    <a:pt x="5438" y="3625"/>
                    <a:pt x="5438" y="2324"/>
                  </a:cubicBezTo>
                  <a:cubicBezTo>
                    <a:pt x="5438" y="926"/>
                    <a:pt x="4295" y="1"/>
                    <a:pt x="31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59"/>
            <p:cNvSpPr/>
            <p:nvPr/>
          </p:nvSpPr>
          <p:spPr>
            <a:xfrm>
              <a:off x="4372450" y="3102675"/>
              <a:ext cx="234375" cy="235175"/>
            </a:xfrm>
            <a:custGeom>
              <a:avLst/>
              <a:gdLst/>
              <a:ahLst/>
              <a:cxnLst/>
              <a:rect l="l" t="t" r="r" b="b"/>
              <a:pathLst>
                <a:path w="9375" h="9407" extrusionOk="0">
                  <a:moveTo>
                    <a:pt x="4671" y="0"/>
                  </a:moveTo>
                  <a:cubicBezTo>
                    <a:pt x="2102" y="0"/>
                    <a:pt x="1" y="2102"/>
                    <a:pt x="1" y="4703"/>
                  </a:cubicBezTo>
                  <a:cubicBezTo>
                    <a:pt x="1" y="7305"/>
                    <a:pt x="2102" y="9407"/>
                    <a:pt x="4671" y="9407"/>
                  </a:cubicBezTo>
                  <a:cubicBezTo>
                    <a:pt x="7273" y="9407"/>
                    <a:pt x="9374" y="7305"/>
                    <a:pt x="9374" y="4703"/>
                  </a:cubicBezTo>
                  <a:cubicBezTo>
                    <a:pt x="9374" y="2102"/>
                    <a:pt x="7273" y="0"/>
                    <a:pt x="4671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59"/>
            <p:cNvSpPr/>
            <p:nvPr/>
          </p:nvSpPr>
          <p:spPr>
            <a:xfrm>
              <a:off x="4412500" y="3151025"/>
              <a:ext cx="148450" cy="144300"/>
            </a:xfrm>
            <a:custGeom>
              <a:avLst/>
              <a:gdLst/>
              <a:ahLst/>
              <a:cxnLst/>
              <a:rect l="l" t="t" r="r" b="b"/>
              <a:pathLst>
                <a:path w="5938" h="5772" extrusionOk="0">
                  <a:moveTo>
                    <a:pt x="5270" y="1"/>
                  </a:moveTo>
                  <a:lnTo>
                    <a:pt x="1835" y="4304"/>
                  </a:lnTo>
                  <a:lnTo>
                    <a:pt x="701" y="2569"/>
                  </a:lnTo>
                  <a:lnTo>
                    <a:pt x="0" y="3036"/>
                  </a:lnTo>
                  <a:lnTo>
                    <a:pt x="1735" y="5772"/>
                  </a:lnTo>
                  <a:lnTo>
                    <a:pt x="5938" y="534"/>
                  </a:lnTo>
                  <a:lnTo>
                    <a:pt x="5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59"/>
            <p:cNvSpPr/>
            <p:nvPr/>
          </p:nvSpPr>
          <p:spPr>
            <a:xfrm>
              <a:off x="3749525" y="3308650"/>
              <a:ext cx="80075" cy="69275"/>
            </a:xfrm>
            <a:custGeom>
              <a:avLst/>
              <a:gdLst/>
              <a:ahLst/>
              <a:cxnLst/>
              <a:rect l="l" t="t" r="r" b="b"/>
              <a:pathLst>
                <a:path w="3203" h="2771" extrusionOk="0">
                  <a:moveTo>
                    <a:pt x="1835" y="0"/>
                  </a:moveTo>
                  <a:cubicBezTo>
                    <a:pt x="601" y="0"/>
                    <a:pt x="0" y="1501"/>
                    <a:pt x="867" y="2369"/>
                  </a:cubicBezTo>
                  <a:cubicBezTo>
                    <a:pt x="1146" y="2647"/>
                    <a:pt x="1486" y="2771"/>
                    <a:pt x="1820" y="2771"/>
                  </a:cubicBezTo>
                  <a:cubicBezTo>
                    <a:pt x="2526" y="2771"/>
                    <a:pt x="3202" y="2217"/>
                    <a:pt x="3202" y="1401"/>
                  </a:cubicBezTo>
                  <a:cubicBezTo>
                    <a:pt x="3202" y="634"/>
                    <a:pt x="2602" y="0"/>
                    <a:pt x="1835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59"/>
            <p:cNvSpPr/>
            <p:nvPr/>
          </p:nvSpPr>
          <p:spPr>
            <a:xfrm>
              <a:off x="3577725" y="3317825"/>
              <a:ext cx="59225" cy="50900"/>
            </a:xfrm>
            <a:custGeom>
              <a:avLst/>
              <a:gdLst/>
              <a:ahLst/>
              <a:cxnLst/>
              <a:rect l="l" t="t" r="r" b="b"/>
              <a:pathLst>
                <a:path w="2369" h="2036" extrusionOk="0">
                  <a:moveTo>
                    <a:pt x="1335" y="0"/>
                  </a:moveTo>
                  <a:cubicBezTo>
                    <a:pt x="434" y="0"/>
                    <a:pt x="1" y="1101"/>
                    <a:pt x="634" y="1735"/>
                  </a:cubicBezTo>
                  <a:cubicBezTo>
                    <a:pt x="842" y="1942"/>
                    <a:pt x="1095" y="2035"/>
                    <a:pt x="1344" y="2035"/>
                  </a:cubicBezTo>
                  <a:cubicBezTo>
                    <a:pt x="1856" y="2035"/>
                    <a:pt x="2346" y="1640"/>
                    <a:pt x="2369" y="1034"/>
                  </a:cubicBezTo>
                  <a:cubicBezTo>
                    <a:pt x="2369" y="467"/>
                    <a:pt x="1902" y="0"/>
                    <a:pt x="1335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59"/>
            <p:cNvSpPr/>
            <p:nvPr/>
          </p:nvSpPr>
          <p:spPr>
            <a:xfrm>
              <a:off x="3947150" y="3317825"/>
              <a:ext cx="59250" cy="50900"/>
            </a:xfrm>
            <a:custGeom>
              <a:avLst/>
              <a:gdLst/>
              <a:ahLst/>
              <a:cxnLst/>
              <a:rect l="l" t="t" r="r" b="b"/>
              <a:pathLst>
                <a:path w="2370" h="2036" extrusionOk="0">
                  <a:moveTo>
                    <a:pt x="1368" y="0"/>
                  </a:moveTo>
                  <a:cubicBezTo>
                    <a:pt x="468" y="0"/>
                    <a:pt x="1" y="1101"/>
                    <a:pt x="635" y="1735"/>
                  </a:cubicBezTo>
                  <a:cubicBezTo>
                    <a:pt x="853" y="1942"/>
                    <a:pt x="1114" y="2035"/>
                    <a:pt x="1366" y="2035"/>
                  </a:cubicBezTo>
                  <a:cubicBezTo>
                    <a:pt x="1886" y="2035"/>
                    <a:pt x="2369" y="1640"/>
                    <a:pt x="2369" y="1034"/>
                  </a:cubicBezTo>
                  <a:cubicBezTo>
                    <a:pt x="2369" y="467"/>
                    <a:pt x="1935" y="0"/>
                    <a:pt x="136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59"/>
            <p:cNvSpPr/>
            <p:nvPr/>
          </p:nvSpPr>
          <p:spPr>
            <a:xfrm>
              <a:off x="3056525" y="3522975"/>
              <a:ext cx="57550" cy="77575"/>
            </a:xfrm>
            <a:custGeom>
              <a:avLst/>
              <a:gdLst/>
              <a:ahLst/>
              <a:cxnLst/>
              <a:rect l="l" t="t" r="r" b="b"/>
              <a:pathLst>
                <a:path w="2302" h="3103" extrusionOk="0">
                  <a:moveTo>
                    <a:pt x="1168" y="0"/>
                  </a:moveTo>
                  <a:cubicBezTo>
                    <a:pt x="901" y="0"/>
                    <a:pt x="667" y="67"/>
                    <a:pt x="434" y="234"/>
                  </a:cubicBezTo>
                  <a:cubicBezTo>
                    <a:pt x="267" y="334"/>
                    <a:pt x="134" y="567"/>
                    <a:pt x="134" y="801"/>
                  </a:cubicBezTo>
                  <a:cubicBezTo>
                    <a:pt x="134" y="1001"/>
                    <a:pt x="234" y="1201"/>
                    <a:pt x="434" y="1334"/>
                  </a:cubicBezTo>
                  <a:cubicBezTo>
                    <a:pt x="667" y="1468"/>
                    <a:pt x="901" y="1534"/>
                    <a:pt x="1168" y="1568"/>
                  </a:cubicBezTo>
                  <a:cubicBezTo>
                    <a:pt x="1401" y="1601"/>
                    <a:pt x="1635" y="1701"/>
                    <a:pt x="1868" y="1835"/>
                  </a:cubicBezTo>
                  <a:cubicBezTo>
                    <a:pt x="2002" y="1901"/>
                    <a:pt x="2102" y="2068"/>
                    <a:pt x="2102" y="2235"/>
                  </a:cubicBezTo>
                  <a:cubicBezTo>
                    <a:pt x="2102" y="2435"/>
                    <a:pt x="2002" y="2602"/>
                    <a:pt x="1835" y="2702"/>
                  </a:cubicBezTo>
                  <a:cubicBezTo>
                    <a:pt x="1635" y="2835"/>
                    <a:pt x="1401" y="2902"/>
                    <a:pt x="1168" y="2902"/>
                  </a:cubicBezTo>
                  <a:cubicBezTo>
                    <a:pt x="801" y="2869"/>
                    <a:pt x="467" y="2735"/>
                    <a:pt x="167" y="2502"/>
                  </a:cubicBezTo>
                  <a:cubicBezTo>
                    <a:pt x="150" y="2485"/>
                    <a:pt x="125" y="2477"/>
                    <a:pt x="100" y="2477"/>
                  </a:cubicBezTo>
                  <a:cubicBezTo>
                    <a:pt x="75" y="2477"/>
                    <a:pt x="50" y="2485"/>
                    <a:pt x="34" y="2502"/>
                  </a:cubicBezTo>
                  <a:cubicBezTo>
                    <a:pt x="0" y="2535"/>
                    <a:pt x="0" y="2602"/>
                    <a:pt x="67" y="2669"/>
                  </a:cubicBezTo>
                  <a:cubicBezTo>
                    <a:pt x="367" y="2902"/>
                    <a:pt x="768" y="3069"/>
                    <a:pt x="1168" y="3102"/>
                  </a:cubicBezTo>
                  <a:cubicBezTo>
                    <a:pt x="1468" y="3102"/>
                    <a:pt x="1735" y="3002"/>
                    <a:pt x="1968" y="2869"/>
                  </a:cubicBezTo>
                  <a:cubicBezTo>
                    <a:pt x="2169" y="2702"/>
                    <a:pt x="2302" y="2502"/>
                    <a:pt x="2302" y="2235"/>
                  </a:cubicBezTo>
                  <a:cubicBezTo>
                    <a:pt x="2302" y="2001"/>
                    <a:pt x="2169" y="1801"/>
                    <a:pt x="1968" y="1668"/>
                  </a:cubicBezTo>
                  <a:cubicBezTo>
                    <a:pt x="1735" y="1534"/>
                    <a:pt x="1468" y="1434"/>
                    <a:pt x="1201" y="1401"/>
                  </a:cubicBezTo>
                  <a:cubicBezTo>
                    <a:pt x="968" y="1368"/>
                    <a:pt x="734" y="1268"/>
                    <a:pt x="534" y="1168"/>
                  </a:cubicBezTo>
                  <a:cubicBezTo>
                    <a:pt x="401" y="1101"/>
                    <a:pt x="334" y="934"/>
                    <a:pt x="334" y="801"/>
                  </a:cubicBezTo>
                  <a:cubicBezTo>
                    <a:pt x="334" y="634"/>
                    <a:pt x="401" y="467"/>
                    <a:pt x="567" y="367"/>
                  </a:cubicBezTo>
                  <a:cubicBezTo>
                    <a:pt x="734" y="234"/>
                    <a:pt x="968" y="200"/>
                    <a:pt x="1168" y="200"/>
                  </a:cubicBezTo>
                  <a:cubicBezTo>
                    <a:pt x="1468" y="200"/>
                    <a:pt x="1768" y="334"/>
                    <a:pt x="2002" y="500"/>
                  </a:cubicBezTo>
                  <a:cubicBezTo>
                    <a:pt x="2035" y="517"/>
                    <a:pt x="2060" y="525"/>
                    <a:pt x="2081" y="525"/>
                  </a:cubicBezTo>
                  <a:cubicBezTo>
                    <a:pt x="2102" y="525"/>
                    <a:pt x="2118" y="517"/>
                    <a:pt x="2135" y="500"/>
                  </a:cubicBezTo>
                  <a:cubicBezTo>
                    <a:pt x="2169" y="434"/>
                    <a:pt x="2169" y="367"/>
                    <a:pt x="2102" y="367"/>
                  </a:cubicBezTo>
                  <a:cubicBezTo>
                    <a:pt x="1835" y="133"/>
                    <a:pt x="1535" y="0"/>
                    <a:pt x="11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9"/>
            <p:cNvSpPr/>
            <p:nvPr/>
          </p:nvSpPr>
          <p:spPr>
            <a:xfrm>
              <a:off x="3118225" y="3546325"/>
              <a:ext cx="59250" cy="53375"/>
            </a:xfrm>
            <a:custGeom>
              <a:avLst/>
              <a:gdLst/>
              <a:ahLst/>
              <a:cxnLst/>
              <a:rect l="l" t="t" r="r" b="b"/>
              <a:pathLst>
                <a:path w="2370" h="2135" extrusionOk="0">
                  <a:moveTo>
                    <a:pt x="1338" y="319"/>
                  </a:moveTo>
                  <a:cubicBezTo>
                    <a:pt x="1730" y="319"/>
                    <a:pt x="2114" y="606"/>
                    <a:pt x="2136" y="1067"/>
                  </a:cubicBezTo>
                  <a:cubicBezTo>
                    <a:pt x="2169" y="1534"/>
                    <a:pt x="1802" y="1901"/>
                    <a:pt x="1335" y="1935"/>
                  </a:cubicBezTo>
                  <a:cubicBezTo>
                    <a:pt x="635" y="1935"/>
                    <a:pt x="301" y="1101"/>
                    <a:pt x="768" y="567"/>
                  </a:cubicBezTo>
                  <a:cubicBezTo>
                    <a:pt x="928" y="396"/>
                    <a:pt x="1134" y="319"/>
                    <a:pt x="1338" y="319"/>
                  </a:cubicBezTo>
                  <a:close/>
                  <a:moveTo>
                    <a:pt x="1335" y="0"/>
                  </a:moveTo>
                  <a:cubicBezTo>
                    <a:pt x="1" y="100"/>
                    <a:pt x="1" y="2035"/>
                    <a:pt x="1335" y="2135"/>
                  </a:cubicBezTo>
                  <a:cubicBezTo>
                    <a:pt x="1669" y="2135"/>
                    <a:pt x="1969" y="1968"/>
                    <a:pt x="2136" y="1701"/>
                  </a:cubicBezTo>
                  <a:lnTo>
                    <a:pt x="2136" y="2035"/>
                  </a:lnTo>
                  <a:cubicBezTo>
                    <a:pt x="2136" y="2102"/>
                    <a:pt x="2202" y="2135"/>
                    <a:pt x="2269" y="2135"/>
                  </a:cubicBezTo>
                  <a:cubicBezTo>
                    <a:pt x="2302" y="2135"/>
                    <a:pt x="2369" y="2102"/>
                    <a:pt x="2369" y="2035"/>
                  </a:cubicBezTo>
                  <a:lnTo>
                    <a:pt x="2369" y="100"/>
                  </a:lnTo>
                  <a:cubicBezTo>
                    <a:pt x="2369" y="33"/>
                    <a:pt x="2302" y="0"/>
                    <a:pt x="2269" y="0"/>
                  </a:cubicBezTo>
                  <a:cubicBezTo>
                    <a:pt x="2202" y="0"/>
                    <a:pt x="2136" y="33"/>
                    <a:pt x="2136" y="100"/>
                  </a:cubicBezTo>
                  <a:lnTo>
                    <a:pt x="2136" y="434"/>
                  </a:lnTo>
                  <a:cubicBezTo>
                    <a:pt x="1969" y="167"/>
                    <a:pt x="1669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9"/>
            <p:cNvSpPr/>
            <p:nvPr/>
          </p:nvSpPr>
          <p:spPr>
            <a:xfrm>
              <a:off x="3193275" y="3546825"/>
              <a:ext cx="45900" cy="52875"/>
            </a:xfrm>
            <a:custGeom>
              <a:avLst/>
              <a:gdLst/>
              <a:ahLst/>
              <a:cxnLst/>
              <a:rect l="l" t="t" r="r" b="b"/>
              <a:pathLst>
                <a:path w="1836" h="2115" extrusionOk="0">
                  <a:moveTo>
                    <a:pt x="120" y="0"/>
                  </a:moveTo>
                  <a:cubicBezTo>
                    <a:pt x="103" y="0"/>
                    <a:pt x="85" y="4"/>
                    <a:pt x="68" y="13"/>
                  </a:cubicBezTo>
                  <a:cubicBezTo>
                    <a:pt x="34" y="47"/>
                    <a:pt x="1" y="80"/>
                    <a:pt x="34" y="147"/>
                  </a:cubicBezTo>
                  <a:lnTo>
                    <a:pt x="835" y="2048"/>
                  </a:lnTo>
                  <a:cubicBezTo>
                    <a:pt x="835" y="2082"/>
                    <a:pt x="835" y="2082"/>
                    <a:pt x="868" y="2115"/>
                  </a:cubicBezTo>
                  <a:lnTo>
                    <a:pt x="935" y="2115"/>
                  </a:lnTo>
                  <a:cubicBezTo>
                    <a:pt x="968" y="2115"/>
                    <a:pt x="968" y="2115"/>
                    <a:pt x="1002" y="2082"/>
                  </a:cubicBezTo>
                  <a:cubicBezTo>
                    <a:pt x="1002" y="2082"/>
                    <a:pt x="1002" y="2048"/>
                    <a:pt x="1035" y="2015"/>
                  </a:cubicBezTo>
                  <a:lnTo>
                    <a:pt x="1836" y="147"/>
                  </a:lnTo>
                  <a:cubicBezTo>
                    <a:pt x="1836" y="80"/>
                    <a:pt x="1802" y="47"/>
                    <a:pt x="1769" y="13"/>
                  </a:cubicBezTo>
                  <a:cubicBezTo>
                    <a:pt x="1751" y="4"/>
                    <a:pt x="1735" y="0"/>
                    <a:pt x="1722" y="0"/>
                  </a:cubicBezTo>
                  <a:cubicBezTo>
                    <a:pt x="1684" y="0"/>
                    <a:pt x="1660" y="31"/>
                    <a:pt x="1635" y="80"/>
                  </a:cubicBezTo>
                  <a:lnTo>
                    <a:pt x="935" y="1748"/>
                  </a:lnTo>
                  <a:lnTo>
                    <a:pt x="201" y="80"/>
                  </a:lnTo>
                  <a:cubicBezTo>
                    <a:pt x="201" y="31"/>
                    <a:pt x="165" y="0"/>
                    <a:pt x="1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59"/>
            <p:cNvSpPr/>
            <p:nvPr/>
          </p:nvSpPr>
          <p:spPr>
            <a:xfrm>
              <a:off x="3253300" y="3546175"/>
              <a:ext cx="53425" cy="53525"/>
            </a:xfrm>
            <a:custGeom>
              <a:avLst/>
              <a:gdLst/>
              <a:ahLst/>
              <a:cxnLst/>
              <a:rect l="l" t="t" r="r" b="b"/>
              <a:pathLst>
                <a:path w="2137" h="2141" extrusionOk="0">
                  <a:moveTo>
                    <a:pt x="1069" y="281"/>
                  </a:moveTo>
                  <a:cubicBezTo>
                    <a:pt x="1419" y="281"/>
                    <a:pt x="1770" y="490"/>
                    <a:pt x="1870" y="907"/>
                  </a:cubicBezTo>
                  <a:lnTo>
                    <a:pt x="268" y="907"/>
                  </a:lnTo>
                  <a:cubicBezTo>
                    <a:pt x="369" y="490"/>
                    <a:pt x="719" y="281"/>
                    <a:pt x="1069" y="281"/>
                  </a:cubicBezTo>
                  <a:close/>
                  <a:moveTo>
                    <a:pt x="1083" y="1"/>
                  </a:moveTo>
                  <a:cubicBezTo>
                    <a:pt x="541" y="1"/>
                    <a:pt x="1" y="369"/>
                    <a:pt x="35" y="1073"/>
                  </a:cubicBezTo>
                  <a:cubicBezTo>
                    <a:pt x="35" y="1674"/>
                    <a:pt x="502" y="2141"/>
                    <a:pt x="1102" y="2141"/>
                  </a:cubicBezTo>
                  <a:cubicBezTo>
                    <a:pt x="1436" y="2141"/>
                    <a:pt x="1770" y="1941"/>
                    <a:pt x="1970" y="1674"/>
                  </a:cubicBezTo>
                  <a:cubicBezTo>
                    <a:pt x="1970" y="1607"/>
                    <a:pt x="1970" y="1540"/>
                    <a:pt x="1936" y="1507"/>
                  </a:cubicBezTo>
                  <a:cubicBezTo>
                    <a:pt x="1917" y="1497"/>
                    <a:pt x="1897" y="1493"/>
                    <a:pt x="1879" y="1493"/>
                  </a:cubicBezTo>
                  <a:cubicBezTo>
                    <a:pt x="1833" y="1493"/>
                    <a:pt x="1793" y="1517"/>
                    <a:pt x="1770" y="1540"/>
                  </a:cubicBezTo>
                  <a:cubicBezTo>
                    <a:pt x="1636" y="1774"/>
                    <a:pt x="1369" y="1941"/>
                    <a:pt x="1102" y="1941"/>
                  </a:cubicBezTo>
                  <a:cubicBezTo>
                    <a:pt x="635" y="1941"/>
                    <a:pt x="268" y="1574"/>
                    <a:pt x="268" y="1107"/>
                  </a:cubicBezTo>
                  <a:lnTo>
                    <a:pt x="2003" y="1107"/>
                  </a:lnTo>
                  <a:cubicBezTo>
                    <a:pt x="2070" y="1107"/>
                    <a:pt x="2103" y="1073"/>
                    <a:pt x="2136" y="1007"/>
                  </a:cubicBezTo>
                  <a:cubicBezTo>
                    <a:pt x="2104" y="327"/>
                    <a:pt x="1593" y="1"/>
                    <a:pt x="10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59"/>
            <p:cNvSpPr/>
            <p:nvPr/>
          </p:nvSpPr>
          <p:spPr>
            <a:xfrm>
              <a:off x="3351725" y="3546325"/>
              <a:ext cx="46725" cy="53375"/>
            </a:xfrm>
            <a:custGeom>
              <a:avLst/>
              <a:gdLst/>
              <a:ahLst/>
              <a:cxnLst/>
              <a:rect l="l" t="t" r="r" b="b"/>
              <a:pathLst>
                <a:path w="1869" h="2135" extrusionOk="0">
                  <a:moveTo>
                    <a:pt x="1135" y="0"/>
                  </a:moveTo>
                  <a:cubicBezTo>
                    <a:pt x="534" y="0"/>
                    <a:pt x="67" y="467"/>
                    <a:pt x="34" y="1067"/>
                  </a:cubicBezTo>
                  <a:cubicBezTo>
                    <a:pt x="67" y="1668"/>
                    <a:pt x="568" y="2135"/>
                    <a:pt x="1135" y="2135"/>
                  </a:cubicBezTo>
                  <a:cubicBezTo>
                    <a:pt x="1402" y="2135"/>
                    <a:pt x="1635" y="2035"/>
                    <a:pt x="1835" y="1901"/>
                  </a:cubicBezTo>
                  <a:cubicBezTo>
                    <a:pt x="1869" y="1868"/>
                    <a:pt x="1869" y="1768"/>
                    <a:pt x="1835" y="1735"/>
                  </a:cubicBezTo>
                  <a:cubicBezTo>
                    <a:pt x="1802" y="1718"/>
                    <a:pt x="1777" y="1710"/>
                    <a:pt x="1752" y="1710"/>
                  </a:cubicBezTo>
                  <a:cubicBezTo>
                    <a:pt x="1727" y="1710"/>
                    <a:pt x="1702" y="1718"/>
                    <a:pt x="1669" y="1735"/>
                  </a:cubicBezTo>
                  <a:cubicBezTo>
                    <a:pt x="1535" y="1868"/>
                    <a:pt x="1335" y="1935"/>
                    <a:pt x="1135" y="1935"/>
                  </a:cubicBezTo>
                  <a:cubicBezTo>
                    <a:pt x="1" y="1935"/>
                    <a:pt x="1" y="200"/>
                    <a:pt x="1135" y="200"/>
                  </a:cubicBezTo>
                  <a:cubicBezTo>
                    <a:pt x="1335" y="200"/>
                    <a:pt x="1535" y="267"/>
                    <a:pt x="1669" y="400"/>
                  </a:cubicBezTo>
                  <a:cubicBezTo>
                    <a:pt x="1696" y="414"/>
                    <a:pt x="1724" y="422"/>
                    <a:pt x="1749" y="422"/>
                  </a:cubicBezTo>
                  <a:cubicBezTo>
                    <a:pt x="1785" y="422"/>
                    <a:pt x="1816" y="406"/>
                    <a:pt x="1835" y="367"/>
                  </a:cubicBezTo>
                  <a:cubicBezTo>
                    <a:pt x="1869" y="334"/>
                    <a:pt x="1869" y="267"/>
                    <a:pt x="1835" y="234"/>
                  </a:cubicBezTo>
                  <a:cubicBezTo>
                    <a:pt x="1635" y="100"/>
                    <a:pt x="1402" y="0"/>
                    <a:pt x="11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59"/>
            <p:cNvSpPr/>
            <p:nvPr/>
          </p:nvSpPr>
          <p:spPr>
            <a:xfrm>
              <a:off x="3405100" y="3546325"/>
              <a:ext cx="58400" cy="53375"/>
            </a:xfrm>
            <a:custGeom>
              <a:avLst/>
              <a:gdLst/>
              <a:ahLst/>
              <a:cxnLst/>
              <a:rect l="l" t="t" r="r" b="b"/>
              <a:pathLst>
                <a:path w="2336" h="2135" extrusionOk="0">
                  <a:moveTo>
                    <a:pt x="1320" y="319"/>
                  </a:moveTo>
                  <a:cubicBezTo>
                    <a:pt x="1715" y="319"/>
                    <a:pt x="2092" y="606"/>
                    <a:pt x="2135" y="1067"/>
                  </a:cubicBezTo>
                  <a:cubicBezTo>
                    <a:pt x="2135" y="1534"/>
                    <a:pt x="1802" y="1901"/>
                    <a:pt x="1335" y="1935"/>
                  </a:cubicBezTo>
                  <a:cubicBezTo>
                    <a:pt x="634" y="1935"/>
                    <a:pt x="267" y="1101"/>
                    <a:pt x="734" y="567"/>
                  </a:cubicBezTo>
                  <a:cubicBezTo>
                    <a:pt x="905" y="396"/>
                    <a:pt x="1115" y="319"/>
                    <a:pt x="1320" y="319"/>
                  </a:cubicBezTo>
                  <a:close/>
                  <a:moveTo>
                    <a:pt x="1335" y="0"/>
                  </a:moveTo>
                  <a:cubicBezTo>
                    <a:pt x="1" y="100"/>
                    <a:pt x="1" y="2035"/>
                    <a:pt x="1335" y="2135"/>
                  </a:cubicBezTo>
                  <a:cubicBezTo>
                    <a:pt x="1635" y="2135"/>
                    <a:pt x="1935" y="1968"/>
                    <a:pt x="2135" y="1701"/>
                  </a:cubicBezTo>
                  <a:lnTo>
                    <a:pt x="2135" y="2035"/>
                  </a:lnTo>
                  <a:cubicBezTo>
                    <a:pt x="2135" y="2102"/>
                    <a:pt x="2169" y="2135"/>
                    <a:pt x="2236" y="2135"/>
                  </a:cubicBezTo>
                  <a:cubicBezTo>
                    <a:pt x="2302" y="2135"/>
                    <a:pt x="2336" y="2102"/>
                    <a:pt x="2336" y="2035"/>
                  </a:cubicBezTo>
                  <a:lnTo>
                    <a:pt x="2336" y="100"/>
                  </a:lnTo>
                  <a:cubicBezTo>
                    <a:pt x="2336" y="33"/>
                    <a:pt x="2302" y="0"/>
                    <a:pt x="2236" y="0"/>
                  </a:cubicBezTo>
                  <a:cubicBezTo>
                    <a:pt x="2169" y="0"/>
                    <a:pt x="2135" y="33"/>
                    <a:pt x="2135" y="100"/>
                  </a:cubicBezTo>
                  <a:lnTo>
                    <a:pt x="2135" y="434"/>
                  </a:lnTo>
                  <a:cubicBezTo>
                    <a:pt x="1935" y="167"/>
                    <a:pt x="1635" y="0"/>
                    <a:pt x="13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59"/>
            <p:cNvSpPr/>
            <p:nvPr/>
          </p:nvSpPr>
          <p:spPr>
            <a:xfrm>
              <a:off x="3486000" y="3546325"/>
              <a:ext cx="30050" cy="53375"/>
            </a:xfrm>
            <a:custGeom>
              <a:avLst/>
              <a:gdLst/>
              <a:ahLst/>
              <a:cxnLst/>
              <a:rect l="l" t="t" r="r" b="b"/>
              <a:pathLst>
                <a:path w="1202" h="2135" extrusionOk="0">
                  <a:moveTo>
                    <a:pt x="117" y="0"/>
                  </a:moveTo>
                  <a:cubicBezTo>
                    <a:pt x="59" y="0"/>
                    <a:pt x="0" y="33"/>
                    <a:pt x="0" y="100"/>
                  </a:cubicBezTo>
                  <a:lnTo>
                    <a:pt x="0" y="2035"/>
                  </a:lnTo>
                  <a:cubicBezTo>
                    <a:pt x="0" y="2102"/>
                    <a:pt x="50" y="2135"/>
                    <a:pt x="100" y="2135"/>
                  </a:cubicBezTo>
                  <a:cubicBezTo>
                    <a:pt x="150" y="2135"/>
                    <a:pt x="200" y="2102"/>
                    <a:pt x="200" y="2035"/>
                  </a:cubicBezTo>
                  <a:lnTo>
                    <a:pt x="200" y="1101"/>
                  </a:lnTo>
                  <a:cubicBezTo>
                    <a:pt x="200" y="1101"/>
                    <a:pt x="200" y="1067"/>
                    <a:pt x="200" y="1067"/>
                  </a:cubicBezTo>
                  <a:cubicBezTo>
                    <a:pt x="267" y="867"/>
                    <a:pt x="367" y="701"/>
                    <a:pt x="467" y="567"/>
                  </a:cubicBezTo>
                  <a:cubicBezTo>
                    <a:pt x="601" y="367"/>
                    <a:pt x="834" y="234"/>
                    <a:pt x="1101" y="234"/>
                  </a:cubicBezTo>
                  <a:cubicBezTo>
                    <a:pt x="1134" y="200"/>
                    <a:pt x="1201" y="167"/>
                    <a:pt x="1201" y="100"/>
                  </a:cubicBezTo>
                  <a:cubicBezTo>
                    <a:pt x="1201" y="67"/>
                    <a:pt x="1134" y="0"/>
                    <a:pt x="1101" y="0"/>
                  </a:cubicBezTo>
                  <a:cubicBezTo>
                    <a:pt x="734" y="33"/>
                    <a:pt x="434" y="234"/>
                    <a:pt x="267" y="534"/>
                  </a:cubicBezTo>
                  <a:cubicBezTo>
                    <a:pt x="234" y="534"/>
                    <a:pt x="234" y="567"/>
                    <a:pt x="234" y="600"/>
                  </a:cubicBezTo>
                  <a:lnTo>
                    <a:pt x="234" y="100"/>
                  </a:lnTo>
                  <a:cubicBezTo>
                    <a:pt x="234" y="33"/>
                    <a:pt x="175" y="0"/>
                    <a:pt x="1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59"/>
            <p:cNvSpPr/>
            <p:nvPr/>
          </p:nvSpPr>
          <p:spPr>
            <a:xfrm>
              <a:off x="3519350" y="3523800"/>
              <a:ext cx="60075" cy="75900"/>
            </a:xfrm>
            <a:custGeom>
              <a:avLst/>
              <a:gdLst/>
              <a:ahLst/>
              <a:cxnLst/>
              <a:rect l="l" t="t" r="r" b="b"/>
              <a:pathLst>
                <a:path w="2403" h="3036" extrusionOk="0">
                  <a:moveTo>
                    <a:pt x="1371" y="1138"/>
                  </a:moveTo>
                  <a:cubicBezTo>
                    <a:pt x="1771" y="1138"/>
                    <a:pt x="2170" y="1397"/>
                    <a:pt x="2202" y="1935"/>
                  </a:cubicBezTo>
                  <a:lnTo>
                    <a:pt x="2202" y="2002"/>
                  </a:lnTo>
                  <a:cubicBezTo>
                    <a:pt x="2170" y="2540"/>
                    <a:pt x="1771" y="2799"/>
                    <a:pt x="1371" y="2799"/>
                  </a:cubicBezTo>
                  <a:cubicBezTo>
                    <a:pt x="953" y="2799"/>
                    <a:pt x="534" y="2515"/>
                    <a:pt x="534" y="1968"/>
                  </a:cubicBezTo>
                  <a:cubicBezTo>
                    <a:pt x="534" y="1422"/>
                    <a:pt x="953" y="1138"/>
                    <a:pt x="1371" y="1138"/>
                  </a:cubicBezTo>
                  <a:close/>
                  <a:moveTo>
                    <a:pt x="2302" y="0"/>
                  </a:moveTo>
                  <a:cubicBezTo>
                    <a:pt x="2235" y="0"/>
                    <a:pt x="2202" y="34"/>
                    <a:pt x="2202" y="100"/>
                  </a:cubicBezTo>
                  <a:lnTo>
                    <a:pt x="2202" y="1335"/>
                  </a:lnTo>
                  <a:cubicBezTo>
                    <a:pt x="2002" y="1068"/>
                    <a:pt x="1668" y="901"/>
                    <a:pt x="1368" y="901"/>
                  </a:cubicBezTo>
                  <a:cubicBezTo>
                    <a:pt x="1" y="1001"/>
                    <a:pt x="1" y="2969"/>
                    <a:pt x="1368" y="3036"/>
                  </a:cubicBezTo>
                  <a:cubicBezTo>
                    <a:pt x="1668" y="3036"/>
                    <a:pt x="2002" y="2902"/>
                    <a:pt x="2202" y="2636"/>
                  </a:cubicBezTo>
                  <a:lnTo>
                    <a:pt x="2202" y="2936"/>
                  </a:lnTo>
                  <a:cubicBezTo>
                    <a:pt x="2202" y="3003"/>
                    <a:pt x="2235" y="3036"/>
                    <a:pt x="2302" y="3036"/>
                  </a:cubicBezTo>
                  <a:cubicBezTo>
                    <a:pt x="2369" y="3036"/>
                    <a:pt x="2402" y="3003"/>
                    <a:pt x="2402" y="2936"/>
                  </a:cubicBezTo>
                  <a:lnTo>
                    <a:pt x="2402" y="100"/>
                  </a:lnTo>
                  <a:cubicBezTo>
                    <a:pt x="2402" y="34"/>
                    <a:pt x="2369" y="0"/>
                    <a:pt x="23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59"/>
            <p:cNvSpPr/>
            <p:nvPr/>
          </p:nvSpPr>
          <p:spPr>
            <a:xfrm>
              <a:off x="3635675" y="3546650"/>
              <a:ext cx="43825" cy="53275"/>
            </a:xfrm>
            <a:custGeom>
              <a:avLst/>
              <a:gdLst/>
              <a:ahLst/>
              <a:cxnLst/>
              <a:rect l="l" t="t" r="r" b="b"/>
              <a:pathLst>
                <a:path w="1753" h="2131" extrusionOk="0">
                  <a:moveTo>
                    <a:pt x="885" y="0"/>
                  </a:moveTo>
                  <a:cubicBezTo>
                    <a:pt x="647" y="0"/>
                    <a:pt x="404" y="99"/>
                    <a:pt x="218" y="321"/>
                  </a:cubicBezTo>
                  <a:lnTo>
                    <a:pt x="218" y="120"/>
                  </a:lnTo>
                  <a:cubicBezTo>
                    <a:pt x="234" y="54"/>
                    <a:pt x="176" y="20"/>
                    <a:pt x="118" y="20"/>
                  </a:cubicBezTo>
                  <a:cubicBezTo>
                    <a:pt x="59" y="20"/>
                    <a:pt x="1" y="54"/>
                    <a:pt x="18" y="120"/>
                  </a:cubicBezTo>
                  <a:lnTo>
                    <a:pt x="18" y="2055"/>
                  </a:lnTo>
                  <a:cubicBezTo>
                    <a:pt x="18" y="2089"/>
                    <a:pt x="51" y="2122"/>
                    <a:pt x="84" y="2122"/>
                  </a:cubicBezTo>
                  <a:lnTo>
                    <a:pt x="118" y="2122"/>
                  </a:lnTo>
                  <a:cubicBezTo>
                    <a:pt x="151" y="2122"/>
                    <a:pt x="184" y="2122"/>
                    <a:pt x="184" y="2089"/>
                  </a:cubicBezTo>
                  <a:cubicBezTo>
                    <a:pt x="218" y="2055"/>
                    <a:pt x="218" y="2055"/>
                    <a:pt x="218" y="2022"/>
                  </a:cubicBezTo>
                  <a:lnTo>
                    <a:pt x="218" y="854"/>
                  </a:lnTo>
                  <a:cubicBezTo>
                    <a:pt x="218" y="487"/>
                    <a:pt x="518" y="221"/>
                    <a:pt x="885" y="221"/>
                  </a:cubicBezTo>
                  <a:cubicBezTo>
                    <a:pt x="904" y="219"/>
                    <a:pt x="922" y="218"/>
                    <a:pt x="940" y="218"/>
                  </a:cubicBezTo>
                  <a:cubicBezTo>
                    <a:pt x="1278" y="218"/>
                    <a:pt x="1519" y="506"/>
                    <a:pt x="1519" y="854"/>
                  </a:cubicBezTo>
                  <a:lnTo>
                    <a:pt x="1552" y="2022"/>
                  </a:lnTo>
                  <a:cubicBezTo>
                    <a:pt x="1552" y="2089"/>
                    <a:pt x="1585" y="2122"/>
                    <a:pt x="1652" y="2122"/>
                  </a:cubicBezTo>
                  <a:cubicBezTo>
                    <a:pt x="1664" y="2128"/>
                    <a:pt x="1675" y="2131"/>
                    <a:pt x="1685" y="2131"/>
                  </a:cubicBezTo>
                  <a:cubicBezTo>
                    <a:pt x="1730" y="2131"/>
                    <a:pt x="1752" y="2076"/>
                    <a:pt x="1752" y="2022"/>
                  </a:cubicBezTo>
                  <a:lnTo>
                    <a:pt x="1752" y="888"/>
                  </a:lnTo>
                  <a:cubicBezTo>
                    <a:pt x="1752" y="345"/>
                    <a:pt x="1328" y="0"/>
                    <a:pt x="8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59"/>
            <p:cNvSpPr/>
            <p:nvPr/>
          </p:nvSpPr>
          <p:spPr>
            <a:xfrm>
              <a:off x="3701150" y="3546325"/>
              <a:ext cx="44225" cy="53600"/>
            </a:xfrm>
            <a:custGeom>
              <a:avLst/>
              <a:gdLst/>
              <a:ahLst/>
              <a:cxnLst/>
              <a:rect l="l" t="t" r="r" b="b"/>
              <a:pathLst>
                <a:path w="1769" h="2144" extrusionOk="0">
                  <a:moveTo>
                    <a:pt x="134" y="0"/>
                  </a:moveTo>
                  <a:cubicBezTo>
                    <a:pt x="67" y="0"/>
                    <a:pt x="0" y="33"/>
                    <a:pt x="34" y="100"/>
                  </a:cubicBezTo>
                  <a:lnTo>
                    <a:pt x="34" y="1268"/>
                  </a:lnTo>
                  <a:cubicBezTo>
                    <a:pt x="34" y="1851"/>
                    <a:pt x="467" y="2143"/>
                    <a:pt x="901" y="2143"/>
                  </a:cubicBezTo>
                  <a:cubicBezTo>
                    <a:pt x="1335" y="2143"/>
                    <a:pt x="1768" y="1851"/>
                    <a:pt x="1768" y="1268"/>
                  </a:cubicBezTo>
                  <a:lnTo>
                    <a:pt x="1768" y="100"/>
                  </a:lnTo>
                  <a:cubicBezTo>
                    <a:pt x="1768" y="33"/>
                    <a:pt x="1702" y="0"/>
                    <a:pt x="1635" y="0"/>
                  </a:cubicBezTo>
                  <a:cubicBezTo>
                    <a:pt x="1602" y="0"/>
                    <a:pt x="1535" y="33"/>
                    <a:pt x="1535" y="100"/>
                  </a:cubicBezTo>
                  <a:lnTo>
                    <a:pt x="1535" y="1268"/>
                  </a:lnTo>
                  <a:cubicBezTo>
                    <a:pt x="1568" y="1735"/>
                    <a:pt x="1218" y="1968"/>
                    <a:pt x="872" y="1968"/>
                  </a:cubicBezTo>
                  <a:cubicBezTo>
                    <a:pt x="526" y="1968"/>
                    <a:pt x="184" y="1735"/>
                    <a:pt x="234" y="1268"/>
                  </a:cubicBezTo>
                  <a:lnTo>
                    <a:pt x="234" y="100"/>
                  </a:lnTo>
                  <a:cubicBezTo>
                    <a:pt x="234" y="33"/>
                    <a:pt x="167" y="0"/>
                    <a:pt x="1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59"/>
            <p:cNvSpPr/>
            <p:nvPr/>
          </p:nvSpPr>
          <p:spPr>
            <a:xfrm>
              <a:off x="3770375" y="3547975"/>
              <a:ext cx="81750" cy="53400"/>
            </a:xfrm>
            <a:custGeom>
              <a:avLst/>
              <a:gdLst/>
              <a:ahLst/>
              <a:cxnLst/>
              <a:rect l="l" t="t" r="r" b="b"/>
              <a:pathLst>
                <a:path w="3270" h="2136" extrusionOk="0">
                  <a:moveTo>
                    <a:pt x="100" y="1"/>
                  </a:moveTo>
                  <a:cubicBezTo>
                    <a:pt x="67" y="1"/>
                    <a:pt x="0" y="34"/>
                    <a:pt x="0" y="101"/>
                  </a:cubicBezTo>
                  <a:lnTo>
                    <a:pt x="0" y="2036"/>
                  </a:lnTo>
                  <a:cubicBezTo>
                    <a:pt x="33" y="2069"/>
                    <a:pt x="67" y="2102"/>
                    <a:pt x="100" y="2136"/>
                  </a:cubicBezTo>
                  <a:lnTo>
                    <a:pt x="167" y="2136"/>
                  </a:lnTo>
                  <a:cubicBezTo>
                    <a:pt x="200" y="2102"/>
                    <a:pt x="200" y="2069"/>
                    <a:pt x="200" y="2036"/>
                  </a:cubicBezTo>
                  <a:lnTo>
                    <a:pt x="200" y="868"/>
                  </a:lnTo>
                  <a:cubicBezTo>
                    <a:pt x="200" y="434"/>
                    <a:pt x="534" y="218"/>
                    <a:pt x="867" y="218"/>
                  </a:cubicBezTo>
                  <a:cubicBezTo>
                    <a:pt x="1201" y="218"/>
                    <a:pt x="1534" y="434"/>
                    <a:pt x="1534" y="868"/>
                  </a:cubicBezTo>
                  <a:lnTo>
                    <a:pt x="1534" y="2069"/>
                  </a:lnTo>
                  <a:lnTo>
                    <a:pt x="1635" y="2069"/>
                  </a:lnTo>
                  <a:cubicBezTo>
                    <a:pt x="1668" y="2036"/>
                    <a:pt x="1668" y="2036"/>
                    <a:pt x="1701" y="2002"/>
                  </a:cubicBezTo>
                  <a:lnTo>
                    <a:pt x="1701" y="801"/>
                  </a:lnTo>
                  <a:cubicBezTo>
                    <a:pt x="1701" y="434"/>
                    <a:pt x="2001" y="168"/>
                    <a:pt x="2335" y="134"/>
                  </a:cubicBezTo>
                  <a:cubicBezTo>
                    <a:pt x="2702" y="168"/>
                    <a:pt x="3002" y="434"/>
                    <a:pt x="3002" y="801"/>
                  </a:cubicBezTo>
                  <a:lnTo>
                    <a:pt x="3069" y="2036"/>
                  </a:lnTo>
                  <a:cubicBezTo>
                    <a:pt x="3069" y="2069"/>
                    <a:pt x="3102" y="2136"/>
                    <a:pt x="3169" y="2136"/>
                  </a:cubicBezTo>
                  <a:cubicBezTo>
                    <a:pt x="3202" y="2136"/>
                    <a:pt x="3269" y="2069"/>
                    <a:pt x="3269" y="2036"/>
                  </a:cubicBezTo>
                  <a:lnTo>
                    <a:pt x="3269" y="868"/>
                  </a:lnTo>
                  <a:cubicBezTo>
                    <a:pt x="3269" y="368"/>
                    <a:pt x="2869" y="1"/>
                    <a:pt x="2402" y="1"/>
                  </a:cubicBezTo>
                  <a:cubicBezTo>
                    <a:pt x="2068" y="1"/>
                    <a:pt x="1801" y="168"/>
                    <a:pt x="1635" y="434"/>
                  </a:cubicBezTo>
                  <a:cubicBezTo>
                    <a:pt x="1468" y="168"/>
                    <a:pt x="1201" y="1"/>
                    <a:pt x="867" y="1"/>
                  </a:cubicBezTo>
                  <a:cubicBezTo>
                    <a:pt x="600" y="1"/>
                    <a:pt x="367" y="101"/>
                    <a:pt x="200" y="301"/>
                  </a:cubicBezTo>
                  <a:lnTo>
                    <a:pt x="200" y="101"/>
                  </a:lnTo>
                  <a:cubicBezTo>
                    <a:pt x="200" y="34"/>
                    <a:pt x="167" y="1"/>
                    <a:pt x="1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59"/>
            <p:cNvSpPr/>
            <p:nvPr/>
          </p:nvSpPr>
          <p:spPr>
            <a:xfrm>
              <a:off x="3872925" y="3522975"/>
              <a:ext cx="59250" cy="76725"/>
            </a:xfrm>
            <a:custGeom>
              <a:avLst/>
              <a:gdLst/>
              <a:ahLst/>
              <a:cxnLst/>
              <a:rect l="l" t="t" r="r" b="b"/>
              <a:pathLst>
                <a:path w="2370" h="3069" extrusionOk="0">
                  <a:moveTo>
                    <a:pt x="1020" y="1130"/>
                  </a:moveTo>
                  <a:cubicBezTo>
                    <a:pt x="1442" y="1130"/>
                    <a:pt x="1869" y="1422"/>
                    <a:pt x="1869" y="1968"/>
                  </a:cubicBezTo>
                  <a:cubicBezTo>
                    <a:pt x="1869" y="2518"/>
                    <a:pt x="1435" y="2811"/>
                    <a:pt x="1010" y="2811"/>
                  </a:cubicBezTo>
                  <a:cubicBezTo>
                    <a:pt x="610" y="2811"/>
                    <a:pt x="217" y="2551"/>
                    <a:pt x="201" y="2001"/>
                  </a:cubicBezTo>
                  <a:lnTo>
                    <a:pt x="201" y="1968"/>
                  </a:lnTo>
                  <a:cubicBezTo>
                    <a:pt x="217" y="1397"/>
                    <a:pt x="616" y="1130"/>
                    <a:pt x="1020" y="1130"/>
                  </a:cubicBezTo>
                  <a:close/>
                  <a:moveTo>
                    <a:pt x="101" y="0"/>
                  </a:moveTo>
                  <a:cubicBezTo>
                    <a:pt x="34" y="0"/>
                    <a:pt x="1" y="67"/>
                    <a:pt x="1" y="100"/>
                  </a:cubicBezTo>
                  <a:lnTo>
                    <a:pt x="1" y="2035"/>
                  </a:lnTo>
                  <a:lnTo>
                    <a:pt x="1" y="2935"/>
                  </a:lnTo>
                  <a:cubicBezTo>
                    <a:pt x="1" y="3002"/>
                    <a:pt x="34" y="3036"/>
                    <a:pt x="101" y="3036"/>
                  </a:cubicBezTo>
                  <a:cubicBezTo>
                    <a:pt x="168" y="3036"/>
                    <a:pt x="201" y="3002"/>
                    <a:pt x="201" y="2935"/>
                  </a:cubicBezTo>
                  <a:lnTo>
                    <a:pt x="201" y="2635"/>
                  </a:lnTo>
                  <a:cubicBezTo>
                    <a:pt x="401" y="2902"/>
                    <a:pt x="735" y="3069"/>
                    <a:pt x="1035" y="3069"/>
                  </a:cubicBezTo>
                  <a:cubicBezTo>
                    <a:pt x="2369" y="2969"/>
                    <a:pt x="2369" y="1001"/>
                    <a:pt x="1035" y="934"/>
                  </a:cubicBezTo>
                  <a:cubicBezTo>
                    <a:pt x="1009" y="931"/>
                    <a:pt x="984" y="930"/>
                    <a:pt x="958" y="930"/>
                  </a:cubicBezTo>
                  <a:cubicBezTo>
                    <a:pt x="679" y="930"/>
                    <a:pt x="384" y="1090"/>
                    <a:pt x="201" y="1334"/>
                  </a:cubicBezTo>
                  <a:lnTo>
                    <a:pt x="201" y="100"/>
                  </a:lnTo>
                  <a:cubicBezTo>
                    <a:pt x="201" y="67"/>
                    <a:pt x="168" y="0"/>
                    <a:pt x="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59"/>
            <p:cNvSpPr/>
            <p:nvPr/>
          </p:nvSpPr>
          <p:spPr>
            <a:xfrm>
              <a:off x="3940475" y="3546500"/>
              <a:ext cx="51750" cy="53200"/>
            </a:xfrm>
            <a:custGeom>
              <a:avLst/>
              <a:gdLst/>
              <a:ahLst/>
              <a:cxnLst/>
              <a:rect l="l" t="t" r="r" b="b"/>
              <a:pathLst>
                <a:path w="2070" h="2128" extrusionOk="0">
                  <a:moveTo>
                    <a:pt x="1068" y="193"/>
                  </a:moveTo>
                  <a:cubicBezTo>
                    <a:pt x="1469" y="227"/>
                    <a:pt x="1802" y="493"/>
                    <a:pt x="1869" y="894"/>
                  </a:cubicBezTo>
                  <a:lnTo>
                    <a:pt x="234" y="894"/>
                  </a:lnTo>
                  <a:cubicBezTo>
                    <a:pt x="301" y="493"/>
                    <a:pt x="668" y="227"/>
                    <a:pt x="1068" y="193"/>
                  </a:cubicBezTo>
                  <a:close/>
                  <a:moveTo>
                    <a:pt x="1052" y="1"/>
                  </a:moveTo>
                  <a:cubicBezTo>
                    <a:pt x="526" y="1"/>
                    <a:pt x="0" y="360"/>
                    <a:pt x="34" y="1060"/>
                  </a:cubicBezTo>
                  <a:cubicBezTo>
                    <a:pt x="1" y="1661"/>
                    <a:pt x="468" y="2128"/>
                    <a:pt x="1068" y="2128"/>
                  </a:cubicBezTo>
                  <a:cubicBezTo>
                    <a:pt x="1402" y="2128"/>
                    <a:pt x="1735" y="1928"/>
                    <a:pt x="1936" y="1661"/>
                  </a:cubicBezTo>
                  <a:cubicBezTo>
                    <a:pt x="1969" y="1594"/>
                    <a:pt x="1936" y="1527"/>
                    <a:pt x="1902" y="1494"/>
                  </a:cubicBezTo>
                  <a:cubicBezTo>
                    <a:pt x="1883" y="1484"/>
                    <a:pt x="1863" y="1480"/>
                    <a:pt x="1844" y="1480"/>
                  </a:cubicBezTo>
                  <a:cubicBezTo>
                    <a:pt x="1799" y="1480"/>
                    <a:pt x="1759" y="1504"/>
                    <a:pt x="1735" y="1527"/>
                  </a:cubicBezTo>
                  <a:cubicBezTo>
                    <a:pt x="1602" y="1761"/>
                    <a:pt x="1335" y="1928"/>
                    <a:pt x="1068" y="1928"/>
                  </a:cubicBezTo>
                  <a:cubicBezTo>
                    <a:pt x="601" y="1928"/>
                    <a:pt x="234" y="1561"/>
                    <a:pt x="234" y="1094"/>
                  </a:cubicBezTo>
                  <a:lnTo>
                    <a:pt x="1969" y="1094"/>
                  </a:lnTo>
                  <a:cubicBezTo>
                    <a:pt x="2036" y="1094"/>
                    <a:pt x="2069" y="1060"/>
                    <a:pt x="2069" y="994"/>
                  </a:cubicBezTo>
                  <a:cubicBezTo>
                    <a:pt x="2053" y="327"/>
                    <a:pt x="1552" y="1"/>
                    <a:pt x="105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59"/>
            <p:cNvSpPr/>
            <p:nvPr/>
          </p:nvSpPr>
          <p:spPr>
            <a:xfrm>
              <a:off x="4008875" y="3546325"/>
              <a:ext cx="29200" cy="53375"/>
            </a:xfrm>
            <a:custGeom>
              <a:avLst/>
              <a:gdLst/>
              <a:ahLst/>
              <a:cxnLst/>
              <a:rect l="l" t="t" r="r" b="b"/>
              <a:pathLst>
                <a:path w="1168" h="2135" extrusionOk="0">
                  <a:moveTo>
                    <a:pt x="100" y="0"/>
                  </a:moveTo>
                  <a:cubicBezTo>
                    <a:pt x="34" y="0"/>
                    <a:pt x="0" y="67"/>
                    <a:pt x="0" y="100"/>
                  </a:cubicBezTo>
                  <a:lnTo>
                    <a:pt x="0" y="2035"/>
                  </a:lnTo>
                  <a:cubicBezTo>
                    <a:pt x="0" y="2102"/>
                    <a:pt x="34" y="2135"/>
                    <a:pt x="100" y="2135"/>
                  </a:cubicBezTo>
                  <a:cubicBezTo>
                    <a:pt x="167" y="2135"/>
                    <a:pt x="200" y="2102"/>
                    <a:pt x="200" y="2035"/>
                  </a:cubicBezTo>
                  <a:lnTo>
                    <a:pt x="200" y="1101"/>
                  </a:lnTo>
                  <a:cubicBezTo>
                    <a:pt x="200" y="1101"/>
                    <a:pt x="200" y="1067"/>
                    <a:pt x="200" y="1067"/>
                  </a:cubicBezTo>
                  <a:cubicBezTo>
                    <a:pt x="267" y="867"/>
                    <a:pt x="334" y="701"/>
                    <a:pt x="467" y="567"/>
                  </a:cubicBezTo>
                  <a:cubicBezTo>
                    <a:pt x="601" y="367"/>
                    <a:pt x="834" y="234"/>
                    <a:pt x="1068" y="234"/>
                  </a:cubicBezTo>
                  <a:cubicBezTo>
                    <a:pt x="1134" y="234"/>
                    <a:pt x="1168" y="167"/>
                    <a:pt x="1168" y="100"/>
                  </a:cubicBezTo>
                  <a:cubicBezTo>
                    <a:pt x="1168" y="67"/>
                    <a:pt x="1134" y="0"/>
                    <a:pt x="1068" y="0"/>
                  </a:cubicBezTo>
                  <a:cubicBezTo>
                    <a:pt x="734" y="33"/>
                    <a:pt x="400" y="234"/>
                    <a:pt x="234" y="534"/>
                  </a:cubicBezTo>
                  <a:cubicBezTo>
                    <a:pt x="234" y="534"/>
                    <a:pt x="200" y="567"/>
                    <a:pt x="200" y="600"/>
                  </a:cubicBezTo>
                  <a:lnTo>
                    <a:pt x="200" y="100"/>
                  </a:lnTo>
                  <a:cubicBezTo>
                    <a:pt x="200" y="67"/>
                    <a:pt x="167" y="0"/>
                    <a:pt x="1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59"/>
            <p:cNvSpPr/>
            <p:nvPr/>
          </p:nvSpPr>
          <p:spPr>
            <a:xfrm>
              <a:off x="4266550" y="3507125"/>
              <a:ext cx="253550" cy="112600"/>
            </a:xfrm>
            <a:custGeom>
              <a:avLst/>
              <a:gdLst/>
              <a:ahLst/>
              <a:cxnLst/>
              <a:rect l="l" t="t" r="r" b="b"/>
              <a:pathLst>
                <a:path w="10142" h="4504" extrusionOk="0">
                  <a:moveTo>
                    <a:pt x="2169" y="0"/>
                  </a:moveTo>
                  <a:cubicBezTo>
                    <a:pt x="968" y="0"/>
                    <a:pt x="1" y="968"/>
                    <a:pt x="1" y="2135"/>
                  </a:cubicBezTo>
                  <a:lnTo>
                    <a:pt x="1" y="2335"/>
                  </a:lnTo>
                  <a:cubicBezTo>
                    <a:pt x="1" y="3536"/>
                    <a:pt x="968" y="4503"/>
                    <a:pt x="2169" y="4503"/>
                  </a:cubicBezTo>
                  <a:lnTo>
                    <a:pt x="8006" y="4503"/>
                  </a:lnTo>
                  <a:cubicBezTo>
                    <a:pt x="9207" y="4503"/>
                    <a:pt x="10141" y="3536"/>
                    <a:pt x="10141" y="2335"/>
                  </a:cubicBezTo>
                  <a:lnTo>
                    <a:pt x="10141" y="2135"/>
                  </a:lnTo>
                  <a:cubicBezTo>
                    <a:pt x="10141" y="968"/>
                    <a:pt x="9207" y="0"/>
                    <a:pt x="8006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59"/>
            <p:cNvSpPr/>
            <p:nvPr/>
          </p:nvSpPr>
          <p:spPr>
            <a:xfrm>
              <a:off x="4399975" y="3515450"/>
              <a:ext cx="111775" cy="95900"/>
            </a:xfrm>
            <a:custGeom>
              <a:avLst/>
              <a:gdLst/>
              <a:ahLst/>
              <a:cxnLst/>
              <a:rect l="l" t="t" r="r" b="b"/>
              <a:pathLst>
                <a:path w="4471" h="3836" extrusionOk="0">
                  <a:moveTo>
                    <a:pt x="2536" y="1"/>
                  </a:moveTo>
                  <a:cubicBezTo>
                    <a:pt x="835" y="1"/>
                    <a:pt x="1" y="2069"/>
                    <a:pt x="1202" y="3270"/>
                  </a:cubicBezTo>
                  <a:cubicBezTo>
                    <a:pt x="1592" y="3661"/>
                    <a:pt x="2075" y="3836"/>
                    <a:pt x="2549" y="3836"/>
                  </a:cubicBezTo>
                  <a:cubicBezTo>
                    <a:pt x="3530" y="3836"/>
                    <a:pt x="4471" y="3083"/>
                    <a:pt x="4471" y="1936"/>
                  </a:cubicBezTo>
                  <a:cubicBezTo>
                    <a:pt x="4471" y="868"/>
                    <a:pt x="3603" y="1"/>
                    <a:pt x="2536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9"/>
            <p:cNvSpPr/>
            <p:nvPr/>
          </p:nvSpPr>
          <p:spPr>
            <a:xfrm>
              <a:off x="3184950" y="3881550"/>
              <a:ext cx="1221725" cy="234375"/>
            </a:xfrm>
            <a:custGeom>
              <a:avLst/>
              <a:gdLst/>
              <a:ahLst/>
              <a:cxnLst/>
              <a:rect l="l" t="t" r="r" b="b"/>
              <a:pathLst>
                <a:path w="48869" h="9375" extrusionOk="0">
                  <a:moveTo>
                    <a:pt x="0" y="1"/>
                  </a:moveTo>
                  <a:lnTo>
                    <a:pt x="0" y="9374"/>
                  </a:lnTo>
                  <a:lnTo>
                    <a:pt x="48869" y="9374"/>
                  </a:lnTo>
                  <a:lnTo>
                    <a:pt x="48869" y="1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9"/>
            <p:cNvSpPr/>
            <p:nvPr/>
          </p:nvSpPr>
          <p:spPr>
            <a:xfrm>
              <a:off x="3290025" y="3952450"/>
              <a:ext cx="50900" cy="75900"/>
            </a:xfrm>
            <a:custGeom>
              <a:avLst/>
              <a:gdLst/>
              <a:ahLst/>
              <a:cxnLst/>
              <a:rect l="l" t="t" r="r" b="b"/>
              <a:pathLst>
                <a:path w="2036" h="3036" extrusionOk="0">
                  <a:moveTo>
                    <a:pt x="968" y="200"/>
                  </a:moveTo>
                  <a:cubicBezTo>
                    <a:pt x="1335" y="200"/>
                    <a:pt x="1635" y="500"/>
                    <a:pt x="1635" y="867"/>
                  </a:cubicBezTo>
                  <a:cubicBezTo>
                    <a:pt x="1635" y="1234"/>
                    <a:pt x="1335" y="1501"/>
                    <a:pt x="968" y="1534"/>
                  </a:cubicBezTo>
                  <a:lnTo>
                    <a:pt x="234" y="1534"/>
                  </a:lnTo>
                  <a:lnTo>
                    <a:pt x="234" y="200"/>
                  </a:lnTo>
                  <a:close/>
                  <a:moveTo>
                    <a:pt x="100" y="0"/>
                  </a:moveTo>
                  <a:cubicBezTo>
                    <a:pt x="67" y="0"/>
                    <a:pt x="0" y="33"/>
                    <a:pt x="0" y="100"/>
                  </a:cubicBezTo>
                  <a:lnTo>
                    <a:pt x="0" y="2935"/>
                  </a:lnTo>
                  <a:cubicBezTo>
                    <a:pt x="0" y="2969"/>
                    <a:pt x="67" y="3036"/>
                    <a:pt x="100" y="3036"/>
                  </a:cubicBezTo>
                  <a:cubicBezTo>
                    <a:pt x="167" y="3036"/>
                    <a:pt x="200" y="2969"/>
                    <a:pt x="200" y="2935"/>
                  </a:cubicBezTo>
                  <a:lnTo>
                    <a:pt x="200" y="1735"/>
                  </a:lnTo>
                  <a:lnTo>
                    <a:pt x="968" y="1735"/>
                  </a:lnTo>
                  <a:cubicBezTo>
                    <a:pt x="2035" y="1635"/>
                    <a:pt x="2035" y="67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59"/>
            <p:cNvSpPr/>
            <p:nvPr/>
          </p:nvSpPr>
          <p:spPr>
            <a:xfrm>
              <a:off x="3351725" y="3974950"/>
              <a:ext cx="30050" cy="53400"/>
            </a:xfrm>
            <a:custGeom>
              <a:avLst/>
              <a:gdLst/>
              <a:ahLst/>
              <a:cxnLst/>
              <a:rect l="l" t="t" r="r" b="b"/>
              <a:pathLst>
                <a:path w="1202" h="2136" extrusionOk="0">
                  <a:moveTo>
                    <a:pt x="134" y="1"/>
                  </a:moveTo>
                  <a:cubicBezTo>
                    <a:pt x="67" y="1"/>
                    <a:pt x="34" y="34"/>
                    <a:pt x="34" y="101"/>
                  </a:cubicBezTo>
                  <a:lnTo>
                    <a:pt x="34" y="2035"/>
                  </a:lnTo>
                  <a:cubicBezTo>
                    <a:pt x="1" y="2102"/>
                    <a:pt x="67" y="2136"/>
                    <a:pt x="134" y="2136"/>
                  </a:cubicBezTo>
                  <a:cubicBezTo>
                    <a:pt x="168" y="2136"/>
                    <a:pt x="234" y="2069"/>
                    <a:pt x="234" y="2035"/>
                  </a:cubicBezTo>
                  <a:lnTo>
                    <a:pt x="234" y="1101"/>
                  </a:lnTo>
                  <a:cubicBezTo>
                    <a:pt x="234" y="1068"/>
                    <a:pt x="234" y="1068"/>
                    <a:pt x="234" y="1068"/>
                  </a:cubicBezTo>
                  <a:cubicBezTo>
                    <a:pt x="301" y="868"/>
                    <a:pt x="368" y="701"/>
                    <a:pt x="501" y="568"/>
                  </a:cubicBezTo>
                  <a:cubicBezTo>
                    <a:pt x="635" y="334"/>
                    <a:pt x="835" y="234"/>
                    <a:pt x="1102" y="201"/>
                  </a:cubicBezTo>
                  <a:cubicBezTo>
                    <a:pt x="1168" y="201"/>
                    <a:pt x="1202" y="167"/>
                    <a:pt x="1202" y="101"/>
                  </a:cubicBezTo>
                  <a:cubicBezTo>
                    <a:pt x="1202" y="34"/>
                    <a:pt x="1168" y="1"/>
                    <a:pt x="1102" y="1"/>
                  </a:cubicBezTo>
                  <a:cubicBezTo>
                    <a:pt x="768" y="34"/>
                    <a:pt x="434" y="234"/>
                    <a:pt x="268" y="534"/>
                  </a:cubicBezTo>
                  <a:cubicBezTo>
                    <a:pt x="268" y="534"/>
                    <a:pt x="234" y="568"/>
                    <a:pt x="234" y="568"/>
                  </a:cubicBezTo>
                  <a:lnTo>
                    <a:pt x="234" y="101"/>
                  </a:lnTo>
                  <a:cubicBezTo>
                    <a:pt x="234" y="67"/>
                    <a:pt x="201" y="1"/>
                    <a:pt x="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59"/>
            <p:cNvSpPr/>
            <p:nvPr/>
          </p:nvSpPr>
          <p:spPr>
            <a:xfrm>
              <a:off x="3395100" y="3974875"/>
              <a:ext cx="62100" cy="53525"/>
            </a:xfrm>
            <a:custGeom>
              <a:avLst/>
              <a:gdLst/>
              <a:ahLst/>
              <a:cxnLst/>
              <a:rect l="l" t="t" r="r" b="b"/>
              <a:pathLst>
                <a:path w="2484" h="2141" extrusionOk="0">
                  <a:moveTo>
                    <a:pt x="1075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6" y="1028"/>
                    <a:pt x="1784" y="1939"/>
                    <a:pt x="1041" y="1939"/>
                  </a:cubicBezTo>
                  <a:cubicBezTo>
                    <a:pt x="1028" y="1939"/>
                    <a:pt x="1014" y="1939"/>
                    <a:pt x="1001" y="1938"/>
                  </a:cubicBezTo>
                  <a:cubicBezTo>
                    <a:pt x="534" y="1905"/>
                    <a:pt x="167" y="1505"/>
                    <a:pt x="200" y="1071"/>
                  </a:cubicBezTo>
                  <a:cubicBezTo>
                    <a:pt x="200" y="537"/>
                    <a:pt x="630" y="196"/>
                    <a:pt x="1075" y="196"/>
                  </a:cubicBezTo>
                  <a:close/>
                  <a:moveTo>
                    <a:pt x="1080" y="1"/>
                  </a:moveTo>
                  <a:cubicBezTo>
                    <a:pt x="1054" y="1"/>
                    <a:pt x="1028" y="2"/>
                    <a:pt x="1001" y="4"/>
                  </a:cubicBezTo>
                  <a:cubicBezTo>
                    <a:pt x="434" y="37"/>
                    <a:pt x="0" y="504"/>
                    <a:pt x="0" y="1071"/>
                  </a:cubicBezTo>
                  <a:cubicBezTo>
                    <a:pt x="0" y="1718"/>
                    <a:pt x="522" y="2141"/>
                    <a:pt x="1068" y="2141"/>
                  </a:cubicBezTo>
                  <a:cubicBezTo>
                    <a:pt x="1338" y="2141"/>
                    <a:pt x="1614" y="2037"/>
                    <a:pt x="1835" y="1805"/>
                  </a:cubicBezTo>
                  <a:cubicBezTo>
                    <a:pt x="2484" y="1124"/>
                    <a:pt x="1997" y="1"/>
                    <a:pt x="10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59"/>
            <p:cNvSpPr/>
            <p:nvPr/>
          </p:nvSpPr>
          <p:spPr>
            <a:xfrm>
              <a:off x="3460150" y="3974925"/>
              <a:ext cx="46725" cy="52600"/>
            </a:xfrm>
            <a:custGeom>
              <a:avLst/>
              <a:gdLst/>
              <a:ahLst/>
              <a:cxnLst/>
              <a:rect l="l" t="t" r="r" b="b"/>
              <a:pathLst>
                <a:path w="1869" h="2104" extrusionOk="0">
                  <a:moveTo>
                    <a:pt x="1111" y="0"/>
                  </a:moveTo>
                  <a:cubicBezTo>
                    <a:pt x="536" y="0"/>
                    <a:pt x="67" y="488"/>
                    <a:pt x="67" y="1069"/>
                  </a:cubicBezTo>
                  <a:cubicBezTo>
                    <a:pt x="67" y="1636"/>
                    <a:pt x="567" y="2103"/>
                    <a:pt x="1168" y="2103"/>
                  </a:cubicBezTo>
                  <a:cubicBezTo>
                    <a:pt x="1401" y="2103"/>
                    <a:pt x="1635" y="2003"/>
                    <a:pt x="1835" y="1870"/>
                  </a:cubicBezTo>
                  <a:cubicBezTo>
                    <a:pt x="1868" y="1836"/>
                    <a:pt x="1868" y="1770"/>
                    <a:pt x="1835" y="1703"/>
                  </a:cubicBezTo>
                  <a:cubicBezTo>
                    <a:pt x="1818" y="1686"/>
                    <a:pt x="1793" y="1678"/>
                    <a:pt x="1768" y="1678"/>
                  </a:cubicBezTo>
                  <a:cubicBezTo>
                    <a:pt x="1743" y="1678"/>
                    <a:pt x="1718" y="1686"/>
                    <a:pt x="1701" y="1703"/>
                  </a:cubicBezTo>
                  <a:cubicBezTo>
                    <a:pt x="1535" y="1836"/>
                    <a:pt x="1334" y="1903"/>
                    <a:pt x="1134" y="1903"/>
                  </a:cubicBezTo>
                  <a:cubicBezTo>
                    <a:pt x="0" y="1903"/>
                    <a:pt x="0" y="168"/>
                    <a:pt x="1134" y="168"/>
                  </a:cubicBezTo>
                  <a:cubicBezTo>
                    <a:pt x="1334" y="168"/>
                    <a:pt x="1535" y="235"/>
                    <a:pt x="1701" y="369"/>
                  </a:cubicBezTo>
                  <a:cubicBezTo>
                    <a:pt x="1718" y="385"/>
                    <a:pt x="1743" y="394"/>
                    <a:pt x="1768" y="394"/>
                  </a:cubicBezTo>
                  <a:cubicBezTo>
                    <a:pt x="1793" y="394"/>
                    <a:pt x="1818" y="385"/>
                    <a:pt x="1835" y="369"/>
                  </a:cubicBezTo>
                  <a:cubicBezTo>
                    <a:pt x="1868" y="335"/>
                    <a:pt x="1868" y="269"/>
                    <a:pt x="1835" y="235"/>
                  </a:cubicBezTo>
                  <a:cubicBezTo>
                    <a:pt x="1635" y="68"/>
                    <a:pt x="1401" y="2"/>
                    <a:pt x="1168" y="2"/>
                  </a:cubicBezTo>
                  <a:cubicBezTo>
                    <a:pt x="1149" y="1"/>
                    <a:pt x="1130" y="0"/>
                    <a:pt x="1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59"/>
            <p:cNvSpPr/>
            <p:nvPr/>
          </p:nvSpPr>
          <p:spPr>
            <a:xfrm>
              <a:off x="3521850" y="3975650"/>
              <a:ext cx="51725" cy="51875"/>
            </a:xfrm>
            <a:custGeom>
              <a:avLst/>
              <a:gdLst/>
              <a:ahLst/>
              <a:cxnLst/>
              <a:rect l="l" t="t" r="r" b="b"/>
              <a:pathLst>
                <a:path w="2069" h="2075" extrusionOk="0">
                  <a:moveTo>
                    <a:pt x="1068" y="206"/>
                  </a:moveTo>
                  <a:cubicBezTo>
                    <a:pt x="1435" y="206"/>
                    <a:pt x="1769" y="473"/>
                    <a:pt x="1869" y="873"/>
                  </a:cubicBezTo>
                  <a:lnTo>
                    <a:pt x="234" y="873"/>
                  </a:lnTo>
                  <a:cubicBezTo>
                    <a:pt x="301" y="473"/>
                    <a:pt x="668" y="206"/>
                    <a:pt x="1068" y="206"/>
                  </a:cubicBezTo>
                  <a:close/>
                  <a:moveTo>
                    <a:pt x="1057" y="1"/>
                  </a:moveTo>
                  <a:cubicBezTo>
                    <a:pt x="541" y="1"/>
                    <a:pt x="18" y="352"/>
                    <a:pt x="1" y="1040"/>
                  </a:cubicBezTo>
                  <a:cubicBezTo>
                    <a:pt x="1" y="1607"/>
                    <a:pt x="468" y="2074"/>
                    <a:pt x="1068" y="2074"/>
                  </a:cubicBezTo>
                  <a:cubicBezTo>
                    <a:pt x="1402" y="2074"/>
                    <a:pt x="1735" y="1907"/>
                    <a:pt x="1935" y="1607"/>
                  </a:cubicBezTo>
                  <a:cubicBezTo>
                    <a:pt x="1935" y="1540"/>
                    <a:pt x="1935" y="1474"/>
                    <a:pt x="1902" y="1474"/>
                  </a:cubicBezTo>
                  <a:cubicBezTo>
                    <a:pt x="1874" y="1460"/>
                    <a:pt x="1847" y="1452"/>
                    <a:pt x="1821" y="1452"/>
                  </a:cubicBezTo>
                  <a:cubicBezTo>
                    <a:pt x="1786" y="1452"/>
                    <a:pt x="1755" y="1468"/>
                    <a:pt x="1735" y="1507"/>
                  </a:cubicBezTo>
                  <a:cubicBezTo>
                    <a:pt x="1602" y="1741"/>
                    <a:pt x="1335" y="1874"/>
                    <a:pt x="1068" y="1874"/>
                  </a:cubicBezTo>
                  <a:cubicBezTo>
                    <a:pt x="601" y="1874"/>
                    <a:pt x="234" y="1507"/>
                    <a:pt x="234" y="1040"/>
                  </a:cubicBezTo>
                  <a:lnTo>
                    <a:pt x="1969" y="1040"/>
                  </a:lnTo>
                  <a:cubicBezTo>
                    <a:pt x="2035" y="1040"/>
                    <a:pt x="2069" y="1007"/>
                    <a:pt x="2069" y="940"/>
                  </a:cubicBezTo>
                  <a:cubicBezTo>
                    <a:pt x="2020" y="310"/>
                    <a:pt x="1542" y="1"/>
                    <a:pt x="10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59"/>
            <p:cNvSpPr/>
            <p:nvPr/>
          </p:nvSpPr>
          <p:spPr>
            <a:xfrm>
              <a:off x="3588150" y="3974400"/>
              <a:ext cx="52150" cy="53125"/>
            </a:xfrm>
            <a:custGeom>
              <a:avLst/>
              <a:gdLst/>
              <a:ahLst/>
              <a:cxnLst/>
              <a:rect l="l" t="t" r="r" b="b"/>
              <a:pathLst>
                <a:path w="2086" h="2125" extrusionOk="0">
                  <a:moveTo>
                    <a:pt x="1051" y="223"/>
                  </a:moveTo>
                  <a:cubicBezTo>
                    <a:pt x="1452" y="223"/>
                    <a:pt x="1785" y="523"/>
                    <a:pt x="1852" y="923"/>
                  </a:cubicBezTo>
                  <a:lnTo>
                    <a:pt x="251" y="923"/>
                  </a:lnTo>
                  <a:cubicBezTo>
                    <a:pt x="284" y="523"/>
                    <a:pt x="651" y="223"/>
                    <a:pt x="1051" y="223"/>
                  </a:cubicBezTo>
                  <a:close/>
                  <a:moveTo>
                    <a:pt x="1060" y="1"/>
                  </a:moveTo>
                  <a:cubicBezTo>
                    <a:pt x="531" y="1"/>
                    <a:pt x="0" y="369"/>
                    <a:pt x="17" y="1090"/>
                  </a:cubicBezTo>
                  <a:cubicBezTo>
                    <a:pt x="17" y="1657"/>
                    <a:pt x="484" y="2124"/>
                    <a:pt x="1051" y="2124"/>
                  </a:cubicBezTo>
                  <a:cubicBezTo>
                    <a:pt x="1418" y="2124"/>
                    <a:pt x="1752" y="1957"/>
                    <a:pt x="1919" y="1657"/>
                  </a:cubicBezTo>
                  <a:cubicBezTo>
                    <a:pt x="1952" y="1590"/>
                    <a:pt x="1919" y="1524"/>
                    <a:pt x="1885" y="1524"/>
                  </a:cubicBezTo>
                  <a:cubicBezTo>
                    <a:pt x="1871" y="1510"/>
                    <a:pt x="1852" y="1502"/>
                    <a:pt x="1831" y="1502"/>
                  </a:cubicBezTo>
                  <a:cubicBezTo>
                    <a:pt x="1802" y="1502"/>
                    <a:pt x="1771" y="1518"/>
                    <a:pt x="1752" y="1557"/>
                  </a:cubicBezTo>
                  <a:cubicBezTo>
                    <a:pt x="1618" y="1791"/>
                    <a:pt x="1351" y="1924"/>
                    <a:pt x="1051" y="1924"/>
                  </a:cubicBezTo>
                  <a:cubicBezTo>
                    <a:pt x="584" y="1924"/>
                    <a:pt x="217" y="1557"/>
                    <a:pt x="217" y="1090"/>
                  </a:cubicBezTo>
                  <a:lnTo>
                    <a:pt x="1985" y="1090"/>
                  </a:lnTo>
                  <a:cubicBezTo>
                    <a:pt x="2019" y="1090"/>
                    <a:pt x="2085" y="1057"/>
                    <a:pt x="2085" y="990"/>
                  </a:cubicBezTo>
                  <a:cubicBezTo>
                    <a:pt x="2053" y="327"/>
                    <a:pt x="1558" y="1"/>
                    <a:pt x="1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59"/>
            <p:cNvSpPr/>
            <p:nvPr/>
          </p:nvSpPr>
          <p:spPr>
            <a:xfrm>
              <a:off x="3646950" y="3952450"/>
              <a:ext cx="60050" cy="75900"/>
            </a:xfrm>
            <a:custGeom>
              <a:avLst/>
              <a:gdLst/>
              <a:ahLst/>
              <a:cxnLst/>
              <a:rect l="l" t="t" r="r" b="b"/>
              <a:pathLst>
                <a:path w="2402" h="3036" extrusionOk="0">
                  <a:moveTo>
                    <a:pt x="1359" y="1158"/>
                  </a:moveTo>
                  <a:cubicBezTo>
                    <a:pt x="1760" y="1158"/>
                    <a:pt x="2152" y="1418"/>
                    <a:pt x="2168" y="1968"/>
                  </a:cubicBezTo>
                  <a:lnTo>
                    <a:pt x="2168" y="2001"/>
                  </a:lnTo>
                  <a:lnTo>
                    <a:pt x="2168" y="2035"/>
                  </a:lnTo>
                  <a:cubicBezTo>
                    <a:pt x="2152" y="2573"/>
                    <a:pt x="1754" y="2832"/>
                    <a:pt x="1351" y="2832"/>
                  </a:cubicBezTo>
                  <a:cubicBezTo>
                    <a:pt x="928" y="2832"/>
                    <a:pt x="501" y="2547"/>
                    <a:pt x="501" y="2001"/>
                  </a:cubicBezTo>
                  <a:cubicBezTo>
                    <a:pt x="501" y="1452"/>
                    <a:pt x="934" y="1158"/>
                    <a:pt x="1359" y="1158"/>
                  </a:cubicBezTo>
                  <a:close/>
                  <a:moveTo>
                    <a:pt x="2268" y="0"/>
                  </a:moveTo>
                  <a:cubicBezTo>
                    <a:pt x="2235" y="0"/>
                    <a:pt x="2168" y="33"/>
                    <a:pt x="2168" y="100"/>
                  </a:cubicBezTo>
                  <a:lnTo>
                    <a:pt x="2168" y="1334"/>
                  </a:lnTo>
                  <a:cubicBezTo>
                    <a:pt x="1968" y="1067"/>
                    <a:pt x="1668" y="901"/>
                    <a:pt x="1334" y="901"/>
                  </a:cubicBezTo>
                  <a:cubicBezTo>
                    <a:pt x="0" y="1001"/>
                    <a:pt x="0" y="2935"/>
                    <a:pt x="1334" y="3036"/>
                  </a:cubicBezTo>
                  <a:cubicBezTo>
                    <a:pt x="1668" y="3036"/>
                    <a:pt x="1968" y="2869"/>
                    <a:pt x="2168" y="2635"/>
                  </a:cubicBezTo>
                  <a:lnTo>
                    <a:pt x="2168" y="2935"/>
                  </a:lnTo>
                  <a:cubicBezTo>
                    <a:pt x="2168" y="3002"/>
                    <a:pt x="2235" y="3036"/>
                    <a:pt x="2268" y="3036"/>
                  </a:cubicBezTo>
                  <a:cubicBezTo>
                    <a:pt x="2335" y="3036"/>
                    <a:pt x="2369" y="3002"/>
                    <a:pt x="2369" y="2935"/>
                  </a:cubicBezTo>
                  <a:lnTo>
                    <a:pt x="2369" y="100"/>
                  </a:lnTo>
                  <a:cubicBezTo>
                    <a:pt x="2402" y="33"/>
                    <a:pt x="2335" y="0"/>
                    <a:pt x="2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59"/>
            <p:cNvSpPr/>
            <p:nvPr/>
          </p:nvSpPr>
          <p:spPr>
            <a:xfrm>
              <a:off x="3757850" y="3952450"/>
              <a:ext cx="24225" cy="75900"/>
            </a:xfrm>
            <a:custGeom>
              <a:avLst/>
              <a:gdLst/>
              <a:ahLst/>
              <a:cxnLst/>
              <a:rect l="l" t="t" r="r" b="b"/>
              <a:pathLst>
                <a:path w="969" h="3036" extrusionOk="0">
                  <a:moveTo>
                    <a:pt x="468" y="0"/>
                  </a:moveTo>
                  <a:cubicBezTo>
                    <a:pt x="401" y="0"/>
                    <a:pt x="368" y="67"/>
                    <a:pt x="368" y="133"/>
                  </a:cubicBezTo>
                  <a:lnTo>
                    <a:pt x="368" y="901"/>
                  </a:lnTo>
                  <a:lnTo>
                    <a:pt x="101" y="901"/>
                  </a:lnTo>
                  <a:cubicBezTo>
                    <a:pt x="1" y="901"/>
                    <a:pt x="1" y="967"/>
                    <a:pt x="1" y="1001"/>
                  </a:cubicBezTo>
                  <a:cubicBezTo>
                    <a:pt x="1" y="1067"/>
                    <a:pt x="1" y="1134"/>
                    <a:pt x="101" y="1134"/>
                  </a:cubicBezTo>
                  <a:lnTo>
                    <a:pt x="368" y="1134"/>
                  </a:lnTo>
                  <a:lnTo>
                    <a:pt x="368" y="2669"/>
                  </a:lnTo>
                  <a:cubicBezTo>
                    <a:pt x="368" y="2869"/>
                    <a:pt x="534" y="3036"/>
                    <a:pt x="735" y="3036"/>
                  </a:cubicBezTo>
                  <a:cubicBezTo>
                    <a:pt x="801" y="3036"/>
                    <a:pt x="835" y="2969"/>
                    <a:pt x="835" y="2935"/>
                  </a:cubicBezTo>
                  <a:cubicBezTo>
                    <a:pt x="835" y="2869"/>
                    <a:pt x="801" y="2835"/>
                    <a:pt x="735" y="2835"/>
                  </a:cubicBezTo>
                  <a:cubicBezTo>
                    <a:pt x="634" y="2802"/>
                    <a:pt x="568" y="2735"/>
                    <a:pt x="568" y="2669"/>
                  </a:cubicBezTo>
                  <a:lnTo>
                    <a:pt x="568" y="1101"/>
                  </a:lnTo>
                  <a:lnTo>
                    <a:pt x="868" y="1101"/>
                  </a:lnTo>
                  <a:cubicBezTo>
                    <a:pt x="901" y="1101"/>
                    <a:pt x="968" y="1067"/>
                    <a:pt x="968" y="1001"/>
                  </a:cubicBezTo>
                  <a:cubicBezTo>
                    <a:pt x="935" y="967"/>
                    <a:pt x="901" y="901"/>
                    <a:pt x="868" y="901"/>
                  </a:cubicBezTo>
                  <a:lnTo>
                    <a:pt x="568" y="901"/>
                  </a:lnTo>
                  <a:lnTo>
                    <a:pt x="568" y="133"/>
                  </a:lnTo>
                  <a:cubicBezTo>
                    <a:pt x="568" y="67"/>
                    <a:pt x="534" y="0"/>
                    <a:pt x="4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9"/>
            <p:cNvSpPr/>
            <p:nvPr/>
          </p:nvSpPr>
          <p:spPr>
            <a:xfrm>
              <a:off x="3802050" y="3974875"/>
              <a:ext cx="62125" cy="53525"/>
            </a:xfrm>
            <a:custGeom>
              <a:avLst/>
              <a:gdLst/>
              <a:ahLst/>
              <a:cxnLst/>
              <a:rect l="l" t="t" r="r" b="b"/>
              <a:pathLst>
                <a:path w="2485" h="2141" extrusionOk="0">
                  <a:moveTo>
                    <a:pt x="1077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6" y="1028"/>
                    <a:pt x="1817" y="1939"/>
                    <a:pt x="1075" y="1939"/>
                  </a:cubicBezTo>
                  <a:cubicBezTo>
                    <a:pt x="1061" y="1939"/>
                    <a:pt x="1048" y="1939"/>
                    <a:pt x="1035" y="1938"/>
                  </a:cubicBezTo>
                  <a:cubicBezTo>
                    <a:pt x="568" y="1905"/>
                    <a:pt x="201" y="1538"/>
                    <a:pt x="234" y="1071"/>
                  </a:cubicBezTo>
                  <a:cubicBezTo>
                    <a:pt x="212" y="537"/>
                    <a:pt x="634" y="196"/>
                    <a:pt x="1077" y="196"/>
                  </a:cubicBezTo>
                  <a:close/>
                  <a:moveTo>
                    <a:pt x="1111" y="1"/>
                  </a:moveTo>
                  <a:cubicBezTo>
                    <a:pt x="1086" y="1"/>
                    <a:pt x="1060" y="2"/>
                    <a:pt x="1035" y="4"/>
                  </a:cubicBezTo>
                  <a:cubicBezTo>
                    <a:pt x="434" y="37"/>
                    <a:pt x="1" y="504"/>
                    <a:pt x="1" y="1071"/>
                  </a:cubicBezTo>
                  <a:cubicBezTo>
                    <a:pt x="1" y="1718"/>
                    <a:pt x="537" y="2141"/>
                    <a:pt x="1083" y="2141"/>
                  </a:cubicBezTo>
                  <a:cubicBezTo>
                    <a:pt x="1353" y="2141"/>
                    <a:pt x="1625" y="2037"/>
                    <a:pt x="1835" y="1805"/>
                  </a:cubicBezTo>
                  <a:cubicBezTo>
                    <a:pt x="2484" y="1124"/>
                    <a:pt x="1997" y="1"/>
                    <a:pt x="1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9"/>
            <p:cNvSpPr/>
            <p:nvPr/>
          </p:nvSpPr>
          <p:spPr>
            <a:xfrm>
              <a:off x="3900450" y="3974925"/>
              <a:ext cx="46725" cy="52600"/>
            </a:xfrm>
            <a:custGeom>
              <a:avLst/>
              <a:gdLst/>
              <a:ahLst/>
              <a:cxnLst/>
              <a:rect l="l" t="t" r="r" b="b"/>
              <a:pathLst>
                <a:path w="1869" h="2104" extrusionOk="0">
                  <a:moveTo>
                    <a:pt x="1112" y="0"/>
                  </a:moveTo>
                  <a:cubicBezTo>
                    <a:pt x="537" y="0"/>
                    <a:pt x="67" y="488"/>
                    <a:pt x="67" y="1069"/>
                  </a:cubicBezTo>
                  <a:cubicBezTo>
                    <a:pt x="67" y="1636"/>
                    <a:pt x="568" y="2103"/>
                    <a:pt x="1135" y="2103"/>
                  </a:cubicBezTo>
                  <a:cubicBezTo>
                    <a:pt x="1368" y="2103"/>
                    <a:pt x="1602" y="2003"/>
                    <a:pt x="1802" y="1870"/>
                  </a:cubicBezTo>
                  <a:cubicBezTo>
                    <a:pt x="1869" y="1836"/>
                    <a:pt x="1869" y="1770"/>
                    <a:pt x="1835" y="1703"/>
                  </a:cubicBezTo>
                  <a:cubicBezTo>
                    <a:pt x="1819" y="1686"/>
                    <a:pt x="1794" y="1678"/>
                    <a:pt x="1769" y="1678"/>
                  </a:cubicBezTo>
                  <a:cubicBezTo>
                    <a:pt x="1744" y="1678"/>
                    <a:pt x="1719" y="1686"/>
                    <a:pt x="1702" y="1703"/>
                  </a:cubicBezTo>
                  <a:cubicBezTo>
                    <a:pt x="1535" y="1836"/>
                    <a:pt x="1335" y="1903"/>
                    <a:pt x="1135" y="1903"/>
                  </a:cubicBezTo>
                  <a:cubicBezTo>
                    <a:pt x="1" y="1903"/>
                    <a:pt x="1" y="168"/>
                    <a:pt x="1135" y="168"/>
                  </a:cubicBezTo>
                  <a:cubicBezTo>
                    <a:pt x="1335" y="168"/>
                    <a:pt x="1535" y="235"/>
                    <a:pt x="1702" y="369"/>
                  </a:cubicBezTo>
                  <a:cubicBezTo>
                    <a:pt x="1719" y="385"/>
                    <a:pt x="1744" y="394"/>
                    <a:pt x="1769" y="394"/>
                  </a:cubicBezTo>
                  <a:cubicBezTo>
                    <a:pt x="1794" y="394"/>
                    <a:pt x="1819" y="385"/>
                    <a:pt x="1835" y="369"/>
                  </a:cubicBezTo>
                  <a:cubicBezTo>
                    <a:pt x="1869" y="335"/>
                    <a:pt x="1869" y="269"/>
                    <a:pt x="1835" y="235"/>
                  </a:cubicBezTo>
                  <a:cubicBezTo>
                    <a:pt x="1635" y="68"/>
                    <a:pt x="1402" y="2"/>
                    <a:pt x="1168" y="2"/>
                  </a:cubicBezTo>
                  <a:cubicBezTo>
                    <a:pt x="1149" y="1"/>
                    <a:pt x="1130" y="0"/>
                    <a:pt x="1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9"/>
            <p:cNvSpPr/>
            <p:nvPr/>
          </p:nvSpPr>
          <p:spPr>
            <a:xfrm>
              <a:off x="3963825" y="3974875"/>
              <a:ext cx="62125" cy="53525"/>
            </a:xfrm>
            <a:custGeom>
              <a:avLst/>
              <a:gdLst/>
              <a:ahLst/>
              <a:cxnLst/>
              <a:rect l="l" t="t" r="r" b="b"/>
              <a:pathLst>
                <a:path w="2485" h="2141" extrusionOk="0">
                  <a:moveTo>
                    <a:pt x="1076" y="196"/>
                  </a:moveTo>
                  <a:cubicBezTo>
                    <a:pt x="1298" y="196"/>
                    <a:pt x="1524" y="282"/>
                    <a:pt x="1702" y="471"/>
                  </a:cubicBezTo>
                  <a:cubicBezTo>
                    <a:pt x="2227" y="1028"/>
                    <a:pt x="1817" y="1939"/>
                    <a:pt x="1043" y="1939"/>
                  </a:cubicBezTo>
                  <a:cubicBezTo>
                    <a:pt x="1029" y="1939"/>
                    <a:pt x="1016" y="1939"/>
                    <a:pt x="1002" y="1938"/>
                  </a:cubicBezTo>
                  <a:cubicBezTo>
                    <a:pt x="568" y="1905"/>
                    <a:pt x="201" y="1538"/>
                    <a:pt x="201" y="1071"/>
                  </a:cubicBezTo>
                  <a:cubicBezTo>
                    <a:pt x="201" y="537"/>
                    <a:pt x="631" y="196"/>
                    <a:pt x="1076" y="196"/>
                  </a:cubicBezTo>
                  <a:close/>
                  <a:moveTo>
                    <a:pt x="1081" y="1"/>
                  </a:moveTo>
                  <a:cubicBezTo>
                    <a:pt x="1055" y="1"/>
                    <a:pt x="1028" y="2"/>
                    <a:pt x="1002" y="4"/>
                  </a:cubicBezTo>
                  <a:cubicBezTo>
                    <a:pt x="435" y="37"/>
                    <a:pt x="1" y="504"/>
                    <a:pt x="1" y="1071"/>
                  </a:cubicBezTo>
                  <a:cubicBezTo>
                    <a:pt x="1" y="1718"/>
                    <a:pt x="523" y="2141"/>
                    <a:pt x="1068" y="2141"/>
                  </a:cubicBezTo>
                  <a:cubicBezTo>
                    <a:pt x="1338" y="2141"/>
                    <a:pt x="1614" y="2037"/>
                    <a:pt x="1836" y="1805"/>
                  </a:cubicBezTo>
                  <a:cubicBezTo>
                    <a:pt x="2484" y="1124"/>
                    <a:pt x="1997" y="1"/>
                    <a:pt x="1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9"/>
            <p:cNvSpPr/>
            <p:nvPr/>
          </p:nvSpPr>
          <p:spPr>
            <a:xfrm>
              <a:off x="4033875" y="3975800"/>
              <a:ext cx="43400" cy="53175"/>
            </a:xfrm>
            <a:custGeom>
              <a:avLst/>
              <a:gdLst/>
              <a:ahLst/>
              <a:cxnLst/>
              <a:rect l="l" t="t" r="r" b="b"/>
              <a:pathLst>
                <a:path w="1736" h="2127" extrusionOk="0">
                  <a:moveTo>
                    <a:pt x="134" y="0"/>
                  </a:moveTo>
                  <a:cubicBezTo>
                    <a:pt x="68" y="0"/>
                    <a:pt x="1" y="33"/>
                    <a:pt x="1" y="100"/>
                  </a:cubicBezTo>
                  <a:lnTo>
                    <a:pt x="1" y="2035"/>
                  </a:lnTo>
                  <a:cubicBezTo>
                    <a:pt x="34" y="2068"/>
                    <a:pt x="68" y="2102"/>
                    <a:pt x="101" y="2102"/>
                  </a:cubicBezTo>
                  <a:lnTo>
                    <a:pt x="134" y="2102"/>
                  </a:lnTo>
                  <a:cubicBezTo>
                    <a:pt x="168" y="2102"/>
                    <a:pt x="168" y="2068"/>
                    <a:pt x="201" y="2068"/>
                  </a:cubicBezTo>
                  <a:cubicBezTo>
                    <a:pt x="201" y="2035"/>
                    <a:pt x="234" y="2035"/>
                    <a:pt x="234" y="2001"/>
                  </a:cubicBezTo>
                  <a:lnTo>
                    <a:pt x="234" y="834"/>
                  </a:lnTo>
                  <a:cubicBezTo>
                    <a:pt x="234" y="467"/>
                    <a:pt x="535" y="200"/>
                    <a:pt x="902" y="167"/>
                  </a:cubicBezTo>
                  <a:cubicBezTo>
                    <a:pt x="1235" y="167"/>
                    <a:pt x="1535" y="467"/>
                    <a:pt x="1535" y="834"/>
                  </a:cubicBezTo>
                  <a:lnTo>
                    <a:pt x="1535" y="2001"/>
                  </a:lnTo>
                  <a:cubicBezTo>
                    <a:pt x="1535" y="2085"/>
                    <a:pt x="1585" y="2127"/>
                    <a:pt x="1635" y="2127"/>
                  </a:cubicBezTo>
                  <a:cubicBezTo>
                    <a:pt x="1685" y="2127"/>
                    <a:pt x="1735" y="2085"/>
                    <a:pt x="1735" y="2001"/>
                  </a:cubicBezTo>
                  <a:lnTo>
                    <a:pt x="1735" y="867"/>
                  </a:lnTo>
                  <a:cubicBezTo>
                    <a:pt x="1735" y="367"/>
                    <a:pt x="1369" y="0"/>
                    <a:pt x="868" y="0"/>
                  </a:cubicBezTo>
                  <a:cubicBezTo>
                    <a:pt x="635" y="0"/>
                    <a:pt x="401" y="100"/>
                    <a:pt x="234" y="300"/>
                  </a:cubicBezTo>
                  <a:lnTo>
                    <a:pt x="234" y="100"/>
                  </a:lnTo>
                  <a:cubicBezTo>
                    <a:pt x="234" y="33"/>
                    <a:pt x="168" y="0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9"/>
            <p:cNvSpPr/>
            <p:nvPr/>
          </p:nvSpPr>
          <p:spPr>
            <a:xfrm>
              <a:off x="4098100" y="3952225"/>
              <a:ext cx="26700" cy="76125"/>
            </a:xfrm>
            <a:custGeom>
              <a:avLst/>
              <a:gdLst/>
              <a:ahLst/>
              <a:cxnLst/>
              <a:rect l="l" t="t" r="r" b="b"/>
              <a:pathLst>
                <a:path w="1068" h="3045" extrusionOk="0">
                  <a:moveTo>
                    <a:pt x="971" y="0"/>
                  </a:moveTo>
                  <a:cubicBezTo>
                    <a:pt x="959" y="0"/>
                    <a:pt x="947" y="3"/>
                    <a:pt x="934" y="9"/>
                  </a:cubicBezTo>
                  <a:cubicBezTo>
                    <a:pt x="911" y="3"/>
                    <a:pt x="886" y="0"/>
                    <a:pt x="861" y="0"/>
                  </a:cubicBezTo>
                  <a:cubicBezTo>
                    <a:pt x="744" y="0"/>
                    <a:pt x="616" y="60"/>
                    <a:pt x="534" y="142"/>
                  </a:cubicBezTo>
                  <a:cubicBezTo>
                    <a:pt x="434" y="309"/>
                    <a:pt x="367" y="476"/>
                    <a:pt x="401" y="643"/>
                  </a:cubicBezTo>
                  <a:lnTo>
                    <a:pt x="401" y="876"/>
                  </a:lnTo>
                  <a:lnTo>
                    <a:pt x="100" y="876"/>
                  </a:lnTo>
                  <a:cubicBezTo>
                    <a:pt x="34" y="876"/>
                    <a:pt x="0" y="910"/>
                    <a:pt x="0" y="976"/>
                  </a:cubicBezTo>
                  <a:cubicBezTo>
                    <a:pt x="0" y="1043"/>
                    <a:pt x="34" y="1076"/>
                    <a:pt x="100" y="1076"/>
                  </a:cubicBezTo>
                  <a:lnTo>
                    <a:pt x="401" y="1076"/>
                  </a:lnTo>
                  <a:lnTo>
                    <a:pt x="401" y="2944"/>
                  </a:lnTo>
                  <a:cubicBezTo>
                    <a:pt x="401" y="3011"/>
                    <a:pt x="434" y="3045"/>
                    <a:pt x="501" y="3045"/>
                  </a:cubicBezTo>
                  <a:cubicBezTo>
                    <a:pt x="567" y="3045"/>
                    <a:pt x="601" y="3011"/>
                    <a:pt x="601" y="2944"/>
                  </a:cubicBezTo>
                  <a:lnTo>
                    <a:pt x="601" y="1076"/>
                  </a:lnTo>
                  <a:lnTo>
                    <a:pt x="901" y="1076"/>
                  </a:lnTo>
                  <a:cubicBezTo>
                    <a:pt x="968" y="1076"/>
                    <a:pt x="1001" y="1043"/>
                    <a:pt x="1001" y="976"/>
                  </a:cubicBezTo>
                  <a:cubicBezTo>
                    <a:pt x="1001" y="910"/>
                    <a:pt x="968" y="876"/>
                    <a:pt x="901" y="876"/>
                  </a:cubicBezTo>
                  <a:lnTo>
                    <a:pt x="601" y="876"/>
                  </a:lnTo>
                  <a:lnTo>
                    <a:pt x="601" y="643"/>
                  </a:lnTo>
                  <a:cubicBezTo>
                    <a:pt x="601" y="509"/>
                    <a:pt x="601" y="409"/>
                    <a:pt x="701" y="309"/>
                  </a:cubicBezTo>
                  <a:cubicBezTo>
                    <a:pt x="768" y="243"/>
                    <a:pt x="868" y="209"/>
                    <a:pt x="968" y="209"/>
                  </a:cubicBezTo>
                  <a:cubicBezTo>
                    <a:pt x="1001" y="209"/>
                    <a:pt x="1068" y="176"/>
                    <a:pt x="1068" y="109"/>
                  </a:cubicBezTo>
                  <a:cubicBezTo>
                    <a:pt x="1068" y="55"/>
                    <a:pt x="1023" y="0"/>
                    <a:pt x="9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9"/>
            <p:cNvSpPr/>
            <p:nvPr/>
          </p:nvSpPr>
          <p:spPr>
            <a:xfrm>
              <a:off x="4139800" y="3958075"/>
              <a:ext cx="6275" cy="69650"/>
            </a:xfrm>
            <a:custGeom>
              <a:avLst/>
              <a:gdLst/>
              <a:ahLst/>
              <a:cxnLst/>
              <a:rect l="l" t="t" r="r" b="b"/>
              <a:pathLst>
                <a:path w="251" h="2786" extrusionOk="0">
                  <a:moveTo>
                    <a:pt x="121" y="0"/>
                  </a:moveTo>
                  <a:cubicBezTo>
                    <a:pt x="75" y="0"/>
                    <a:pt x="34" y="25"/>
                    <a:pt x="34" y="75"/>
                  </a:cubicBezTo>
                  <a:lnTo>
                    <a:pt x="34" y="175"/>
                  </a:lnTo>
                  <a:cubicBezTo>
                    <a:pt x="17" y="242"/>
                    <a:pt x="75" y="275"/>
                    <a:pt x="134" y="275"/>
                  </a:cubicBezTo>
                  <a:cubicBezTo>
                    <a:pt x="192" y="275"/>
                    <a:pt x="250" y="242"/>
                    <a:pt x="234" y="175"/>
                  </a:cubicBezTo>
                  <a:lnTo>
                    <a:pt x="234" y="75"/>
                  </a:lnTo>
                  <a:cubicBezTo>
                    <a:pt x="217" y="25"/>
                    <a:pt x="167" y="0"/>
                    <a:pt x="121" y="0"/>
                  </a:cubicBezTo>
                  <a:close/>
                  <a:moveTo>
                    <a:pt x="134" y="676"/>
                  </a:moveTo>
                  <a:cubicBezTo>
                    <a:pt x="67" y="676"/>
                    <a:pt x="0" y="709"/>
                    <a:pt x="34" y="776"/>
                  </a:cubicBezTo>
                  <a:lnTo>
                    <a:pt x="34" y="2710"/>
                  </a:lnTo>
                  <a:cubicBezTo>
                    <a:pt x="34" y="2760"/>
                    <a:pt x="75" y="2786"/>
                    <a:pt x="121" y="2786"/>
                  </a:cubicBezTo>
                  <a:cubicBezTo>
                    <a:pt x="167" y="2786"/>
                    <a:pt x="217" y="2760"/>
                    <a:pt x="234" y="2710"/>
                  </a:cubicBezTo>
                  <a:lnTo>
                    <a:pt x="234" y="776"/>
                  </a:lnTo>
                  <a:cubicBezTo>
                    <a:pt x="234" y="709"/>
                    <a:pt x="167" y="676"/>
                    <a:pt x="134" y="6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9"/>
            <p:cNvSpPr/>
            <p:nvPr/>
          </p:nvSpPr>
          <p:spPr>
            <a:xfrm>
              <a:off x="4171475" y="3974950"/>
              <a:ext cx="29225" cy="53400"/>
            </a:xfrm>
            <a:custGeom>
              <a:avLst/>
              <a:gdLst/>
              <a:ahLst/>
              <a:cxnLst/>
              <a:rect l="l" t="t" r="r" b="b"/>
              <a:pathLst>
                <a:path w="1169" h="2136" extrusionOk="0">
                  <a:moveTo>
                    <a:pt x="101" y="1"/>
                  </a:moveTo>
                  <a:cubicBezTo>
                    <a:pt x="34" y="1"/>
                    <a:pt x="1" y="34"/>
                    <a:pt x="1" y="101"/>
                  </a:cubicBezTo>
                  <a:lnTo>
                    <a:pt x="1" y="2035"/>
                  </a:lnTo>
                  <a:cubicBezTo>
                    <a:pt x="1" y="2102"/>
                    <a:pt x="34" y="2136"/>
                    <a:pt x="101" y="2136"/>
                  </a:cubicBezTo>
                  <a:cubicBezTo>
                    <a:pt x="168" y="2136"/>
                    <a:pt x="201" y="2069"/>
                    <a:pt x="201" y="2035"/>
                  </a:cubicBezTo>
                  <a:lnTo>
                    <a:pt x="201" y="1101"/>
                  </a:lnTo>
                  <a:cubicBezTo>
                    <a:pt x="201" y="1068"/>
                    <a:pt x="201" y="1068"/>
                    <a:pt x="201" y="1068"/>
                  </a:cubicBezTo>
                  <a:cubicBezTo>
                    <a:pt x="268" y="868"/>
                    <a:pt x="368" y="701"/>
                    <a:pt x="468" y="568"/>
                  </a:cubicBezTo>
                  <a:cubicBezTo>
                    <a:pt x="601" y="368"/>
                    <a:pt x="835" y="234"/>
                    <a:pt x="1068" y="201"/>
                  </a:cubicBezTo>
                  <a:cubicBezTo>
                    <a:pt x="1135" y="201"/>
                    <a:pt x="1168" y="167"/>
                    <a:pt x="1168" y="101"/>
                  </a:cubicBezTo>
                  <a:cubicBezTo>
                    <a:pt x="1168" y="34"/>
                    <a:pt x="1135" y="1"/>
                    <a:pt x="1068" y="1"/>
                  </a:cubicBezTo>
                  <a:cubicBezTo>
                    <a:pt x="735" y="34"/>
                    <a:pt x="401" y="234"/>
                    <a:pt x="234" y="534"/>
                  </a:cubicBezTo>
                  <a:lnTo>
                    <a:pt x="201" y="568"/>
                  </a:lnTo>
                  <a:lnTo>
                    <a:pt x="201" y="101"/>
                  </a:lnTo>
                  <a:cubicBezTo>
                    <a:pt x="201" y="67"/>
                    <a:pt x="168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9"/>
            <p:cNvSpPr/>
            <p:nvPr/>
          </p:nvSpPr>
          <p:spPr>
            <a:xfrm>
              <a:off x="4220675" y="3976625"/>
              <a:ext cx="80925" cy="52550"/>
            </a:xfrm>
            <a:custGeom>
              <a:avLst/>
              <a:gdLst/>
              <a:ahLst/>
              <a:cxnLst/>
              <a:rect l="l" t="t" r="r" b="b"/>
              <a:pathLst>
                <a:path w="3237" h="2102" extrusionOk="0">
                  <a:moveTo>
                    <a:pt x="101" y="0"/>
                  </a:moveTo>
                  <a:cubicBezTo>
                    <a:pt x="34" y="0"/>
                    <a:pt x="1" y="34"/>
                    <a:pt x="1" y="100"/>
                  </a:cubicBezTo>
                  <a:lnTo>
                    <a:pt x="1" y="2035"/>
                  </a:lnTo>
                  <a:cubicBezTo>
                    <a:pt x="1" y="2069"/>
                    <a:pt x="34" y="2102"/>
                    <a:pt x="68" y="2102"/>
                  </a:cubicBezTo>
                  <a:lnTo>
                    <a:pt x="134" y="2102"/>
                  </a:lnTo>
                  <a:cubicBezTo>
                    <a:pt x="168" y="2102"/>
                    <a:pt x="201" y="2069"/>
                    <a:pt x="201" y="2035"/>
                  </a:cubicBezTo>
                  <a:lnTo>
                    <a:pt x="201" y="868"/>
                  </a:lnTo>
                  <a:cubicBezTo>
                    <a:pt x="151" y="401"/>
                    <a:pt x="493" y="167"/>
                    <a:pt x="839" y="167"/>
                  </a:cubicBezTo>
                  <a:cubicBezTo>
                    <a:pt x="1185" y="167"/>
                    <a:pt x="1535" y="401"/>
                    <a:pt x="1502" y="868"/>
                  </a:cubicBezTo>
                  <a:lnTo>
                    <a:pt x="1502" y="2069"/>
                  </a:lnTo>
                  <a:lnTo>
                    <a:pt x="1602" y="2069"/>
                  </a:lnTo>
                  <a:cubicBezTo>
                    <a:pt x="1635" y="2035"/>
                    <a:pt x="1635" y="2035"/>
                    <a:pt x="1669" y="2002"/>
                  </a:cubicBezTo>
                  <a:lnTo>
                    <a:pt x="1669" y="801"/>
                  </a:lnTo>
                  <a:cubicBezTo>
                    <a:pt x="1702" y="401"/>
                    <a:pt x="2011" y="201"/>
                    <a:pt x="2319" y="201"/>
                  </a:cubicBezTo>
                  <a:cubicBezTo>
                    <a:pt x="2628" y="201"/>
                    <a:pt x="2936" y="401"/>
                    <a:pt x="2970" y="801"/>
                  </a:cubicBezTo>
                  <a:lnTo>
                    <a:pt x="3036" y="2002"/>
                  </a:lnTo>
                  <a:cubicBezTo>
                    <a:pt x="3036" y="2069"/>
                    <a:pt x="3070" y="2102"/>
                    <a:pt x="3136" y="2102"/>
                  </a:cubicBezTo>
                  <a:cubicBezTo>
                    <a:pt x="3203" y="2102"/>
                    <a:pt x="3237" y="2069"/>
                    <a:pt x="3237" y="2002"/>
                  </a:cubicBezTo>
                  <a:lnTo>
                    <a:pt x="3237" y="868"/>
                  </a:lnTo>
                  <a:cubicBezTo>
                    <a:pt x="3237" y="367"/>
                    <a:pt x="2836" y="0"/>
                    <a:pt x="2369" y="0"/>
                  </a:cubicBezTo>
                  <a:cubicBezTo>
                    <a:pt x="2069" y="0"/>
                    <a:pt x="1769" y="167"/>
                    <a:pt x="1602" y="434"/>
                  </a:cubicBezTo>
                  <a:cubicBezTo>
                    <a:pt x="1469" y="167"/>
                    <a:pt x="1168" y="0"/>
                    <a:pt x="835" y="0"/>
                  </a:cubicBezTo>
                  <a:cubicBezTo>
                    <a:pt x="601" y="0"/>
                    <a:pt x="334" y="100"/>
                    <a:pt x="201" y="301"/>
                  </a:cubicBezTo>
                  <a:lnTo>
                    <a:pt x="201" y="100"/>
                  </a:lnTo>
                  <a:cubicBezTo>
                    <a:pt x="201" y="34"/>
                    <a:pt x="134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9"/>
            <p:cNvSpPr/>
            <p:nvPr/>
          </p:nvSpPr>
          <p:spPr>
            <a:xfrm>
              <a:off x="4423325" y="3966625"/>
              <a:ext cx="756400" cy="774925"/>
            </a:xfrm>
            <a:custGeom>
              <a:avLst/>
              <a:gdLst/>
              <a:ahLst/>
              <a:cxnLst/>
              <a:rect l="l" t="t" r="r" b="b"/>
              <a:pathLst>
                <a:path w="30256" h="30997" extrusionOk="0">
                  <a:moveTo>
                    <a:pt x="25819" y="0"/>
                  </a:moveTo>
                  <a:lnTo>
                    <a:pt x="7773" y="2535"/>
                  </a:lnTo>
                  <a:lnTo>
                    <a:pt x="11943" y="19614"/>
                  </a:lnTo>
                  <a:lnTo>
                    <a:pt x="11976" y="19914"/>
                  </a:lnTo>
                  <a:cubicBezTo>
                    <a:pt x="11976" y="19914"/>
                    <a:pt x="2302" y="26019"/>
                    <a:pt x="1368" y="26986"/>
                  </a:cubicBezTo>
                  <a:cubicBezTo>
                    <a:pt x="468" y="27953"/>
                    <a:pt x="1" y="30822"/>
                    <a:pt x="1001" y="30989"/>
                  </a:cubicBezTo>
                  <a:cubicBezTo>
                    <a:pt x="1026" y="30994"/>
                    <a:pt x="1067" y="30996"/>
                    <a:pt x="1124" y="30996"/>
                  </a:cubicBezTo>
                  <a:cubicBezTo>
                    <a:pt x="3330" y="30996"/>
                    <a:pt x="28978" y="27266"/>
                    <a:pt x="29889" y="26486"/>
                  </a:cubicBezTo>
                  <a:cubicBezTo>
                    <a:pt x="30256" y="26186"/>
                    <a:pt x="29922" y="22216"/>
                    <a:pt x="29388" y="17446"/>
                  </a:cubicBezTo>
                  <a:lnTo>
                    <a:pt x="29388" y="17279"/>
                  </a:lnTo>
                  <a:cubicBezTo>
                    <a:pt x="29255" y="16312"/>
                    <a:pt x="25819" y="0"/>
                    <a:pt x="25819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9"/>
            <p:cNvSpPr/>
            <p:nvPr/>
          </p:nvSpPr>
          <p:spPr>
            <a:xfrm>
              <a:off x="4423325" y="4341875"/>
              <a:ext cx="756400" cy="399675"/>
            </a:xfrm>
            <a:custGeom>
              <a:avLst/>
              <a:gdLst/>
              <a:ahLst/>
              <a:cxnLst/>
              <a:rect l="l" t="t" r="r" b="b"/>
              <a:pathLst>
                <a:path w="30256" h="15987" extrusionOk="0">
                  <a:moveTo>
                    <a:pt x="28921" y="1"/>
                  </a:moveTo>
                  <a:lnTo>
                    <a:pt x="11442" y="2636"/>
                  </a:lnTo>
                  <a:lnTo>
                    <a:pt x="11909" y="4604"/>
                  </a:lnTo>
                  <a:lnTo>
                    <a:pt x="11976" y="4904"/>
                  </a:lnTo>
                  <a:cubicBezTo>
                    <a:pt x="11976" y="4904"/>
                    <a:pt x="2302" y="11009"/>
                    <a:pt x="1368" y="11976"/>
                  </a:cubicBezTo>
                  <a:cubicBezTo>
                    <a:pt x="434" y="12977"/>
                    <a:pt x="1" y="15812"/>
                    <a:pt x="1001" y="15979"/>
                  </a:cubicBezTo>
                  <a:cubicBezTo>
                    <a:pt x="1026" y="15984"/>
                    <a:pt x="1067" y="15986"/>
                    <a:pt x="1124" y="15986"/>
                  </a:cubicBezTo>
                  <a:cubicBezTo>
                    <a:pt x="3330" y="15986"/>
                    <a:pt x="28978" y="12256"/>
                    <a:pt x="29889" y="11476"/>
                  </a:cubicBezTo>
                  <a:cubicBezTo>
                    <a:pt x="30256" y="11176"/>
                    <a:pt x="29922" y="7239"/>
                    <a:pt x="29355" y="2436"/>
                  </a:cubicBezTo>
                  <a:cubicBezTo>
                    <a:pt x="29355" y="2369"/>
                    <a:pt x="29355" y="2336"/>
                    <a:pt x="29355" y="2269"/>
                  </a:cubicBezTo>
                  <a:cubicBezTo>
                    <a:pt x="29355" y="2136"/>
                    <a:pt x="29055" y="701"/>
                    <a:pt x="2892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9"/>
            <p:cNvSpPr/>
            <p:nvPr/>
          </p:nvSpPr>
          <p:spPr>
            <a:xfrm>
              <a:off x="4423325" y="4398600"/>
              <a:ext cx="756400" cy="342925"/>
            </a:xfrm>
            <a:custGeom>
              <a:avLst/>
              <a:gdLst/>
              <a:ahLst/>
              <a:cxnLst/>
              <a:rect l="l" t="t" r="r" b="b"/>
              <a:pathLst>
                <a:path w="30256" h="13717" extrusionOk="0">
                  <a:moveTo>
                    <a:pt x="29388" y="0"/>
                  </a:moveTo>
                  <a:lnTo>
                    <a:pt x="11976" y="2335"/>
                  </a:lnTo>
                  <a:lnTo>
                    <a:pt x="12009" y="2635"/>
                  </a:lnTo>
                  <a:cubicBezTo>
                    <a:pt x="12009" y="2635"/>
                    <a:pt x="2336" y="8740"/>
                    <a:pt x="1402" y="9707"/>
                  </a:cubicBezTo>
                  <a:cubicBezTo>
                    <a:pt x="501" y="10674"/>
                    <a:pt x="1" y="13543"/>
                    <a:pt x="1001" y="13710"/>
                  </a:cubicBezTo>
                  <a:cubicBezTo>
                    <a:pt x="1025" y="13715"/>
                    <a:pt x="1063" y="13717"/>
                    <a:pt x="1115" y="13717"/>
                  </a:cubicBezTo>
                  <a:cubicBezTo>
                    <a:pt x="2183" y="13717"/>
                    <a:pt x="9174" y="12760"/>
                    <a:pt x="16012" y="11742"/>
                  </a:cubicBezTo>
                  <a:cubicBezTo>
                    <a:pt x="17446" y="11508"/>
                    <a:pt x="18881" y="11308"/>
                    <a:pt x="20248" y="11075"/>
                  </a:cubicBezTo>
                  <a:cubicBezTo>
                    <a:pt x="25352" y="10274"/>
                    <a:pt x="29555" y="9507"/>
                    <a:pt x="29889" y="9207"/>
                  </a:cubicBezTo>
                  <a:cubicBezTo>
                    <a:pt x="30256" y="8907"/>
                    <a:pt x="29922" y="5037"/>
                    <a:pt x="29388" y="367"/>
                  </a:cubicBezTo>
                  <a:lnTo>
                    <a:pt x="29388" y="167"/>
                  </a:lnTo>
                  <a:cubicBezTo>
                    <a:pt x="29388" y="100"/>
                    <a:pt x="29388" y="67"/>
                    <a:pt x="29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9"/>
            <p:cNvSpPr/>
            <p:nvPr/>
          </p:nvSpPr>
          <p:spPr>
            <a:xfrm>
              <a:off x="4450025" y="4617925"/>
              <a:ext cx="688850" cy="98425"/>
            </a:xfrm>
            <a:custGeom>
              <a:avLst/>
              <a:gdLst/>
              <a:ahLst/>
              <a:cxnLst/>
              <a:rect l="l" t="t" r="r" b="b"/>
              <a:pathLst>
                <a:path w="27554" h="3937" extrusionOk="0">
                  <a:moveTo>
                    <a:pt x="27520" y="0"/>
                  </a:moveTo>
                  <a:cubicBezTo>
                    <a:pt x="22983" y="434"/>
                    <a:pt x="4603" y="3069"/>
                    <a:pt x="100" y="3836"/>
                  </a:cubicBezTo>
                  <a:cubicBezTo>
                    <a:pt x="0" y="3870"/>
                    <a:pt x="0" y="3936"/>
                    <a:pt x="100" y="3936"/>
                  </a:cubicBezTo>
                  <a:cubicBezTo>
                    <a:pt x="4670" y="3403"/>
                    <a:pt x="23017" y="901"/>
                    <a:pt x="27520" y="33"/>
                  </a:cubicBezTo>
                  <a:cubicBezTo>
                    <a:pt x="27553" y="33"/>
                    <a:pt x="27553" y="0"/>
                    <a:pt x="275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9"/>
            <p:cNvSpPr/>
            <p:nvPr/>
          </p:nvSpPr>
          <p:spPr>
            <a:xfrm>
              <a:off x="4670175" y="4454850"/>
              <a:ext cx="142625" cy="24650"/>
            </a:xfrm>
            <a:custGeom>
              <a:avLst/>
              <a:gdLst/>
              <a:ahLst/>
              <a:cxnLst/>
              <a:rect l="l" t="t" r="r" b="b"/>
              <a:pathLst>
                <a:path w="5705" h="986" extrusionOk="0">
                  <a:moveTo>
                    <a:pt x="2605" y="1"/>
                  </a:moveTo>
                  <a:cubicBezTo>
                    <a:pt x="1752" y="1"/>
                    <a:pt x="895" y="155"/>
                    <a:pt x="134" y="419"/>
                  </a:cubicBezTo>
                  <a:cubicBezTo>
                    <a:pt x="0" y="452"/>
                    <a:pt x="34" y="619"/>
                    <a:pt x="167" y="652"/>
                  </a:cubicBezTo>
                  <a:cubicBezTo>
                    <a:pt x="609" y="628"/>
                    <a:pt x="1050" y="615"/>
                    <a:pt x="1491" y="615"/>
                  </a:cubicBezTo>
                  <a:cubicBezTo>
                    <a:pt x="2851" y="615"/>
                    <a:pt x="4211" y="734"/>
                    <a:pt x="5571" y="986"/>
                  </a:cubicBezTo>
                  <a:cubicBezTo>
                    <a:pt x="5638" y="986"/>
                    <a:pt x="5704" y="886"/>
                    <a:pt x="5638" y="852"/>
                  </a:cubicBezTo>
                  <a:cubicBezTo>
                    <a:pt x="4777" y="253"/>
                    <a:pt x="3695" y="1"/>
                    <a:pt x="260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9"/>
            <p:cNvSpPr/>
            <p:nvPr/>
          </p:nvSpPr>
          <p:spPr>
            <a:xfrm>
              <a:off x="4640975" y="4479050"/>
              <a:ext cx="141800" cy="24650"/>
            </a:xfrm>
            <a:custGeom>
              <a:avLst/>
              <a:gdLst/>
              <a:ahLst/>
              <a:cxnLst/>
              <a:rect l="l" t="t" r="r" b="b"/>
              <a:pathLst>
                <a:path w="5672" h="986" extrusionOk="0">
                  <a:moveTo>
                    <a:pt x="2575" y="0"/>
                  </a:moveTo>
                  <a:cubicBezTo>
                    <a:pt x="1720" y="0"/>
                    <a:pt x="862" y="155"/>
                    <a:pt x="101" y="418"/>
                  </a:cubicBezTo>
                  <a:cubicBezTo>
                    <a:pt x="1" y="451"/>
                    <a:pt x="1" y="618"/>
                    <a:pt x="134" y="618"/>
                  </a:cubicBezTo>
                  <a:cubicBezTo>
                    <a:pt x="488" y="605"/>
                    <a:pt x="840" y="599"/>
                    <a:pt x="1191" y="599"/>
                  </a:cubicBezTo>
                  <a:cubicBezTo>
                    <a:pt x="2663" y="599"/>
                    <a:pt x="4117" y="716"/>
                    <a:pt x="5572" y="985"/>
                  </a:cubicBezTo>
                  <a:cubicBezTo>
                    <a:pt x="5638" y="985"/>
                    <a:pt x="5672" y="885"/>
                    <a:pt x="5638" y="852"/>
                  </a:cubicBezTo>
                  <a:cubicBezTo>
                    <a:pt x="4758" y="253"/>
                    <a:pt x="3668" y="0"/>
                    <a:pt x="25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9"/>
            <p:cNvSpPr/>
            <p:nvPr/>
          </p:nvSpPr>
          <p:spPr>
            <a:xfrm>
              <a:off x="4610975" y="4503225"/>
              <a:ext cx="142375" cy="23975"/>
            </a:xfrm>
            <a:custGeom>
              <a:avLst/>
              <a:gdLst/>
              <a:ahLst/>
              <a:cxnLst/>
              <a:rect l="l" t="t" r="r" b="b"/>
              <a:pathLst>
                <a:path w="5695" h="959" extrusionOk="0">
                  <a:moveTo>
                    <a:pt x="2604" y="1"/>
                  </a:moveTo>
                  <a:cubicBezTo>
                    <a:pt x="1752" y="1"/>
                    <a:pt x="895" y="155"/>
                    <a:pt x="133" y="418"/>
                  </a:cubicBezTo>
                  <a:cubicBezTo>
                    <a:pt x="0" y="452"/>
                    <a:pt x="33" y="619"/>
                    <a:pt x="167" y="619"/>
                  </a:cubicBezTo>
                  <a:cubicBezTo>
                    <a:pt x="520" y="605"/>
                    <a:pt x="875" y="599"/>
                    <a:pt x="1230" y="599"/>
                  </a:cubicBezTo>
                  <a:cubicBezTo>
                    <a:pt x="2685" y="599"/>
                    <a:pt x="4150" y="711"/>
                    <a:pt x="5571" y="952"/>
                  </a:cubicBezTo>
                  <a:cubicBezTo>
                    <a:pt x="5580" y="957"/>
                    <a:pt x="5589" y="959"/>
                    <a:pt x="5598" y="959"/>
                  </a:cubicBezTo>
                  <a:cubicBezTo>
                    <a:pt x="5653" y="959"/>
                    <a:pt x="5695" y="881"/>
                    <a:pt x="5637" y="852"/>
                  </a:cubicBezTo>
                  <a:cubicBezTo>
                    <a:pt x="4776" y="253"/>
                    <a:pt x="3695" y="1"/>
                    <a:pt x="26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9"/>
            <p:cNvSpPr/>
            <p:nvPr/>
          </p:nvSpPr>
          <p:spPr>
            <a:xfrm>
              <a:off x="4550925" y="2187000"/>
              <a:ext cx="792250" cy="2194100"/>
            </a:xfrm>
            <a:custGeom>
              <a:avLst/>
              <a:gdLst/>
              <a:ahLst/>
              <a:cxnLst/>
              <a:rect l="l" t="t" r="r" b="b"/>
              <a:pathLst>
                <a:path w="31690" h="87764" extrusionOk="0">
                  <a:moveTo>
                    <a:pt x="15078" y="1"/>
                  </a:moveTo>
                  <a:cubicBezTo>
                    <a:pt x="15078" y="1"/>
                    <a:pt x="1368" y="45033"/>
                    <a:pt x="868" y="49369"/>
                  </a:cubicBezTo>
                  <a:cubicBezTo>
                    <a:pt x="0" y="56374"/>
                    <a:pt x="4203" y="87764"/>
                    <a:pt x="4203" y="87764"/>
                  </a:cubicBezTo>
                  <a:lnTo>
                    <a:pt x="24518" y="84962"/>
                  </a:lnTo>
                  <a:cubicBezTo>
                    <a:pt x="24518" y="84962"/>
                    <a:pt x="19448" y="50370"/>
                    <a:pt x="19614" y="49570"/>
                  </a:cubicBezTo>
                  <a:cubicBezTo>
                    <a:pt x="19814" y="48536"/>
                    <a:pt x="31690" y="1"/>
                    <a:pt x="31690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9"/>
            <p:cNvSpPr/>
            <p:nvPr/>
          </p:nvSpPr>
          <p:spPr>
            <a:xfrm>
              <a:off x="4679350" y="4223425"/>
              <a:ext cx="438675" cy="56775"/>
            </a:xfrm>
            <a:custGeom>
              <a:avLst/>
              <a:gdLst/>
              <a:ahLst/>
              <a:cxnLst/>
              <a:rect l="l" t="t" r="r" b="b"/>
              <a:pathLst>
                <a:path w="17547" h="2271" extrusionOk="0">
                  <a:moveTo>
                    <a:pt x="17409" y="0"/>
                  </a:moveTo>
                  <a:cubicBezTo>
                    <a:pt x="15582" y="0"/>
                    <a:pt x="3429" y="1485"/>
                    <a:pt x="34" y="2170"/>
                  </a:cubicBezTo>
                  <a:cubicBezTo>
                    <a:pt x="0" y="2204"/>
                    <a:pt x="0" y="2237"/>
                    <a:pt x="34" y="2270"/>
                  </a:cubicBezTo>
                  <a:cubicBezTo>
                    <a:pt x="5304" y="1903"/>
                    <a:pt x="16179" y="469"/>
                    <a:pt x="17513" y="69"/>
                  </a:cubicBezTo>
                  <a:cubicBezTo>
                    <a:pt x="17546" y="69"/>
                    <a:pt x="17546" y="2"/>
                    <a:pt x="17513" y="2"/>
                  </a:cubicBezTo>
                  <a:cubicBezTo>
                    <a:pt x="17483" y="1"/>
                    <a:pt x="17448" y="0"/>
                    <a:pt x="174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9"/>
            <p:cNvSpPr/>
            <p:nvPr/>
          </p:nvSpPr>
          <p:spPr>
            <a:xfrm>
              <a:off x="4941200" y="2279225"/>
              <a:ext cx="309175" cy="1870675"/>
            </a:xfrm>
            <a:custGeom>
              <a:avLst/>
              <a:gdLst/>
              <a:ahLst/>
              <a:cxnLst/>
              <a:rect l="l" t="t" r="r" b="b"/>
              <a:pathLst>
                <a:path w="12367" h="74827" extrusionOk="0">
                  <a:moveTo>
                    <a:pt x="12322" y="1"/>
                  </a:moveTo>
                  <a:cubicBezTo>
                    <a:pt x="12315" y="1"/>
                    <a:pt x="12309" y="5"/>
                    <a:pt x="12309" y="14"/>
                  </a:cubicBezTo>
                  <a:cubicBezTo>
                    <a:pt x="11876" y="1215"/>
                    <a:pt x="11542" y="2416"/>
                    <a:pt x="11175" y="3617"/>
                  </a:cubicBezTo>
                  <a:cubicBezTo>
                    <a:pt x="10808" y="4818"/>
                    <a:pt x="10475" y="6052"/>
                    <a:pt x="10141" y="7253"/>
                  </a:cubicBezTo>
                  <a:cubicBezTo>
                    <a:pt x="9407" y="9621"/>
                    <a:pt x="8740" y="12023"/>
                    <a:pt x="8073" y="14425"/>
                  </a:cubicBezTo>
                  <a:cubicBezTo>
                    <a:pt x="6705" y="19262"/>
                    <a:pt x="5404" y="24098"/>
                    <a:pt x="4103" y="28969"/>
                  </a:cubicBezTo>
                  <a:cubicBezTo>
                    <a:pt x="3470" y="31370"/>
                    <a:pt x="2836" y="33772"/>
                    <a:pt x="2235" y="36207"/>
                  </a:cubicBezTo>
                  <a:cubicBezTo>
                    <a:pt x="1602" y="38609"/>
                    <a:pt x="968" y="41010"/>
                    <a:pt x="401" y="43446"/>
                  </a:cubicBezTo>
                  <a:cubicBezTo>
                    <a:pt x="101" y="44580"/>
                    <a:pt x="0" y="45781"/>
                    <a:pt x="34" y="46948"/>
                  </a:cubicBezTo>
                  <a:cubicBezTo>
                    <a:pt x="134" y="48149"/>
                    <a:pt x="301" y="49350"/>
                    <a:pt x="534" y="50517"/>
                  </a:cubicBezTo>
                  <a:cubicBezTo>
                    <a:pt x="934" y="53019"/>
                    <a:pt x="1335" y="55488"/>
                    <a:pt x="1735" y="57956"/>
                  </a:cubicBezTo>
                  <a:cubicBezTo>
                    <a:pt x="2536" y="62960"/>
                    <a:pt x="3370" y="67963"/>
                    <a:pt x="4237" y="72967"/>
                  </a:cubicBezTo>
                  <a:cubicBezTo>
                    <a:pt x="4337" y="73600"/>
                    <a:pt x="4470" y="74201"/>
                    <a:pt x="4570" y="74801"/>
                  </a:cubicBezTo>
                  <a:cubicBezTo>
                    <a:pt x="4570" y="74818"/>
                    <a:pt x="4587" y="74826"/>
                    <a:pt x="4604" y="74826"/>
                  </a:cubicBezTo>
                  <a:cubicBezTo>
                    <a:pt x="4620" y="74826"/>
                    <a:pt x="4637" y="74818"/>
                    <a:pt x="4637" y="74801"/>
                  </a:cubicBezTo>
                  <a:cubicBezTo>
                    <a:pt x="3970" y="69831"/>
                    <a:pt x="3136" y="64894"/>
                    <a:pt x="2369" y="59924"/>
                  </a:cubicBezTo>
                  <a:cubicBezTo>
                    <a:pt x="1969" y="57489"/>
                    <a:pt x="1568" y="55021"/>
                    <a:pt x="1168" y="52585"/>
                  </a:cubicBezTo>
                  <a:cubicBezTo>
                    <a:pt x="968" y="51318"/>
                    <a:pt x="768" y="50050"/>
                    <a:pt x="568" y="48749"/>
                  </a:cubicBezTo>
                  <a:cubicBezTo>
                    <a:pt x="334" y="47548"/>
                    <a:pt x="301" y="46314"/>
                    <a:pt x="434" y="45080"/>
                  </a:cubicBezTo>
                  <a:cubicBezTo>
                    <a:pt x="601" y="43879"/>
                    <a:pt x="868" y="42678"/>
                    <a:pt x="1201" y="41511"/>
                  </a:cubicBezTo>
                  <a:cubicBezTo>
                    <a:pt x="1502" y="40310"/>
                    <a:pt x="1802" y="39142"/>
                    <a:pt x="2102" y="37942"/>
                  </a:cubicBezTo>
                  <a:cubicBezTo>
                    <a:pt x="2736" y="35540"/>
                    <a:pt x="3336" y="33105"/>
                    <a:pt x="3970" y="30703"/>
                  </a:cubicBezTo>
                  <a:cubicBezTo>
                    <a:pt x="5238" y="25866"/>
                    <a:pt x="6538" y="21029"/>
                    <a:pt x="7873" y="16226"/>
                  </a:cubicBezTo>
                  <a:cubicBezTo>
                    <a:pt x="9207" y="11389"/>
                    <a:pt x="10541" y="6619"/>
                    <a:pt x="11876" y="1849"/>
                  </a:cubicBezTo>
                  <a:cubicBezTo>
                    <a:pt x="12042" y="1249"/>
                    <a:pt x="12209" y="648"/>
                    <a:pt x="12343" y="48"/>
                  </a:cubicBezTo>
                  <a:cubicBezTo>
                    <a:pt x="12366" y="24"/>
                    <a:pt x="12340" y="1"/>
                    <a:pt x="123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9"/>
            <p:cNvSpPr/>
            <p:nvPr/>
          </p:nvSpPr>
          <p:spPr>
            <a:xfrm>
              <a:off x="4859475" y="4162600"/>
              <a:ext cx="769750" cy="694400"/>
            </a:xfrm>
            <a:custGeom>
              <a:avLst/>
              <a:gdLst/>
              <a:ahLst/>
              <a:cxnLst/>
              <a:rect l="l" t="t" r="r" b="b"/>
              <a:pathLst>
                <a:path w="30790" h="27776" extrusionOk="0">
                  <a:moveTo>
                    <a:pt x="30255" y="0"/>
                  </a:moveTo>
                  <a:lnTo>
                    <a:pt x="12443" y="267"/>
                  </a:lnTo>
                  <a:lnTo>
                    <a:pt x="13210" y="17746"/>
                  </a:lnTo>
                  <a:lnTo>
                    <a:pt x="13210" y="18046"/>
                  </a:lnTo>
                  <a:cubicBezTo>
                    <a:pt x="13210" y="18046"/>
                    <a:pt x="2869" y="22883"/>
                    <a:pt x="1835" y="23750"/>
                  </a:cubicBezTo>
                  <a:cubicBezTo>
                    <a:pt x="768" y="24618"/>
                    <a:pt x="0" y="27386"/>
                    <a:pt x="968" y="27687"/>
                  </a:cubicBezTo>
                  <a:cubicBezTo>
                    <a:pt x="1164" y="27747"/>
                    <a:pt x="2443" y="27775"/>
                    <a:pt x="4365" y="27775"/>
                  </a:cubicBezTo>
                  <a:cubicBezTo>
                    <a:pt x="11916" y="27775"/>
                    <a:pt x="29391" y="27344"/>
                    <a:pt x="30189" y="26786"/>
                  </a:cubicBezTo>
                  <a:cubicBezTo>
                    <a:pt x="30589" y="26552"/>
                    <a:pt x="30756" y="22583"/>
                    <a:pt x="30789" y="17746"/>
                  </a:cubicBezTo>
                  <a:lnTo>
                    <a:pt x="30789" y="17613"/>
                  </a:lnTo>
                  <a:cubicBezTo>
                    <a:pt x="30789" y="16612"/>
                    <a:pt x="30255" y="0"/>
                    <a:pt x="30255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9"/>
            <p:cNvSpPr/>
            <p:nvPr/>
          </p:nvSpPr>
          <p:spPr>
            <a:xfrm>
              <a:off x="4860300" y="4555375"/>
              <a:ext cx="769750" cy="301625"/>
            </a:xfrm>
            <a:custGeom>
              <a:avLst/>
              <a:gdLst/>
              <a:ahLst/>
              <a:cxnLst/>
              <a:rect l="l" t="t" r="r" b="b"/>
              <a:pathLst>
                <a:path w="30790" h="12065" extrusionOk="0">
                  <a:moveTo>
                    <a:pt x="30789" y="0"/>
                  </a:moveTo>
                  <a:lnTo>
                    <a:pt x="13144" y="167"/>
                  </a:lnTo>
                  <a:lnTo>
                    <a:pt x="13210" y="2035"/>
                  </a:lnTo>
                  <a:lnTo>
                    <a:pt x="13210" y="2335"/>
                  </a:lnTo>
                  <a:cubicBezTo>
                    <a:pt x="13210" y="2335"/>
                    <a:pt x="2870" y="7172"/>
                    <a:pt x="1835" y="8039"/>
                  </a:cubicBezTo>
                  <a:cubicBezTo>
                    <a:pt x="768" y="8907"/>
                    <a:pt x="1" y="11642"/>
                    <a:pt x="935" y="11976"/>
                  </a:cubicBezTo>
                  <a:cubicBezTo>
                    <a:pt x="1131" y="12036"/>
                    <a:pt x="2410" y="12064"/>
                    <a:pt x="4333" y="12064"/>
                  </a:cubicBezTo>
                  <a:cubicBezTo>
                    <a:pt x="11884" y="12064"/>
                    <a:pt x="29365" y="11633"/>
                    <a:pt x="30189" y="11075"/>
                  </a:cubicBezTo>
                  <a:cubicBezTo>
                    <a:pt x="30589" y="10841"/>
                    <a:pt x="30723" y="6872"/>
                    <a:pt x="30789" y="2035"/>
                  </a:cubicBezTo>
                  <a:lnTo>
                    <a:pt x="30789" y="1902"/>
                  </a:lnTo>
                  <a:lnTo>
                    <a:pt x="30789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9"/>
            <p:cNvSpPr/>
            <p:nvPr/>
          </p:nvSpPr>
          <p:spPr>
            <a:xfrm>
              <a:off x="4859475" y="4602900"/>
              <a:ext cx="769750" cy="254100"/>
            </a:xfrm>
            <a:custGeom>
              <a:avLst/>
              <a:gdLst/>
              <a:ahLst/>
              <a:cxnLst/>
              <a:rect l="l" t="t" r="r" b="b"/>
              <a:pathLst>
                <a:path w="30790" h="10164" extrusionOk="0">
                  <a:moveTo>
                    <a:pt x="30789" y="1"/>
                  </a:moveTo>
                  <a:lnTo>
                    <a:pt x="13210" y="134"/>
                  </a:lnTo>
                  <a:lnTo>
                    <a:pt x="13210" y="434"/>
                  </a:lnTo>
                  <a:cubicBezTo>
                    <a:pt x="13210" y="434"/>
                    <a:pt x="2869" y="5271"/>
                    <a:pt x="1835" y="6138"/>
                  </a:cubicBezTo>
                  <a:cubicBezTo>
                    <a:pt x="768" y="7006"/>
                    <a:pt x="0" y="9774"/>
                    <a:pt x="968" y="10075"/>
                  </a:cubicBezTo>
                  <a:cubicBezTo>
                    <a:pt x="1164" y="10135"/>
                    <a:pt x="2443" y="10163"/>
                    <a:pt x="4365" y="10163"/>
                  </a:cubicBezTo>
                  <a:cubicBezTo>
                    <a:pt x="11916" y="10163"/>
                    <a:pt x="29391" y="9732"/>
                    <a:pt x="30189" y="9174"/>
                  </a:cubicBezTo>
                  <a:cubicBezTo>
                    <a:pt x="30589" y="8940"/>
                    <a:pt x="30756" y="4971"/>
                    <a:pt x="30789" y="134"/>
                  </a:cubicBezTo>
                  <a:lnTo>
                    <a:pt x="30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9"/>
            <p:cNvSpPr/>
            <p:nvPr/>
          </p:nvSpPr>
          <p:spPr>
            <a:xfrm>
              <a:off x="4888650" y="4816500"/>
              <a:ext cx="695525" cy="13350"/>
            </a:xfrm>
            <a:custGeom>
              <a:avLst/>
              <a:gdLst/>
              <a:ahLst/>
              <a:cxnLst/>
              <a:rect l="l" t="t" r="r" b="b"/>
              <a:pathLst>
                <a:path w="27821" h="534" extrusionOk="0">
                  <a:moveTo>
                    <a:pt x="24933" y="1"/>
                  </a:moveTo>
                  <a:cubicBezTo>
                    <a:pt x="18037" y="1"/>
                    <a:pt x="3995" y="293"/>
                    <a:pt x="101" y="463"/>
                  </a:cubicBezTo>
                  <a:cubicBezTo>
                    <a:pt x="1" y="463"/>
                    <a:pt x="1" y="530"/>
                    <a:pt x="101" y="530"/>
                  </a:cubicBezTo>
                  <a:cubicBezTo>
                    <a:pt x="434" y="532"/>
                    <a:pt x="842" y="533"/>
                    <a:pt x="1313" y="533"/>
                  </a:cubicBezTo>
                  <a:cubicBezTo>
                    <a:pt x="7303" y="533"/>
                    <a:pt x="23551" y="341"/>
                    <a:pt x="27787" y="63"/>
                  </a:cubicBezTo>
                  <a:cubicBezTo>
                    <a:pt x="27821" y="63"/>
                    <a:pt x="27821" y="29"/>
                    <a:pt x="27787" y="29"/>
                  </a:cubicBezTo>
                  <a:cubicBezTo>
                    <a:pt x="27112" y="10"/>
                    <a:pt x="26130" y="1"/>
                    <a:pt x="249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9"/>
            <p:cNvSpPr/>
            <p:nvPr/>
          </p:nvSpPr>
          <p:spPr>
            <a:xfrm>
              <a:off x="5138000" y="4603975"/>
              <a:ext cx="139825" cy="35025"/>
            </a:xfrm>
            <a:custGeom>
              <a:avLst/>
              <a:gdLst/>
              <a:ahLst/>
              <a:cxnLst/>
              <a:rect l="l" t="t" r="r" b="b"/>
              <a:pathLst>
                <a:path w="5593" h="1401" extrusionOk="0">
                  <a:moveTo>
                    <a:pt x="1702" y="0"/>
                  </a:moveTo>
                  <a:cubicBezTo>
                    <a:pt x="1166" y="0"/>
                    <a:pt x="634" y="56"/>
                    <a:pt x="134" y="158"/>
                  </a:cubicBezTo>
                  <a:cubicBezTo>
                    <a:pt x="1" y="191"/>
                    <a:pt x="1" y="391"/>
                    <a:pt x="134" y="391"/>
                  </a:cubicBezTo>
                  <a:cubicBezTo>
                    <a:pt x="1935" y="525"/>
                    <a:pt x="3737" y="892"/>
                    <a:pt x="5471" y="1392"/>
                  </a:cubicBezTo>
                  <a:cubicBezTo>
                    <a:pt x="5484" y="1398"/>
                    <a:pt x="5496" y="1401"/>
                    <a:pt x="5507" y="1401"/>
                  </a:cubicBezTo>
                  <a:cubicBezTo>
                    <a:pt x="5558" y="1401"/>
                    <a:pt x="5593" y="1346"/>
                    <a:pt x="5538" y="1292"/>
                  </a:cubicBezTo>
                  <a:cubicBezTo>
                    <a:pt x="4526" y="376"/>
                    <a:pt x="3097" y="0"/>
                    <a:pt x="17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9"/>
            <p:cNvSpPr/>
            <p:nvPr/>
          </p:nvSpPr>
          <p:spPr>
            <a:xfrm>
              <a:off x="5105475" y="4624425"/>
              <a:ext cx="140125" cy="35200"/>
            </a:xfrm>
            <a:custGeom>
              <a:avLst/>
              <a:gdLst/>
              <a:ahLst/>
              <a:cxnLst/>
              <a:rect l="l" t="t" r="r" b="b"/>
              <a:pathLst>
                <a:path w="5605" h="1408" extrusionOk="0">
                  <a:moveTo>
                    <a:pt x="1727" y="1"/>
                  </a:moveTo>
                  <a:cubicBezTo>
                    <a:pt x="1182" y="1"/>
                    <a:pt x="642" y="61"/>
                    <a:pt x="134" y="174"/>
                  </a:cubicBezTo>
                  <a:cubicBezTo>
                    <a:pt x="1" y="174"/>
                    <a:pt x="1" y="374"/>
                    <a:pt x="134" y="374"/>
                  </a:cubicBezTo>
                  <a:cubicBezTo>
                    <a:pt x="1969" y="541"/>
                    <a:pt x="3737" y="874"/>
                    <a:pt x="5471" y="1408"/>
                  </a:cubicBezTo>
                  <a:cubicBezTo>
                    <a:pt x="5538" y="1408"/>
                    <a:pt x="5605" y="1341"/>
                    <a:pt x="5538" y="1275"/>
                  </a:cubicBezTo>
                  <a:cubicBezTo>
                    <a:pt x="4532" y="388"/>
                    <a:pt x="3114" y="1"/>
                    <a:pt x="17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9"/>
            <p:cNvSpPr/>
            <p:nvPr/>
          </p:nvSpPr>
          <p:spPr>
            <a:xfrm>
              <a:off x="5072950" y="4644825"/>
              <a:ext cx="140125" cy="34825"/>
            </a:xfrm>
            <a:custGeom>
              <a:avLst/>
              <a:gdLst/>
              <a:ahLst/>
              <a:cxnLst/>
              <a:rect l="l" t="t" r="r" b="b"/>
              <a:pathLst>
                <a:path w="5605" h="1393" extrusionOk="0">
                  <a:moveTo>
                    <a:pt x="1708" y="1"/>
                  </a:moveTo>
                  <a:cubicBezTo>
                    <a:pt x="1168" y="1"/>
                    <a:pt x="635" y="56"/>
                    <a:pt x="134" y="158"/>
                  </a:cubicBezTo>
                  <a:cubicBezTo>
                    <a:pt x="1" y="158"/>
                    <a:pt x="1" y="392"/>
                    <a:pt x="134" y="392"/>
                  </a:cubicBezTo>
                  <a:cubicBezTo>
                    <a:pt x="1969" y="525"/>
                    <a:pt x="3737" y="859"/>
                    <a:pt x="5471" y="1393"/>
                  </a:cubicBezTo>
                  <a:cubicBezTo>
                    <a:pt x="5572" y="1393"/>
                    <a:pt x="5605" y="1326"/>
                    <a:pt x="5572" y="1292"/>
                  </a:cubicBezTo>
                  <a:cubicBezTo>
                    <a:pt x="4560" y="377"/>
                    <a:pt x="3113" y="1"/>
                    <a:pt x="17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9"/>
            <p:cNvSpPr/>
            <p:nvPr/>
          </p:nvSpPr>
          <p:spPr>
            <a:xfrm>
              <a:off x="4940375" y="2187000"/>
              <a:ext cx="708850" cy="2345050"/>
            </a:xfrm>
            <a:custGeom>
              <a:avLst/>
              <a:gdLst/>
              <a:ahLst/>
              <a:cxnLst/>
              <a:rect l="l" t="t" r="r" b="b"/>
              <a:pathLst>
                <a:path w="28354" h="93802" extrusionOk="0">
                  <a:moveTo>
                    <a:pt x="0" y="1"/>
                  </a:moveTo>
                  <a:cubicBezTo>
                    <a:pt x="0" y="1"/>
                    <a:pt x="400" y="7940"/>
                    <a:pt x="2202" y="14244"/>
                  </a:cubicBezTo>
                  <a:cubicBezTo>
                    <a:pt x="2368" y="14778"/>
                    <a:pt x="2535" y="15278"/>
                    <a:pt x="2702" y="15779"/>
                  </a:cubicBezTo>
                  <a:cubicBezTo>
                    <a:pt x="2702" y="15779"/>
                    <a:pt x="3403" y="15779"/>
                    <a:pt x="6305" y="17547"/>
                  </a:cubicBezTo>
                  <a:lnTo>
                    <a:pt x="8706" y="93801"/>
                  </a:lnTo>
                  <a:lnTo>
                    <a:pt x="28354" y="93601"/>
                  </a:lnTo>
                  <a:cubicBezTo>
                    <a:pt x="28354" y="93601"/>
                    <a:pt x="25218" y="53172"/>
                    <a:pt x="25251" y="50604"/>
                  </a:cubicBezTo>
                  <a:cubicBezTo>
                    <a:pt x="25285" y="46434"/>
                    <a:pt x="22983" y="18247"/>
                    <a:pt x="23217" y="17547"/>
                  </a:cubicBezTo>
                  <a:cubicBezTo>
                    <a:pt x="25685" y="10275"/>
                    <a:pt x="21649" y="1"/>
                    <a:pt x="21649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9"/>
            <p:cNvSpPr/>
            <p:nvPr/>
          </p:nvSpPr>
          <p:spPr>
            <a:xfrm>
              <a:off x="5173875" y="4433300"/>
              <a:ext cx="442825" cy="13125"/>
            </a:xfrm>
            <a:custGeom>
              <a:avLst/>
              <a:gdLst/>
              <a:ahLst/>
              <a:cxnLst/>
              <a:rect l="l" t="t" r="r" b="b"/>
              <a:pathLst>
                <a:path w="17713" h="525" extrusionOk="0">
                  <a:moveTo>
                    <a:pt x="12957" y="1"/>
                  </a:moveTo>
                  <a:cubicBezTo>
                    <a:pt x="8992" y="1"/>
                    <a:pt x="3507" y="105"/>
                    <a:pt x="67" y="313"/>
                  </a:cubicBezTo>
                  <a:cubicBezTo>
                    <a:pt x="0" y="347"/>
                    <a:pt x="0" y="380"/>
                    <a:pt x="67" y="413"/>
                  </a:cubicBezTo>
                  <a:cubicBezTo>
                    <a:pt x="1027" y="493"/>
                    <a:pt x="2848" y="525"/>
                    <a:pt x="4971" y="525"/>
                  </a:cubicBezTo>
                  <a:cubicBezTo>
                    <a:pt x="9999" y="525"/>
                    <a:pt x="16718" y="344"/>
                    <a:pt x="17679" y="180"/>
                  </a:cubicBezTo>
                  <a:cubicBezTo>
                    <a:pt x="17713" y="180"/>
                    <a:pt x="17713" y="113"/>
                    <a:pt x="17679" y="113"/>
                  </a:cubicBezTo>
                  <a:cubicBezTo>
                    <a:pt x="17167" y="38"/>
                    <a:pt x="15336" y="1"/>
                    <a:pt x="129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59"/>
            <p:cNvSpPr/>
            <p:nvPr/>
          </p:nvSpPr>
          <p:spPr>
            <a:xfrm>
              <a:off x="5097975" y="2615850"/>
              <a:ext cx="59225" cy="1688950"/>
            </a:xfrm>
            <a:custGeom>
              <a:avLst/>
              <a:gdLst/>
              <a:ahLst/>
              <a:cxnLst/>
              <a:rect l="l" t="t" r="r" b="b"/>
              <a:pathLst>
                <a:path w="2369" h="67558" extrusionOk="0">
                  <a:moveTo>
                    <a:pt x="134" y="1"/>
                  </a:moveTo>
                  <a:cubicBezTo>
                    <a:pt x="67" y="1"/>
                    <a:pt x="1" y="42"/>
                    <a:pt x="1" y="126"/>
                  </a:cubicBezTo>
                  <a:cubicBezTo>
                    <a:pt x="234" y="8932"/>
                    <a:pt x="568" y="17705"/>
                    <a:pt x="835" y="26511"/>
                  </a:cubicBezTo>
                  <a:cubicBezTo>
                    <a:pt x="1135" y="35284"/>
                    <a:pt x="1435" y="43991"/>
                    <a:pt x="1735" y="52730"/>
                  </a:cubicBezTo>
                  <a:cubicBezTo>
                    <a:pt x="1902" y="57634"/>
                    <a:pt x="2069" y="62571"/>
                    <a:pt x="2269" y="67507"/>
                  </a:cubicBezTo>
                  <a:cubicBezTo>
                    <a:pt x="2269" y="67541"/>
                    <a:pt x="2294" y="67557"/>
                    <a:pt x="2319" y="67557"/>
                  </a:cubicBezTo>
                  <a:cubicBezTo>
                    <a:pt x="2344" y="67557"/>
                    <a:pt x="2369" y="67541"/>
                    <a:pt x="2369" y="67507"/>
                  </a:cubicBezTo>
                  <a:cubicBezTo>
                    <a:pt x="2336" y="58701"/>
                    <a:pt x="2102" y="49928"/>
                    <a:pt x="1869" y="41155"/>
                  </a:cubicBezTo>
                  <a:cubicBezTo>
                    <a:pt x="1635" y="32416"/>
                    <a:pt x="1335" y="23676"/>
                    <a:pt x="968" y="14936"/>
                  </a:cubicBezTo>
                  <a:cubicBezTo>
                    <a:pt x="768" y="10000"/>
                    <a:pt x="568" y="5063"/>
                    <a:pt x="267" y="126"/>
                  </a:cubicBezTo>
                  <a:cubicBezTo>
                    <a:pt x="267" y="42"/>
                    <a:pt x="201" y="1"/>
                    <a:pt x="1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59"/>
            <p:cNvSpPr/>
            <p:nvPr/>
          </p:nvSpPr>
          <p:spPr>
            <a:xfrm>
              <a:off x="5423200" y="2218600"/>
              <a:ext cx="134725" cy="2162300"/>
            </a:xfrm>
            <a:custGeom>
              <a:avLst/>
              <a:gdLst/>
              <a:ahLst/>
              <a:cxnLst/>
              <a:rect l="l" t="t" r="r" b="b"/>
              <a:pathLst>
                <a:path w="5389" h="86492" extrusionOk="0">
                  <a:moveTo>
                    <a:pt x="507" y="0"/>
                  </a:moveTo>
                  <a:cubicBezTo>
                    <a:pt x="433" y="0"/>
                    <a:pt x="347" y="66"/>
                    <a:pt x="368" y="171"/>
                  </a:cubicBezTo>
                  <a:cubicBezTo>
                    <a:pt x="1068" y="2840"/>
                    <a:pt x="1502" y="5575"/>
                    <a:pt x="1669" y="8344"/>
                  </a:cubicBezTo>
                  <a:cubicBezTo>
                    <a:pt x="1735" y="9711"/>
                    <a:pt x="1635" y="11079"/>
                    <a:pt x="1402" y="12447"/>
                  </a:cubicBezTo>
                  <a:cubicBezTo>
                    <a:pt x="1135" y="13748"/>
                    <a:pt x="601" y="14948"/>
                    <a:pt x="301" y="16216"/>
                  </a:cubicBezTo>
                  <a:cubicBezTo>
                    <a:pt x="1" y="17517"/>
                    <a:pt x="168" y="18918"/>
                    <a:pt x="268" y="20252"/>
                  </a:cubicBezTo>
                  <a:cubicBezTo>
                    <a:pt x="368" y="21687"/>
                    <a:pt x="468" y="23121"/>
                    <a:pt x="568" y="24555"/>
                  </a:cubicBezTo>
                  <a:cubicBezTo>
                    <a:pt x="768" y="27357"/>
                    <a:pt x="968" y="30159"/>
                    <a:pt x="1202" y="32995"/>
                  </a:cubicBezTo>
                  <a:cubicBezTo>
                    <a:pt x="2036" y="44403"/>
                    <a:pt x="2870" y="55778"/>
                    <a:pt x="3770" y="67186"/>
                  </a:cubicBezTo>
                  <a:cubicBezTo>
                    <a:pt x="4271" y="73624"/>
                    <a:pt x="4704" y="80062"/>
                    <a:pt x="5305" y="86466"/>
                  </a:cubicBezTo>
                  <a:cubicBezTo>
                    <a:pt x="5305" y="86483"/>
                    <a:pt x="5330" y="86491"/>
                    <a:pt x="5351" y="86491"/>
                  </a:cubicBezTo>
                  <a:cubicBezTo>
                    <a:pt x="5371" y="86491"/>
                    <a:pt x="5388" y="86483"/>
                    <a:pt x="5371" y="86466"/>
                  </a:cubicBezTo>
                  <a:cubicBezTo>
                    <a:pt x="5105" y="80695"/>
                    <a:pt x="4604" y="74958"/>
                    <a:pt x="4204" y="69221"/>
                  </a:cubicBezTo>
                  <a:cubicBezTo>
                    <a:pt x="3804" y="63483"/>
                    <a:pt x="3370" y="57746"/>
                    <a:pt x="2936" y="52042"/>
                  </a:cubicBezTo>
                  <a:cubicBezTo>
                    <a:pt x="2503" y="46304"/>
                    <a:pt x="2069" y="40567"/>
                    <a:pt x="1669" y="34829"/>
                  </a:cubicBezTo>
                  <a:cubicBezTo>
                    <a:pt x="1435" y="31961"/>
                    <a:pt x="1235" y="29092"/>
                    <a:pt x="1002" y="26223"/>
                  </a:cubicBezTo>
                  <a:lnTo>
                    <a:pt x="668" y="21920"/>
                  </a:lnTo>
                  <a:cubicBezTo>
                    <a:pt x="501" y="20519"/>
                    <a:pt x="435" y="19118"/>
                    <a:pt x="435" y="17684"/>
                  </a:cubicBezTo>
                  <a:cubicBezTo>
                    <a:pt x="468" y="16116"/>
                    <a:pt x="1135" y="14748"/>
                    <a:pt x="1502" y="13247"/>
                  </a:cubicBezTo>
                  <a:cubicBezTo>
                    <a:pt x="1802" y="11846"/>
                    <a:pt x="1969" y="10412"/>
                    <a:pt x="1936" y="8944"/>
                  </a:cubicBezTo>
                  <a:cubicBezTo>
                    <a:pt x="1902" y="5942"/>
                    <a:pt x="1235" y="3007"/>
                    <a:pt x="601" y="71"/>
                  </a:cubicBezTo>
                  <a:cubicBezTo>
                    <a:pt x="589" y="22"/>
                    <a:pt x="550" y="0"/>
                    <a:pt x="5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9"/>
            <p:cNvSpPr/>
            <p:nvPr/>
          </p:nvSpPr>
          <p:spPr>
            <a:xfrm>
              <a:off x="5274775" y="2260400"/>
              <a:ext cx="155125" cy="145625"/>
            </a:xfrm>
            <a:custGeom>
              <a:avLst/>
              <a:gdLst/>
              <a:ahLst/>
              <a:cxnLst/>
              <a:rect l="l" t="t" r="r" b="b"/>
              <a:pathLst>
                <a:path w="6205" h="5825" extrusionOk="0">
                  <a:moveTo>
                    <a:pt x="134" y="0"/>
                  </a:moveTo>
                  <a:cubicBezTo>
                    <a:pt x="100" y="0"/>
                    <a:pt x="67" y="0"/>
                    <a:pt x="67" y="34"/>
                  </a:cubicBezTo>
                  <a:cubicBezTo>
                    <a:pt x="0" y="134"/>
                    <a:pt x="67" y="234"/>
                    <a:pt x="100" y="367"/>
                  </a:cubicBezTo>
                  <a:cubicBezTo>
                    <a:pt x="167" y="601"/>
                    <a:pt x="234" y="834"/>
                    <a:pt x="267" y="1068"/>
                  </a:cubicBezTo>
                  <a:cubicBezTo>
                    <a:pt x="401" y="1501"/>
                    <a:pt x="501" y="1902"/>
                    <a:pt x="634" y="2302"/>
                  </a:cubicBezTo>
                  <a:cubicBezTo>
                    <a:pt x="801" y="3036"/>
                    <a:pt x="1235" y="3736"/>
                    <a:pt x="1802" y="4270"/>
                  </a:cubicBezTo>
                  <a:cubicBezTo>
                    <a:pt x="2402" y="4770"/>
                    <a:pt x="3069" y="5171"/>
                    <a:pt x="3836" y="5437"/>
                  </a:cubicBezTo>
                  <a:cubicBezTo>
                    <a:pt x="4203" y="5571"/>
                    <a:pt x="4604" y="5671"/>
                    <a:pt x="5004" y="5738"/>
                  </a:cubicBezTo>
                  <a:cubicBezTo>
                    <a:pt x="5215" y="5801"/>
                    <a:pt x="5454" y="5824"/>
                    <a:pt x="5693" y="5824"/>
                  </a:cubicBezTo>
                  <a:cubicBezTo>
                    <a:pt x="5832" y="5824"/>
                    <a:pt x="5970" y="5817"/>
                    <a:pt x="6105" y="5804"/>
                  </a:cubicBezTo>
                  <a:cubicBezTo>
                    <a:pt x="6205" y="5804"/>
                    <a:pt x="6171" y="5738"/>
                    <a:pt x="6138" y="5704"/>
                  </a:cubicBezTo>
                  <a:cubicBezTo>
                    <a:pt x="5804" y="5571"/>
                    <a:pt x="5438" y="5538"/>
                    <a:pt x="5071" y="5437"/>
                  </a:cubicBezTo>
                  <a:cubicBezTo>
                    <a:pt x="4704" y="5337"/>
                    <a:pt x="4370" y="5237"/>
                    <a:pt x="4037" y="5071"/>
                  </a:cubicBezTo>
                  <a:cubicBezTo>
                    <a:pt x="3369" y="4804"/>
                    <a:pt x="2769" y="4437"/>
                    <a:pt x="2202" y="3970"/>
                  </a:cubicBezTo>
                  <a:cubicBezTo>
                    <a:pt x="1668" y="3503"/>
                    <a:pt x="1268" y="2936"/>
                    <a:pt x="1034" y="2269"/>
                  </a:cubicBezTo>
                  <a:cubicBezTo>
                    <a:pt x="868" y="1902"/>
                    <a:pt x="734" y="1568"/>
                    <a:pt x="601" y="1201"/>
                  </a:cubicBezTo>
                  <a:lnTo>
                    <a:pt x="401" y="667"/>
                  </a:lnTo>
                  <a:cubicBezTo>
                    <a:pt x="367" y="601"/>
                    <a:pt x="167" y="234"/>
                    <a:pt x="134" y="100"/>
                  </a:cubicBezTo>
                  <a:lnTo>
                    <a:pt x="134" y="100"/>
                  </a:lnTo>
                  <a:cubicBezTo>
                    <a:pt x="150" y="117"/>
                    <a:pt x="159" y="125"/>
                    <a:pt x="167" y="125"/>
                  </a:cubicBezTo>
                  <a:cubicBezTo>
                    <a:pt x="175" y="125"/>
                    <a:pt x="184" y="117"/>
                    <a:pt x="200" y="100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67" y="0"/>
                    <a:pt x="167" y="0"/>
                    <a:pt x="1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9"/>
            <p:cNvSpPr/>
            <p:nvPr/>
          </p:nvSpPr>
          <p:spPr>
            <a:xfrm>
              <a:off x="4957875" y="2342750"/>
              <a:ext cx="77575" cy="243350"/>
            </a:xfrm>
            <a:custGeom>
              <a:avLst/>
              <a:gdLst/>
              <a:ahLst/>
              <a:cxnLst/>
              <a:rect l="l" t="t" r="r" b="b"/>
              <a:pathLst>
                <a:path w="3103" h="9734" extrusionOk="0">
                  <a:moveTo>
                    <a:pt x="2210" y="1"/>
                  </a:moveTo>
                  <a:cubicBezTo>
                    <a:pt x="2162" y="1"/>
                    <a:pt x="2102" y="49"/>
                    <a:pt x="2102" y="109"/>
                  </a:cubicBezTo>
                  <a:cubicBezTo>
                    <a:pt x="2202" y="1310"/>
                    <a:pt x="2336" y="2544"/>
                    <a:pt x="2469" y="3745"/>
                  </a:cubicBezTo>
                  <a:cubicBezTo>
                    <a:pt x="2569" y="4979"/>
                    <a:pt x="2703" y="6180"/>
                    <a:pt x="2736" y="7381"/>
                  </a:cubicBezTo>
                  <a:cubicBezTo>
                    <a:pt x="2736" y="7747"/>
                    <a:pt x="2703" y="8348"/>
                    <a:pt x="2269" y="8448"/>
                  </a:cubicBezTo>
                  <a:cubicBezTo>
                    <a:pt x="2214" y="8463"/>
                    <a:pt x="2161" y="8470"/>
                    <a:pt x="2111" y="8470"/>
                  </a:cubicBezTo>
                  <a:cubicBezTo>
                    <a:pt x="1620" y="8470"/>
                    <a:pt x="1386" y="7774"/>
                    <a:pt x="1235" y="7381"/>
                  </a:cubicBezTo>
                  <a:cubicBezTo>
                    <a:pt x="901" y="6313"/>
                    <a:pt x="634" y="5179"/>
                    <a:pt x="501" y="4078"/>
                  </a:cubicBezTo>
                  <a:cubicBezTo>
                    <a:pt x="301" y="2811"/>
                    <a:pt x="201" y="1510"/>
                    <a:pt x="67" y="209"/>
                  </a:cubicBezTo>
                  <a:cubicBezTo>
                    <a:pt x="67" y="192"/>
                    <a:pt x="51" y="184"/>
                    <a:pt x="34" y="184"/>
                  </a:cubicBezTo>
                  <a:cubicBezTo>
                    <a:pt x="17" y="184"/>
                    <a:pt x="1" y="192"/>
                    <a:pt x="1" y="209"/>
                  </a:cubicBezTo>
                  <a:cubicBezTo>
                    <a:pt x="1" y="2777"/>
                    <a:pt x="34" y="5446"/>
                    <a:pt x="968" y="7848"/>
                  </a:cubicBezTo>
                  <a:cubicBezTo>
                    <a:pt x="1101" y="8348"/>
                    <a:pt x="1502" y="8715"/>
                    <a:pt x="2035" y="8848"/>
                  </a:cubicBezTo>
                  <a:cubicBezTo>
                    <a:pt x="2035" y="8848"/>
                    <a:pt x="2035" y="8882"/>
                    <a:pt x="2035" y="8882"/>
                  </a:cubicBezTo>
                  <a:cubicBezTo>
                    <a:pt x="2035" y="8948"/>
                    <a:pt x="2069" y="9015"/>
                    <a:pt x="2102" y="9115"/>
                  </a:cubicBezTo>
                  <a:cubicBezTo>
                    <a:pt x="2102" y="9182"/>
                    <a:pt x="2102" y="9215"/>
                    <a:pt x="2135" y="9282"/>
                  </a:cubicBezTo>
                  <a:cubicBezTo>
                    <a:pt x="2135" y="9415"/>
                    <a:pt x="2169" y="9515"/>
                    <a:pt x="2202" y="9649"/>
                  </a:cubicBezTo>
                  <a:cubicBezTo>
                    <a:pt x="2202" y="9707"/>
                    <a:pt x="2241" y="9734"/>
                    <a:pt x="2281" y="9734"/>
                  </a:cubicBezTo>
                  <a:cubicBezTo>
                    <a:pt x="2333" y="9734"/>
                    <a:pt x="2388" y="9690"/>
                    <a:pt x="2369" y="9615"/>
                  </a:cubicBezTo>
                  <a:cubicBezTo>
                    <a:pt x="2402" y="9615"/>
                    <a:pt x="2436" y="9582"/>
                    <a:pt x="2436" y="9549"/>
                  </a:cubicBezTo>
                  <a:cubicBezTo>
                    <a:pt x="2436" y="9315"/>
                    <a:pt x="2369" y="9048"/>
                    <a:pt x="2269" y="8848"/>
                  </a:cubicBezTo>
                  <a:cubicBezTo>
                    <a:pt x="2569" y="8782"/>
                    <a:pt x="2803" y="8548"/>
                    <a:pt x="2936" y="8281"/>
                  </a:cubicBezTo>
                  <a:cubicBezTo>
                    <a:pt x="3069" y="7814"/>
                    <a:pt x="3103" y="7280"/>
                    <a:pt x="3003" y="6813"/>
                  </a:cubicBezTo>
                  <a:cubicBezTo>
                    <a:pt x="2969" y="6113"/>
                    <a:pt x="2903" y="5446"/>
                    <a:pt x="2869" y="4745"/>
                  </a:cubicBezTo>
                  <a:cubicBezTo>
                    <a:pt x="2703" y="3178"/>
                    <a:pt x="2569" y="1610"/>
                    <a:pt x="2269" y="75"/>
                  </a:cubicBezTo>
                  <a:cubicBezTo>
                    <a:pt x="2269" y="22"/>
                    <a:pt x="2242" y="1"/>
                    <a:pt x="22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59"/>
            <p:cNvSpPr/>
            <p:nvPr/>
          </p:nvSpPr>
          <p:spPr>
            <a:xfrm>
              <a:off x="4981700" y="2569450"/>
              <a:ext cx="147500" cy="76700"/>
            </a:xfrm>
            <a:custGeom>
              <a:avLst/>
              <a:gdLst/>
              <a:ahLst/>
              <a:cxnLst/>
              <a:rect l="l" t="t" r="r" b="b"/>
              <a:pathLst>
                <a:path w="5900" h="3068" extrusionOk="0">
                  <a:moveTo>
                    <a:pt x="162" y="0"/>
                  </a:moveTo>
                  <a:cubicBezTo>
                    <a:pt x="59" y="0"/>
                    <a:pt x="0" y="161"/>
                    <a:pt x="115" y="247"/>
                  </a:cubicBezTo>
                  <a:cubicBezTo>
                    <a:pt x="1950" y="1248"/>
                    <a:pt x="3884" y="2149"/>
                    <a:pt x="5786" y="3049"/>
                  </a:cubicBezTo>
                  <a:cubicBezTo>
                    <a:pt x="5792" y="3062"/>
                    <a:pt x="5801" y="3068"/>
                    <a:pt x="5811" y="3068"/>
                  </a:cubicBezTo>
                  <a:cubicBezTo>
                    <a:pt x="5851" y="3068"/>
                    <a:pt x="5900" y="2976"/>
                    <a:pt x="5819" y="2949"/>
                  </a:cubicBezTo>
                  <a:cubicBezTo>
                    <a:pt x="4051" y="1815"/>
                    <a:pt x="2183" y="814"/>
                    <a:pt x="215" y="14"/>
                  </a:cubicBezTo>
                  <a:cubicBezTo>
                    <a:pt x="197" y="5"/>
                    <a:pt x="179" y="0"/>
                    <a:pt x="16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59"/>
            <p:cNvSpPr/>
            <p:nvPr/>
          </p:nvSpPr>
          <p:spPr>
            <a:xfrm>
              <a:off x="4840300" y="1124050"/>
              <a:ext cx="715525" cy="889200"/>
            </a:xfrm>
            <a:custGeom>
              <a:avLst/>
              <a:gdLst/>
              <a:ahLst/>
              <a:cxnLst/>
              <a:rect l="l" t="t" r="r" b="b"/>
              <a:pathLst>
                <a:path w="28621" h="35568" extrusionOk="0">
                  <a:moveTo>
                    <a:pt x="10394" y="0"/>
                  </a:moveTo>
                  <a:cubicBezTo>
                    <a:pt x="9128" y="0"/>
                    <a:pt x="7921" y="336"/>
                    <a:pt x="6972" y="989"/>
                  </a:cubicBezTo>
                  <a:cubicBezTo>
                    <a:pt x="0" y="5793"/>
                    <a:pt x="4170" y="31044"/>
                    <a:pt x="5671" y="32211"/>
                  </a:cubicBezTo>
                  <a:cubicBezTo>
                    <a:pt x="6705" y="33045"/>
                    <a:pt x="7873" y="33746"/>
                    <a:pt x="9073" y="34313"/>
                  </a:cubicBezTo>
                  <a:cubicBezTo>
                    <a:pt x="7358" y="31413"/>
                    <a:pt x="7480" y="25044"/>
                    <a:pt x="7694" y="25044"/>
                  </a:cubicBezTo>
                  <a:cubicBezTo>
                    <a:pt x="7709" y="25044"/>
                    <a:pt x="7724" y="25075"/>
                    <a:pt x="7739" y="25140"/>
                  </a:cubicBezTo>
                  <a:cubicBezTo>
                    <a:pt x="8807" y="29943"/>
                    <a:pt x="11842" y="35214"/>
                    <a:pt x="12976" y="35480"/>
                  </a:cubicBezTo>
                  <a:lnTo>
                    <a:pt x="13010" y="35480"/>
                  </a:lnTo>
                  <a:cubicBezTo>
                    <a:pt x="13506" y="35539"/>
                    <a:pt x="14004" y="35568"/>
                    <a:pt x="14502" y="35568"/>
                  </a:cubicBezTo>
                  <a:cubicBezTo>
                    <a:pt x="16848" y="35568"/>
                    <a:pt x="19179" y="34929"/>
                    <a:pt x="21215" y="33746"/>
                  </a:cubicBezTo>
                  <a:cubicBezTo>
                    <a:pt x="18916" y="30313"/>
                    <a:pt x="18943" y="23453"/>
                    <a:pt x="19100" y="23453"/>
                  </a:cubicBezTo>
                  <a:cubicBezTo>
                    <a:pt x="19104" y="23453"/>
                    <a:pt x="19109" y="23459"/>
                    <a:pt x="19114" y="23472"/>
                  </a:cubicBezTo>
                  <a:cubicBezTo>
                    <a:pt x="20848" y="28142"/>
                    <a:pt x="24451" y="30877"/>
                    <a:pt x="25085" y="30877"/>
                  </a:cubicBezTo>
                  <a:cubicBezTo>
                    <a:pt x="27420" y="28642"/>
                    <a:pt x="28621" y="26441"/>
                    <a:pt x="28320" y="26207"/>
                  </a:cubicBezTo>
                  <a:cubicBezTo>
                    <a:pt x="25885" y="24573"/>
                    <a:pt x="23851" y="20370"/>
                    <a:pt x="22016" y="15900"/>
                  </a:cubicBezTo>
                  <a:cubicBezTo>
                    <a:pt x="20181" y="11530"/>
                    <a:pt x="19247" y="7327"/>
                    <a:pt x="16679" y="3424"/>
                  </a:cubicBezTo>
                  <a:cubicBezTo>
                    <a:pt x="15174" y="1103"/>
                    <a:pt x="12687" y="0"/>
                    <a:pt x="103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59"/>
            <p:cNvSpPr/>
            <p:nvPr/>
          </p:nvSpPr>
          <p:spPr>
            <a:xfrm>
              <a:off x="5154600" y="1153300"/>
              <a:ext cx="416925" cy="583625"/>
            </a:xfrm>
            <a:custGeom>
              <a:avLst/>
              <a:gdLst/>
              <a:ahLst/>
              <a:cxnLst/>
              <a:rect l="l" t="t" r="r" b="b"/>
              <a:pathLst>
                <a:path w="16677" h="23345" extrusionOk="0">
                  <a:moveTo>
                    <a:pt x="253" y="1"/>
                  </a:moveTo>
                  <a:cubicBezTo>
                    <a:pt x="76" y="1"/>
                    <a:pt x="0" y="266"/>
                    <a:pt x="204" y="353"/>
                  </a:cubicBezTo>
                  <a:cubicBezTo>
                    <a:pt x="1305" y="853"/>
                    <a:pt x="2272" y="1554"/>
                    <a:pt x="3106" y="2454"/>
                  </a:cubicBezTo>
                  <a:cubicBezTo>
                    <a:pt x="3940" y="3455"/>
                    <a:pt x="4607" y="4556"/>
                    <a:pt x="5141" y="5757"/>
                  </a:cubicBezTo>
                  <a:cubicBezTo>
                    <a:pt x="6175" y="7925"/>
                    <a:pt x="7009" y="10160"/>
                    <a:pt x="8110" y="12295"/>
                  </a:cubicBezTo>
                  <a:cubicBezTo>
                    <a:pt x="10211" y="16464"/>
                    <a:pt x="12780" y="20501"/>
                    <a:pt x="16516" y="23336"/>
                  </a:cubicBezTo>
                  <a:cubicBezTo>
                    <a:pt x="16533" y="23342"/>
                    <a:pt x="16550" y="23345"/>
                    <a:pt x="16565" y="23345"/>
                  </a:cubicBezTo>
                  <a:cubicBezTo>
                    <a:pt x="16636" y="23345"/>
                    <a:pt x="16677" y="23285"/>
                    <a:pt x="16649" y="23202"/>
                  </a:cubicBezTo>
                  <a:cubicBezTo>
                    <a:pt x="13213" y="19533"/>
                    <a:pt x="10378" y="15364"/>
                    <a:pt x="8210" y="10827"/>
                  </a:cubicBezTo>
                  <a:cubicBezTo>
                    <a:pt x="7109" y="8525"/>
                    <a:pt x="6242" y="6057"/>
                    <a:pt x="4874" y="3889"/>
                  </a:cubicBezTo>
                  <a:cubicBezTo>
                    <a:pt x="3873" y="2254"/>
                    <a:pt x="2272" y="453"/>
                    <a:pt x="337" y="19"/>
                  </a:cubicBezTo>
                  <a:cubicBezTo>
                    <a:pt x="308" y="6"/>
                    <a:pt x="279" y="1"/>
                    <a:pt x="2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59"/>
            <p:cNvSpPr/>
            <p:nvPr/>
          </p:nvSpPr>
          <p:spPr>
            <a:xfrm>
              <a:off x="5075450" y="2743250"/>
              <a:ext cx="709700" cy="802250"/>
            </a:xfrm>
            <a:custGeom>
              <a:avLst/>
              <a:gdLst/>
              <a:ahLst/>
              <a:cxnLst/>
              <a:rect l="l" t="t" r="r" b="b"/>
              <a:pathLst>
                <a:path w="28388" h="32090" extrusionOk="0">
                  <a:moveTo>
                    <a:pt x="19381" y="0"/>
                  </a:moveTo>
                  <a:lnTo>
                    <a:pt x="1" y="3469"/>
                  </a:lnTo>
                  <a:lnTo>
                    <a:pt x="968" y="32090"/>
                  </a:lnTo>
                  <a:lnTo>
                    <a:pt x="28388" y="27186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59"/>
            <p:cNvSpPr/>
            <p:nvPr/>
          </p:nvSpPr>
          <p:spPr>
            <a:xfrm>
              <a:off x="5559975" y="2743250"/>
              <a:ext cx="225175" cy="711350"/>
            </a:xfrm>
            <a:custGeom>
              <a:avLst/>
              <a:gdLst/>
              <a:ahLst/>
              <a:cxnLst/>
              <a:rect l="l" t="t" r="r" b="b"/>
              <a:pathLst>
                <a:path w="9007" h="28454" extrusionOk="0">
                  <a:moveTo>
                    <a:pt x="0" y="0"/>
                  </a:moveTo>
                  <a:lnTo>
                    <a:pt x="1969" y="28454"/>
                  </a:lnTo>
                  <a:lnTo>
                    <a:pt x="9007" y="271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9"/>
            <p:cNvSpPr/>
            <p:nvPr/>
          </p:nvSpPr>
          <p:spPr>
            <a:xfrm>
              <a:off x="5185550" y="2590450"/>
              <a:ext cx="247700" cy="267900"/>
            </a:xfrm>
            <a:custGeom>
              <a:avLst/>
              <a:gdLst/>
              <a:ahLst/>
              <a:cxnLst/>
              <a:rect l="l" t="t" r="r" b="b"/>
              <a:pathLst>
                <a:path w="9908" h="10716" extrusionOk="0">
                  <a:moveTo>
                    <a:pt x="5259" y="1"/>
                  </a:moveTo>
                  <a:cubicBezTo>
                    <a:pt x="5173" y="1"/>
                    <a:pt x="5088" y="3"/>
                    <a:pt x="5004" y="8"/>
                  </a:cubicBezTo>
                  <a:cubicBezTo>
                    <a:pt x="2569" y="141"/>
                    <a:pt x="0" y="2076"/>
                    <a:pt x="0" y="5111"/>
                  </a:cubicBezTo>
                  <a:lnTo>
                    <a:pt x="0" y="10715"/>
                  </a:lnTo>
                  <a:lnTo>
                    <a:pt x="1001" y="10715"/>
                  </a:lnTo>
                  <a:cubicBezTo>
                    <a:pt x="1001" y="10682"/>
                    <a:pt x="1001" y="7913"/>
                    <a:pt x="1001" y="5111"/>
                  </a:cubicBezTo>
                  <a:cubicBezTo>
                    <a:pt x="1001" y="2676"/>
                    <a:pt x="3069" y="1142"/>
                    <a:pt x="5070" y="1008"/>
                  </a:cubicBezTo>
                  <a:cubicBezTo>
                    <a:pt x="5130" y="1006"/>
                    <a:pt x="5191" y="1004"/>
                    <a:pt x="5251" y="1004"/>
                  </a:cubicBezTo>
                  <a:cubicBezTo>
                    <a:pt x="6669" y="1004"/>
                    <a:pt x="8184" y="1771"/>
                    <a:pt x="8439" y="4011"/>
                  </a:cubicBezTo>
                  <a:cubicBezTo>
                    <a:pt x="8806" y="7213"/>
                    <a:pt x="8906" y="8781"/>
                    <a:pt x="8906" y="8781"/>
                  </a:cubicBezTo>
                  <a:lnTo>
                    <a:pt x="9907" y="8747"/>
                  </a:lnTo>
                  <a:cubicBezTo>
                    <a:pt x="9907" y="8681"/>
                    <a:pt x="9807" y="7146"/>
                    <a:pt x="9440" y="3910"/>
                  </a:cubicBezTo>
                  <a:cubicBezTo>
                    <a:pt x="9122" y="1014"/>
                    <a:pt x="7042" y="1"/>
                    <a:pt x="52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9"/>
            <p:cNvSpPr/>
            <p:nvPr/>
          </p:nvSpPr>
          <p:spPr>
            <a:xfrm>
              <a:off x="5617525" y="3375350"/>
              <a:ext cx="159300" cy="71750"/>
            </a:xfrm>
            <a:custGeom>
              <a:avLst/>
              <a:gdLst/>
              <a:ahLst/>
              <a:cxnLst/>
              <a:rect l="l" t="t" r="r" b="b"/>
              <a:pathLst>
                <a:path w="6372" h="2870" extrusionOk="0">
                  <a:moveTo>
                    <a:pt x="3169" y="1"/>
                  </a:moveTo>
                  <a:lnTo>
                    <a:pt x="3102" y="68"/>
                  </a:lnTo>
                  <a:cubicBezTo>
                    <a:pt x="2569" y="501"/>
                    <a:pt x="2035" y="968"/>
                    <a:pt x="1501" y="1435"/>
                  </a:cubicBezTo>
                  <a:cubicBezTo>
                    <a:pt x="1001" y="1902"/>
                    <a:pt x="467" y="2369"/>
                    <a:pt x="0" y="2870"/>
                  </a:cubicBezTo>
                  <a:cubicBezTo>
                    <a:pt x="567" y="2469"/>
                    <a:pt x="1134" y="2069"/>
                    <a:pt x="1668" y="1635"/>
                  </a:cubicBezTo>
                  <a:cubicBezTo>
                    <a:pt x="2213" y="1219"/>
                    <a:pt x="2727" y="771"/>
                    <a:pt x="3239" y="352"/>
                  </a:cubicBezTo>
                  <a:lnTo>
                    <a:pt x="3239" y="352"/>
                  </a:lnTo>
                  <a:cubicBezTo>
                    <a:pt x="3739" y="598"/>
                    <a:pt x="4238" y="819"/>
                    <a:pt x="4737" y="1068"/>
                  </a:cubicBezTo>
                  <a:cubicBezTo>
                    <a:pt x="5271" y="1302"/>
                    <a:pt x="5804" y="1535"/>
                    <a:pt x="6371" y="1735"/>
                  </a:cubicBezTo>
                  <a:cubicBezTo>
                    <a:pt x="5871" y="1435"/>
                    <a:pt x="5337" y="1135"/>
                    <a:pt x="4837" y="868"/>
                  </a:cubicBezTo>
                  <a:cubicBezTo>
                    <a:pt x="4303" y="568"/>
                    <a:pt x="3803" y="301"/>
                    <a:pt x="3269" y="34"/>
                  </a:cubicBezTo>
                  <a:lnTo>
                    <a:pt x="3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59"/>
            <p:cNvSpPr/>
            <p:nvPr/>
          </p:nvSpPr>
          <p:spPr>
            <a:xfrm>
              <a:off x="5583325" y="2848325"/>
              <a:ext cx="114275" cy="531225"/>
            </a:xfrm>
            <a:custGeom>
              <a:avLst/>
              <a:gdLst/>
              <a:ahLst/>
              <a:cxnLst/>
              <a:rect l="l" t="t" r="r" b="b"/>
              <a:pathLst>
                <a:path w="4571" h="21249" extrusionOk="0">
                  <a:moveTo>
                    <a:pt x="0" y="0"/>
                  </a:moveTo>
                  <a:cubicBezTo>
                    <a:pt x="167" y="901"/>
                    <a:pt x="334" y="1801"/>
                    <a:pt x="501" y="2669"/>
                  </a:cubicBezTo>
                  <a:lnTo>
                    <a:pt x="1035" y="5337"/>
                  </a:lnTo>
                  <a:cubicBezTo>
                    <a:pt x="1401" y="7105"/>
                    <a:pt x="1735" y="8873"/>
                    <a:pt x="2135" y="10674"/>
                  </a:cubicBezTo>
                  <a:cubicBezTo>
                    <a:pt x="2536" y="12442"/>
                    <a:pt x="2903" y="14210"/>
                    <a:pt x="3303" y="15978"/>
                  </a:cubicBezTo>
                  <a:cubicBezTo>
                    <a:pt x="3736" y="17746"/>
                    <a:pt x="4137" y="19514"/>
                    <a:pt x="4570" y="21249"/>
                  </a:cubicBezTo>
                  <a:cubicBezTo>
                    <a:pt x="4237" y="19481"/>
                    <a:pt x="3870" y="17713"/>
                    <a:pt x="3536" y="15911"/>
                  </a:cubicBezTo>
                  <a:cubicBezTo>
                    <a:pt x="3169" y="14144"/>
                    <a:pt x="2836" y="12376"/>
                    <a:pt x="2436" y="10608"/>
                  </a:cubicBezTo>
                  <a:cubicBezTo>
                    <a:pt x="2035" y="8840"/>
                    <a:pt x="1668" y="7072"/>
                    <a:pt x="1268" y="5304"/>
                  </a:cubicBezTo>
                  <a:lnTo>
                    <a:pt x="668" y="2635"/>
                  </a:lnTo>
                  <a:cubicBezTo>
                    <a:pt x="434" y="1768"/>
                    <a:pt x="234" y="90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59"/>
            <p:cNvSpPr/>
            <p:nvPr/>
          </p:nvSpPr>
          <p:spPr>
            <a:xfrm>
              <a:off x="5154675" y="2824375"/>
              <a:ext cx="81025" cy="67175"/>
            </a:xfrm>
            <a:custGeom>
              <a:avLst/>
              <a:gdLst/>
              <a:ahLst/>
              <a:cxnLst/>
              <a:rect l="l" t="t" r="r" b="b"/>
              <a:pathLst>
                <a:path w="3241" h="2687" extrusionOk="0">
                  <a:moveTo>
                    <a:pt x="1723" y="0"/>
                  </a:moveTo>
                  <a:cubicBezTo>
                    <a:pt x="1639" y="0"/>
                    <a:pt x="1553" y="8"/>
                    <a:pt x="1469" y="24"/>
                  </a:cubicBezTo>
                  <a:cubicBezTo>
                    <a:pt x="301" y="291"/>
                    <a:pt x="1" y="1825"/>
                    <a:pt x="1002" y="2459"/>
                  </a:cubicBezTo>
                  <a:cubicBezTo>
                    <a:pt x="1238" y="2616"/>
                    <a:pt x="1490" y="2687"/>
                    <a:pt x="1735" y="2687"/>
                  </a:cubicBezTo>
                  <a:cubicBezTo>
                    <a:pt x="2529" y="2687"/>
                    <a:pt x="3240" y="1950"/>
                    <a:pt x="3036" y="1058"/>
                  </a:cubicBezTo>
                  <a:cubicBezTo>
                    <a:pt x="2919" y="413"/>
                    <a:pt x="2338" y="0"/>
                    <a:pt x="172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59"/>
            <p:cNvSpPr/>
            <p:nvPr/>
          </p:nvSpPr>
          <p:spPr>
            <a:xfrm>
              <a:off x="5375675" y="2776825"/>
              <a:ext cx="80375" cy="67200"/>
            </a:xfrm>
            <a:custGeom>
              <a:avLst/>
              <a:gdLst/>
              <a:ahLst/>
              <a:cxnLst/>
              <a:rect l="l" t="t" r="r" b="b"/>
              <a:pathLst>
                <a:path w="3215" h="2688" extrusionOk="0">
                  <a:moveTo>
                    <a:pt x="1722" y="1"/>
                  </a:moveTo>
                  <a:cubicBezTo>
                    <a:pt x="1638" y="1"/>
                    <a:pt x="1553" y="9"/>
                    <a:pt x="1468" y="25"/>
                  </a:cubicBezTo>
                  <a:cubicBezTo>
                    <a:pt x="267" y="258"/>
                    <a:pt x="1" y="1793"/>
                    <a:pt x="1001" y="2460"/>
                  </a:cubicBezTo>
                  <a:cubicBezTo>
                    <a:pt x="1237" y="2617"/>
                    <a:pt x="1488" y="2687"/>
                    <a:pt x="1731" y="2687"/>
                  </a:cubicBezTo>
                  <a:cubicBezTo>
                    <a:pt x="2516" y="2687"/>
                    <a:pt x="3214" y="1951"/>
                    <a:pt x="3036" y="1059"/>
                  </a:cubicBezTo>
                  <a:cubicBezTo>
                    <a:pt x="2889" y="414"/>
                    <a:pt x="2331" y="1"/>
                    <a:pt x="172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59"/>
            <p:cNvSpPr/>
            <p:nvPr/>
          </p:nvSpPr>
          <p:spPr>
            <a:xfrm>
              <a:off x="4901175" y="2809125"/>
              <a:ext cx="803925" cy="818950"/>
            </a:xfrm>
            <a:custGeom>
              <a:avLst/>
              <a:gdLst/>
              <a:ahLst/>
              <a:cxnLst/>
              <a:rect l="l" t="t" r="r" b="b"/>
              <a:pathLst>
                <a:path w="32157" h="32758" extrusionOk="0">
                  <a:moveTo>
                    <a:pt x="4704" y="0"/>
                  </a:moveTo>
                  <a:lnTo>
                    <a:pt x="0" y="32757"/>
                  </a:lnTo>
                  <a:lnTo>
                    <a:pt x="32157" y="32757"/>
                  </a:lnTo>
                  <a:lnTo>
                    <a:pt x="27487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59"/>
            <p:cNvSpPr/>
            <p:nvPr/>
          </p:nvSpPr>
          <p:spPr>
            <a:xfrm>
              <a:off x="5498275" y="2809125"/>
              <a:ext cx="206825" cy="818950"/>
            </a:xfrm>
            <a:custGeom>
              <a:avLst/>
              <a:gdLst/>
              <a:ahLst/>
              <a:cxnLst/>
              <a:rect l="l" t="t" r="r" b="b"/>
              <a:pathLst>
                <a:path w="8273" h="32758" extrusionOk="0">
                  <a:moveTo>
                    <a:pt x="3569" y="0"/>
                  </a:moveTo>
                  <a:lnTo>
                    <a:pt x="0" y="32757"/>
                  </a:lnTo>
                  <a:lnTo>
                    <a:pt x="8273" y="32757"/>
                  </a:lnTo>
                  <a:lnTo>
                    <a:pt x="35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59"/>
            <p:cNvSpPr/>
            <p:nvPr/>
          </p:nvSpPr>
          <p:spPr>
            <a:xfrm>
              <a:off x="5153850" y="2620625"/>
              <a:ext cx="279400" cy="245225"/>
            </a:xfrm>
            <a:custGeom>
              <a:avLst/>
              <a:gdLst/>
              <a:ahLst/>
              <a:cxnLst/>
              <a:rect l="l" t="t" r="r" b="b"/>
              <a:pathLst>
                <a:path w="11176" h="9809" extrusionOk="0">
                  <a:moveTo>
                    <a:pt x="6449" y="0"/>
                  </a:moveTo>
                  <a:cubicBezTo>
                    <a:pt x="4192" y="0"/>
                    <a:pt x="1793" y="1377"/>
                    <a:pt x="1201" y="4038"/>
                  </a:cubicBezTo>
                  <a:cubicBezTo>
                    <a:pt x="601" y="6806"/>
                    <a:pt x="1" y="9575"/>
                    <a:pt x="1" y="9608"/>
                  </a:cubicBezTo>
                  <a:lnTo>
                    <a:pt x="1001" y="9809"/>
                  </a:lnTo>
                  <a:cubicBezTo>
                    <a:pt x="1001" y="9775"/>
                    <a:pt x="1568" y="7040"/>
                    <a:pt x="2202" y="4271"/>
                  </a:cubicBezTo>
                  <a:cubicBezTo>
                    <a:pt x="2675" y="2145"/>
                    <a:pt x="4612" y="1012"/>
                    <a:pt x="6439" y="1012"/>
                  </a:cubicBezTo>
                  <a:cubicBezTo>
                    <a:pt x="6675" y="1012"/>
                    <a:pt x="6910" y="1031"/>
                    <a:pt x="7139" y="1069"/>
                  </a:cubicBezTo>
                  <a:cubicBezTo>
                    <a:pt x="8607" y="1302"/>
                    <a:pt x="10108" y="2403"/>
                    <a:pt x="9874" y="4772"/>
                  </a:cubicBezTo>
                  <a:cubicBezTo>
                    <a:pt x="9541" y="8041"/>
                    <a:pt x="9274" y="9608"/>
                    <a:pt x="9274" y="9608"/>
                  </a:cubicBezTo>
                  <a:lnTo>
                    <a:pt x="10308" y="9775"/>
                  </a:lnTo>
                  <a:cubicBezTo>
                    <a:pt x="10308" y="9709"/>
                    <a:pt x="10541" y="8174"/>
                    <a:pt x="10875" y="4872"/>
                  </a:cubicBezTo>
                  <a:cubicBezTo>
                    <a:pt x="11175" y="1803"/>
                    <a:pt x="9140" y="368"/>
                    <a:pt x="7306" y="68"/>
                  </a:cubicBezTo>
                  <a:cubicBezTo>
                    <a:pt x="7025" y="23"/>
                    <a:pt x="6738" y="0"/>
                    <a:pt x="644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59"/>
            <p:cNvSpPr/>
            <p:nvPr/>
          </p:nvSpPr>
          <p:spPr>
            <a:xfrm>
              <a:off x="5509100" y="3555475"/>
              <a:ext cx="187675" cy="66750"/>
            </a:xfrm>
            <a:custGeom>
              <a:avLst/>
              <a:gdLst/>
              <a:ahLst/>
              <a:cxnLst/>
              <a:rect l="l" t="t" r="r" b="b"/>
              <a:pathLst>
                <a:path w="7507" h="2670" extrusionOk="0">
                  <a:moveTo>
                    <a:pt x="4237" y="1"/>
                  </a:moveTo>
                  <a:lnTo>
                    <a:pt x="4137" y="68"/>
                  </a:lnTo>
                  <a:cubicBezTo>
                    <a:pt x="3436" y="501"/>
                    <a:pt x="2736" y="902"/>
                    <a:pt x="2035" y="1335"/>
                  </a:cubicBezTo>
                  <a:cubicBezTo>
                    <a:pt x="1368" y="1769"/>
                    <a:pt x="668" y="2203"/>
                    <a:pt x="1" y="2670"/>
                  </a:cubicBezTo>
                  <a:cubicBezTo>
                    <a:pt x="768" y="2336"/>
                    <a:pt x="1468" y="1936"/>
                    <a:pt x="2202" y="1535"/>
                  </a:cubicBezTo>
                  <a:cubicBezTo>
                    <a:pt x="2866" y="1188"/>
                    <a:pt x="3530" y="810"/>
                    <a:pt x="4193" y="431"/>
                  </a:cubicBezTo>
                  <a:lnTo>
                    <a:pt x="4193" y="431"/>
                  </a:lnTo>
                  <a:cubicBezTo>
                    <a:pt x="4730" y="807"/>
                    <a:pt x="5266" y="1156"/>
                    <a:pt x="5771" y="1535"/>
                  </a:cubicBezTo>
                  <a:cubicBezTo>
                    <a:pt x="6339" y="1902"/>
                    <a:pt x="6906" y="2303"/>
                    <a:pt x="7506" y="2636"/>
                  </a:cubicBezTo>
                  <a:cubicBezTo>
                    <a:pt x="7006" y="2203"/>
                    <a:pt x="6472" y="1736"/>
                    <a:pt x="5938" y="1335"/>
                  </a:cubicBezTo>
                  <a:cubicBezTo>
                    <a:pt x="5405" y="902"/>
                    <a:pt x="4871" y="501"/>
                    <a:pt x="4304" y="68"/>
                  </a:cubicBezTo>
                  <a:lnTo>
                    <a:pt x="4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59"/>
            <p:cNvSpPr/>
            <p:nvPr/>
          </p:nvSpPr>
          <p:spPr>
            <a:xfrm>
              <a:off x="5593325" y="2935050"/>
              <a:ext cx="20875" cy="626300"/>
            </a:xfrm>
            <a:custGeom>
              <a:avLst/>
              <a:gdLst/>
              <a:ahLst/>
              <a:cxnLst/>
              <a:rect l="l" t="t" r="r" b="b"/>
              <a:pathLst>
                <a:path w="835" h="25052" extrusionOk="0">
                  <a:moveTo>
                    <a:pt x="1" y="0"/>
                  </a:moveTo>
                  <a:cubicBezTo>
                    <a:pt x="1" y="1068"/>
                    <a:pt x="1" y="2102"/>
                    <a:pt x="1" y="3136"/>
                  </a:cubicBezTo>
                  <a:lnTo>
                    <a:pt x="67" y="6305"/>
                  </a:lnTo>
                  <a:cubicBezTo>
                    <a:pt x="101" y="8373"/>
                    <a:pt x="168" y="10474"/>
                    <a:pt x="234" y="12543"/>
                  </a:cubicBezTo>
                  <a:cubicBezTo>
                    <a:pt x="334" y="14644"/>
                    <a:pt x="401" y="16712"/>
                    <a:pt x="501" y="18814"/>
                  </a:cubicBezTo>
                  <a:cubicBezTo>
                    <a:pt x="601" y="20882"/>
                    <a:pt x="701" y="22983"/>
                    <a:pt x="835" y="25051"/>
                  </a:cubicBezTo>
                  <a:cubicBezTo>
                    <a:pt x="835" y="22950"/>
                    <a:pt x="801" y="20882"/>
                    <a:pt x="768" y="18780"/>
                  </a:cubicBezTo>
                  <a:cubicBezTo>
                    <a:pt x="735" y="16712"/>
                    <a:pt x="668" y="14611"/>
                    <a:pt x="601" y="12543"/>
                  </a:cubicBezTo>
                  <a:cubicBezTo>
                    <a:pt x="501" y="10441"/>
                    <a:pt x="434" y="8373"/>
                    <a:pt x="334" y="6271"/>
                  </a:cubicBezTo>
                  <a:lnTo>
                    <a:pt x="168" y="3136"/>
                  </a:lnTo>
                  <a:cubicBezTo>
                    <a:pt x="101" y="2102"/>
                    <a:pt x="67" y="106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59"/>
            <p:cNvSpPr/>
            <p:nvPr/>
          </p:nvSpPr>
          <p:spPr>
            <a:xfrm>
              <a:off x="5132175" y="2829125"/>
              <a:ext cx="68400" cy="68425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01" y="1"/>
                    <a:pt x="0" y="601"/>
                    <a:pt x="0" y="1369"/>
                  </a:cubicBezTo>
                  <a:cubicBezTo>
                    <a:pt x="0" y="2102"/>
                    <a:pt x="601" y="2736"/>
                    <a:pt x="1368" y="2736"/>
                  </a:cubicBezTo>
                  <a:cubicBezTo>
                    <a:pt x="2102" y="2736"/>
                    <a:pt x="2736" y="2102"/>
                    <a:pt x="2736" y="1369"/>
                  </a:cubicBezTo>
                  <a:cubicBezTo>
                    <a:pt x="2736" y="601"/>
                    <a:pt x="2102" y="1"/>
                    <a:pt x="1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59"/>
            <p:cNvSpPr/>
            <p:nvPr/>
          </p:nvSpPr>
          <p:spPr>
            <a:xfrm>
              <a:off x="5361500" y="2829125"/>
              <a:ext cx="68400" cy="68425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34" y="1"/>
                    <a:pt x="0" y="601"/>
                    <a:pt x="0" y="1369"/>
                  </a:cubicBezTo>
                  <a:cubicBezTo>
                    <a:pt x="0" y="2102"/>
                    <a:pt x="634" y="2736"/>
                    <a:pt x="1368" y="2736"/>
                  </a:cubicBezTo>
                  <a:cubicBezTo>
                    <a:pt x="2135" y="2736"/>
                    <a:pt x="2736" y="2102"/>
                    <a:pt x="2736" y="1369"/>
                  </a:cubicBezTo>
                  <a:cubicBezTo>
                    <a:pt x="2736" y="601"/>
                    <a:pt x="2135" y="1"/>
                    <a:pt x="1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59"/>
            <p:cNvSpPr/>
            <p:nvPr/>
          </p:nvSpPr>
          <p:spPr>
            <a:xfrm>
              <a:off x="4348275" y="1307200"/>
              <a:ext cx="294400" cy="343625"/>
            </a:xfrm>
            <a:custGeom>
              <a:avLst/>
              <a:gdLst/>
              <a:ahLst/>
              <a:cxnLst/>
              <a:rect l="l" t="t" r="r" b="b"/>
              <a:pathLst>
                <a:path w="11776" h="13745" extrusionOk="0">
                  <a:moveTo>
                    <a:pt x="6839" y="1"/>
                  </a:moveTo>
                  <a:lnTo>
                    <a:pt x="501" y="435"/>
                  </a:lnTo>
                  <a:cubicBezTo>
                    <a:pt x="167" y="435"/>
                    <a:pt x="1" y="735"/>
                    <a:pt x="167" y="1102"/>
                  </a:cubicBezTo>
                  <a:lnTo>
                    <a:pt x="4037" y="13144"/>
                  </a:lnTo>
                  <a:cubicBezTo>
                    <a:pt x="4170" y="13511"/>
                    <a:pt x="4537" y="13744"/>
                    <a:pt x="4937" y="13744"/>
                  </a:cubicBezTo>
                  <a:lnTo>
                    <a:pt x="11242" y="13310"/>
                  </a:lnTo>
                  <a:cubicBezTo>
                    <a:pt x="11609" y="13310"/>
                    <a:pt x="11776" y="13010"/>
                    <a:pt x="11609" y="12643"/>
                  </a:cubicBezTo>
                  <a:lnTo>
                    <a:pt x="7739" y="601"/>
                  </a:lnTo>
                  <a:cubicBezTo>
                    <a:pt x="7573" y="234"/>
                    <a:pt x="7239" y="1"/>
                    <a:pt x="6839" y="1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59"/>
            <p:cNvSpPr/>
            <p:nvPr/>
          </p:nvSpPr>
          <p:spPr>
            <a:xfrm>
              <a:off x="4329100" y="1308875"/>
              <a:ext cx="295225" cy="342775"/>
            </a:xfrm>
            <a:custGeom>
              <a:avLst/>
              <a:gdLst/>
              <a:ahLst/>
              <a:cxnLst/>
              <a:rect l="l" t="t" r="r" b="b"/>
              <a:pathLst>
                <a:path w="11809" h="13711" extrusionOk="0">
                  <a:moveTo>
                    <a:pt x="6839" y="1"/>
                  </a:moveTo>
                  <a:lnTo>
                    <a:pt x="534" y="401"/>
                  </a:lnTo>
                  <a:cubicBezTo>
                    <a:pt x="167" y="434"/>
                    <a:pt x="0" y="735"/>
                    <a:pt x="167" y="1101"/>
                  </a:cubicBezTo>
                  <a:lnTo>
                    <a:pt x="4037" y="13143"/>
                  </a:lnTo>
                  <a:cubicBezTo>
                    <a:pt x="4203" y="13477"/>
                    <a:pt x="4537" y="13710"/>
                    <a:pt x="4937" y="13710"/>
                  </a:cubicBezTo>
                  <a:lnTo>
                    <a:pt x="11275" y="13310"/>
                  </a:lnTo>
                  <a:cubicBezTo>
                    <a:pt x="11609" y="13310"/>
                    <a:pt x="11809" y="12910"/>
                    <a:pt x="11642" y="12643"/>
                  </a:cubicBezTo>
                  <a:lnTo>
                    <a:pt x="7773" y="568"/>
                  </a:lnTo>
                  <a:cubicBezTo>
                    <a:pt x="7606" y="234"/>
                    <a:pt x="7239" y="1"/>
                    <a:pt x="6839" y="1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59"/>
            <p:cNvSpPr/>
            <p:nvPr/>
          </p:nvSpPr>
          <p:spPr>
            <a:xfrm>
              <a:off x="4480025" y="1325525"/>
              <a:ext cx="32300" cy="26700"/>
            </a:xfrm>
            <a:custGeom>
              <a:avLst/>
              <a:gdLst/>
              <a:ahLst/>
              <a:cxnLst/>
              <a:rect l="l" t="t" r="r" b="b"/>
              <a:pathLst>
                <a:path w="1292" h="1068" extrusionOk="0">
                  <a:moveTo>
                    <a:pt x="576" y="0"/>
                  </a:moveTo>
                  <a:cubicBezTo>
                    <a:pt x="563" y="0"/>
                    <a:pt x="549" y="1"/>
                    <a:pt x="535" y="2"/>
                  </a:cubicBezTo>
                  <a:cubicBezTo>
                    <a:pt x="234" y="35"/>
                    <a:pt x="1" y="269"/>
                    <a:pt x="34" y="569"/>
                  </a:cubicBezTo>
                  <a:cubicBezTo>
                    <a:pt x="55" y="884"/>
                    <a:pt x="302" y="1067"/>
                    <a:pt x="557" y="1067"/>
                  </a:cubicBezTo>
                  <a:cubicBezTo>
                    <a:pt x="706" y="1067"/>
                    <a:pt x="857" y="1005"/>
                    <a:pt x="968" y="869"/>
                  </a:cubicBezTo>
                  <a:cubicBezTo>
                    <a:pt x="1292" y="513"/>
                    <a:pt x="1019" y="0"/>
                    <a:pt x="576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59"/>
            <p:cNvSpPr/>
            <p:nvPr/>
          </p:nvSpPr>
          <p:spPr>
            <a:xfrm>
              <a:off x="4311225" y="1602550"/>
              <a:ext cx="806050" cy="621200"/>
            </a:xfrm>
            <a:custGeom>
              <a:avLst/>
              <a:gdLst/>
              <a:ahLst/>
              <a:cxnLst/>
              <a:rect l="l" t="t" r="r" b="b"/>
              <a:pathLst>
                <a:path w="32242" h="24848" extrusionOk="0">
                  <a:moveTo>
                    <a:pt x="30536" y="1"/>
                  </a:moveTo>
                  <a:cubicBezTo>
                    <a:pt x="29876" y="1"/>
                    <a:pt x="28871" y="565"/>
                    <a:pt x="27401" y="1997"/>
                  </a:cubicBezTo>
                  <a:cubicBezTo>
                    <a:pt x="23031" y="6233"/>
                    <a:pt x="16793" y="12237"/>
                    <a:pt x="15126" y="12504"/>
                  </a:cubicBezTo>
                  <a:cubicBezTo>
                    <a:pt x="15123" y="12505"/>
                    <a:pt x="15120" y="12505"/>
                    <a:pt x="15117" y="12505"/>
                  </a:cubicBezTo>
                  <a:cubicBezTo>
                    <a:pt x="14618" y="12505"/>
                    <a:pt x="11206" y="6984"/>
                    <a:pt x="8421" y="4265"/>
                  </a:cubicBezTo>
                  <a:cubicBezTo>
                    <a:pt x="8265" y="4109"/>
                    <a:pt x="8006" y="4039"/>
                    <a:pt x="7675" y="4039"/>
                  </a:cubicBezTo>
                  <a:cubicBezTo>
                    <a:pt x="5459" y="4039"/>
                    <a:pt x="0" y="7167"/>
                    <a:pt x="348" y="8501"/>
                  </a:cubicBezTo>
                  <a:cubicBezTo>
                    <a:pt x="1416" y="12771"/>
                    <a:pt x="5752" y="20076"/>
                    <a:pt x="10556" y="23679"/>
                  </a:cubicBezTo>
                  <a:cubicBezTo>
                    <a:pt x="11791" y="24615"/>
                    <a:pt x="13215" y="24847"/>
                    <a:pt x="14504" y="24847"/>
                  </a:cubicBezTo>
                  <a:cubicBezTo>
                    <a:pt x="15513" y="24847"/>
                    <a:pt x="16439" y="24705"/>
                    <a:pt x="17127" y="24646"/>
                  </a:cubicBezTo>
                  <a:cubicBezTo>
                    <a:pt x="20463" y="24380"/>
                    <a:pt x="27768" y="13905"/>
                    <a:pt x="30770" y="6033"/>
                  </a:cubicBezTo>
                  <a:cubicBezTo>
                    <a:pt x="31636" y="3772"/>
                    <a:pt x="32242" y="1"/>
                    <a:pt x="30536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59"/>
            <p:cNvSpPr/>
            <p:nvPr/>
          </p:nvSpPr>
          <p:spPr>
            <a:xfrm>
              <a:off x="4296225" y="1385950"/>
              <a:ext cx="122125" cy="229850"/>
            </a:xfrm>
            <a:custGeom>
              <a:avLst/>
              <a:gdLst/>
              <a:ahLst/>
              <a:cxnLst/>
              <a:rect l="l" t="t" r="r" b="b"/>
              <a:pathLst>
                <a:path w="4885" h="9194" extrusionOk="0">
                  <a:moveTo>
                    <a:pt x="1072" y="0"/>
                  </a:moveTo>
                  <a:cubicBezTo>
                    <a:pt x="333" y="0"/>
                    <a:pt x="0" y="986"/>
                    <a:pt x="415" y="2322"/>
                  </a:cubicBezTo>
                  <a:cubicBezTo>
                    <a:pt x="1382" y="5290"/>
                    <a:pt x="748" y="6024"/>
                    <a:pt x="181" y="9193"/>
                  </a:cubicBezTo>
                  <a:lnTo>
                    <a:pt x="4484" y="8826"/>
                  </a:lnTo>
                  <a:cubicBezTo>
                    <a:pt x="4885" y="7325"/>
                    <a:pt x="4751" y="3089"/>
                    <a:pt x="2283" y="654"/>
                  </a:cubicBezTo>
                  <a:cubicBezTo>
                    <a:pt x="1818" y="199"/>
                    <a:pt x="1404" y="0"/>
                    <a:pt x="1072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59"/>
            <p:cNvSpPr/>
            <p:nvPr/>
          </p:nvSpPr>
          <p:spPr>
            <a:xfrm>
              <a:off x="4288225" y="1376225"/>
              <a:ext cx="304425" cy="471400"/>
            </a:xfrm>
            <a:custGeom>
              <a:avLst/>
              <a:gdLst/>
              <a:ahLst/>
              <a:cxnLst/>
              <a:rect l="l" t="t" r="r" b="b"/>
              <a:pathLst>
                <a:path w="12177" h="18856" extrusionOk="0">
                  <a:moveTo>
                    <a:pt x="9753" y="0"/>
                  </a:moveTo>
                  <a:cubicBezTo>
                    <a:pt x="9167" y="0"/>
                    <a:pt x="8440" y="171"/>
                    <a:pt x="7873" y="442"/>
                  </a:cubicBezTo>
                  <a:cubicBezTo>
                    <a:pt x="1435" y="3611"/>
                    <a:pt x="468" y="8748"/>
                    <a:pt x="268" y="11150"/>
                  </a:cubicBezTo>
                  <a:cubicBezTo>
                    <a:pt x="1" y="14586"/>
                    <a:pt x="1735" y="18855"/>
                    <a:pt x="1735" y="18855"/>
                  </a:cubicBezTo>
                  <a:lnTo>
                    <a:pt x="10942" y="15186"/>
                  </a:lnTo>
                  <a:cubicBezTo>
                    <a:pt x="11909" y="12951"/>
                    <a:pt x="11409" y="11417"/>
                    <a:pt x="11409" y="11417"/>
                  </a:cubicBezTo>
                  <a:cubicBezTo>
                    <a:pt x="11676" y="11317"/>
                    <a:pt x="11909" y="11217"/>
                    <a:pt x="12176" y="11083"/>
                  </a:cubicBezTo>
                  <a:cubicBezTo>
                    <a:pt x="11776" y="9649"/>
                    <a:pt x="11242" y="8248"/>
                    <a:pt x="10642" y="6880"/>
                  </a:cubicBezTo>
                  <a:cubicBezTo>
                    <a:pt x="9975" y="5312"/>
                    <a:pt x="6539" y="4912"/>
                    <a:pt x="6539" y="4912"/>
                  </a:cubicBezTo>
                  <a:cubicBezTo>
                    <a:pt x="7206" y="3878"/>
                    <a:pt x="8607" y="3344"/>
                    <a:pt x="10041" y="1843"/>
                  </a:cubicBezTo>
                  <a:cubicBezTo>
                    <a:pt x="11345" y="497"/>
                    <a:pt x="10753" y="0"/>
                    <a:pt x="9753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59"/>
            <p:cNvSpPr/>
            <p:nvPr/>
          </p:nvSpPr>
          <p:spPr>
            <a:xfrm>
              <a:off x="4309075" y="1468525"/>
              <a:ext cx="353625" cy="226125"/>
            </a:xfrm>
            <a:custGeom>
              <a:avLst/>
              <a:gdLst/>
              <a:ahLst/>
              <a:cxnLst/>
              <a:rect l="l" t="t" r="r" b="b"/>
              <a:pathLst>
                <a:path w="14145" h="9045" extrusionOk="0">
                  <a:moveTo>
                    <a:pt x="10868" y="0"/>
                  </a:moveTo>
                  <a:cubicBezTo>
                    <a:pt x="9047" y="0"/>
                    <a:pt x="6441" y="840"/>
                    <a:pt x="4904" y="1520"/>
                  </a:cubicBezTo>
                  <a:cubicBezTo>
                    <a:pt x="2803" y="2488"/>
                    <a:pt x="868" y="4322"/>
                    <a:pt x="1" y="5190"/>
                  </a:cubicBezTo>
                  <a:cubicBezTo>
                    <a:pt x="1" y="5190"/>
                    <a:pt x="9160" y="9045"/>
                    <a:pt x="10102" y="9045"/>
                  </a:cubicBezTo>
                  <a:cubicBezTo>
                    <a:pt x="10140" y="9045"/>
                    <a:pt x="10164" y="9039"/>
                    <a:pt x="10175" y="9026"/>
                  </a:cubicBezTo>
                  <a:cubicBezTo>
                    <a:pt x="11342" y="7625"/>
                    <a:pt x="14044" y="8092"/>
                    <a:pt x="14044" y="6724"/>
                  </a:cubicBezTo>
                  <a:cubicBezTo>
                    <a:pt x="14044" y="5590"/>
                    <a:pt x="12743" y="5456"/>
                    <a:pt x="12743" y="5456"/>
                  </a:cubicBezTo>
                  <a:cubicBezTo>
                    <a:pt x="12743" y="5456"/>
                    <a:pt x="14144" y="5023"/>
                    <a:pt x="13944" y="3855"/>
                  </a:cubicBezTo>
                  <a:cubicBezTo>
                    <a:pt x="13725" y="2841"/>
                    <a:pt x="12265" y="2750"/>
                    <a:pt x="11753" y="2750"/>
                  </a:cubicBezTo>
                  <a:cubicBezTo>
                    <a:pt x="11642" y="2750"/>
                    <a:pt x="11576" y="2755"/>
                    <a:pt x="11576" y="2755"/>
                  </a:cubicBezTo>
                  <a:cubicBezTo>
                    <a:pt x="11576" y="2755"/>
                    <a:pt x="13344" y="2054"/>
                    <a:pt x="12810" y="820"/>
                  </a:cubicBezTo>
                  <a:cubicBezTo>
                    <a:pt x="12548" y="227"/>
                    <a:pt x="11814" y="0"/>
                    <a:pt x="10868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59"/>
            <p:cNvSpPr/>
            <p:nvPr/>
          </p:nvSpPr>
          <p:spPr>
            <a:xfrm>
              <a:off x="4449175" y="1536850"/>
              <a:ext cx="150150" cy="36400"/>
            </a:xfrm>
            <a:custGeom>
              <a:avLst/>
              <a:gdLst/>
              <a:ahLst/>
              <a:cxnLst/>
              <a:rect l="l" t="t" r="r" b="b"/>
              <a:pathLst>
                <a:path w="6006" h="1456" extrusionOk="0">
                  <a:moveTo>
                    <a:pt x="5282" y="0"/>
                  </a:moveTo>
                  <a:cubicBezTo>
                    <a:pt x="3435" y="0"/>
                    <a:pt x="1611" y="501"/>
                    <a:pt x="1" y="1456"/>
                  </a:cubicBezTo>
                  <a:lnTo>
                    <a:pt x="34" y="1456"/>
                  </a:lnTo>
                  <a:cubicBezTo>
                    <a:pt x="1935" y="755"/>
                    <a:pt x="3937" y="288"/>
                    <a:pt x="5972" y="55"/>
                  </a:cubicBezTo>
                  <a:cubicBezTo>
                    <a:pt x="6005" y="55"/>
                    <a:pt x="5972" y="22"/>
                    <a:pt x="5938" y="22"/>
                  </a:cubicBezTo>
                  <a:cubicBezTo>
                    <a:pt x="5719" y="7"/>
                    <a:pt x="5501" y="0"/>
                    <a:pt x="52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59"/>
            <p:cNvSpPr/>
            <p:nvPr/>
          </p:nvSpPr>
          <p:spPr>
            <a:xfrm>
              <a:off x="4477525" y="1602275"/>
              <a:ext cx="151800" cy="29350"/>
            </a:xfrm>
            <a:custGeom>
              <a:avLst/>
              <a:gdLst/>
              <a:ahLst/>
              <a:cxnLst/>
              <a:rect l="l" t="t" r="r" b="b"/>
              <a:pathLst>
                <a:path w="6072" h="1174" extrusionOk="0">
                  <a:moveTo>
                    <a:pt x="4937" y="1"/>
                  </a:moveTo>
                  <a:cubicBezTo>
                    <a:pt x="2892" y="1"/>
                    <a:pt x="795" y="720"/>
                    <a:pt x="1" y="1174"/>
                  </a:cubicBezTo>
                  <a:lnTo>
                    <a:pt x="34" y="1174"/>
                  </a:lnTo>
                  <a:cubicBezTo>
                    <a:pt x="1969" y="607"/>
                    <a:pt x="4004" y="240"/>
                    <a:pt x="6039" y="140"/>
                  </a:cubicBezTo>
                  <a:cubicBezTo>
                    <a:pt x="6072" y="106"/>
                    <a:pt x="6072" y="73"/>
                    <a:pt x="6005" y="73"/>
                  </a:cubicBezTo>
                  <a:cubicBezTo>
                    <a:pt x="5656" y="23"/>
                    <a:pt x="5297" y="1"/>
                    <a:pt x="49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59"/>
            <p:cNvSpPr/>
            <p:nvPr/>
          </p:nvSpPr>
          <p:spPr>
            <a:xfrm>
              <a:off x="4367450" y="1600450"/>
              <a:ext cx="755025" cy="630550"/>
            </a:xfrm>
            <a:custGeom>
              <a:avLst/>
              <a:gdLst/>
              <a:ahLst/>
              <a:cxnLst/>
              <a:rect l="l" t="t" r="r" b="b"/>
              <a:pathLst>
                <a:path w="30201" h="25222" extrusionOk="0">
                  <a:moveTo>
                    <a:pt x="28445" y="1"/>
                  </a:moveTo>
                  <a:cubicBezTo>
                    <a:pt x="27388" y="1"/>
                    <a:pt x="25724" y="1099"/>
                    <a:pt x="23751" y="3115"/>
                  </a:cubicBezTo>
                  <a:cubicBezTo>
                    <a:pt x="19206" y="7757"/>
                    <a:pt x="13633" y="12305"/>
                    <a:pt x="13022" y="12305"/>
                  </a:cubicBezTo>
                  <a:cubicBezTo>
                    <a:pt x="13001" y="12305"/>
                    <a:pt x="12986" y="12299"/>
                    <a:pt x="12977" y="12288"/>
                  </a:cubicBezTo>
                  <a:cubicBezTo>
                    <a:pt x="12710" y="11955"/>
                    <a:pt x="8707" y="6984"/>
                    <a:pt x="8707" y="6984"/>
                  </a:cubicBezTo>
                  <a:lnTo>
                    <a:pt x="1" y="17058"/>
                  </a:lnTo>
                  <a:cubicBezTo>
                    <a:pt x="1" y="17058"/>
                    <a:pt x="7439" y="24363"/>
                    <a:pt x="9874" y="24931"/>
                  </a:cubicBezTo>
                  <a:cubicBezTo>
                    <a:pt x="10695" y="25125"/>
                    <a:pt x="11533" y="25221"/>
                    <a:pt x="12371" y="25221"/>
                  </a:cubicBezTo>
                  <a:cubicBezTo>
                    <a:pt x="13544" y="25221"/>
                    <a:pt x="14717" y="25033"/>
                    <a:pt x="15845" y="24664"/>
                  </a:cubicBezTo>
                  <a:cubicBezTo>
                    <a:pt x="17547" y="24197"/>
                    <a:pt x="25886" y="14523"/>
                    <a:pt x="28621" y="6617"/>
                  </a:cubicBezTo>
                  <a:cubicBezTo>
                    <a:pt x="30201" y="2052"/>
                    <a:pt x="29889" y="1"/>
                    <a:pt x="28445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59"/>
            <p:cNvSpPr/>
            <p:nvPr/>
          </p:nvSpPr>
          <p:spPr>
            <a:xfrm>
              <a:off x="4367450" y="1600450"/>
              <a:ext cx="755025" cy="630550"/>
            </a:xfrm>
            <a:custGeom>
              <a:avLst/>
              <a:gdLst/>
              <a:ahLst/>
              <a:cxnLst/>
              <a:rect l="l" t="t" r="r" b="b"/>
              <a:pathLst>
                <a:path w="30201" h="25222" extrusionOk="0">
                  <a:moveTo>
                    <a:pt x="28445" y="1"/>
                  </a:moveTo>
                  <a:cubicBezTo>
                    <a:pt x="27388" y="1"/>
                    <a:pt x="25724" y="1099"/>
                    <a:pt x="23751" y="3115"/>
                  </a:cubicBezTo>
                  <a:cubicBezTo>
                    <a:pt x="19206" y="7757"/>
                    <a:pt x="13633" y="12305"/>
                    <a:pt x="13022" y="12305"/>
                  </a:cubicBezTo>
                  <a:cubicBezTo>
                    <a:pt x="13001" y="12305"/>
                    <a:pt x="12986" y="12299"/>
                    <a:pt x="12977" y="12288"/>
                  </a:cubicBezTo>
                  <a:cubicBezTo>
                    <a:pt x="12710" y="11955"/>
                    <a:pt x="8707" y="6984"/>
                    <a:pt x="8707" y="6984"/>
                  </a:cubicBezTo>
                  <a:lnTo>
                    <a:pt x="1" y="17058"/>
                  </a:lnTo>
                  <a:cubicBezTo>
                    <a:pt x="1" y="17058"/>
                    <a:pt x="7439" y="24363"/>
                    <a:pt x="9874" y="24931"/>
                  </a:cubicBezTo>
                  <a:cubicBezTo>
                    <a:pt x="10695" y="25125"/>
                    <a:pt x="11533" y="25221"/>
                    <a:pt x="12371" y="25221"/>
                  </a:cubicBezTo>
                  <a:cubicBezTo>
                    <a:pt x="13544" y="25221"/>
                    <a:pt x="14717" y="25033"/>
                    <a:pt x="15845" y="24664"/>
                  </a:cubicBezTo>
                  <a:cubicBezTo>
                    <a:pt x="17547" y="24197"/>
                    <a:pt x="25886" y="14523"/>
                    <a:pt x="28621" y="6617"/>
                  </a:cubicBezTo>
                  <a:cubicBezTo>
                    <a:pt x="30201" y="2052"/>
                    <a:pt x="29889" y="1"/>
                    <a:pt x="284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59"/>
            <p:cNvSpPr/>
            <p:nvPr/>
          </p:nvSpPr>
          <p:spPr>
            <a:xfrm>
              <a:off x="4432500" y="1843425"/>
              <a:ext cx="194325" cy="222925"/>
            </a:xfrm>
            <a:custGeom>
              <a:avLst/>
              <a:gdLst/>
              <a:ahLst/>
              <a:cxnLst/>
              <a:rect l="l" t="t" r="r" b="b"/>
              <a:pathLst>
                <a:path w="7773" h="8917" extrusionOk="0">
                  <a:moveTo>
                    <a:pt x="7673" y="1"/>
                  </a:moveTo>
                  <a:cubicBezTo>
                    <a:pt x="7306" y="334"/>
                    <a:pt x="4404" y="3603"/>
                    <a:pt x="3770" y="4337"/>
                  </a:cubicBezTo>
                  <a:cubicBezTo>
                    <a:pt x="3136" y="5071"/>
                    <a:pt x="634" y="8106"/>
                    <a:pt x="1" y="8840"/>
                  </a:cubicBezTo>
                  <a:cubicBezTo>
                    <a:pt x="1" y="8867"/>
                    <a:pt x="1" y="8916"/>
                    <a:pt x="36" y="8916"/>
                  </a:cubicBezTo>
                  <a:cubicBezTo>
                    <a:pt x="44" y="8916"/>
                    <a:pt x="55" y="8913"/>
                    <a:pt x="67" y="8907"/>
                  </a:cubicBezTo>
                  <a:cubicBezTo>
                    <a:pt x="401" y="8540"/>
                    <a:pt x="768" y="8207"/>
                    <a:pt x="1101" y="7840"/>
                  </a:cubicBezTo>
                  <a:cubicBezTo>
                    <a:pt x="1435" y="7439"/>
                    <a:pt x="3370" y="5271"/>
                    <a:pt x="4037" y="4537"/>
                  </a:cubicBezTo>
                  <a:cubicBezTo>
                    <a:pt x="4671" y="3803"/>
                    <a:pt x="7473" y="434"/>
                    <a:pt x="7739" y="34"/>
                  </a:cubicBezTo>
                  <a:cubicBezTo>
                    <a:pt x="7773" y="1"/>
                    <a:pt x="7706" y="1"/>
                    <a:pt x="767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59"/>
            <p:cNvSpPr/>
            <p:nvPr/>
          </p:nvSpPr>
          <p:spPr>
            <a:xfrm>
              <a:off x="4830275" y="1560600"/>
              <a:ext cx="720550" cy="889125"/>
            </a:xfrm>
            <a:custGeom>
              <a:avLst/>
              <a:gdLst/>
              <a:ahLst/>
              <a:cxnLst/>
              <a:rect l="l" t="t" r="r" b="b"/>
              <a:pathLst>
                <a:path w="28822" h="35565" extrusionOk="0">
                  <a:moveTo>
                    <a:pt x="12319" y="1"/>
                  </a:moveTo>
                  <a:cubicBezTo>
                    <a:pt x="10791" y="1"/>
                    <a:pt x="9374" y="674"/>
                    <a:pt x="8274" y="1840"/>
                  </a:cubicBezTo>
                  <a:cubicBezTo>
                    <a:pt x="7706" y="2441"/>
                    <a:pt x="1135" y="11714"/>
                    <a:pt x="501" y="15183"/>
                  </a:cubicBezTo>
                  <a:cubicBezTo>
                    <a:pt x="1" y="18285"/>
                    <a:pt x="2069" y="21588"/>
                    <a:pt x="2069" y="21588"/>
                  </a:cubicBezTo>
                  <a:lnTo>
                    <a:pt x="468" y="35564"/>
                  </a:lnTo>
                  <a:cubicBezTo>
                    <a:pt x="468" y="35564"/>
                    <a:pt x="23184" y="35231"/>
                    <a:pt x="28822" y="34664"/>
                  </a:cubicBezTo>
                  <a:cubicBezTo>
                    <a:pt x="28822" y="34664"/>
                    <a:pt x="23418" y="8745"/>
                    <a:pt x="17180" y="2341"/>
                  </a:cubicBezTo>
                  <a:cubicBezTo>
                    <a:pt x="15589" y="715"/>
                    <a:pt x="13894" y="1"/>
                    <a:pt x="12319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9"/>
            <p:cNvSpPr/>
            <p:nvPr/>
          </p:nvSpPr>
          <p:spPr>
            <a:xfrm>
              <a:off x="4837800" y="1794225"/>
              <a:ext cx="75900" cy="308925"/>
            </a:xfrm>
            <a:custGeom>
              <a:avLst/>
              <a:gdLst/>
              <a:ahLst/>
              <a:cxnLst/>
              <a:rect l="l" t="t" r="r" b="b"/>
              <a:pathLst>
                <a:path w="3036" h="12357" extrusionOk="0">
                  <a:moveTo>
                    <a:pt x="3002" y="1"/>
                  </a:moveTo>
                  <a:cubicBezTo>
                    <a:pt x="2602" y="601"/>
                    <a:pt x="2235" y="1201"/>
                    <a:pt x="1902" y="1835"/>
                  </a:cubicBezTo>
                  <a:cubicBezTo>
                    <a:pt x="1902" y="1802"/>
                    <a:pt x="1935" y="1768"/>
                    <a:pt x="1935" y="1768"/>
                  </a:cubicBezTo>
                  <a:cubicBezTo>
                    <a:pt x="2035" y="1435"/>
                    <a:pt x="2135" y="1101"/>
                    <a:pt x="2268" y="768"/>
                  </a:cubicBezTo>
                  <a:cubicBezTo>
                    <a:pt x="2268" y="744"/>
                    <a:pt x="2235" y="721"/>
                    <a:pt x="2216" y="721"/>
                  </a:cubicBezTo>
                  <a:cubicBezTo>
                    <a:pt x="2207" y="721"/>
                    <a:pt x="2202" y="725"/>
                    <a:pt x="2202" y="734"/>
                  </a:cubicBezTo>
                  <a:cubicBezTo>
                    <a:pt x="2068" y="1068"/>
                    <a:pt x="1935" y="1402"/>
                    <a:pt x="1835" y="1702"/>
                  </a:cubicBezTo>
                  <a:cubicBezTo>
                    <a:pt x="1735" y="1935"/>
                    <a:pt x="1668" y="2135"/>
                    <a:pt x="1635" y="2336"/>
                  </a:cubicBezTo>
                  <a:cubicBezTo>
                    <a:pt x="1234" y="3103"/>
                    <a:pt x="901" y="3903"/>
                    <a:pt x="601" y="4737"/>
                  </a:cubicBezTo>
                  <a:cubicBezTo>
                    <a:pt x="34" y="6372"/>
                    <a:pt x="0" y="8106"/>
                    <a:pt x="501" y="9774"/>
                  </a:cubicBezTo>
                  <a:cubicBezTo>
                    <a:pt x="634" y="10208"/>
                    <a:pt x="834" y="10608"/>
                    <a:pt x="1034" y="11008"/>
                  </a:cubicBezTo>
                  <a:cubicBezTo>
                    <a:pt x="1234" y="11475"/>
                    <a:pt x="1535" y="11876"/>
                    <a:pt x="1768" y="12343"/>
                  </a:cubicBezTo>
                  <a:cubicBezTo>
                    <a:pt x="1768" y="12352"/>
                    <a:pt x="1774" y="12357"/>
                    <a:pt x="1781" y="12357"/>
                  </a:cubicBezTo>
                  <a:cubicBezTo>
                    <a:pt x="1799" y="12357"/>
                    <a:pt x="1825" y="12333"/>
                    <a:pt x="1801" y="12309"/>
                  </a:cubicBezTo>
                  <a:cubicBezTo>
                    <a:pt x="1435" y="11542"/>
                    <a:pt x="1101" y="10775"/>
                    <a:pt x="867" y="9941"/>
                  </a:cubicBezTo>
                  <a:cubicBezTo>
                    <a:pt x="601" y="9140"/>
                    <a:pt x="467" y="8340"/>
                    <a:pt x="467" y="7506"/>
                  </a:cubicBezTo>
                  <a:cubicBezTo>
                    <a:pt x="501" y="5805"/>
                    <a:pt x="934" y="4137"/>
                    <a:pt x="1701" y="2602"/>
                  </a:cubicBezTo>
                  <a:cubicBezTo>
                    <a:pt x="2135" y="1735"/>
                    <a:pt x="2635" y="901"/>
                    <a:pt x="3036" y="34"/>
                  </a:cubicBezTo>
                  <a:cubicBezTo>
                    <a:pt x="3036" y="1"/>
                    <a:pt x="3002" y="1"/>
                    <a:pt x="30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9"/>
            <p:cNvSpPr/>
            <p:nvPr/>
          </p:nvSpPr>
          <p:spPr>
            <a:xfrm>
              <a:off x="5030425" y="1416450"/>
              <a:ext cx="153475" cy="254175"/>
            </a:xfrm>
            <a:custGeom>
              <a:avLst/>
              <a:gdLst/>
              <a:ahLst/>
              <a:cxnLst/>
              <a:rect l="l" t="t" r="r" b="b"/>
              <a:pathLst>
                <a:path w="6139" h="10167" extrusionOk="0">
                  <a:moveTo>
                    <a:pt x="6138" y="1"/>
                  </a:moveTo>
                  <a:lnTo>
                    <a:pt x="5438" y="268"/>
                  </a:lnTo>
                  <a:lnTo>
                    <a:pt x="568" y="2236"/>
                  </a:lnTo>
                  <a:lnTo>
                    <a:pt x="701" y="6072"/>
                  </a:lnTo>
                  <a:lnTo>
                    <a:pt x="701" y="6339"/>
                  </a:lnTo>
                  <a:cubicBezTo>
                    <a:pt x="701" y="6339"/>
                    <a:pt x="1" y="9941"/>
                    <a:pt x="668" y="10108"/>
                  </a:cubicBezTo>
                  <a:cubicBezTo>
                    <a:pt x="837" y="10148"/>
                    <a:pt x="1011" y="10167"/>
                    <a:pt x="1187" y="10167"/>
                  </a:cubicBezTo>
                  <a:cubicBezTo>
                    <a:pt x="3070" y="10167"/>
                    <a:pt x="5288" y="8072"/>
                    <a:pt x="5471" y="7706"/>
                  </a:cubicBezTo>
                  <a:cubicBezTo>
                    <a:pt x="5705" y="6572"/>
                    <a:pt x="5872" y="5438"/>
                    <a:pt x="5972" y="4304"/>
                  </a:cubicBezTo>
                  <a:cubicBezTo>
                    <a:pt x="6005" y="4170"/>
                    <a:pt x="6005" y="4004"/>
                    <a:pt x="6005" y="3837"/>
                  </a:cubicBezTo>
                  <a:cubicBezTo>
                    <a:pt x="6038" y="3670"/>
                    <a:pt x="6038" y="3570"/>
                    <a:pt x="6038" y="3370"/>
                  </a:cubicBezTo>
                  <a:lnTo>
                    <a:pt x="6038" y="2769"/>
                  </a:lnTo>
                  <a:lnTo>
                    <a:pt x="6038" y="2569"/>
                  </a:lnTo>
                  <a:lnTo>
                    <a:pt x="6038" y="2369"/>
                  </a:lnTo>
                  <a:cubicBezTo>
                    <a:pt x="6105" y="1068"/>
                    <a:pt x="6138" y="1"/>
                    <a:pt x="6138" y="1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9"/>
            <p:cNvSpPr/>
            <p:nvPr/>
          </p:nvSpPr>
          <p:spPr>
            <a:xfrm>
              <a:off x="5043775" y="1417300"/>
              <a:ext cx="139300" cy="151800"/>
            </a:xfrm>
            <a:custGeom>
              <a:avLst/>
              <a:gdLst/>
              <a:ahLst/>
              <a:cxnLst/>
              <a:rect l="l" t="t" r="r" b="b"/>
              <a:pathLst>
                <a:path w="5572" h="6072" extrusionOk="0">
                  <a:moveTo>
                    <a:pt x="5571" y="0"/>
                  </a:moveTo>
                  <a:lnTo>
                    <a:pt x="4871" y="234"/>
                  </a:lnTo>
                  <a:lnTo>
                    <a:pt x="0" y="2202"/>
                  </a:lnTo>
                  <a:lnTo>
                    <a:pt x="134" y="6071"/>
                  </a:lnTo>
                  <a:cubicBezTo>
                    <a:pt x="2369" y="5671"/>
                    <a:pt x="4337" y="4337"/>
                    <a:pt x="5504" y="2368"/>
                  </a:cubicBezTo>
                  <a:cubicBezTo>
                    <a:pt x="5571" y="1068"/>
                    <a:pt x="5571" y="0"/>
                    <a:pt x="55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9"/>
            <p:cNvSpPr/>
            <p:nvPr/>
          </p:nvSpPr>
          <p:spPr>
            <a:xfrm>
              <a:off x="4907850" y="1135750"/>
              <a:ext cx="359450" cy="396075"/>
            </a:xfrm>
            <a:custGeom>
              <a:avLst/>
              <a:gdLst/>
              <a:ahLst/>
              <a:cxnLst/>
              <a:rect l="l" t="t" r="r" b="b"/>
              <a:pathLst>
                <a:path w="14378" h="15843" extrusionOk="0">
                  <a:moveTo>
                    <a:pt x="7324" y="0"/>
                  </a:moveTo>
                  <a:cubicBezTo>
                    <a:pt x="4629" y="0"/>
                    <a:pt x="1708" y="1735"/>
                    <a:pt x="901" y="7526"/>
                  </a:cubicBezTo>
                  <a:cubicBezTo>
                    <a:pt x="0" y="14264"/>
                    <a:pt x="3903" y="15565"/>
                    <a:pt x="5337" y="15765"/>
                  </a:cubicBezTo>
                  <a:cubicBezTo>
                    <a:pt x="5600" y="15798"/>
                    <a:pt x="5983" y="15842"/>
                    <a:pt x="6442" y="15842"/>
                  </a:cubicBezTo>
                  <a:cubicBezTo>
                    <a:pt x="8319" y="15842"/>
                    <a:pt x="11463" y="15101"/>
                    <a:pt x="12776" y="9794"/>
                  </a:cubicBezTo>
                  <a:cubicBezTo>
                    <a:pt x="14377" y="3223"/>
                    <a:pt x="11542" y="688"/>
                    <a:pt x="8573" y="121"/>
                  </a:cubicBezTo>
                  <a:cubicBezTo>
                    <a:pt x="8168" y="43"/>
                    <a:pt x="7749" y="0"/>
                    <a:pt x="7324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9"/>
            <p:cNvSpPr/>
            <p:nvPr/>
          </p:nvSpPr>
          <p:spPr>
            <a:xfrm>
              <a:off x="4967875" y="1272800"/>
              <a:ext cx="34225" cy="16925"/>
            </a:xfrm>
            <a:custGeom>
              <a:avLst/>
              <a:gdLst/>
              <a:ahLst/>
              <a:cxnLst/>
              <a:rect l="l" t="t" r="r" b="b"/>
              <a:pathLst>
                <a:path w="1369" h="677" extrusionOk="0">
                  <a:moveTo>
                    <a:pt x="837" y="1"/>
                  </a:moveTo>
                  <a:cubicBezTo>
                    <a:pt x="802" y="1"/>
                    <a:pt x="768" y="4"/>
                    <a:pt x="735" y="9"/>
                  </a:cubicBezTo>
                  <a:cubicBezTo>
                    <a:pt x="501" y="9"/>
                    <a:pt x="301" y="76"/>
                    <a:pt x="134" y="243"/>
                  </a:cubicBezTo>
                  <a:cubicBezTo>
                    <a:pt x="1" y="376"/>
                    <a:pt x="101" y="643"/>
                    <a:pt x="334" y="676"/>
                  </a:cubicBezTo>
                  <a:cubicBezTo>
                    <a:pt x="468" y="676"/>
                    <a:pt x="635" y="643"/>
                    <a:pt x="801" y="643"/>
                  </a:cubicBezTo>
                  <a:cubicBezTo>
                    <a:pt x="968" y="643"/>
                    <a:pt x="1135" y="610"/>
                    <a:pt x="1268" y="510"/>
                  </a:cubicBezTo>
                  <a:cubicBezTo>
                    <a:pt x="1335" y="443"/>
                    <a:pt x="1369" y="310"/>
                    <a:pt x="1302" y="209"/>
                  </a:cubicBezTo>
                  <a:cubicBezTo>
                    <a:pt x="1191" y="70"/>
                    <a:pt x="1010" y="1"/>
                    <a:pt x="83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9"/>
            <p:cNvSpPr/>
            <p:nvPr/>
          </p:nvSpPr>
          <p:spPr>
            <a:xfrm>
              <a:off x="5063775" y="1285750"/>
              <a:ext cx="32400" cy="20725"/>
            </a:xfrm>
            <a:custGeom>
              <a:avLst/>
              <a:gdLst/>
              <a:ahLst/>
              <a:cxnLst/>
              <a:rect l="l" t="t" r="r" b="b"/>
              <a:pathLst>
                <a:path w="1296" h="829" extrusionOk="0">
                  <a:moveTo>
                    <a:pt x="455" y="0"/>
                  </a:moveTo>
                  <a:cubicBezTo>
                    <a:pt x="328" y="0"/>
                    <a:pt x="202" y="44"/>
                    <a:pt x="101" y="125"/>
                  </a:cubicBezTo>
                  <a:cubicBezTo>
                    <a:pt x="1" y="192"/>
                    <a:pt x="1" y="325"/>
                    <a:pt x="34" y="392"/>
                  </a:cubicBezTo>
                  <a:cubicBezTo>
                    <a:pt x="168" y="525"/>
                    <a:pt x="301" y="625"/>
                    <a:pt x="468" y="659"/>
                  </a:cubicBezTo>
                  <a:cubicBezTo>
                    <a:pt x="601" y="692"/>
                    <a:pt x="735" y="759"/>
                    <a:pt x="902" y="826"/>
                  </a:cubicBezTo>
                  <a:cubicBezTo>
                    <a:pt x="915" y="828"/>
                    <a:pt x="928" y="829"/>
                    <a:pt x="940" y="829"/>
                  </a:cubicBezTo>
                  <a:cubicBezTo>
                    <a:pt x="1126" y="829"/>
                    <a:pt x="1295" y="612"/>
                    <a:pt x="1202" y="425"/>
                  </a:cubicBezTo>
                  <a:cubicBezTo>
                    <a:pt x="1068" y="259"/>
                    <a:pt x="902" y="125"/>
                    <a:pt x="701" y="58"/>
                  </a:cubicBezTo>
                  <a:cubicBezTo>
                    <a:pt x="623" y="19"/>
                    <a:pt x="538" y="0"/>
                    <a:pt x="4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9"/>
            <p:cNvSpPr/>
            <p:nvPr/>
          </p:nvSpPr>
          <p:spPr>
            <a:xfrm>
              <a:off x="5052950" y="1345575"/>
              <a:ext cx="12525" cy="31700"/>
            </a:xfrm>
            <a:custGeom>
              <a:avLst/>
              <a:gdLst/>
              <a:ahLst/>
              <a:cxnLst/>
              <a:rect l="l" t="t" r="r" b="b"/>
              <a:pathLst>
                <a:path w="501" h="1268" extrusionOk="0">
                  <a:moveTo>
                    <a:pt x="200" y="0"/>
                  </a:moveTo>
                  <a:lnTo>
                    <a:pt x="200" y="0"/>
                  </a:lnTo>
                  <a:cubicBezTo>
                    <a:pt x="67" y="401"/>
                    <a:pt x="0" y="1101"/>
                    <a:pt x="501" y="1268"/>
                  </a:cubicBezTo>
                  <a:lnTo>
                    <a:pt x="501" y="1235"/>
                  </a:lnTo>
                  <a:cubicBezTo>
                    <a:pt x="134" y="1001"/>
                    <a:pt x="134" y="467"/>
                    <a:pt x="234" y="34"/>
                  </a:cubicBezTo>
                  <a:cubicBezTo>
                    <a:pt x="234" y="0"/>
                    <a:pt x="201" y="0"/>
                    <a:pt x="2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9"/>
            <p:cNvSpPr/>
            <p:nvPr/>
          </p:nvSpPr>
          <p:spPr>
            <a:xfrm>
              <a:off x="5049800" y="1334725"/>
              <a:ext cx="38825" cy="37575"/>
            </a:xfrm>
            <a:custGeom>
              <a:avLst/>
              <a:gdLst/>
              <a:ahLst/>
              <a:cxnLst/>
              <a:rect l="l" t="t" r="r" b="b"/>
              <a:pathLst>
                <a:path w="1553" h="1503" extrusionOk="0">
                  <a:moveTo>
                    <a:pt x="806" y="0"/>
                  </a:moveTo>
                  <a:cubicBezTo>
                    <a:pt x="189" y="0"/>
                    <a:pt x="1" y="1436"/>
                    <a:pt x="693" y="1502"/>
                  </a:cubicBezTo>
                  <a:cubicBezTo>
                    <a:pt x="701" y="1502"/>
                    <a:pt x="709" y="1502"/>
                    <a:pt x="717" y="1502"/>
                  </a:cubicBezTo>
                  <a:cubicBezTo>
                    <a:pt x="1398" y="1502"/>
                    <a:pt x="1552" y="67"/>
                    <a:pt x="827" y="1"/>
                  </a:cubicBezTo>
                  <a:cubicBezTo>
                    <a:pt x="820" y="0"/>
                    <a:pt x="813" y="0"/>
                    <a:pt x="80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9"/>
            <p:cNvSpPr/>
            <p:nvPr/>
          </p:nvSpPr>
          <p:spPr>
            <a:xfrm>
              <a:off x="5074625" y="1337500"/>
              <a:ext cx="24200" cy="16425"/>
            </a:xfrm>
            <a:custGeom>
              <a:avLst/>
              <a:gdLst/>
              <a:ahLst/>
              <a:cxnLst/>
              <a:rect l="l" t="t" r="r" b="b"/>
              <a:pathLst>
                <a:path w="968" h="657" extrusionOk="0">
                  <a:moveTo>
                    <a:pt x="72" y="1"/>
                  </a:moveTo>
                  <a:cubicBezTo>
                    <a:pt x="39" y="1"/>
                    <a:pt x="1" y="65"/>
                    <a:pt x="1" y="90"/>
                  </a:cubicBezTo>
                  <a:cubicBezTo>
                    <a:pt x="34" y="357"/>
                    <a:pt x="201" y="657"/>
                    <a:pt x="501" y="657"/>
                  </a:cubicBezTo>
                  <a:cubicBezTo>
                    <a:pt x="801" y="624"/>
                    <a:pt x="935" y="357"/>
                    <a:pt x="968" y="90"/>
                  </a:cubicBezTo>
                  <a:lnTo>
                    <a:pt x="968" y="90"/>
                  </a:lnTo>
                  <a:cubicBezTo>
                    <a:pt x="852" y="206"/>
                    <a:pt x="686" y="296"/>
                    <a:pt x="557" y="296"/>
                  </a:cubicBezTo>
                  <a:cubicBezTo>
                    <a:pt x="537" y="296"/>
                    <a:pt x="519" y="294"/>
                    <a:pt x="501" y="290"/>
                  </a:cubicBezTo>
                  <a:cubicBezTo>
                    <a:pt x="334" y="257"/>
                    <a:pt x="234" y="123"/>
                    <a:pt x="101" y="23"/>
                  </a:cubicBezTo>
                  <a:cubicBezTo>
                    <a:pt x="93" y="7"/>
                    <a:pt x="83" y="1"/>
                    <a:pt x="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9"/>
            <p:cNvSpPr/>
            <p:nvPr/>
          </p:nvSpPr>
          <p:spPr>
            <a:xfrm>
              <a:off x="4976225" y="1334725"/>
              <a:ext cx="16700" cy="28375"/>
            </a:xfrm>
            <a:custGeom>
              <a:avLst/>
              <a:gdLst/>
              <a:ahLst/>
              <a:cxnLst/>
              <a:rect l="l" t="t" r="r" b="b"/>
              <a:pathLst>
                <a:path w="668" h="1135" extrusionOk="0">
                  <a:moveTo>
                    <a:pt x="634" y="1"/>
                  </a:moveTo>
                  <a:cubicBezTo>
                    <a:pt x="634" y="1"/>
                    <a:pt x="601" y="1"/>
                    <a:pt x="601" y="34"/>
                  </a:cubicBezTo>
                  <a:cubicBezTo>
                    <a:pt x="568" y="468"/>
                    <a:pt x="434" y="1001"/>
                    <a:pt x="0" y="1102"/>
                  </a:cubicBezTo>
                  <a:lnTo>
                    <a:pt x="0" y="1135"/>
                  </a:lnTo>
                  <a:cubicBezTo>
                    <a:pt x="534" y="1135"/>
                    <a:pt x="668" y="434"/>
                    <a:pt x="6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9"/>
            <p:cNvSpPr/>
            <p:nvPr/>
          </p:nvSpPr>
          <p:spPr>
            <a:xfrm>
              <a:off x="4960275" y="1321175"/>
              <a:ext cx="38000" cy="37050"/>
            </a:xfrm>
            <a:custGeom>
              <a:avLst/>
              <a:gdLst/>
              <a:ahLst/>
              <a:cxnLst/>
              <a:rect l="l" t="t" r="r" b="b"/>
              <a:pathLst>
                <a:path w="1520" h="1482" extrusionOk="0">
                  <a:moveTo>
                    <a:pt x="846" y="0"/>
                  </a:moveTo>
                  <a:cubicBezTo>
                    <a:pt x="186" y="0"/>
                    <a:pt x="0" y="1349"/>
                    <a:pt x="638" y="1477"/>
                  </a:cubicBezTo>
                  <a:cubicBezTo>
                    <a:pt x="660" y="1480"/>
                    <a:pt x="682" y="1482"/>
                    <a:pt x="703" y="1482"/>
                  </a:cubicBezTo>
                  <a:cubicBezTo>
                    <a:pt x="1320" y="1482"/>
                    <a:pt x="1519" y="106"/>
                    <a:pt x="939" y="9"/>
                  </a:cubicBezTo>
                  <a:cubicBezTo>
                    <a:pt x="907" y="3"/>
                    <a:pt x="876" y="0"/>
                    <a:pt x="84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9"/>
            <p:cNvSpPr/>
            <p:nvPr/>
          </p:nvSpPr>
          <p:spPr>
            <a:xfrm>
              <a:off x="4954550" y="1317225"/>
              <a:ext cx="22525" cy="18125"/>
            </a:xfrm>
            <a:custGeom>
              <a:avLst/>
              <a:gdLst/>
              <a:ahLst/>
              <a:cxnLst/>
              <a:rect l="l" t="t" r="r" b="b"/>
              <a:pathLst>
                <a:path w="901" h="725" extrusionOk="0">
                  <a:moveTo>
                    <a:pt x="67" y="0"/>
                  </a:moveTo>
                  <a:lnTo>
                    <a:pt x="67" y="0"/>
                  </a:lnTo>
                  <a:cubicBezTo>
                    <a:pt x="0" y="300"/>
                    <a:pt x="67" y="601"/>
                    <a:pt x="300" y="701"/>
                  </a:cubicBezTo>
                  <a:cubicBezTo>
                    <a:pt x="344" y="717"/>
                    <a:pt x="385" y="724"/>
                    <a:pt x="425" y="724"/>
                  </a:cubicBezTo>
                  <a:cubicBezTo>
                    <a:pt x="629" y="724"/>
                    <a:pt x="784" y="524"/>
                    <a:pt x="867" y="300"/>
                  </a:cubicBezTo>
                  <a:cubicBezTo>
                    <a:pt x="901" y="267"/>
                    <a:pt x="901" y="200"/>
                    <a:pt x="834" y="200"/>
                  </a:cubicBezTo>
                  <a:cubicBezTo>
                    <a:pt x="715" y="260"/>
                    <a:pt x="596" y="372"/>
                    <a:pt x="477" y="372"/>
                  </a:cubicBezTo>
                  <a:cubicBezTo>
                    <a:pt x="463" y="372"/>
                    <a:pt x="448" y="371"/>
                    <a:pt x="434" y="367"/>
                  </a:cubicBezTo>
                  <a:cubicBezTo>
                    <a:pt x="267" y="367"/>
                    <a:pt x="167" y="167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9"/>
            <p:cNvSpPr/>
            <p:nvPr/>
          </p:nvSpPr>
          <p:spPr>
            <a:xfrm>
              <a:off x="5019600" y="1436675"/>
              <a:ext cx="24200" cy="9825"/>
            </a:xfrm>
            <a:custGeom>
              <a:avLst/>
              <a:gdLst/>
              <a:ahLst/>
              <a:cxnLst/>
              <a:rect l="l" t="t" r="r" b="b"/>
              <a:pathLst>
                <a:path w="968" h="393" extrusionOk="0">
                  <a:moveTo>
                    <a:pt x="951" y="1"/>
                  </a:moveTo>
                  <a:cubicBezTo>
                    <a:pt x="942" y="1"/>
                    <a:pt x="934" y="9"/>
                    <a:pt x="934" y="26"/>
                  </a:cubicBezTo>
                  <a:cubicBezTo>
                    <a:pt x="834" y="126"/>
                    <a:pt x="701" y="259"/>
                    <a:pt x="534" y="259"/>
                  </a:cubicBezTo>
                  <a:cubicBezTo>
                    <a:pt x="367" y="226"/>
                    <a:pt x="200" y="192"/>
                    <a:pt x="33" y="92"/>
                  </a:cubicBezTo>
                  <a:lnTo>
                    <a:pt x="0" y="92"/>
                  </a:lnTo>
                  <a:cubicBezTo>
                    <a:pt x="133" y="293"/>
                    <a:pt x="367" y="393"/>
                    <a:pt x="567" y="393"/>
                  </a:cubicBezTo>
                  <a:cubicBezTo>
                    <a:pt x="767" y="359"/>
                    <a:pt x="934" y="192"/>
                    <a:pt x="967" y="26"/>
                  </a:cubicBezTo>
                  <a:cubicBezTo>
                    <a:pt x="967" y="9"/>
                    <a:pt x="959" y="1"/>
                    <a:pt x="9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9"/>
            <p:cNvSpPr/>
            <p:nvPr/>
          </p:nvSpPr>
          <p:spPr>
            <a:xfrm>
              <a:off x="4980900" y="1277475"/>
              <a:ext cx="58575" cy="139925"/>
            </a:xfrm>
            <a:custGeom>
              <a:avLst/>
              <a:gdLst/>
              <a:ahLst/>
              <a:cxnLst/>
              <a:rect l="l" t="t" r="r" b="b"/>
              <a:pathLst>
                <a:path w="2343" h="5597" extrusionOk="0">
                  <a:moveTo>
                    <a:pt x="1597" y="1"/>
                  </a:moveTo>
                  <a:cubicBezTo>
                    <a:pt x="1581" y="1"/>
                    <a:pt x="1562" y="9"/>
                    <a:pt x="1548" y="22"/>
                  </a:cubicBezTo>
                  <a:cubicBezTo>
                    <a:pt x="881" y="1423"/>
                    <a:pt x="381" y="2925"/>
                    <a:pt x="14" y="4426"/>
                  </a:cubicBezTo>
                  <a:cubicBezTo>
                    <a:pt x="0" y="4507"/>
                    <a:pt x="103" y="4533"/>
                    <a:pt x="242" y="4533"/>
                  </a:cubicBezTo>
                  <a:cubicBezTo>
                    <a:pt x="442" y="4533"/>
                    <a:pt x="716" y="4479"/>
                    <a:pt x="814" y="4459"/>
                  </a:cubicBezTo>
                  <a:lnTo>
                    <a:pt x="814" y="4459"/>
                  </a:lnTo>
                  <a:cubicBezTo>
                    <a:pt x="814" y="4459"/>
                    <a:pt x="614" y="5126"/>
                    <a:pt x="581" y="5426"/>
                  </a:cubicBezTo>
                  <a:cubicBezTo>
                    <a:pt x="581" y="5460"/>
                    <a:pt x="647" y="5493"/>
                    <a:pt x="747" y="5526"/>
                  </a:cubicBezTo>
                  <a:cubicBezTo>
                    <a:pt x="898" y="5573"/>
                    <a:pt x="1057" y="5597"/>
                    <a:pt x="1216" y="5597"/>
                  </a:cubicBezTo>
                  <a:cubicBezTo>
                    <a:pt x="1620" y="5597"/>
                    <a:pt x="2028" y="5447"/>
                    <a:pt x="2315" y="5159"/>
                  </a:cubicBezTo>
                  <a:cubicBezTo>
                    <a:pt x="2342" y="5132"/>
                    <a:pt x="2326" y="5084"/>
                    <a:pt x="2301" y="5084"/>
                  </a:cubicBezTo>
                  <a:cubicBezTo>
                    <a:pt x="2295" y="5084"/>
                    <a:pt x="2288" y="5086"/>
                    <a:pt x="2282" y="5093"/>
                  </a:cubicBezTo>
                  <a:cubicBezTo>
                    <a:pt x="1955" y="5256"/>
                    <a:pt x="1612" y="5338"/>
                    <a:pt x="1264" y="5338"/>
                  </a:cubicBezTo>
                  <a:cubicBezTo>
                    <a:pt x="1114" y="5338"/>
                    <a:pt x="964" y="5323"/>
                    <a:pt x="814" y="5293"/>
                  </a:cubicBezTo>
                  <a:cubicBezTo>
                    <a:pt x="814" y="5226"/>
                    <a:pt x="1181" y="4159"/>
                    <a:pt x="1114" y="4159"/>
                  </a:cubicBezTo>
                  <a:cubicBezTo>
                    <a:pt x="881" y="4159"/>
                    <a:pt x="614" y="4159"/>
                    <a:pt x="381" y="4225"/>
                  </a:cubicBezTo>
                  <a:cubicBezTo>
                    <a:pt x="714" y="2824"/>
                    <a:pt x="1281" y="1490"/>
                    <a:pt x="1615" y="56"/>
                  </a:cubicBezTo>
                  <a:cubicBezTo>
                    <a:pt x="1634" y="17"/>
                    <a:pt x="1620" y="1"/>
                    <a:pt x="159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59"/>
            <p:cNvSpPr/>
            <p:nvPr/>
          </p:nvSpPr>
          <p:spPr>
            <a:xfrm>
              <a:off x="4934525" y="1122025"/>
              <a:ext cx="331025" cy="259450"/>
            </a:xfrm>
            <a:custGeom>
              <a:avLst/>
              <a:gdLst/>
              <a:ahLst/>
              <a:cxnLst/>
              <a:rect l="l" t="t" r="r" b="b"/>
              <a:pathLst>
                <a:path w="13241" h="10378" extrusionOk="0">
                  <a:moveTo>
                    <a:pt x="6378" y="1"/>
                  </a:moveTo>
                  <a:cubicBezTo>
                    <a:pt x="4892" y="1"/>
                    <a:pt x="3442" y="541"/>
                    <a:pt x="2436" y="1437"/>
                  </a:cubicBezTo>
                  <a:cubicBezTo>
                    <a:pt x="1101" y="2571"/>
                    <a:pt x="267" y="4139"/>
                    <a:pt x="1" y="5840"/>
                  </a:cubicBezTo>
                  <a:cubicBezTo>
                    <a:pt x="14" y="5905"/>
                    <a:pt x="47" y="5929"/>
                    <a:pt x="117" y="5929"/>
                  </a:cubicBezTo>
                  <a:cubicBezTo>
                    <a:pt x="228" y="5929"/>
                    <a:pt x="434" y="5868"/>
                    <a:pt x="801" y="5807"/>
                  </a:cubicBezTo>
                  <a:cubicBezTo>
                    <a:pt x="968" y="5040"/>
                    <a:pt x="1268" y="4306"/>
                    <a:pt x="1735" y="3672"/>
                  </a:cubicBezTo>
                  <a:cubicBezTo>
                    <a:pt x="1744" y="3659"/>
                    <a:pt x="1750" y="3652"/>
                    <a:pt x="1754" y="3652"/>
                  </a:cubicBezTo>
                  <a:lnTo>
                    <a:pt x="1754" y="3652"/>
                  </a:lnTo>
                  <a:cubicBezTo>
                    <a:pt x="1808" y="3652"/>
                    <a:pt x="1402" y="4900"/>
                    <a:pt x="1402" y="5740"/>
                  </a:cubicBezTo>
                  <a:lnTo>
                    <a:pt x="1902" y="5740"/>
                  </a:lnTo>
                  <a:cubicBezTo>
                    <a:pt x="1935" y="5340"/>
                    <a:pt x="2035" y="4940"/>
                    <a:pt x="2202" y="4573"/>
                  </a:cubicBezTo>
                  <a:cubicBezTo>
                    <a:pt x="2205" y="4561"/>
                    <a:pt x="2207" y="4555"/>
                    <a:pt x="2208" y="4555"/>
                  </a:cubicBezTo>
                  <a:lnTo>
                    <a:pt x="2208" y="4555"/>
                  </a:lnTo>
                  <a:cubicBezTo>
                    <a:pt x="2219" y="4555"/>
                    <a:pt x="2135" y="5159"/>
                    <a:pt x="2135" y="5707"/>
                  </a:cubicBezTo>
                  <a:cubicBezTo>
                    <a:pt x="2436" y="5707"/>
                    <a:pt x="2803" y="5740"/>
                    <a:pt x="3203" y="5740"/>
                  </a:cubicBezTo>
                  <a:cubicBezTo>
                    <a:pt x="4671" y="5907"/>
                    <a:pt x="6105" y="6207"/>
                    <a:pt x="7506" y="6674"/>
                  </a:cubicBezTo>
                  <a:cubicBezTo>
                    <a:pt x="7714" y="5991"/>
                    <a:pt x="7790" y="5202"/>
                    <a:pt x="7851" y="5202"/>
                  </a:cubicBezTo>
                  <a:cubicBezTo>
                    <a:pt x="7858" y="5202"/>
                    <a:pt x="7866" y="5214"/>
                    <a:pt x="7873" y="5240"/>
                  </a:cubicBezTo>
                  <a:cubicBezTo>
                    <a:pt x="7973" y="5740"/>
                    <a:pt x="8006" y="6274"/>
                    <a:pt x="7973" y="6841"/>
                  </a:cubicBezTo>
                  <a:lnTo>
                    <a:pt x="8273" y="6908"/>
                  </a:lnTo>
                  <a:cubicBezTo>
                    <a:pt x="8332" y="6523"/>
                    <a:pt x="8392" y="6190"/>
                    <a:pt x="8404" y="6190"/>
                  </a:cubicBezTo>
                  <a:cubicBezTo>
                    <a:pt x="8406" y="6190"/>
                    <a:pt x="8407" y="6196"/>
                    <a:pt x="8407" y="6207"/>
                  </a:cubicBezTo>
                  <a:cubicBezTo>
                    <a:pt x="8440" y="6474"/>
                    <a:pt x="8440" y="6707"/>
                    <a:pt x="8440" y="6974"/>
                  </a:cubicBezTo>
                  <a:cubicBezTo>
                    <a:pt x="8607" y="7041"/>
                    <a:pt x="8774" y="7074"/>
                    <a:pt x="8940" y="7108"/>
                  </a:cubicBezTo>
                  <a:cubicBezTo>
                    <a:pt x="9107" y="7008"/>
                    <a:pt x="9140" y="4940"/>
                    <a:pt x="9140" y="4506"/>
                  </a:cubicBezTo>
                  <a:cubicBezTo>
                    <a:pt x="9174" y="5140"/>
                    <a:pt x="9441" y="10277"/>
                    <a:pt x="11109" y="10377"/>
                  </a:cubicBezTo>
                  <a:cubicBezTo>
                    <a:pt x="11120" y="10378"/>
                    <a:pt x="11132" y="10378"/>
                    <a:pt x="11143" y="10378"/>
                  </a:cubicBezTo>
                  <a:cubicBezTo>
                    <a:pt x="12103" y="10378"/>
                    <a:pt x="13241" y="7651"/>
                    <a:pt x="13010" y="5640"/>
                  </a:cubicBezTo>
                  <a:cubicBezTo>
                    <a:pt x="12810" y="3639"/>
                    <a:pt x="10942" y="2304"/>
                    <a:pt x="10942" y="2304"/>
                  </a:cubicBezTo>
                  <a:cubicBezTo>
                    <a:pt x="9760" y="681"/>
                    <a:pt x="8046" y="1"/>
                    <a:pt x="63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59"/>
            <p:cNvSpPr/>
            <p:nvPr/>
          </p:nvSpPr>
          <p:spPr>
            <a:xfrm>
              <a:off x="5186375" y="1351150"/>
              <a:ext cx="97600" cy="103075"/>
            </a:xfrm>
            <a:custGeom>
              <a:avLst/>
              <a:gdLst/>
              <a:ahLst/>
              <a:cxnLst/>
              <a:rect l="l" t="t" r="r" b="b"/>
              <a:pathLst>
                <a:path w="3904" h="4123" extrusionOk="0">
                  <a:moveTo>
                    <a:pt x="2616" y="0"/>
                  </a:moveTo>
                  <a:cubicBezTo>
                    <a:pt x="1691" y="0"/>
                    <a:pt x="501" y="1545"/>
                    <a:pt x="501" y="1545"/>
                  </a:cubicBezTo>
                  <a:lnTo>
                    <a:pt x="0" y="3347"/>
                  </a:lnTo>
                  <a:cubicBezTo>
                    <a:pt x="183" y="3816"/>
                    <a:pt x="630" y="4122"/>
                    <a:pt x="1104" y="4122"/>
                  </a:cubicBezTo>
                  <a:cubicBezTo>
                    <a:pt x="1236" y="4122"/>
                    <a:pt x="1370" y="4098"/>
                    <a:pt x="1502" y="4047"/>
                  </a:cubicBezTo>
                  <a:cubicBezTo>
                    <a:pt x="2669" y="3680"/>
                    <a:pt x="3903" y="678"/>
                    <a:pt x="3003" y="111"/>
                  </a:cubicBezTo>
                  <a:cubicBezTo>
                    <a:pt x="2883" y="34"/>
                    <a:pt x="2752" y="0"/>
                    <a:pt x="2616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59"/>
            <p:cNvSpPr/>
            <p:nvPr/>
          </p:nvSpPr>
          <p:spPr>
            <a:xfrm>
              <a:off x="5201675" y="1374750"/>
              <a:ext cx="49775" cy="63450"/>
            </a:xfrm>
            <a:custGeom>
              <a:avLst/>
              <a:gdLst/>
              <a:ahLst/>
              <a:cxnLst/>
              <a:rect l="l" t="t" r="r" b="b"/>
              <a:pathLst>
                <a:path w="1991" h="2538" extrusionOk="0">
                  <a:moveTo>
                    <a:pt x="1990" y="1"/>
                  </a:moveTo>
                  <a:cubicBezTo>
                    <a:pt x="923" y="68"/>
                    <a:pt x="89" y="1435"/>
                    <a:pt x="22" y="2436"/>
                  </a:cubicBezTo>
                  <a:cubicBezTo>
                    <a:pt x="1" y="2501"/>
                    <a:pt x="35" y="2537"/>
                    <a:pt x="80" y="2537"/>
                  </a:cubicBezTo>
                  <a:cubicBezTo>
                    <a:pt x="104" y="2537"/>
                    <a:pt x="132" y="2526"/>
                    <a:pt x="156" y="2503"/>
                  </a:cubicBezTo>
                  <a:cubicBezTo>
                    <a:pt x="256" y="2269"/>
                    <a:pt x="389" y="2069"/>
                    <a:pt x="556" y="1902"/>
                  </a:cubicBezTo>
                  <a:cubicBezTo>
                    <a:pt x="704" y="1730"/>
                    <a:pt x="906" y="1630"/>
                    <a:pt x="1123" y="1630"/>
                  </a:cubicBezTo>
                  <a:cubicBezTo>
                    <a:pt x="1200" y="1630"/>
                    <a:pt x="1278" y="1643"/>
                    <a:pt x="1357" y="1669"/>
                  </a:cubicBezTo>
                  <a:cubicBezTo>
                    <a:pt x="1357" y="1675"/>
                    <a:pt x="1358" y="1678"/>
                    <a:pt x="1360" y="1678"/>
                  </a:cubicBezTo>
                  <a:cubicBezTo>
                    <a:pt x="1367" y="1678"/>
                    <a:pt x="1383" y="1635"/>
                    <a:pt x="1357" y="1635"/>
                  </a:cubicBezTo>
                  <a:cubicBezTo>
                    <a:pt x="1245" y="1524"/>
                    <a:pt x="1099" y="1471"/>
                    <a:pt x="952" y="1471"/>
                  </a:cubicBezTo>
                  <a:cubicBezTo>
                    <a:pt x="746" y="1471"/>
                    <a:pt x="539" y="1574"/>
                    <a:pt x="423" y="1769"/>
                  </a:cubicBezTo>
                  <a:cubicBezTo>
                    <a:pt x="756" y="1035"/>
                    <a:pt x="1190" y="301"/>
                    <a:pt x="1990" y="34"/>
                  </a:cubicBezTo>
                  <a:lnTo>
                    <a:pt x="199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59"/>
            <p:cNvSpPr/>
            <p:nvPr/>
          </p:nvSpPr>
          <p:spPr>
            <a:xfrm>
              <a:off x="5174500" y="1587350"/>
              <a:ext cx="485575" cy="940525"/>
            </a:xfrm>
            <a:custGeom>
              <a:avLst/>
              <a:gdLst/>
              <a:ahLst/>
              <a:cxnLst/>
              <a:rect l="l" t="t" r="r" b="b"/>
              <a:pathLst>
                <a:path w="19423" h="37621" extrusionOk="0">
                  <a:moveTo>
                    <a:pt x="1992" y="0"/>
                  </a:moveTo>
                  <a:cubicBezTo>
                    <a:pt x="343" y="0"/>
                    <a:pt x="0" y="2251"/>
                    <a:pt x="1776" y="5140"/>
                  </a:cubicBezTo>
                  <a:cubicBezTo>
                    <a:pt x="4512" y="9576"/>
                    <a:pt x="8481" y="17983"/>
                    <a:pt x="8715" y="19384"/>
                  </a:cubicBezTo>
                  <a:cubicBezTo>
                    <a:pt x="8982" y="20918"/>
                    <a:pt x="7080" y="28523"/>
                    <a:pt x="5813" y="31292"/>
                  </a:cubicBezTo>
                  <a:cubicBezTo>
                    <a:pt x="5211" y="32585"/>
                    <a:pt x="13342" y="37621"/>
                    <a:pt x="15460" y="37621"/>
                  </a:cubicBezTo>
                  <a:cubicBezTo>
                    <a:pt x="15691" y="37621"/>
                    <a:pt x="15851" y="37561"/>
                    <a:pt x="15920" y="37430"/>
                  </a:cubicBezTo>
                  <a:cubicBezTo>
                    <a:pt x="18488" y="32426"/>
                    <a:pt x="19422" y="22552"/>
                    <a:pt x="19055" y="19851"/>
                  </a:cubicBezTo>
                  <a:cubicBezTo>
                    <a:pt x="18722" y="17382"/>
                    <a:pt x="12417" y="7608"/>
                    <a:pt x="4612" y="1237"/>
                  </a:cubicBezTo>
                  <a:cubicBezTo>
                    <a:pt x="3557" y="376"/>
                    <a:pt x="2665" y="0"/>
                    <a:pt x="1992" y="0"/>
                  </a:cubicBez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59"/>
            <p:cNvSpPr/>
            <p:nvPr/>
          </p:nvSpPr>
          <p:spPr>
            <a:xfrm>
              <a:off x="5106325" y="2348800"/>
              <a:ext cx="466175" cy="444725"/>
            </a:xfrm>
            <a:custGeom>
              <a:avLst/>
              <a:gdLst/>
              <a:ahLst/>
              <a:cxnLst/>
              <a:rect l="l" t="t" r="r" b="b"/>
              <a:pathLst>
                <a:path w="18647" h="17789" extrusionOk="0">
                  <a:moveTo>
                    <a:pt x="9674" y="0"/>
                  </a:moveTo>
                  <a:cubicBezTo>
                    <a:pt x="9674" y="0"/>
                    <a:pt x="3069" y="4937"/>
                    <a:pt x="2035" y="6738"/>
                  </a:cubicBezTo>
                  <a:cubicBezTo>
                    <a:pt x="1134" y="8273"/>
                    <a:pt x="0" y="11675"/>
                    <a:pt x="767" y="12843"/>
                  </a:cubicBezTo>
                  <a:cubicBezTo>
                    <a:pt x="1105" y="13310"/>
                    <a:pt x="1645" y="13575"/>
                    <a:pt x="2198" y="13575"/>
                  </a:cubicBezTo>
                  <a:cubicBezTo>
                    <a:pt x="2355" y="13575"/>
                    <a:pt x="2514" y="13554"/>
                    <a:pt x="2669" y="13510"/>
                  </a:cubicBezTo>
                  <a:cubicBezTo>
                    <a:pt x="2669" y="14144"/>
                    <a:pt x="2902" y="14711"/>
                    <a:pt x="3303" y="15178"/>
                  </a:cubicBezTo>
                  <a:cubicBezTo>
                    <a:pt x="3551" y="15437"/>
                    <a:pt x="3881" y="15525"/>
                    <a:pt x="4213" y="15525"/>
                  </a:cubicBezTo>
                  <a:cubicBezTo>
                    <a:pt x="4904" y="15525"/>
                    <a:pt x="5604" y="15144"/>
                    <a:pt x="5604" y="15144"/>
                  </a:cubicBezTo>
                  <a:cubicBezTo>
                    <a:pt x="5771" y="15778"/>
                    <a:pt x="6105" y="16345"/>
                    <a:pt x="6572" y="16812"/>
                  </a:cubicBezTo>
                  <a:cubicBezTo>
                    <a:pt x="6857" y="17050"/>
                    <a:pt x="7254" y="17127"/>
                    <a:pt x="7646" y="17127"/>
                  </a:cubicBezTo>
                  <a:cubicBezTo>
                    <a:pt x="8351" y="17127"/>
                    <a:pt x="9040" y="16879"/>
                    <a:pt x="9040" y="16879"/>
                  </a:cubicBezTo>
                  <a:cubicBezTo>
                    <a:pt x="9507" y="17379"/>
                    <a:pt x="10141" y="17713"/>
                    <a:pt x="10808" y="17779"/>
                  </a:cubicBezTo>
                  <a:cubicBezTo>
                    <a:pt x="10873" y="17785"/>
                    <a:pt x="10938" y="17788"/>
                    <a:pt x="11003" y="17788"/>
                  </a:cubicBezTo>
                  <a:cubicBezTo>
                    <a:pt x="12761" y="17788"/>
                    <a:pt x="14350" y="15662"/>
                    <a:pt x="15411" y="14310"/>
                  </a:cubicBezTo>
                  <a:cubicBezTo>
                    <a:pt x="16479" y="12909"/>
                    <a:pt x="18213" y="7906"/>
                    <a:pt x="18647" y="7005"/>
                  </a:cubicBezTo>
                  <a:lnTo>
                    <a:pt x="9674" y="0"/>
                  </a:lnTo>
                  <a:close/>
                </a:path>
              </a:pathLst>
            </a:custGeom>
            <a:solidFill>
              <a:srgbClr val="F7A9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59"/>
            <p:cNvSpPr/>
            <p:nvPr/>
          </p:nvSpPr>
          <p:spPr>
            <a:xfrm>
              <a:off x="5170525" y="2553600"/>
              <a:ext cx="65675" cy="130525"/>
            </a:xfrm>
            <a:custGeom>
              <a:avLst/>
              <a:gdLst/>
              <a:ahLst/>
              <a:cxnLst/>
              <a:rect l="l" t="t" r="r" b="b"/>
              <a:pathLst>
                <a:path w="2627" h="5221" extrusionOk="0">
                  <a:moveTo>
                    <a:pt x="2582" y="0"/>
                  </a:moveTo>
                  <a:cubicBezTo>
                    <a:pt x="2575" y="0"/>
                    <a:pt x="2569" y="4"/>
                    <a:pt x="2569" y="14"/>
                  </a:cubicBezTo>
                  <a:cubicBezTo>
                    <a:pt x="1602" y="1682"/>
                    <a:pt x="534" y="3283"/>
                    <a:pt x="1" y="5151"/>
                  </a:cubicBezTo>
                  <a:cubicBezTo>
                    <a:pt x="1" y="5192"/>
                    <a:pt x="26" y="5221"/>
                    <a:pt x="54" y="5221"/>
                  </a:cubicBezTo>
                  <a:cubicBezTo>
                    <a:pt x="70" y="5221"/>
                    <a:pt x="88" y="5210"/>
                    <a:pt x="101" y="5184"/>
                  </a:cubicBezTo>
                  <a:cubicBezTo>
                    <a:pt x="1001" y="3516"/>
                    <a:pt x="1635" y="1715"/>
                    <a:pt x="2603" y="47"/>
                  </a:cubicBezTo>
                  <a:cubicBezTo>
                    <a:pt x="2626" y="24"/>
                    <a:pt x="2600" y="0"/>
                    <a:pt x="25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59"/>
            <p:cNvSpPr/>
            <p:nvPr/>
          </p:nvSpPr>
          <p:spPr>
            <a:xfrm>
              <a:off x="5243675" y="2609475"/>
              <a:ext cx="80075" cy="117525"/>
            </a:xfrm>
            <a:custGeom>
              <a:avLst/>
              <a:gdLst/>
              <a:ahLst/>
              <a:cxnLst/>
              <a:rect l="l" t="t" r="r" b="b"/>
              <a:pathLst>
                <a:path w="3203" h="4701" extrusionOk="0">
                  <a:moveTo>
                    <a:pt x="3147" y="0"/>
                  </a:moveTo>
                  <a:cubicBezTo>
                    <a:pt x="3135" y="0"/>
                    <a:pt x="3122" y="4"/>
                    <a:pt x="3112" y="14"/>
                  </a:cubicBezTo>
                  <a:cubicBezTo>
                    <a:pt x="2545" y="748"/>
                    <a:pt x="1978" y="1515"/>
                    <a:pt x="1444" y="2282"/>
                  </a:cubicBezTo>
                  <a:cubicBezTo>
                    <a:pt x="1178" y="2649"/>
                    <a:pt x="911" y="3049"/>
                    <a:pt x="677" y="3450"/>
                  </a:cubicBezTo>
                  <a:cubicBezTo>
                    <a:pt x="410" y="3783"/>
                    <a:pt x="177" y="4184"/>
                    <a:pt x="43" y="4584"/>
                  </a:cubicBezTo>
                  <a:cubicBezTo>
                    <a:pt x="0" y="4649"/>
                    <a:pt x="41" y="4700"/>
                    <a:pt x="85" y="4700"/>
                  </a:cubicBezTo>
                  <a:cubicBezTo>
                    <a:pt x="108" y="4700"/>
                    <a:pt x="132" y="4685"/>
                    <a:pt x="144" y="4651"/>
                  </a:cubicBezTo>
                  <a:cubicBezTo>
                    <a:pt x="444" y="4317"/>
                    <a:pt x="677" y="3950"/>
                    <a:pt x="877" y="3550"/>
                  </a:cubicBezTo>
                  <a:cubicBezTo>
                    <a:pt x="1111" y="3149"/>
                    <a:pt x="1378" y="2783"/>
                    <a:pt x="1611" y="2382"/>
                  </a:cubicBezTo>
                  <a:cubicBezTo>
                    <a:pt x="2112" y="1582"/>
                    <a:pt x="2645" y="814"/>
                    <a:pt x="3179" y="47"/>
                  </a:cubicBezTo>
                  <a:cubicBezTo>
                    <a:pt x="3203" y="24"/>
                    <a:pt x="3176" y="0"/>
                    <a:pt x="31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59"/>
            <p:cNvSpPr/>
            <p:nvPr/>
          </p:nvSpPr>
          <p:spPr>
            <a:xfrm>
              <a:off x="5333150" y="2665350"/>
              <a:ext cx="73150" cy="104950"/>
            </a:xfrm>
            <a:custGeom>
              <a:avLst/>
              <a:gdLst/>
              <a:ahLst/>
              <a:cxnLst/>
              <a:rect l="l" t="t" r="r" b="b"/>
              <a:pathLst>
                <a:path w="2926" h="4198" extrusionOk="0">
                  <a:moveTo>
                    <a:pt x="2882" y="0"/>
                  </a:moveTo>
                  <a:cubicBezTo>
                    <a:pt x="2875" y="0"/>
                    <a:pt x="2869" y="4"/>
                    <a:pt x="2869" y="14"/>
                  </a:cubicBezTo>
                  <a:cubicBezTo>
                    <a:pt x="2402" y="714"/>
                    <a:pt x="1902" y="1415"/>
                    <a:pt x="1401" y="2115"/>
                  </a:cubicBezTo>
                  <a:cubicBezTo>
                    <a:pt x="1168" y="2449"/>
                    <a:pt x="901" y="2816"/>
                    <a:pt x="667" y="3149"/>
                  </a:cubicBezTo>
                  <a:cubicBezTo>
                    <a:pt x="367" y="3450"/>
                    <a:pt x="167" y="3783"/>
                    <a:pt x="0" y="4150"/>
                  </a:cubicBezTo>
                  <a:cubicBezTo>
                    <a:pt x="0" y="4174"/>
                    <a:pt x="17" y="4197"/>
                    <a:pt x="39" y="4197"/>
                  </a:cubicBezTo>
                  <a:cubicBezTo>
                    <a:pt x="48" y="4197"/>
                    <a:pt x="57" y="4193"/>
                    <a:pt x="67" y="4183"/>
                  </a:cubicBezTo>
                  <a:cubicBezTo>
                    <a:pt x="334" y="3917"/>
                    <a:pt x="601" y="3616"/>
                    <a:pt x="801" y="3283"/>
                  </a:cubicBezTo>
                  <a:cubicBezTo>
                    <a:pt x="1034" y="2916"/>
                    <a:pt x="1268" y="2582"/>
                    <a:pt x="1501" y="2215"/>
                  </a:cubicBezTo>
                  <a:cubicBezTo>
                    <a:pt x="1968" y="1515"/>
                    <a:pt x="2435" y="781"/>
                    <a:pt x="2902" y="47"/>
                  </a:cubicBezTo>
                  <a:cubicBezTo>
                    <a:pt x="2926" y="24"/>
                    <a:pt x="2900" y="0"/>
                    <a:pt x="28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59"/>
            <p:cNvSpPr/>
            <p:nvPr/>
          </p:nvSpPr>
          <p:spPr>
            <a:xfrm>
              <a:off x="5168075" y="1579025"/>
              <a:ext cx="509500" cy="959100"/>
            </a:xfrm>
            <a:custGeom>
              <a:avLst/>
              <a:gdLst/>
              <a:ahLst/>
              <a:cxnLst/>
              <a:rect l="l" t="t" r="r" b="b"/>
              <a:pathLst>
                <a:path w="20380" h="38364" extrusionOk="0">
                  <a:moveTo>
                    <a:pt x="1836" y="1"/>
                  </a:moveTo>
                  <a:cubicBezTo>
                    <a:pt x="445" y="1"/>
                    <a:pt x="1" y="1458"/>
                    <a:pt x="1133" y="4639"/>
                  </a:cubicBezTo>
                  <a:cubicBezTo>
                    <a:pt x="2634" y="8875"/>
                    <a:pt x="8705" y="18983"/>
                    <a:pt x="8671" y="19950"/>
                  </a:cubicBezTo>
                  <a:cubicBezTo>
                    <a:pt x="8638" y="20917"/>
                    <a:pt x="5669" y="31058"/>
                    <a:pt x="5669" y="31058"/>
                  </a:cubicBezTo>
                  <a:lnTo>
                    <a:pt x="17711" y="38363"/>
                  </a:lnTo>
                  <a:cubicBezTo>
                    <a:pt x="17711" y="38363"/>
                    <a:pt x="20380" y="24587"/>
                    <a:pt x="19379" y="19783"/>
                  </a:cubicBezTo>
                  <a:cubicBezTo>
                    <a:pt x="18612" y="16081"/>
                    <a:pt x="10106" y="5406"/>
                    <a:pt x="6003" y="2104"/>
                  </a:cubicBezTo>
                  <a:cubicBezTo>
                    <a:pt x="4287" y="734"/>
                    <a:pt x="2823" y="1"/>
                    <a:pt x="1836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59"/>
            <p:cNvSpPr/>
            <p:nvPr/>
          </p:nvSpPr>
          <p:spPr>
            <a:xfrm>
              <a:off x="5168075" y="1579025"/>
              <a:ext cx="509500" cy="959100"/>
            </a:xfrm>
            <a:custGeom>
              <a:avLst/>
              <a:gdLst/>
              <a:ahLst/>
              <a:cxnLst/>
              <a:rect l="l" t="t" r="r" b="b"/>
              <a:pathLst>
                <a:path w="20380" h="38364" extrusionOk="0">
                  <a:moveTo>
                    <a:pt x="1836" y="1"/>
                  </a:moveTo>
                  <a:cubicBezTo>
                    <a:pt x="445" y="1"/>
                    <a:pt x="1" y="1458"/>
                    <a:pt x="1133" y="4639"/>
                  </a:cubicBezTo>
                  <a:cubicBezTo>
                    <a:pt x="2634" y="8875"/>
                    <a:pt x="8705" y="18983"/>
                    <a:pt x="8671" y="19950"/>
                  </a:cubicBezTo>
                  <a:cubicBezTo>
                    <a:pt x="8638" y="20917"/>
                    <a:pt x="5669" y="31058"/>
                    <a:pt x="5669" y="31058"/>
                  </a:cubicBezTo>
                  <a:lnTo>
                    <a:pt x="17711" y="38363"/>
                  </a:lnTo>
                  <a:cubicBezTo>
                    <a:pt x="17711" y="38363"/>
                    <a:pt x="20380" y="24587"/>
                    <a:pt x="19379" y="19783"/>
                  </a:cubicBezTo>
                  <a:cubicBezTo>
                    <a:pt x="18612" y="16081"/>
                    <a:pt x="10106" y="5406"/>
                    <a:pt x="6003" y="2104"/>
                  </a:cubicBezTo>
                  <a:cubicBezTo>
                    <a:pt x="4287" y="734"/>
                    <a:pt x="2823" y="1"/>
                    <a:pt x="1836" y="1"/>
                  </a:cubicBezTo>
                  <a:close/>
                </a:path>
              </a:pathLst>
            </a:custGeom>
            <a:solidFill>
              <a:srgbClr val="642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59"/>
            <p:cNvSpPr/>
            <p:nvPr/>
          </p:nvSpPr>
          <p:spPr>
            <a:xfrm>
              <a:off x="5231650" y="1790675"/>
              <a:ext cx="156550" cy="563000"/>
            </a:xfrm>
            <a:custGeom>
              <a:avLst/>
              <a:gdLst/>
              <a:ahLst/>
              <a:cxnLst/>
              <a:rect l="l" t="t" r="r" b="b"/>
              <a:pathLst>
                <a:path w="6262" h="22520" extrusionOk="0">
                  <a:moveTo>
                    <a:pt x="92" y="0"/>
                  </a:moveTo>
                  <a:cubicBezTo>
                    <a:pt x="42" y="0"/>
                    <a:pt x="1" y="63"/>
                    <a:pt x="24" y="109"/>
                  </a:cubicBezTo>
                  <a:cubicBezTo>
                    <a:pt x="324" y="710"/>
                    <a:pt x="1158" y="2211"/>
                    <a:pt x="1759" y="3278"/>
                  </a:cubicBezTo>
                  <a:cubicBezTo>
                    <a:pt x="1659" y="3178"/>
                    <a:pt x="1559" y="3045"/>
                    <a:pt x="1458" y="2945"/>
                  </a:cubicBezTo>
                  <a:cubicBezTo>
                    <a:pt x="1292" y="2744"/>
                    <a:pt x="1125" y="2544"/>
                    <a:pt x="925" y="2377"/>
                  </a:cubicBezTo>
                  <a:cubicBezTo>
                    <a:pt x="691" y="2177"/>
                    <a:pt x="491" y="1977"/>
                    <a:pt x="291" y="1744"/>
                  </a:cubicBezTo>
                  <a:cubicBezTo>
                    <a:pt x="291" y="1734"/>
                    <a:pt x="285" y="1730"/>
                    <a:pt x="278" y="1730"/>
                  </a:cubicBezTo>
                  <a:cubicBezTo>
                    <a:pt x="260" y="1730"/>
                    <a:pt x="234" y="1753"/>
                    <a:pt x="258" y="1777"/>
                  </a:cubicBezTo>
                  <a:cubicBezTo>
                    <a:pt x="591" y="2211"/>
                    <a:pt x="925" y="2644"/>
                    <a:pt x="1325" y="3045"/>
                  </a:cubicBezTo>
                  <a:cubicBezTo>
                    <a:pt x="1492" y="3245"/>
                    <a:pt x="1692" y="3445"/>
                    <a:pt x="1859" y="3678"/>
                  </a:cubicBezTo>
                  <a:cubicBezTo>
                    <a:pt x="1992" y="3812"/>
                    <a:pt x="2092" y="3979"/>
                    <a:pt x="2226" y="4079"/>
                  </a:cubicBezTo>
                  <a:cubicBezTo>
                    <a:pt x="2259" y="4145"/>
                    <a:pt x="2259" y="4179"/>
                    <a:pt x="2292" y="4245"/>
                  </a:cubicBezTo>
                  <a:cubicBezTo>
                    <a:pt x="3093" y="5580"/>
                    <a:pt x="3827" y="6981"/>
                    <a:pt x="4561" y="8348"/>
                  </a:cubicBezTo>
                  <a:cubicBezTo>
                    <a:pt x="4928" y="9016"/>
                    <a:pt x="5295" y="9683"/>
                    <a:pt x="5595" y="10383"/>
                  </a:cubicBezTo>
                  <a:cubicBezTo>
                    <a:pt x="5728" y="10717"/>
                    <a:pt x="5795" y="11050"/>
                    <a:pt x="5795" y="11417"/>
                  </a:cubicBezTo>
                  <a:cubicBezTo>
                    <a:pt x="5762" y="11851"/>
                    <a:pt x="5661" y="12251"/>
                    <a:pt x="5528" y="12652"/>
                  </a:cubicBezTo>
                  <a:cubicBezTo>
                    <a:pt x="5128" y="14153"/>
                    <a:pt x="4727" y="15654"/>
                    <a:pt x="4327" y="17188"/>
                  </a:cubicBezTo>
                  <a:cubicBezTo>
                    <a:pt x="4094" y="18055"/>
                    <a:pt x="3894" y="18923"/>
                    <a:pt x="3660" y="19790"/>
                  </a:cubicBezTo>
                  <a:cubicBezTo>
                    <a:pt x="3460" y="20657"/>
                    <a:pt x="3226" y="21558"/>
                    <a:pt x="3093" y="22425"/>
                  </a:cubicBezTo>
                  <a:cubicBezTo>
                    <a:pt x="3093" y="22472"/>
                    <a:pt x="3126" y="22520"/>
                    <a:pt x="3158" y="22520"/>
                  </a:cubicBezTo>
                  <a:cubicBezTo>
                    <a:pt x="3171" y="22520"/>
                    <a:pt x="3183" y="22511"/>
                    <a:pt x="3193" y="22492"/>
                  </a:cubicBezTo>
                  <a:cubicBezTo>
                    <a:pt x="3493" y="21725"/>
                    <a:pt x="3727" y="20957"/>
                    <a:pt x="3927" y="20190"/>
                  </a:cubicBezTo>
                  <a:cubicBezTo>
                    <a:pt x="4160" y="19390"/>
                    <a:pt x="4394" y="18622"/>
                    <a:pt x="4594" y="17822"/>
                  </a:cubicBezTo>
                  <a:cubicBezTo>
                    <a:pt x="4994" y="16254"/>
                    <a:pt x="5428" y="14653"/>
                    <a:pt x="5828" y="13052"/>
                  </a:cubicBezTo>
                  <a:cubicBezTo>
                    <a:pt x="6028" y="12351"/>
                    <a:pt x="6262" y="11617"/>
                    <a:pt x="6128" y="10884"/>
                  </a:cubicBezTo>
                  <a:cubicBezTo>
                    <a:pt x="5928" y="10183"/>
                    <a:pt x="5628" y="9516"/>
                    <a:pt x="5228" y="8882"/>
                  </a:cubicBezTo>
                  <a:cubicBezTo>
                    <a:pt x="4494" y="7481"/>
                    <a:pt x="3727" y="6080"/>
                    <a:pt x="2926" y="4679"/>
                  </a:cubicBezTo>
                  <a:cubicBezTo>
                    <a:pt x="2459" y="3912"/>
                    <a:pt x="691" y="976"/>
                    <a:pt x="158" y="42"/>
                  </a:cubicBezTo>
                  <a:cubicBezTo>
                    <a:pt x="137" y="12"/>
                    <a:pt x="114" y="0"/>
                    <a:pt x="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59"/>
            <p:cNvSpPr/>
            <p:nvPr/>
          </p:nvSpPr>
          <p:spPr>
            <a:xfrm>
              <a:off x="5352325" y="2299600"/>
              <a:ext cx="256050" cy="161800"/>
            </a:xfrm>
            <a:custGeom>
              <a:avLst/>
              <a:gdLst/>
              <a:ahLst/>
              <a:cxnLst/>
              <a:rect l="l" t="t" r="r" b="b"/>
              <a:pathLst>
                <a:path w="10242" h="6472" extrusionOk="0">
                  <a:moveTo>
                    <a:pt x="67" y="0"/>
                  </a:moveTo>
                  <a:cubicBezTo>
                    <a:pt x="34" y="0"/>
                    <a:pt x="1" y="33"/>
                    <a:pt x="34" y="67"/>
                  </a:cubicBezTo>
                  <a:cubicBezTo>
                    <a:pt x="3303" y="2368"/>
                    <a:pt x="6672" y="4503"/>
                    <a:pt x="10174" y="6471"/>
                  </a:cubicBezTo>
                  <a:cubicBezTo>
                    <a:pt x="10208" y="6471"/>
                    <a:pt x="10241" y="6405"/>
                    <a:pt x="10208" y="6371"/>
                  </a:cubicBezTo>
                  <a:cubicBezTo>
                    <a:pt x="6939" y="4070"/>
                    <a:pt x="3570" y="1935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59"/>
            <p:cNvSpPr/>
            <p:nvPr/>
          </p:nvSpPr>
          <p:spPr>
            <a:xfrm>
              <a:off x="2458600" y="2910700"/>
              <a:ext cx="686350" cy="1080950"/>
            </a:xfrm>
            <a:custGeom>
              <a:avLst/>
              <a:gdLst/>
              <a:ahLst/>
              <a:cxnLst/>
              <a:rect l="l" t="t" r="r" b="b"/>
              <a:pathLst>
                <a:path w="27454" h="43238" extrusionOk="0">
                  <a:moveTo>
                    <a:pt x="27214" y="1"/>
                  </a:moveTo>
                  <a:cubicBezTo>
                    <a:pt x="27134" y="1"/>
                    <a:pt x="27055" y="3"/>
                    <a:pt x="26976" y="7"/>
                  </a:cubicBezTo>
                  <a:lnTo>
                    <a:pt x="27453" y="7"/>
                  </a:lnTo>
                  <a:cubicBezTo>
                    <a:pt x="27373" y="3"/>
                    <a:pt x="27293" y="1"/>
                    <a:pt x="27214" y="1"/>
                  </a:cubicBezTo>
                  <a:close/>
                  <a:moveTo>
                    <a:pt x="4370" y="7"/>
                  </a:moveTo>
                  <a:cubicBezTo>
                    <a:pt x="1968" y="7"/>
                    <a:pt x="0" y="1975"/>
                    <a:pt x="0" y="4377"/>
                  </a:cubicBezTo>
                  <a:lnTo>
                    <a:pt x="0" y="43238"/>
                  </a:lnTo>
                  <a:lnTo>
                    <a:pt x="18380" y="43238"/>
                  </a:lnTo>
                  <a:cubicBezTo>
                    <a:pt x="20815" y="43238"/>
                    <a:pt x="22783" y="41303"/>
                    <a:pt x="22783" y="38868"/>
                  </a:cubicBezTo>
                  <a:lnTo>
                    <a:pt x="22783" y="4443"/>
                  </a:lnTo>
                  <a:cubicBezTo>
                    <a:pt x="22783" y="2038"/>
                    <a:pt x="24656" y="130"/>
                    <a:pt x="26976" y="7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59"/>
            <p:cNvSpPr/>
            <p:nvPr/>
          </p:nvSpPr>
          <p:spPr>
            <a:xfrm>
              <a:off x="2458600" y="2910700"/>
              <a:ext cx="686350" cy="1080950"/>
            </a:xfrm>
            <a:custGeom>
              <a:avLst/>
              <a:gdLst/>
              <a:ahLst/>
              <a:cxnLst/>
              <a:rect l="l" t="t" r="r" b="b"/>
              <a:pathLst>
                <a:path w="27454" h="43238" extrusionOk="0">
                  <a:moveTo>
                    <a:pt x="27214" y="1"/>
                  </a:moveTo>
                  <a:cubicBezTo>
                    <a:pt x="27134" y="1"/>
                    <a:pt x="27055" y="3"/>
                    <a:pt x="26976" y="7"/>
                  </a:cubicBezTo>
                  <a:lnTo>
                    <a:pt x="27453" y="7"/>
                  </a:lnTo>
                  <a:cubicBezTo>
                    <a:pt x="27373" y="3"/>
                    <a:pt x="27293" y="1"/>
                    <a:pt x="27214" y="1"/>
                  </a:cubicBezTo>
                  <a:close/>
                  <a:moveTo>
                    <a:pt x="4370" y="7"/>
                  </a:moveTo>
                  <a:cubicBezTo>
                    <a:pt x="1968" y="7"/>
                    <a:pt x="0" y="1975"/>
                    <a:pt x="0" y="4377"/>
                  </a:cubicBezTo>
                  <a:lnTo>
                    <a:pt x="0" y="43238"/>
                  </a:lnTo>
                  <a:lnTo>
                    <a:pt x="18380" y="43238"/>
                  </a:lnTo>
                  <a:cubicBezTo>
                    <a:pt x="20815" y="43238"/>
                    <a:pt x="22783" y="41303"/>
                    <a:pt x="22783" y="38868"/>
                  </a:cubicBezTo>
                  <a:lnTo>
                    <a:pt x="22783" y="4443"/>
                  </a:lnTo>
                  <a:cubicBezTo>
                    <a:pt x="22783" y="2038"/>
                    <a:pt x="24656" y="130"/>
                    <a:pt x="26976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</a:t>
              </a:r>
              <a:endParaRPr/>
            </a:p>
          </p:txBody>
        </p:sp>
        <p:sp>
          <p:nvSpPr>
            <p:cNvPr id="2374" name="Google Shape;2374;p59"/>
            <p:cNvSpPr/>
            <p:nvPr/>
          </p:nvSpPr>
          <p:spPr>
            <a:xfrm>
              <a:off x="2541975" y="3020950"/>
              <a:ext cx="412000" cy="18350"/>
            </a:xfrm>
            <a:custGeom>
              <a:avLst/>
              <a:gdLst/>
              <a:ahLst/>
              <a:cxnLst/>
              <a:rect l="l" t="t" r="r" b="b"/>
              <a:pathLst>
                <a:path w="16480" h="734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59"/>
            <p:cNvSpPr/>
            <p:nvPr/>
          </p:nvSpPr>
          <p:spPr>
            <a:xfrm>
              <a:off x="2541975" y="3074300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1"/>
                  </a:moveTo>
                  <a:lnTo>
                    <a:pt x="1" y="735"/>
                  </a:lnTo>
                  <a:lnTo>
                    <a:pt x="16479" y="735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59"/>
            <p:cNvSpPr/>
            <p:nvPr/>
          </p:nvSpPr>
          <p:spPr>
            <a:xfrm>
              <a:off x="2541975" y="312685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59"/>
            <p:cNvSpPr/>
            <p:nvPr/>
          </p:nvSpPr>
          <p:spPr>
            <a:xfrm>
              <a:off x="2541975" y="318022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59"/>
            <p:cNvSpPr/>
            <p:nvPr/>
          </p:nvSpPr>
          <p:spPr>
            <a:xfrm>
              <a:off x="2541975" y="32336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59"/>
            <p:cNvSpPr/>
            <p:nvPr/>
          </p:nvSpPr>
          <p:spPr>
            <a:xfrm>
              <a:off x="2541975" y="3286950"/>
              <a:ext cx="412000" cy="19225"/>
            </a:xfrm>
            <a:custGeom>
              <a:avLst/>
              <a:gdLst/>
              <a:ahLst/>
              <a:cxnLst/>
              <a:rect l="l" t="t" r="r" b="b"/>
              <a:pathLst>
                <a:path w="16480" h="769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59"/>
            <p:cNvSpPr/>
            <p:nvPr/>
          </p:nvSpPr>
          <p:spPr>
            <a:xfrm>
              <a:off x="2541975" y="3340325"/>
              <a:ext cx="412000" cy="19225"/>
            </a:xfrm>
            <a:custGeom>
              <a:avLst/>
              <a:gdLst/>
              <a:ahLst/>
              <a:cxnLst/>
              <a:rect l="l" t="t" r="r" b="b"/>
              <a:pathLst>
                <a:path w="16480" h="769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59"/>
            <p:cNvSpPr/>
            <p:nvPr/>
          </p:nvSpPr>
          <p:spPr>
            <a:xfrm>
              <a:off x="2541975" y="33937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59"/>
            <p:cNvSpPr/>
            <p:nvPr/>
          </p:nvSpPr>
          <p:spPr>
            <a:xfrm>
              <a:off x="2541975" y="344707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59"/>
            <p:cNvSpPr/>
            <p:nvPr/>
          </p:nvSpPr>
          <p:spPr>
            <a:xfrm>
              <a:off x="2541975" y="3500450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59"/>
            <p:cNvSpPr/>
            <p:nvPr/>
          </p:nvSpPr>
          <p:spPr>
            <a:xfrm>
              <a:off x="2541975" y="3553825"/>
              <a:ext cx="412000" cy="18375"/>
            </a:xfrm>
            <a:custGeom>
              <a:avLst/>
              <a:gdLst/>
              <a:ahLst/>
              <a:cxnLst/>
              <a:rect l="l" t="t" r="r" b="b"/>
              <a:pathLst>
                <a:path w="16480" h="735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59"/>
            <p:cNvSpPr/>
            <p:nvPr/>
          </p:nvSpPr>
          <p:spPr>
            <a:xfrm>
              <a:off x="2541975" y="3607200"/>
              <a:ext cx="412000" cy="18350"/>
            </a:xfrm>
            <a:custGeom>
              <a:avLst/>
              <a:gdLst/>
              <a:ahLst/>
              <a:cxnLst/>
              <a:rect l="l" t="t" r="r" b="b"/>
              <a:pathLst>
                <a:path w="16480" h="734" extrusionOk="0">
                  <a:moveTo>
                    <a:pt x="1" y="0"/>
                  </a:moveTo>
                  <a:lnTo>
                    <a:pt x="1" y="734"/>
                  </a:lnTo>
                  <a:lnTo>
                    <a:pt x="16479" y="734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59"/>
            <p:cNvSpPr/>
            <p:nvPr/>
          </p:nvSpPr>
          <p:spPr>
            <a:xfrm>
              <a:off x="2541975" y="365972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59"/>
            <p:cNvSpPr/>
            <p:nvPr/>
          </p:nvSpPr>
          <p:spPr>
            <a:xfrm>
              <a:off x="2541975" y="371310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1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59"/>
            <p:cNvSpPr/>
            <p:nvPr/>
          </p:nvSpPr>
          <p:spPr>
            <a:xfrm>
              <a:off x="2541975" y="3766475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8"/>
                  </a:lnTo>
                  <a:lnTo>
                    <a:pt x="16479" y="768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59"/>
            <p:cNvSpPr/>
            <p:nvPr/>
          </p:nvSpPr>
          <p:spPr>
            <a:xfrm>
              <a:off x="2541975" y="3819850"/>
              <a:ext cx="412000" cy="19200"/>
            </a:xfrm>
            <a:custGeom>
              <a:avLst/>
              <a:gdLst/>
              <a:ahLst/>
              <a:cxnLst/>
              <a:rect l="l" t="t" r="r" b="b"/>
              <a:pathLst>
                <a:path w="16480" h="768" extrusionOk="0">
                  <a:moveTo>
                    <a:pt x="1" y="0"/>
                  </a:moveTo>
                  <a:lnTo>
                    <a:pt x="1" y="767"/>
                  </a:lnTo>
                  <a:lnTo>
                    <a:pt x="16479" y="767"/>
                  </a:lnTo>
                  <a:lnTo>
                    <a:pt x="1647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59"/>
            <p:cNvSpPr/>
            <p:nvPr/>
          </p:nvSpPr>
          <p:spPr>
            <a:xfrm>
              <a:off x="2014100" y="3517800"/>
              <a:ext cx="685525" cy="1261100"/>
            </a:xfrm>
            <a:custGeom>
              <a:avLst/>
              <a:gdLst/>
              <a:ahLst/>
              <a:cxnLst/>
              <a:rect l="l" t="t" r="r" b="b"/>
              <a:pathLst>
                <a:path w="27421" h="50444" extrusionOk="0">
                  <a:moveTo>
                    <a:pt x="27178" y="1"/>
                  </a:moveTo>
                  <a:cubicBezTo>
                    <a:pt x="27097" y="1"/>
                    <a:pt x="27017" y="3"/>
                    <a:pt x="26937" y="7"/>
                  </a:cubicBezTo>
                  <a:lnTo>
                    <a:pt x="27420" y="7"/>
                  </a:lnTo>
                  <a:cubicBezTo>
                    <a:pt x="27339" y="3"/>
                    <a:pt x="27258" y="1"/>
                    <a:pt x="27178" y="1"/>
                  </a:cubicBezTo>
                  <a:close/>
                  <a:moveTo>
                    <a:pt x="4371" y="7"/>
                  </a:moveTo>
                  <a:cubicBezTo>
                    <a:pt x="1969" y="7"/>
                    <a:pt x="1" y="1975"/>
                    <a:pt x="1" y="4377"/>
                  </a:cubicBezTo>
                  <a:lnTo>
                    <a:pt x="1" y="45973"/>
                  </a:lnTo>
                  <a:lnTo>
                    <a:pt x="13911" y="45973"/>
                  </a:lnTo>
                  <a:lnTo>
                    <a:pt x="13911" y="46040"/>
                  </a:lnTo>
                  <a:cubicBezTo>
                    <a:pt x="13911" y="48442"/>
                    <a:pt x="15812" y="50376"/>
                    <a:pt x="18247" y="50443"/>
                  </a:cubicBezTo>
                  <a:lnTo>
                    <a:pt x="18381" y="50443"/>
                  </a:lnTo>
                  <a:cubicBezTo>
                    <a:pt x="18547" y="50443"/>
                    <a:pt x="18681" y="50443"/>
                    <a:pt x="18814" y="50410"/>
                  </a:cubicBezTo>
                  <a:lnTo>
                    <a:pt x="19648" y="50243"/>
                  </a:lnTo>
                  <a:cubicBezTo>
                    <a:pt x="19882" y="50176"/>
                    <a:pt x="20082" y="50109"/>
                    <a:pt x="20249" y="50009"/>
                  </a:cubicBezTo>
                  <a:cubicBezTo>
                    <a:pt x="20349" y="49976"/>
                    <a:pt x="20449" y="49909"/>
                    <a:pt x="20549" y="49876"/>
                  </a:cubicBezTo>
                  <a:cubicBezTo>
                    <a:pt x="20582" y="49843"/>
                    <a:pt x="20649" y="49809"/>
                    <a:pt x="20682" y="49776"/>
                  </a:cubicBezTo>
                  <a:cubicBezTo>
                    <a:pt x="20816" y="49709"/>
                    <a:pt x="20916" y="49609"/>
                    <a:pt x="21049" y="49542"/>
                  </a:cubicBezTo>
                  <a:lnTo>
                    <a:pt x="21116" y="49476"/>
                  </a:lnTo>
                  <a:cubicBezTo>
                    <a:pt x="21183" y="49409"/>
                    <a:pt x="21283" y="49342"/>
                    <a:pt x="21349" y="49276"/>
                  </a:cubicBezTo>
                  <a:cubicBezTo>
                    <a:pt x="21383" y="49242"/>
                    <a:pt x="21450" y="49209"/>
                    <a:pt x="21483" y="49142"/>
                  </a:cubicBezTo>
                  <a:cubicBezTo>
                    <a:pt x="21983" y="48642"/>
                    <a:pt x="22350" y="48041"/>
                    <a:pt x="22584" y="47341"/>
                  </a:cubicBezTo>
                  <a:cubicBezTo>
                    <a:pt x="22550" y="47341"/>
                    <a:pt x="22550" y="47307"/>
                    <a:pt x="22584" y="47307"/>
                  </a:cubicBezTo>
                  <a:cubicBezTo>
                    <a:pt x="22584" y="47207"/>
                    <a:pt x="22617" y="47107"/>
                    <a:pt x="22650" y="46974"/>
                  </a:cubicBezTo>
                  <a:cubicBezTo>
                    <a:pt x="22684" y="46840"/>
                    <a:pt x="22717" y="46707"/>
                    <a:pt x="22717" y="46574"/>
                  </a:cubicBezTo>
                  <a:lnTo>
                    <a:pt x="22717" y="46373"/>
                  </a:lnTo>
                  <a:cubicBezTo>
                    <a:pt x="22717" y="46340"/>
                    <a:pt x="22717" y="46340"/>
                    <a:pt x="22717" y="46307"/>
                  </a:cubicBezTo>
                  <a:lnTo>
                    <a:pt x="22717" y="46073"/>
                  </a:lnTo>
                  <a:lnTo>
                    <a:pt x="22717" y="4443"/>
                  </a:lnTo>
                  <a:cubicBezTo>
                    <a:pt x="22717" y="2038"/>
                    <a:pt x="24589" y="130"/>
                    <a:pt x="26937" y="7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59"/>
            <p:cNvSpPr/>
            <p:nvPr/>
          </p:nvSpPr>
          <p:spPr>
            <a:xfrm>
              <a:off x="2090000" y="358717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59"/>
            <p:cNvSpPr/>
            <p:nvPr/>
          </p:nvSpPr>
          <p:spPr>
            <a:xfrm>
              <a:off x="2129200" y="3538800"/>
              <a:ext cx="412800" cy="18375"/>
            </a:xfrm>
            <a:custGeom>
              <a:avLst/>
              <a:gdLst/>
              <a:ahLst/>
              <a:cxnLst/>
              <a:rect l="l" t="t" r="r" b="b"/>
              <a:pathLst>
                <a:path w="16512" h="735" extrusionOk="0">
                  <a:moveTo>
                    <a:pt x="0" y="1"/>
                  </a:moveTo>
                  <a:lnTo>
                    <a:pt x="0" y="735"/>
                  </a:lnTo>
                  <a:lnTo>
                    <a:pt x="16512" y="735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59"/>
            <p:cNvSpPr/>
            <p:nvPr/>
          </p:nvSpPr>
          <p:spPr>
            <a:xfrm>
              <a:off x="2090000" y="36405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59"/>
            <p:cNvSpPr/>
            <p:nvPr/>
          </p:nvSpPr>
          <p:spPr>
            <a:xfrm>
              <a:off x="2090000" y="36939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59"/>
            <p:cNvSpPr/>
            <p:nvPr/>
          </p:nvSpPr>
          <p:spPr>
            <a:xfrm>
              <a:off x="2090000" y="3747300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59"/>
            <p:cNvSpPr/>
            <p:nvPr/>
          </p:nvSpPr>
          <p:spPr>
            <a:xfrm>
              <a:off x="2090000" y="3800675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59"/>
            <p:cNvSpPr/>
            <p:nvPr/>
          </p:nvSpPr>
          <p:spPr>
            <a:xfrm>
              <a:off x="2090000" y="3854025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1"/>
                  </a:moveTo>
                  <a:lnTo>
                    <a:pt x="0" y="735"/>
                  </a:lnTo>
                  <a:lnTo>
                    <a:pt x="16512" y="735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59"/>
            <p:cNvSpPr/>
            <p:nvPr/>
          </p:nvSpPr>
          <p:spPr>
            <a:xfrm>
              <a:off x="2090000" y="390657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9"/>
            <p:cNvSpPr/>
            <p:nvPr/>
          </p:nvSpPr>
          <p:spPr>
            <a:xfrm>
              <a:off x="2090000" y="39599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7"/>
                  </a:lnTo>
                  <a:lnTo>
                    <a:pt x="16512" y="767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9"/>
            <p:cNvSpPr/>
            <p:nvPr/>
          </p:nvSpPr>
          <p:spPr>
            <a:xfrm>
              <a:off x="2090000" y="40133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7"/>
                  </a:lnTo>
                  <a:lnTo>
                    <a:pt x="16512" y="767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9"/>
            <p:cNvSpPr/>
            <p:nvPr/>
          </p:nvSpPr>
          <p:spPr>
            <a:xfrm>
              <a:off x="2090000" y="4066675"/>
              <a:ext cx="412825" cy="19225"/>
            </a:xfrm>
            <a:custGeom>
              <a:avLst/>
              <a:gdLst/>
              <a:ahLst/>
              <a:cxnLst/>
              <a:rect l="l" t="t" r="r" b="b"/>
              <a:pathLst>
                <a:path w="16513" h="769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9"/>
            <p:cNvSpPr/>
            <p:nvPr/>
          </p:nvSpPr>
          <p:spPr>
            <a:xfrm>
              <a:off x="2090000" y="4120050"/>
              <a:ext cx="412825" cy="19225"/>
            </a:xfrm>
            <a:custGeom>
              <a:avLst/>
              <a:gdLst/>
              <a:ahLst/>
              <a:cxnLst/>
              <a:rect l="l" t="t" r="r" b="b"/>
              <a:pathLst>
                <a:path w="16513" h="769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9"/>
            <p:cNvSpPr/>
            <p:nvPr/>
          </p:nvSpPr>
          <p:spPr>
            <a:xfrm>
              <a:off x="2090000" y="41734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9"/>
            <p:cNvSpPr/>
            <p:nvPr/>
          </p:nvSpPr>
          <p:spPr>
            <a:xfrm>
              <a:off x="2090000" y="422680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9"/>
            <p:cNvSpPr/>
            <p:nvPr/>
          </p:nvSpPr>
          <p:spPr>
            <a:xfrm>
              <a:off x="2090000" y="4280175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9"/>
            <p:cNvSpPr/>
            <p:nvPr/>
          </p:nvSpPr>
          <p:spPr>
            <a:xfrm>
              <a:off x="2090000" y="4333550"/>
              <a:ext cx="412825" cy="18375"/>
            </a:xfrm>
            <a:custGeom>
              <a:avLst/>
              <a:gdLst/>
              <a:ahLst/>
              <a:cxnLst/>
              <a:rect l="l" t="t" r="r" b="b"/>
              <a:pathLst>
                <a:path w="16513" h="735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9"/>
            <p:cNvSpPr/>
            <p:nvPr/>
          </p:nvSpPr>
          <p:spPr>
            <a:xfrm>
              <a:off x="2090000" y="4386925"/>
              <a:ext cx="412825" cy="18350"/>
            </a:xfrm>
            <a:custGeom>
              <a:avLst/>
              <a:gdLst/>
              <a:ahLst/>
              <a:cxnLst/>
              <a:rect l="l" t="t" r="r" b="b"/>
              <a:pathLst>
                <a:path w="16513" h="734" extrusionOk="0">
                  <a:moveTo>
                    <a:pt x="0" y="0"/>
                  </a:moveTo>
                  <a:lnTo>
                    <a:pt x="0" y="734"/>
                  </a:lnTo>
                  <a:lnTo>
                    <a:pt x="16512" y="734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9"/>
            <p:cNvSpPr/>
            <p:nvPr/>
          </p:nvSpPr>
          <p:spPr>
            <a:xfrm>
              <a:off x="2090000" y="4439450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1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9"/>
            <p:cNvSpPr/>
            <p:nvPr/>
          </p:nvSpPr>
          <p:spPr>
            <a:xfrm>
              <a:off x="2090000" y="4492825"/>
              <a:ext cx="412825" cy="19200"/>
            </a:xfrm>
            <a:custGeom>
              <a:avLst/>
              <a:gdLst/>
              <a:ahLst/>
              <a:cxnLst/>
              <a:rect l="l" t="t" r="r" b="b"/>
              <a:pathLst>
                <a:path w="16513" h="768" extrusionOk="0">
                  <a:moveTo>
                    <a:pt x="0" y="0"/>
                  </a:moveTo>
                  <a:lnTo>
                    <a:pt x="0" y="768"/>
                  </a:lnTo>
                  <a:lnTo>
                    <a:pt x="16512" y="768"/>
                  </a:lnTo>
                  <a:lnTo>
                    <a:pt x="165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9"/>
            <p:cNvSpPr/>
            <p:nvPr/>
          </p:nvSpPr>
          <p:spPr>
            <a:xfrm>
              <a:off x="2296800" y="4569550"/>
              <a:ext cx="206025" cy="44225"/>
            </a:xfrm>
            <a:custGeom>
              <a:avLst/>
              <a:gdLst/>
              <a:ahLst/>
              <a:cxnLst/>
              <a:rect l="l" t="t" r="r" b="b"/>
              <a:pathLst>
                <a:path w="8241" h="1769" extrusionOk="0">
                  <a:moveTo>
                    <a:pt x="1" y="0"/>
                  </a:moveTo>
                  <a:lnTo>
                    <a:pt x="1" y="1768"/>
                  </a:lnTo>
                  <a:lnTo>
                    <a:pt x="8240" y="1768"/>
                  </a:lnTo>
                  <a:lnTo>
                    <a:pt x="82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59"/>
            <p:cNvSpPr/>
            <p:nvPr/>
          </p:nvSpPr>
          <p:spPr>
            <a:xfrm>
              <a:off x="2914750" y="3991625"/>
              <a:ext cx="2525" cy="650"/>
            </a:xfrm>
            <a:custGeom>
              <a:avLst/>
              <a:gdLst/>
              <a:ahLst/>
              <a:cxnLst/>
              <a:rect l="l" t="t" r="r" b="b"/>
              <a:pathLst>
                <a:path w="101" h="26" extrusionOk="0">
                  <a:moveTo>
                    <a:pt x="1" y="1"/>
                  </a:moveTo>
                  <a:cubicBezTo>
                    <a:pt x="17" y="17"/>
                    <a:pt x="34" y="26"/>
                    <a:pt x="51" y="26"/>
                  </a:cubicBezTo>
                  <a:cubicBezTo>
                    <a:pt x="67" y="26"/>
                    <a:pt x="84" y="17"/>
                    <a:pt x="101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59"/>
            <p:cNvSpPr/>
            <p:nvPr/>
          </p:nvSpPr>
          <p:spPr>
            <a:xfrm>
              <a:off x="3028175" y="2910850"/>
              <a:ext cx="221000" cy="319425"/>
            </a:xfrm>
            <a:custGeom>
              <a:avLst/>
              <a:gdLst/>
              <a:ahLst/>
              <a:cxnLst/>
              <a:rect l="l" t="t" r="r" b="b"/>
              <a:pathLst>
                <a:path w="8840" h="12777" extrusionOk="0">
                  <a:moveTo>
                    <a:pt x="4403" y="1"/>
                  </a:moveTo>
                  <a:cubicBezTo>
                    <a:pt x="1968" y="1"/>
                    <a:pt x="0" y="1969"/>
                    <a:pt x="0" y="4437"/>
                  </a:cubicBezTo>
                  <a:lnTo>
                    <a:pt x="0" y="12777"/>
                  </a:lnTo>
                  <a:lnTo>
                    <a:pt x="8840" y="12777"/>
                  </a:lnTo>
                  <a:lnTo>
                    <a:pt x="8840" y="4437"/>
                  </a:lnTo>
                  <a:cubicBezTo>
                    <a:pt x="8840" y="1969"/>
                    <a:pt x="6872" y="1"/>
                    <a:pt x="4403" y="1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59"/>
            <p:cNvSpPr/>
            <p:nvPr/>
          </p:nvSpPr>
          <p:spPr>
            <a:xfrm>
              <a:off x="3028175" y="2910850"/>
              <a:ext cx="221000" cy="319425"/>
            </a:xfrm>
            <a:custGeom>
              <a:avLst/>
              <a:gdLst/>
              <a:ahLst/>
              <a:cxnLst/>
              <a:rect l="l" t="t" r="r" b="b"/>
              <a:pathLst>
                <a:path w="8840" h="12777" extrusionOk="0">
                  <a:moveTo>
                    <a:pt x="4403" y="1"/>
                  </a:moveTo>
                  <a:cubicBezTo>
                    <a:pt x="1968" y="1"/>
                    <a:pt x="0" y="1969"/>
                    <a:pt x="0" y="4437"/>
                  </a:cubicBezTo>
                  <a:lnTo>
                    <a:pt x="0" y="12777"/>
                  </a:lnTo>
                  <a:lnTo>
                    <a:pt x="8840" y="12777"/>
                  </a:lnTo>
                  <a:lnTo>
                    <a:pt x="8840" y="4437"/>
                  </a:lnTo>
                  <a:cubicBezTo>
                    <a:pt x="8840" y="1969"/>
                    <a:pt x="6872" y="1"/>
                    <a:pt x="44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59"/>
            <p:cNvSpPr/>
            <p:nvPr/>
          </p:nvSpPr>
          <p:spPr>
            <a:xfrm>
              <a:off x="2581175" y="3514625"/>
              <a:ext cx="331100" cy="477875"/>
            </a:xfrm>
            <a:custGeom>
              <a:avLst/>
              <a:gdLst/>
              <a:ahLst/>
              <a:cxnLst/>
              <a:rect l="l" t="t" r="r" b="b"/>
              <a:pathLst>
                <a:path w="13244" h="19115" extrusionOk="0">
                  <a:moveTo>
                    <a:pt x="4504" y="0"/>
                  </a:moveTo>
                  <a:cubicBezTo>
                    <a:pt x="2002" y="0"/>
                    <a:pt x="1" y="2069"/>
                    <a:pt x="101" y="4570"/>
                  </a:cubicBezTo>
                  <a:lnTo>
                    <a:pt x="101" y="19114"/>
                  </a:lnTo>
                  <a:lnTo>
                    <a:pt x="13244" y="19114"/>
                  </a:lnTo>
                  <a:cubicBezTo>
                    <a:pt x="10842" y="19047"/>
                    <a:pt x="8940" y="17079"/>
                    <a:pt x="8940" y="14678"/>
                  </a:cubicBezTo>
                  <a:lnTo>
                    <a:pt x="8940" y="4570"/>
                  </a:lnTo>
                  <a:cubicBezTo>
                    <a:pt x="9007" y="2069"/>
                    <a:pt x="7006" y="0"/>
                    <a:pt x="4504" y="0"/>
                  </a:cubicBez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59"/>
            <p:cNvSpPr/>
            <p:nvPr/>
          </p:nvSpPr>
          <p:spPr>
            <a:xfrm>
              <a:off x="2581175" y="3514625"/>
              <a:ext cx="331100" cy="477875"/>
            </a:xfrm>
            <a:custGeom>
              <a:avLst/>
              <a:gdLst/>
              <a:ahLst/>
              <a:cxnLst/>
              <a:rect l="l" t="t" r="r" b="b"/>
              <a:pathLst>
                <a:path w="13244" h="19115" extrusionOk="0">
                  <a:moveTo>
                    <a:pt x="4504" y="0"/>
                  </a:moveTo>
                  <a:cubicBezTo>
                    <a:pt x="2002" y="0"/>
                    <a:pt x="1" y="2069"/>
                    <a:pt x="101" y="4570"/>
                  </a:cubicBezTo>
                  <a:lnTo>
                    <a:pt x="101" y="19114"/>
                  </a:lnTo>
                  <a:lnTo>
                    <a:pt x="13244" y="19114"/>
                  </a:lnTo>
                  <a:cubicBezTo>
                    <a:pt x="10842" y="19047"/>
                    <a:pt x="8940" y="17079"/>
                    <a:pt x="8940" y="14678"/>
                  </a:cubicBezTo>
                  <a:lnTo>
                    <a:pt x="8940" y="4570"/>
                  </a:lnTo>
                  <a:cubicBezTo>
                    <a:pt x="9007" y="2069"/>
                    <a:pt x="7006" y="0"/>
                    <a:pt x="45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59"/>
            <p:cNvSpPr/>
            <p:nvPr/>
          </p:nvSpPr>
          <p:spPr>
            <a:xfrm>
              <a:off x="1853150" y="4667125"/>
              <a:ext cx="617150" cy="111775"/>
            </a:xfrm>
            <a:custGeom>
              <a:avLst/>
              <a:gdLst/>
              <a:ahLst/>
              <a:cxnLst/>
              <a:rect l="l" t="t" r="r" b="b"/>
              <a:pathLst>
                <a:path w="24686" h="4471" extrusionOk="0">
                  <a:moveTo>
                    <a:pt x="1" y="0"/>
                  </a:moveTo>
                  <a:lnTo>
                    <a:pt x="1" y="67"/>
                  </a:lnTo>
                  <a:cubicBezTo>
                    <a:pt x="1" y="2469"/>
                    <a:pt x="1902" y="4403"/>
                    <a:pt x="4304" y="4470"/>
                  </a:cubicBezTo>
                  <a:lnTo>
                    <a:pt x="24685" y="4470"/>
                  </a:lnTo>
                  <a:cubicBezTo>
                    <a:pt x="22284" y="4403"/>
                    <a:pt x="20382" y="2469"/>
                    <a:pt x="20382" y="67"/>
                  </a:cubicBezTo>
                  <a:lnTo>
                    <a:pt x="20382" y="0"/>
                  </a:lnTo>
                  <a:close/>
                </a:path>
              </a:pathLst>
            </a:custGeom>
            <a:solidFill>
              <a:srgbClr val="EF8B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59"/>
            <p:cNvSpPr/>
            <p:nvPr/>
          </p:nvSpPr>
          <p:spPr>
            <a:xfrm>
              <a:off x="1853150" y="4667125"/>
              <a:ext cx="617150" cy="111775"/>
            </a:xfrm>
            <a:custGeom>
              <a:avLst/>
              <a:gdLst/>
              <a:ahLst/>
              <a:cxnLst/>
              <a:rect l="l" t="t" r="r" b="b"/>
              <a:pathLst>
                <a:path w="24686" h="4471" extrusionOk="0">
                  <a:moveTo>
                    <a:pt x="1" y="0"/>
                  </a:moveTo>
                  <a:lnTo>
                    <a:pt x="1" y="67"/>
                  </a:lnTo>
                  <a:cubicBezTo>
                    <a:pt x="1" y="2469"/>
                    <a:pt x="1902" y="4403"/>
                    <a:pt x="4304" y="4470"/>
                  </a:cubicBezTo>
                  <a:lnTo>
                    <a:pt x="24685" y="4470"/>
                  </a:lnTo>
                  <a:cubicBezTo>
                    <a:pt x="22284" y="4403"/>
                    <a:pt x="20382" y="2469"/>
                    <a:pt x="20382" y="67"/>
                  </a:cubicBezTo>
                  <a:lnTo>
                    <a:pt x="2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8" name="Google Shape;2418;p59"/>
          <p:cNvSpPr txBox="1">
            <a:spLocks noGrp="1"/>
          </p:cNvSpPr>
          <p:nvPr>
            <p:ph type="title"/>
          </p:nvPr>
        </p:nvSpPr>
        <p:spPr>
          <a:xfrm>
            <a:off x="1016190" y="856727"/>
            <a:ext cx="4509742" cy="8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6000" b="1" dirty="0">
                <a:latin typeface="Maiandra GD" panose="020E0502030308020204" pitchFamily="34" charset="0"/>
              </a:rPr>
              <a:t>Ambiental</a:t>
            </a:r>
            <a:endParaRPr sz="6000" b="1" dirty="0">
              <a:latin typeface="Maiandra GD" panose="020E0502030308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380B59-4AC4-4BF9-B307-5B45D7B3E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017"/>
          <a:stretch/>
        </p:blipFill>
        <p:spPr>
          <a:xfrm>
            <a:off x="6234660" y="2191455"/>
            <a:ext cx="847748" cy="8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3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0"/>
          <p:cNvSpPr txBox="1">
            <a:spLocks noGrp="1"/>
          </p:cNvSpPr>
          <p:nvPr>
            <p:ph type="ctrTitle"/>
          </p:nvPr>
        </p:nvSpPr>
        <p:spPr>
          <a:xfrm>
            <a:off x="850605" y="3216131"/>
            <a:ext cx="7017719" cy="108145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AR" sz="8000" dirty="0">
                <a:latin typeface="Maiandra GD" panose="020E0502030308020204" pitchFamily="34" charset="0"/>
              </a:rPr>
            </a:br>
            <a:r>
              <a:rPr lang="es-AR" sz="8000" dirty="0">
                <a:latin typeface="Maiandra GD" panose="020E0502030308020204" pitchFamily="34" charset="0"/>
              </a:rPr>
              <a:t>Brand foundation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9A47FC0-36D0-4FAA-B17F-F8CB1E836C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1162" y="809366"/>
            <a:ext cx="1187273" cy="11776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208802-71E9-402A-82F2-77F573660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384" y="316757"/>
            <a:ext cx="861007" cy="108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11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B"/>
        </a:solidFill>
        <a:effectLst/>
      </p:bgPr>
    </p:bg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5"/>
          <p:cNvSpPr txBox="1">
            <a:spLocks noGrp="1"/>
          </p:cNvSpPr>
          <p:nvPr>
            <p:ph type="title"/>
          </p:nvPr>
        </p:nvSpPr>
        <p:spPr>
          <a:xfrm>
            <a:off x="900950" y="550625"/>
            <a:ext cx="6561460" cy="7406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Maiandra GD" panose="020E0502030308020204" pitchFamily="34" charset="0"/>
              </a:rPr>
              <a:t>De donde vengo?</a:t>
            </a:r>
            <a:endParaRPr sz="6000" b="1" dirty="0">
              <a:latin typeface="Maiandra GD" panose="020E0502030308020204" pitchFamily="34" charset="0"/>
            </a:endParaRPr>
          </a:p>
        </p:txBody>
      </p:sp>
      <p:sp>
        <p:nvSpPr>
          <p:cNvPr id="1268" name="Google Shape;1268;p35"/>
          <p:cNvSpPr txBox="1">
            <a:spLocks noGrp="1"/>
          </p:cNvSpPr>
          <p:nvPr>
            <p:ph type="subTitle" idx="1"/>
          </p:nvPr>
        </p:nvSpPr>
        <p:spPr>
          <a:xfrm>
            <a:off x="538620" y="1425990"/>
            <a:ext cx="4982924" cy="23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spcBef>
                <a:spcPts val="1200"/>
              </a:spcBef>
            </a:pPr>
            <a:r>
              <a:rPr lang="es-MX" sz="2000" dirty="0">
                <a:solidFill>
                  <a:schemeClr val="accent1"/>
                </a:solidFill>
                <a:latin typeface="Maiandra GD" panose="020E0502030308020204" pitchFamily="34" charset="0"/>
              </a:rPr>
              <a:t>Aquí es importante trabajar el StoryTelling</a:t>
            </a:r>
          </a:p>
          <a:p>
            <a:pPr marL="0" lvl="0" indent="0" algn="just">
              <a:spcBef>
                <a:spcPts val="1200"/>
              </a:spcBef>
            </a:pPr>
            <a:endParaRPr lang="es-MX" sz="2000" dirty="0">
              <a:solidFill>
                <a:schemeClr val="accent1"/>
              </a:solidFill>
              <a:latin typeface="Maiandra GD" panose="020E0502030308020204" pitchFamily="34" charset="0"/>
            </a:endParaRPr>
          </a:p>
          <a:p>
            <a:pPr marL="0" lvl="0" indent="0" algn="just">
              <a:spcBef>
                <a:spcPts val="1200"/>
              </a:spcBef>
            </a:pPr>
            <a:endParaRPr sz="140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  <p:grpSp>
        <p:nvGrpSpPr>
          <p:cNvPr id="1269" name="Google Shape;1269;p35"/>
          <p:cNvGrpSpPr/>
          <p:nvPr/>
        </p:nvGrpSpPr>
        <p:grpSpPr>
          <a:xfrm>
            <a:off x="5393856" y="852462"/>
            <a:ext cx="3442062" cy="3526938"/>
            <a:chOff x="1601325" y="608075"/>
            <a:chExt cx="4389825" cy="4144950"/>
          </a:xfrm>
        </p:grpSpPr>
        <p:sp>
          <p:nvSpPr>
            <p:cNvPr id="1270" name="Google Shape;1270;p35"/>
            <p:cNvSpPr/>
            <p:nvPr/>
          </p:nvSpPr>
          <p:spPr>
            <a:xfrm>
              <a:off x="1703525" y="3001100"/>
              <a:ext cx="711725" cy="627625"/>
            </a:xfrm>
            <a:custGeom>
              <a:avLst/>
              <a:gdLst/>
              <a:ahLst/>
              <a:cxnLst/>
              <a:rect l="l" t="t" r="r" b="b"/>
              <a:pathLst>
                <a:path w="28469" h="25105" extrusionOk="0">
                  <a:moveTo>
                    <a:pt x="15479" y="1"/>
                  </a:moveTo>
                  <a:cubicBezTo>
                    <a:pt x="6673" y="1"/>
                    <a:pt x="1" y="9551"/>
                    <a:pt x="4418" y="18240"/>
                  </a:cubicBezTo>
                  <a:cubicBezTo>
                    <a:pt x="6607" y="22594"/>
                    <a:pt x="11004" y="25105"/>
                    <a:pt x="15583" y="25105"/>
                  </a:cubicBezTo>
                  <a:cubicBezTo>
                    <a:pt x="17494" y="25105"/>
                    <a:pt x="19436" y="24667"/>
                    <a:pt x="21264" y="23744"/>
                  </a:cubicBezTo>
                  <a:cubicBezTo>
                    <a:pt x="25767" y="21442"/>
                    <a:pt x="28469" y="16672"/>
                    <a:pt x="28102" y="11602"/>
                  </a:cubicBezTo>
                  <a:cubicBezTo>
                    <a:pt x="27701" y="6565"/>
                    <a:pt x="24299" y="2228"/>
                    <a:pt x="19496" y="661"/>
                  </a:cubicBezTo>
                  <a:cubicBezTo>
                    <a:pt x="18129" y="209"/>
                    <a:pt x="16781" y="1"/>
                    <a:pt x="15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5"/>
            <p:cNvSpPr/>
            <p:nvPr/>
          </p:nvSpPr>
          <p:spPr>
            <a:xfrm>
              <a:off x="1889850" y="3148325"/>
              <a:ext cx="388650" cy="352975"/>
            </a:xfrm>
            <a:custGeom>
              <a:avLst/>
              <a:gdLst/>
              <a:ahLst/>
              <a:cxnLst/>
              <a:rect l="l" t="t" r="r" b="b"/>
              <a:pathLst>
                <a:path w="15546" h="14119" extrusionOk="0">
                  <a:moveTo>
                    <a:pt x="10981" y="0"/>
                  </a:moveTo>
                  <a:cubicBezTo>
                    <a:pt x="7493" y="0"/>
                    <a:pt x="7973" y="6013"/>
                    <a:pt x="7973" y="6013"/>
                  </a:cubicBezTo>
                  <a:cubicBezTo>
                    <a:pt x="7973" y="6013"/>
                    <a:pt x="6263" y="1675"/>
                    <a:pt x="3739" y="1675"/>
                  </a:cubicBezTo>
                  <a:cubicBezTo>
                    <a:pt x="3335" y="1675"/>
                    <a:pt x="2911" y="1786"/>
                    <a:pt x="2469" y="2043"/>
                  </a:cubicBezTo>
                  <a:cubicBezTo>
                    <a:pt x="167" y="3311"/>
                    <a:pt x="1" y="6914"/>
                    <a:pt x="2269" y="9649"/>
                  </a:cubicBezTo>
                  <a:cubicBezTo>
                    <a:pt x="4971" y="12951"/>
                    <a:pt x="9874" y="14119"/>
                    <a:pt x="9874" y="14119"/>
                  </a:cubicBezTo>
                  <a:cubicBezTo>
                    <a:pt x="9874" y="14119"/>
                    <a:pt x="13744" y="10916"/>
                    <a:pt x="14745" y="6747"/>
                  </a:cubicBezTo>
                  <a:cubicBezTo>
                    <a:pt x="15545" y="3278"/>
                    <a:pt x="13777" y="175"/>
                    <a:pt x="11209" y="9"/>
                  </a:cubicBezTo>
                  <a:cubicBezTo>
                    <a:pt x="11131" y="3"/>
                    <a:pt x="11055" y="0"/>
                    <a:pt x="109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5"/>
            <p:cNvSpPr/>
            <p:nvPr/>
          </p:nvSpPr>
          <p:spPr>
            <a:xfrm>
              <a:off x="5132175" y="3753550"/>
              <a:ext cx="677175" cy="626100"/>
            </a:xfrm>
            <a:custGeom>
              <a:avLst/>
              <a:gdLst/>
              <a:ahLst/>
              <a:cxnLst/>
              <a:rect l="l" t="t" r="r" b="b"/>
              <a:pathLst>
                <a:path w="27087" h="25044" extrusionOk="0">
                  <a:moveTo>
                    <a:pt x="13693" y="0"/>
                  </a:moveTo>
                  <a:cubicBezTo>
                    <a:pt x="8525" y="0"/>
                    <a:pt x="3869" y="3203"/>
                    <a:pt x="2002" y="8089"/>
                  </a:cubicBezTo>
                  <a:cubicBezTo>
                    <a:pt x="0" y="13327"/>
                    <a:pt x="1735" y="19231"/>
                    <a:pt x="6238" y="22566"/>
                  </a:cubicBezTo>
                  <a:cubicBezTo>
                    <a:pt x="8439" y="24207"/>
                    <a:pt x="11075" y="25044"/>
                    <a:pt x="13726" y="25044"/>
                  </a:cubicBezTo>
                  <a:cubicBezTo>
                    <a:pt x="15657" y="25044"/>
                    <a:pt x="17596" y="24600"/>
                    <a:pt x="19381" y="23701"/>
                  </a:cubicBezTo>
                  <a:cubicBezTo>
                    <a:pt x="24384" y="21199"/>
                    <a:pt x="27086" y="15662"/>
                    <a:pt x="26019" y="10158"/>
                  </a:cubicBezTo>
                  <a:cubicBezTo>
                    <a:pt x="24951" y="4654"/>
                    <a:pt x="20381" y="517"/>
                    <a:pt x="14811" y="50"/>
                  </a:cubicBezTo>
                  <a:cubicBezTo>
                    <a:pt x="14436" y="17"/>
                    <a:pt x="14063" y="0"/>
                    <a:pt x="136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5352600" y="3935350"/>
              <a:ext cx="224900" cy="191175"/>
            </a:xfrm>
            <a:custGeom>
              <a:avLst/>
              <a:gdLst/>
              <a:ahLst/>
              <a:cxnLst/>
              <a:rect l="l" t="t" r="r" b="b"/>
              <a:pathLst>
                <a:path w="8996" h="7647" extrusionOk="0">
                  <a:moveTo>
                    <a:pt x="4998" y="1"/>
                  </a:moveTo>
                  <a:cubicBezTo>
                    <a:pt x="1817" y="1"/>
                    <a:pt x="1" y="3780"/>
                    <a:pt x="2091" y="6288"/>
                  </a:cubicBezTo>
                  <a:cubicBezTo>
                    <a:pt x="2883" y="7224"/>
                    <a:pt x="3939" y="7647"/>
                    <a:pt x="4980" y="7647"/>
                  </a:cubicBezTo>
                  <a:cubicBezTo>
                    <a:pt x="6832" y="7647"/>
                    <a:pt x="8637" y="6310"/>
                    <a:pt x="8829" y="4153"/>
                  </a:cubicBezTo>
                  <a:cubicBezTo>
                    <a:pt x="8996" y="2052"/>
                    <a:pt x="7428" y="184"/>
                    <a:pt x="5360" y="17"/>
                  </a:cubicBezTo>
                  <a:cubicBezTo>
                    <a:pt x="5238" y="6"/>
                    <a:pt x="5117" y="1"/>
                    <a:pt x="49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5288125" y="4126050"/>
              <a:ext cx="341100" cy="253600"/>
            </a:xfrm>
            <a:custGeom>
              <a:avLst/>
              <a:gdLst/>
              <a:ahLst/>
              <a:cxnLst/>
              <a:rect l="l" t="t" r="r" b="b"/>
              <a:pathLst>
                <a:path w="13644" h="10144" extrusionOk="0">
                  <a:moveTo>
                    <a:pt x="6667" y="0"/>
                  </a:moveTo>
                  <a:cubicBezTo>
                    <a:pt x="3257" y="0"/>
                    <a:pt x="386" y="2635"/>
                    <a:pt x="133" y="6132"/>
                  </a:cubicBezTo>
                  <a:lnTo>
                    <a:pt x="0" y="7666"/>
                  </a:lnTo>
                  <a:cubicBezTo>
                    <a:pt x="2201" y="9307"/>
                    <a:pt x="4837" y="10144"/>
                    <a:pt x="7488" y="10144"/>
                  </a:cubicBezTo>
                  <a:cubicBezTo>
                    <a:pt x="9419" y="10144"/>
                    <a:pt x="11358" y="9700"/>
                    <a:pt x="13143" y="8801"/>
                  </a:cubicBezTo>
                  <a:lnTo>
                    <a:pt x="13276" y="7233"/>
                  </a:lnTo>
                  <a:cubicBezTo>
                    <a:pt x="13643" y="3597"/>
                    <a:pt x="10941" y="328"/>
                    <a:pt x="7272" y="28"/>
                  </a:cubicBezTo>
                  <a:cubicBezTo>
                    <a:pt x="7069" y="9"/>
                    <a:pt x="6867" y="0"/>
                    <a:pt x="66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5352325" y="1359725"/>
              <a:ext cx="510400" cy="571325"/>
            </a:xfrm>
            <a:custGeom>
              <a:avLst/>
              <a:gdLst/>
              <a:ahLst/>
              <a:cxnLst/>
              <a:rect l="l" t="t" r="r" b="b"/>
              <a:pathLst>
                <a:path w="20416" h="22853" extrusionOk="0">
                  <a:moveTo>
                    <a:pt x="13243" y="8574"/>
                  </a:moveTo>
                  <a:lnTo>
                    <a:pt x="12243" y="14178"/>
                  </a:lnTo>
                  <a:lnTo>
                    <a:pt x="7206" y="14178"/>
                  </a:lnTo>
                  <a:lnTo>
                    <a:pt x="8173" y="8574"/>
                  </a:lnTo>
                  <a:close/>
                  <a:moveTo>
                    <a:pt x="16077" y="0"/>
                  </a:moveTo>
                  <a:cubicBezTo>
                    <a:pt x="15240" y="0"/>
                    <a:pt x="14541" y="591"/>
                    <a:pt x="14411" y="1402"/>
                  </a:cubicBezTo>
                  <a:lnTo>
                    <a:pt x="13777" y="5239"/>
                  </a:lnTo>
                  <a:lnTo>
                    <a:pt x="8707" y="5239"/>
                  </a:lnTo>
                  <a:lnTo>
                    <a:pt x="9274" y="1970"/>
                  </a:lnTo>
                  <a:cubicBezTo>
                    <a:pt x="9441" y="969"/>
                    <a:pt x="8640" y="35"/>
                    <a:pt x="7606" y="1"/>
                  </a:cubicBezTo>
                  <a:cubicBezTo>
                    <a:pt x="6772" y="1"/>
                    <a:pt x="6072" y="602"/>
                    <a:pt x="5938" y="1402"/>
                  </a:cubicBezTo>
                  <a:lnTo>
                    <a:pt x="5304" y="5239"/>
                  </a:lnTo>
                  <a:lnTo>
                    <a:pt x="2869" y="5239"/>
                  </a:lnTo>
                  <a:cubicBezTo>
                    <a:pt x="601" y="5239"/>
                    <a:pt x="601" y="8608"/>
                    <a:pt x="2869" y="8608"/>
                  </a:cubicBezTo>
                  <a:lnTo>
                    <a:pt x="4737" y="8608"/>
                  </a:lnTo>
                  <a:lnTo>
                    <a:pt x="3770" y="14212"/>
                  </a:lnTo>
                  <a:lnTo>
                    <a:pt x="1668" y="14212"/>
                  </a:lnTo>
                  <a:cubicBezTo>
                    <a:pt x="768" y="14245"/>
                    <a:pt x="1" y="14979"/>
                    <a:pt x="1" y="15879"/>
                  </a:cubicBezTo>
                  <a:cubicBezTo>
                    <a:pt x="1" y="16813"/>
                    <a:pt x="768" y="17547"/>
                    <a:pt x="1668" y="17547"/>
                  </a:cubicBezTo>
                  <a:lnTo>
                    <a:pt x="3169" y="17547"/>
                  </a:lnTo>
                  <a:lnTo>
                    <a:pt x="2569" y="20916"/>
                  </a:lnTo>
                  <a:cubicBezTo>
                    <a:pt x="2372" y="21900"/>
                    <a:pt x="3143" y="22852"/>
                    <a:pt x="4183" y="22852"/>
                  </a:cubicBezTo>
                  <a:cubicBezTo>
                    <a:pt x="4201" y="22852"/>
                    <a:pt x="4219" y="22852"/>
                    <a:pt x="4237" y="22851"/>
                  </a:cubicBezTo>
                  <a:cubicBezTo>
                    <a:pt x="4259" y="22852"/>
                    <a:pt x="4281" y="22852"/>
                    <a:pt x="4303" y="22852"/>
                  </a:cubicBezTo>
                  <a:cubicBezTo>
                    <a:pt x="5109" y="22852"/>
                    <a:pt x="5808" y="22263"/>
                    <a:pt x="5938" y="21483"/>
                  </a:cubicBezTo>
                  <a:lnTo>
                    <a:pt x="6605" y="17514"/>
                  </a:lnTo>
                  <a:lnTo>
                    <a:pt x="11742" y="17514"/>
                  </a:lnTo>
                  <a:lnTo>
                    <a:pt x="11108" y="20916"/>
                  </a:lnTo>
                  <a:cubicBezTo>
                    <a:pt x="10975" y="21917"/>
                    <a:pt x="11742" y="22851"/>
                    <a:pt x="12776" y="22851"/>
                  </a:cubicBezTo>
                  <a:cubicBezTo>
                    <a:pt x="12799" y="22852"/>
                    <a:pt x="12821" y="22852"/>
                    <a:pt x="12843" y="22852"/>
                  </a:cubicBezTo>
                  <a:cubicBezTo>
                    <a:pt x="13647" y="22852"/>
                    <a:pt x="14314" y="22263"/>
                    <a:pt x="14444" y="21483"/>
                  </a:cubicBezTo>
                  <a:lnTo>
                    <a:pt x="15145" y="17514"/>
                  </a:lnTo>
                  <a:lnTo>
                    <a:pt x="17546" y="17514"/>
                  </a:lnTo>
                  <a:cubicBezTo>
                    <a:pt x="18480" y="17514"/>
                    <a:pt x="19214" y="16747"/>
                    <a:pt x="19214" y="15846"/>
                  </a:cubicBezTo>
                  <a:cubicBezTo>
                    <a:pt x="19214" y="14912"/>
                    <a:pt x="18480" y="14178"/>
                    <a:pt x="17546" y="14178"/>
                  </a:cubicBezTo>
                  <a:lnTo>
                    <a:pt x="15712" y="14178"/>
                  </a:lnTo>
                  <a:lnTo>
                    <a:pt x="16679" y="8541"/>
                  </a:lnTo>
                  <a:lnTo>
                    <a:pt x="18747" y="8541"/>
                  </a:lnTo>
                  <a:cubicBezTo>
                    <a:pt x="19648" y="8541"/>
                    <a:pt x="20415" y="7807"/>
                    <a:pt x="20415" y="6873"/>
                  </a:cubicBezTo>
                  <a:cubicBezTo>
                    <a:pt x="20415" y="5972"/>
                    <a:pt x="19681" y="5205"/>
                    <a:pt x="18747" y="5205"/>
                  </a:cubicBezTo>
                  <a:lnTo>
                    <a:pt x="17280" y="5205"/>
                  </a:lnTo>
                  <a:lnTo>
                    <a:pt x="17813" y="1970"/>
                  </a:lnTo>
                  <a:cubicBezTo>
                    <a:pt x="17947" y="935"/>
                    <a:pt x="17179" y="1"/>
                    <a:pt x="16145" y="1"/>
                  </a:cubicBezTo>
                  <a:cubicBezTo>
                    <a:pt x="16122" y="1"/>
                    <a:pt x="16099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4752725" y="608075"/>
              <a:ext cx="782250" cy="688625"/>
            </a:xfrm>
            <a:custGeom>
              <a:avLst/>
              <a:gdLst/>
              <a:ahLst/>
              <a:cxnLst/>
              <a:rect l="l" t="t" r="r" b="b"/>
              <a:pathLst>
                <a:path w="31290" h="27545" extrusionOk="0">
                  <a:moveTo>
                    <a:pt x="15636" y="0"/>
                  </a:moveTo>
                  <a:cubicBezTo>
                    <a:pt x="12890" y="0"/>
                    <a:pt x="10117" y="817"/>
                    <a:pt x="7706" y="2514"/>
                  </a:cubicBezTo>
                  <a:cubicBezTo>
                    <a:pt x="1502" y="6918"/>
                    <a:pt x="1" y="15524"/>
                    <a:pt x="4404" y="21728"/>
                  </a:cubicBezTo>
                  <a:cubicBezTo>
                    <a:pt x="7096" y="25522"/>
                    <a:pt x="11348" y="27545"/>
                    <a:pt x="15664" y="27545"/>
                  </a:cubicBezTo>
                  <a:cubicBezTo>
                    <a:pt x="18406" y="27545"/>
                    <a:pt x="21174" y="26728"/>
                    <a:pt x="23584" y="25031"/>
                  </a:cubicBezTo>
                  <a:cubicBezTo>
                    <a:pt x="29822" y="20627"/>
                    <a:pt x="31290" y="12021"/>
                    <a:pt x="26887" y="5817"/>
                  </a:cubicBezTo>
                  <a:cubicBezTo>
                    <a:pt x="24215" y="2023"/>
                    <a:pt x="19959" y="0"/>
                    <a:pt x="156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5062950" y="718450"/>
              <a:ext cx="303575" cy="376975"/>
            </a:xfrm>
            <a:custGeom>
              <a:avLst/>
              <a:gdLst/>
              <a:ahLst/>
              <a:cxnLst/>
              <a:rect l="l" t="t" r="r" b="b"/>
              <a:pathLst>
                <a:path w="12143" h="15079" extrusionOk="0">
                  <a:moveTo>
                    <a:pt x="1368" y="14845"/>
                  </a:moveTo>
                  <a:cubicBezTo>
                    <a:pt x="1001" y="14611"/>
                    <a:pt x="701" y="14278"/>
                    <a:pt x="201" y="14344"/>
                  </a:cubicBezTo>
                  <a:cubicBezTo>
                    <a:pt x="1" y="14344"/>
                    <a:pt x="67" y="14211"/>
                    <a:pt x="67" y="14111"/>
                  </a:cubicBezTo>
                  <a:lnTo>
                    <a:pt x="67" y="8607"/>
                  </a:lnTo>
                  <a:cubicBezTo>
                    <a:pt x="67" y="8473"/>
                    <a:pt x="67" y="8340"/>
                    <a:pt x="201" y="8273"/>
                  </a:cubicBezTo>
                  <a:cubicBezTo>
                    <a:pt x="1602" y="7573"/>
                    <a:pt x="2202" y="6205"/>
                    <a:pt x="3069" y="5004"/>
                  </a:cubicBezTo>
                  <a:cubicBezTo>
                    <a:pt x="3970" y="3803"/>
                    <a:pt x="4337" y="2302"/>
                    <a:pt x="4104" y="835"/>
                  </a:cubicBezTo>
                  <a:cubicBezTo>
                    <a:pt x="4037" y="401"/>
                    <a:pt x="4237" y="234"/>
                    <a:pt x="4604" y="134"/>
                  </a:cubicBezTo>
                  <a:cubicBezTo>
                    <a:pt x="4971" y="1"/>
                    <a:pt x="5404" y="134"/>
                    <a:pt x="5638" y="468"/>
                  </a:cubicBezTo>
                  <a:cubicBezTo>
                    <a:pt x="6038" y="1235"/>
                    <a:pt x="6338" y="2036"/>
                    <a:pt x="6472" y="2903"/>
                  </a:cubicBezTo>
                  <a:cubicBezTo>
                    <a:pt x="6539" y="3570"/>
                    <a:pt x="6305" y="4270"/>
                    <a:pt x="6205" y="4938"/>
                  </a:cubicBezTo>
                  <a:cubicBezTo>
                    <a:pt x="6138" y="5438"/>
                    <a:pt x="6038" y="5938"/>
                    <a:pt x="5938" y="6472"/>
                  </a:cubicBezTo>
                  <a:cubicBezTo>
                    <a:pt x="6038" y="6539"/>
                    <a:pt x="6172" y="6505"/>
                    <a:pt x="6305" y="6505"/>
                  </a:cubicBezTo>
                  <a:lnTo>
                    <a:pt x="10975" y="6505"/>
                  </a:lnTo>
                  <a:cubicBezTo>
                    <a:pt x="11609" y="6505"/>
                    <a:pt x="11942" y="6706"/>
                    <a:pt x="12043" y="7139"/>
                  </a:cubicBezTo>
                  <a:cubicBezTo>
                    <a:pt x="12143" y="7673"/>
                    <a:pt x="11842" y="8207"/>
                    <a:pt x="11342" y="8473"/>
                  </a:cubicBezTo>
                  <a:cubicBezTo>
                    <a:pt x="11242" y="8540"/>
                    <a:pt x="11042" y="8473"/>
                    <a:pt x="11008" y="8674"/>
                  </a:cubicBezTo>
                  <a:cubicBezTo>
                    <a:pt x="11008" y="8840"/>
                    <a:pt x="11209" y="8840"/>
                    <a:pt x="11342" y="8907"/>
                  </a:cubicBezTo>
                  <a:cubicBezTo>
                    <a:pt x="11876" y="9274"/>
                    <a:pt x="11776" y="10075"/>
                    <a:pt x="11142" y="10542"/>
                  </a:cubicBezTo>
                  <a:cubicBezTo>
                    <a:pt x="10975" y="10642"/>
                    <a:pt x="10675" y="10608"/>
                    <a:pt x="10675" y="10842"/>
                  </a:cubicBezTo>
                  <a:cubicBezTo>
                    <a:pt x="10675" y="11042"/>
                    <a:pt x="10942" y="11009"/>
                    <a:pt x="11075" y="11142"/>
                  </a:cubicBezTo>
                  <a:cubicBezTo>
                    <a:pt x="11542" y="11576"/>
                    <a:pt x="11309" y="12410"/>
                    <a:pt x="10642" y="12743"/>
                  </a:cubicBezTo>
                  <a:cubicBezTo>
                    <a:pt x="10541" y="12777"/>
                    <a:pt x="10441" y="12810"/>
                    <a:pt x="10375" y="12877"/>
                  </a:cubicBezTo>
                  <a:cubicBezTo>
                    <a:pt x="10275" y="12910"/>
                    <a:pt x="10208" y="12977"/>
                    <a:pt x="10375" y="13077"/>
                  </a:cubicBezTo>
                  <a:cubicBezTo>
                    <a:pt x="11042" y="13544"/>
                    <a:pt x="11042" y="14211"/>
                    <a:pt x="10341" y="14711"/>
                  </a:cubicBezTo>
                  <a:lnTo>
                    <a:pt x="10141" y="14845"/>
                  </a:lnTo>
                  <a:cubicBezTo>
                    <a:pt x="9908" y="15012"/>
                    <a:pt x="9607" y="15078"/>
                    <a:pt x="9307" y="15045"/>
                  </a:cubicBezTo>
                  <a:lnTo>
                    <a:pt x="2002" y="15045"/>
                  </a:lnTo>
                  <a:cubicBezTo>
                    <a:pt x="1769" y="15045"/>
                    <a:pt x="1535" y="14978"/>
                    <a:pt x="1368" y="148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4924525" y="912750"/>
              <a:ext cx="122600" cy="194350"/>
            </a:xfrm>
            <a:custGeom>
              <a:avLst/>
              <a:gdLst/>
              <a:ahLst/>
              <a:cxnLst/>
              <a:rect l="l" t="t" r="r" b="b"/>
              <a:pathLst>
                <a:path w="4904" h="7774" extrusionOk="0">
                  <a:moveTo>
                    <a:pt x="0" y="3837"/>
                  </a:moveTo>
                  <a:lnTo>
                    <a:pt x="0" y="335"/>
                  </a:lnTo>
                  <a:cubicBezTo>
                    <a:pt x="0" y="101"/>
                    <a:pt x="34" y="1"/>
                    <a:pt x="301" y="1"/>
                  </a:cubicBezTo>
                  <a:lnTo>
                    <a:pt x="4570" y="1"/>
                  </a:lnTo>
                  <a:cubicBezTo>
                    <a:pt x="4837" y="1"/>
                    <a:pt x="4904" y="101"/>
                    <a:pt x="4904" y="335"/>
                  </a:cubicBezTo>
                  <a:lnTo>
                    <a:pt x="4904" y="7373"/>
                  </a:lnTo>
                  <a:cubicBezTo>
                    <a:pt x="4904" y="7673"/>
                    <a:pt x="4804" y="7773"/>
                    <a:pt x="4504" y="7740"/>
                  </a:cubicBezTo>
                  <a:lnTo>
                    <a:pt x="367" y="7740"/>
                  </a:lnTo>
                  <a:cubicBezTo>
                    <a:pt x="34" y="7740"/>
                    <a:pt x="0" y="7640"/>
                    <a:pt x="0" y="7340"/>
                  </a:cubicBezTo>
                  <a:cubicBezTo>
                    <a:pt x="0" y="6172"/>
                    <a:pt x="0" y="5005"/>
                    <a:pt x="0" y="38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1601325" y="4492000"/>
              <a:ext cx="4389825" cy="10025"/>
            </a:xfrm>
            <a:custGeom>
              <a:avLst/>
              <a:gdLst/>
              <a:ahLst/>
              <a:cxnLst/>
              <a:rect l="l" t="t" r="r" b="b"/>
              <a:pathLst>
                <a:path w="175593" h="401" extrusionOk="0">
                  <a:moveTo>
                    <a:pt x="87796" y="0"/>
                  </a:moveTo>
                  <a:lnTo>
                    <a:pt x="43898" y="67"/>
                  </a:lnTo>
                  <a:lnTo>
                    <a:pt x="21949" y="100"/>
                  </a:lnTo>
                  <a:lnTo>
                    <a:pt x="0" y="200"/>
                  </a:lnTo>
                  <a:lnTo>
                    <a:pt x="21949" y="300"/>
                  </a:lnTo>
                  <a:lnTo>
                    <a:pt x="43898" y="334"/>
                  </a:lnTo>
                  <a:lnTo>
                    <a:pt x="87796" y="400"/>
                  </a:lnTo>
                  <a:lnTo>
                    <a:pt x="131694" y="334"/>
                  </a:lnTo>
                  <a:lnTo>
                    <a:pt x="153643" y="300"/>
                  </a:lnTo>
                  <a:lnTo>
                    <a:pt x="175592" y="200"/>
                  </a:lnTo>
                  <a:lnTo>
                    <a:pt x="153643" y="100"/>
                  </a:lnTo>
                  <a:lnTo>
                    <a:pt x="131694" y="67"/>
                  </a:lnTo>
                  <a:lnTo>
                    <a:pt x="87796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5"/>
            <p:cNvSpPr/>
            <p:nvPr/>
          </p:nvSpPr>
          <p:spPr>
            <a:xfrm>
              <a:off x="2380200" y="1218825"/>
              <a:ext cx="2832050" cy="3534200"/>
            </a:xfrm>
            <a:custGeom>
              <a:avLst/>
              <a:gdLst/>
              <a:ahLst/>
              <a:cxnLst/>
              <a:rect l="l" t="t" r="r" b="b"/>
              <a:pathLst>
                <a:path w="113282" h="141368" extrusionOk="0">
                  <a:moveTo>
                    <a:pt x="1" y="0"/>
                  </a:moveTo>
                  <a:lnTo>
                    <a:pt x="1" y="141368"/>
                  </a:lnTo>
                  <a:lnTo>
                    <a:pt x="113282" y="141368"/>
                  </a:lnTo>
                  <a:lnTo>
                    <a:pt x="113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5"/>
            <p:cNvSpPr/>
            <p:nvPr/>
          </p:nvSpPr>
          <p:spPr>
            <a:xfrm>
              <a:off x="2541150" y="1611600"/>
              <a:ext cx="2510150" cy="2510975"/>
            </a:xfrm>
            <a:custGeom>
              <a:avLst/>
              <a:gdLst/>
              <a:ahLst/>
              <a:cxnLst/>
              <a:rect l="l" t="t" r="r" b="b"/>
              <a:pathLst>
                <a:path w="100406" h="100439" extrusionOk="0">
                  <a:moveTo>
                    <a:pt x="1" y="0"/>
                  </a:moveTo>
                  <a:lnTo>
                    <a:pt x="1" y="100439"/>
                  </a:lnTo>
                  <a:lnTo>
                    <a:pt x="100406" y="100439"/>
                  </a:lnTo>
                  <a:lnTo>
                    <a:pt x="1004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5"/>
            <p:cNvSpPr/>
            <p:nvPr/>
          </p:nvSpPr>
          <p:spPr>
            <a:xfrm>
              <a:off x="2519075" y="1332600"/>
              <a:ext cx="188050" cy="164850"/>
            </a:xfrm>
            <a:custGeom>
              <a:avLst/>
              <a:gdLst/>
              <a:ahLst/>
              <a:cxnLst/>
              <a:rect l="l" t="t" r="r" b="b"/>
              <a:pathLst>
                <a:path w="7522" h="6594" extrusionOk="0">
                  <a:moveTo>
                    <a:pt x="3972" y="1"/>
                  </a:moveTo>
                  <a:cubicBezTo>
                    <a:pt x="2742" y="1"/>
                    <a:pt x="1511" y="667"/>
                    <a:pt x="950" y="2054"/>
                  </a:cubicBezTo>
                  <a:cubicBezTo>
                    <a:pt x="0" y="4376"/>
                    <a:pt x="1847" y="6593"/>
                    <a:pt x="3998" y="6593"/>
                  </a:cubicBezTo>
                  <a:cubicBezTo>
                    <a:pt x="4566" y="6593"/>
                    <a:pt x="5156" y="6439"/>
                    <a:pt x="5720" y="6090"/>
                  </a:cubicBezTo>
                  <a:cubicBezTo>
                    <a:pt x="6921" y="5356"/>
                    <a:pt x="7522" y="3888"/>
                    <a:pt x="7188" y="2521"/>
                  </a:cubicBezTo>
                  <a:cubicBezTo>
                    <a:pt x="6779" y="868"/>
                    <a:pt x="5376" y="1"/>
                    <a:pt x="39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5"/>
            <p:cNvSpPr/>
            <p:nvPr/>
          </p:nvSpPr>
          <p:spPr>
            <a:xfrm>
              <a:off x="2585350" y="1380600"/>
              <a:ext cx="58400" cy="50050"/>
            </a:xfrm>
            <a:custGeom>
              <a:avLst/>
              <a:gdLst/>
              <a:ahLst/>
              <a:cxnLst/>
              <a:rect l="l" t="t" r="r" b="b"/>
              <a:pathLst>
                <a:path w="2336" h="2002" extrusionOk="0">
                  <a:moveTo>
                    <a:pt x="1335" y="0"/>
                  </a:moveTo>
                  <a:cubicBezTo>
                    <a:pt x="468" y="0"/>
                    <a:pt x="1" y="1068"/>
                    <a:pt x="634" y="1702"/>
                  </a:cubicBezTo>
                  <a:cubicBezTo>
                    <a:pt x="842" y="1909"/>
                    <a:pt x="1095" y="2002"/>
                    <a:pt x="1343" y="2002"/>
                  </a:cubicBezTo>
                  <a:cubicBezTo>
                    <a:pt x="1852" y="2002"/>
                    <a:pt x="2336" y="1607"/>
                    <a:pt x="2336" y="1001"/>
                  </a:cubicBezTo>
                  <a:cubicBezTo>
                    <a:pt x="2336" y="434"/>
                    <a:pt x="1902" y="0"/>
                    <a:pt x="1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5"/>
            <p:cNvSpPr/>
            <p:nvPr/>
          </p:nvSpPr>
          <p:spPr>
            <a:xfrm>
              <a:off x="2575350" y="1431675"/>
              <a:ext cx="86750" cy="65700"/>
            </a:xfrm>
            <a:custGeom>
              <a:avLst/>
              <a:gdLst/>
              <a:ahLst/>
              <a:cxnLst/>
              <a:rect l="l" t="t" r="r" b="b"/>
              <a:pathLst>
                <a:path w="3470" h="2628" extrusionOk="0">
                  <a:moveTo>
                    <a:pt x="1735" y="1"/>
                  </a:moveTo>
                  <a:cubicBezTo>
                    <a:pt x="868" y="1"/>
                    <a:pt x="0" y="576"/>
                    <a:pt x="0" y="1727"/>
                  </a:cubicBezTo>
                  <a:lnTo>
                    <a:pt x="0" y="2127"/>
                  </a:lnTo>
                  <a:cubicBezTo>
                    <a:pt x="534" y="2461"/>
                    <a:pt x="1134" y="2627"/>
                    <a:pt x="1735" y="2627"/>
                  </a:cubicBezTo>
                  <a:cubicBezTo>
                    <a:pt x="2335" y="2627"/>
                    <a:pt x="2936" y="2461"/>
                    <a:pt x="3469" y="2127"/>
                  </a:cubicBezTo>
                  <a:lnTo>
                    <a:pt x="3469" y="1727"/>
                  </a:lnTo>
                  <a:cubicBezTo>
                    <a:pt x="3469" y="576"/>
                    <a:pt x="2602" y="1"/>
                    <a:pt x="17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5"/>
            <p:cNvSpPr/>
            <p:nvPr/>
          </p:nvSpPr>
          <p:spPr>
            <a:xfrm>
              <a:off x="4992900" y="1405625"/>
              <a:ext cx="15050" cy="15850"/>
            </a:xfrm>
            <a:custGeom>
              <a:avLst/>
              <a:gdLst/>
              <a:ahLst/>
              <a:cxnLst/>
              <a:rect l="l" t="t" r="r" b="b"/>
              <a:pathLst>
                <a:path w="602" h="634" extrusionOk="0">
                  <a:moveTo>
                    <a:pt x="301" y="0"/>
                  </a:moveTo>
                  <a:cubicBezTo>
                    <a:pt x="134" y="0"/>
                    <a:pt x="1" y="134"/>
                    <a:pt x="1" y="300"/>
                  </a:cubicBezTo>
                  <a:cubicBezTo>
                    <a:pt x="1" y="467"/>
                    <a:pt x="134" y="634"/>
                    <a:pt x="301" y="634"/>
                  </a:cubicBezTo>
                  <a:cubicBezTo>
                    <a:pt x="468" y="634"/>
                    <a:pt x="601" y="467"/>
                    <a:pt x="601" y="300"/>
                  </a:cubicBezTo>
                  <a:cubicBezTo>
                    <a:pt x="601" y="134"/>
                    <a:pt x="468" y="0"/>
                    <a:pt x="301" y="0"/>
                  </a:cubicBez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5"/>
            <p:cNvSpPr/>
            <p:nvPr/>
          </p:nvSpPr>
          <p:spPr>
            <a:xfrm>
              <a:off x="5016250" y="1405625"/>
              <a:ext cx="15875" cy="15850"/>
            </a:xfrm>
            <a:custGeom>
              <a:avLst/>
              <a:gdLst/>
              <a:ahLst/>
              <a:cxnLst/>
              <a:rect l="l" t="t" r="r" b="b"/>
              <a:pathLst>
                <a:path w="635" h="634" extrusionOk="0">
                  <a:moveTo>
                    <a:pt x="334" y="0"/>
                  </a:moveTo>
                  <a:cubicBezTo>
                    <a:pt x="134" y="0"/>
                    <a:pt x="1" y="134"/>
                    <a:pt x="1" y="300"/>
                  </a:cubicBezTo>
                  <a:cubicBezTo>
                    <a:pt x="1" y="467"/>
                    <a:pt x="134" y="634"/>
                    <a:pt x="334" y="634"/>
                  </a:cubicBezTo>
                  <a:cubicBezTo>
                    <a:pt x="501" y="634"/>
                    <a:pt x="634" y="467"/>
                    <a:pt x="634" y="300"/>
                  </a:cubicBezTo>
                  <a:cubicBezTo>
                    <a:pt x="634" y="134"/>
                    <a:pt x="501" y="0"/>
                    <a:pt x="334" y="0"/>
                  </a:cubicBez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5"/>
            <p:cNvSpPr/>
            <p:nvPr/>
          </p:nvSpPr>
          <p:spPr>
            <a:xfrm>
              <a:off x="5037925" y="1405625"/>
              <a:ext cx="17550" cy="15725"/>
            </a:xfrm>
            <a:custGeom>
              <a:avLst/>
              <a:gdLst/>
              <a:ahLst/>
              <a:cxnLst/>
              <a:rect l="l" t="t" r="r" b="b"/>
              <a:pathLst>
                <a:path w="702" h="629" extrusionOk="0">
                  <a:moveTo>
                    <a:pt x="401" y="0"/>
                  </a:moveTo>
                  <a:cubicBezTo>
                    <a:pt x="134" y="0"/>
                    <a:pt x="1" y="334"/>
                    <a:pt x="201" y="534"/>
                  </a:cubicBezTo>
                  <a:cubicBezTo>
                    <a:pt x="256" y="599"/>
                    <a:pt x="328" y="629"/>
                    <a:pt x="400" y="629"/>
                  </a:cubicBezTo>
                  <a:cubicBezTo>
                    <a:pt x="550" y="629"/>
                    <a:pt x="701" y="502"/>
                    <a:pt x="701" y="300"/>
                  </a:cubicBezTo>
                  <a:cubicBezTo>
                    <a:pt x="701" y="134"/>
                    <a:pt x="568" y="0"/>
                    <a:pt x="401" y="0"/>
                  </a:cubicBez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5"/>
            <p:cNvSpPr/>
            <p:nvPr/>
          </p:nvSpPr>
          <p:spPr>
            <a:xfrm>
              <a:off x="2796325" y="1394775"/>
              <a:ext cx="792275" cy="40050"/>
            </a:xfrm>
            <a:custGeom>
              <a:avLst/>
              <a:gdLst/>
              <a:ahLst/>
              <a:cxnLst/>
              <a:rect l="l" t="t" r="r" b="b"/>
              <a:pathLst>
                <a:path w="31691" h="1602" extrusionOk="0">
                  <a:moveTo>
                    <a:pt x="1" y="0"/>
                  </a:moveTo>
                  <a:lnTo>
                    <a:pt x="1" y="1602"/>
                  </a:lnTo>
                  <a:lnTo>
                    <a:pt x="31690" y="1602"/>
                  </a:lnTo>
                  <a:lnTo>
                    <a:pt x="316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5"/>
            <p:cNvSpPr/>
            <p:nvPr/>
          </p:nvSpPr>
          <p:spPr>
            <a:xfrm>
              <a:off x="3041500" y="4122550"/>
              <a:ext cx="2009800" cy="604625"/>
            </a:xfrm>
            <a:custGeom>
              <a:avLst/>
              <a:gdLst/>
              <a:ahLst/>
              <a:cxnLst/>
              <a:rect l="l" t="t" r="r" b="b"/>
              <a:pathLst>
                <a:path w="80392" h="24185" extrusionOk="0">
                  <a:moveTo>
                    <a:pt x="1" y="1"/>
                  </a:moveTo>
                  <a:lnTo>
                    <a:pt x="1" y="24185"/>
                  </a:lnTo>
                  <a:lnTo>
                    <a:pt x="80392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5"/>
            <p:cNvSpPr/>
            <p:nvPr/>
          </p:nvSpPr>
          <p:spPr>
            <a:xfrm>
              <a:off x="2536150" y="4212625"/>
              <a:ext cx="187650" cy="171825"/>
            </a:xfrm>
            <a:custGeom>
              <a:avLst/>
              <a:gdLst/>
              <a:ahLst/>
              <a:cxnLst/>
              <a:rect l="l" t="t" r="r" b="b"/>
              <a:pathLst>
                <a:path w="7506" h="6873" extrusionOk="0">
                  <a:moveTo>
                    <a:pt x="1835" y="0"/>
                  </a:moveTo>
                  <a:cubicBezTo>
                    <a:pt x="1268" y="0"/>
                    <a:pt x="734" y="301"/>
                    <a:pt x="467" y="801"/>
                  </a:cubicBezTo>
                  <a:cubicBezTo>
                    <a:pt x="0" y="1602"/>
                    <a:pt x="67" y="2802"/>
                    <a:pt x="668" y="3903"/>
                  </a:cubicBezTo>
                  <a:cubicBezTo>
                    <a:pt x="1502" y="5471"/>
                    <a:pt x="3503" y="6839"/>
                    <a:pt x="3603" y="6872"/>
                  </a:cubicBezTo>
                  <a:lnTo>
                    <a:pt x="3903" y="6872"/>
                  </a:lnTo>
                  <a:cubicBezTo>
                    <a:pt x="4304" y="6605"/>
                    <a:pt x="4704" y="6305"/>
                    <a:pt x="5071" y="5971"/>
                  </a:cubicBezTo>
                  <a:cubicBezTo>
                    <a:pt x="5771" y="5371"/>
                    <a:pt x="6338" y="4704"/>
                    <a:pt x="6805" y="3903"/>
                  </a:cubicBezTo>
                  <a:cubicBezTo>
                    <a:pt x="7406" y="2802"/>
                    <a:pt x="7506" y="1602"/>
                    <a:pt x="7005" y="801"/>
                  </a:cubicBezTo>
                  <a:cubicBezTo>
                    <a:pt x="6739" y="301"/>
                    <a:pt x="6205" y="0"/>
                    <a:pt x="5638" y="0"/>
                  </a:cubicBezTo>
                  <a:cubicBezTo>
                    <a:pt x="4804" y="34"/>
                    <a:pt x="4070" y="568"/>
                    <a:pt x="3736" y="1335"/>
                  </a:cubicBezTo>
                  <a:cubicBezTo>
                    <a:pt x="3436" y="568"/>
                    <a:pt x="2669" y="34"/>
                    <a:pt x="18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3124900" y="4225125"/>
              <a:ext cx="213525" cy="169325"/>
            </a:xfrm>
            <a:custGeom>
              <a:avLst/>
              <a:gdLst/>
              <a:ahLst/>
              <a:cxnLst/>
              <a:rect l="l" t="t" r="r" b="b"/>
              <a:pathLst>
                <a:path w="8541" h="6773" extrusionOk="0">
                  <a:moveTo>
                    <a:pt x="7773" y="501"/>
                  </a:moveTo>
                  <a:lnTo>
                    <a:pt x="3670" y="5972"/>
                  </a:lnTo>
                  <a:lnTo>
                    <a:pt x="2803" y="2736"/>
                  </a:lnTo>
                  <a:lnTo>
                    <a:pt x="2736" y="2603"/>
                  </a:lnTo>
                  <a:lnTo>
                    <a:pt x="835" y="535"/>
                  </a:lnTo>
                  <a:lnTo>
                    <a:pt x="7773" y="501"/>
                  </a:lnTo>
                  <a:close/>
                  <a:moveTo>
                    <a:pt x="201" y="1"/>
                  </a:moveTo>
                  <a:lnTo>
                    <a:pt x="1" y="468"/>
                  </a:lnTo>
                  <a:lnTo>
                    <a:pt x="2302" y="2970"/>
                  </a:lnTo>
                  <a:lnTo>
                    <a:pt x="3303" y="6672"/>
                  </a:lnTo>
                  <a:lnTo>
                    <a:pt x="3770" y="6772"/>
                  </a:lnTo>
                  <a:lnTo>
                    <a:pt x="8540" y="434"/>
                  </a:lnTo>
                  <a:lnTo>
                    <a:pt x="8307" y="1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5"/>
            <p:cNvSpPr/>
            <p:nvPr/>
          </p:nvSpPr>
          <p:spPr>
            <a:xfrm>
              <a:off x="3179100" y="4222625"/>
              <a:ext cx="162650" cy="82600"/>
            </a:xfrm>
            <a:custGeom>
              <a:avLst/>
              <a:gdLst/>
              <a:ahLst/>
              <a:cxnLst/>
              <a:rect l="l" t="t" r="r" b="b"/>
              <a:pathLst>
                <a:path w="6506" h="3304" extrusionOk="0">
                  <a:moveTo>
                    <a:pt x="6272" y="1"/>
                  </a:moveTo>
                  <a:lnTo>
                    <a:pt x="1" y="2803"/>
                  </a:lnTo>
                  <a:lnTo>
                    <a:pt x="234" y="3303"/>
                  </a:lnTo>
                  <a:lnTo>
                    <a:pt x="6505" y="501"/>
                  </a:lnTo>
                  <a:lnTo>
                    <a:pt x="6272" y="1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5"/>
            <p:cNvSpPr/>
            <p:nvPr/>
          </p:nvSpPr>
          <p:spPr>
            <a:xfrm>
              <a:off x="2793825" y="4211775"/>
              <a:ext cx="220350" cy="174325"/>
            </a:xfrm>
            <a:custGeom>
              <a:avLst/>
              <a:gdLst/>
              <a:ahLst/>
              <a:cxnLst/>
              <a:rect l="l" t="t" r="r" b="b"/>
              <a:pathLst>
                <a:path w="8814" h="6973" extrusionOk="0">
                  <a:moveTo>
                    <a:pt x="4830" y="601"/>
                  </a:moveTo>
                  <a:cubicBezTo>
                    <a:pt x="6404" y="601"/>
                    <a:pt x="7673" y="1922"/>
                    <a:pt x="7673" y="3504"/>
                  </a:cubicBezTo>
                  <a:cubicBezTo>
                    <a:pt x="7673" y="3804"/>
                    <a:pt x="7640" y="4104"/>
                    <a:pt x="7540" y="4404"/>
                  </a:cubicBezTo>
                  <a:lnTo>
                    <a:pt x="7540" y="4571"/>
                  </a:lnTo>
                  <a:lnTo>
                    <a:pt x="7973" y="6339"/>
                  </a:lnTo>
                  <a:lnTo>
                    <a:pt x="6472" y="5972"/>
                  </a:lnTo>
                  <a:lnTo>
                    <a:pt x="6272" y="6005"/>
                  </a:lnTo>
                  <a:cubicBezTo>
                    <a:pt x="5793" y="6293"/>
                    <a:pt x="5276" y="6426"/>
                    <a:pt x="4770" y="6426"/>
                  </a:cubicBezTo>
                  <a:cubicBezTo>
                    <a:pt x="3511" y="6426"/>
                    <a:pt x="2316" y="5603"/>
                    <a:pt x="1936" y="4271"/>
                  </a:cubicBezTo>
                  <a:cubicBezTo>
                    <a:pt x="1435" y="2436"/>
                    <a:pt x="2836" y="602"/>
                    <a:pt x="4771" y="602"/>
                  </a:cubicBezTo>
                  <a:cubicBezTo>
                    <a:pt x="4791" y="601"/>
                    <a:pt x="4810" y="601"/>
                    <a:pt x="4830" y="601"/>
                  </a:cubicBezTo>
                  <a:close/>
                  <a:moveTo>
                    <a:pt x="4746" y="1"/>
                  </a:moveTo>
                  <a:cubicBezTo>
                    <a:pt x="4059" y="1"/>
                    <a:pt x="3351" y="215"/>
                    <a:pt x="2703" y="702"/>
                  </a:cubicBezTo>
                  <a:cubicBezTo>
                    <a:pt x="1" y="2703"/>
                    <a:pt x="1402" y="6973"/>
                    <a:pt x="4771" y="6973"/>
                  </a:cubicBezTo>
                  <a:cubicBezTo>
                    <a:pt x="5338" y="6973"/>
                    <a:pt x="5938" y="6839"/>
                    <a:pt x="6472" y="6539"/>
                  </a:cubicBezTo>
                  <a:lnTo>
                    <a:pt x="8273" y="6973"/>
                  </a:lnTo>
                  <a:lnTo>
                    <a:pt x="8607" y="6639"/>
                  </a:lnTo>
                  <a:lnTo>
                    <a:pt x="8107" y="4504"/>
                  </a:lnTo>
                  <a:cubicBezTo>
                    <a:pt x="8814" y="2080"/>
                    <a:pt x="6883" y="1"/>
                    <a:pt x="4746" y="1"/>
                  </a:cubicBez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5"/>
            <p:cNvSpPr/>
            <p:nvPr/>
          </p:nvSpPr>
          <p:spPr>
            <a:xfrm>
              <a:off x="4922025" y="4225125"/>
              <a:ext cx="133450" cy="159325"/>
            </a:xfrm>
            <a:custGeom>
              <a:avLst/>
              <a:gdLst/>
              <a:ahLst/>
              <a:cxnLst/>
              <a:rect l="l" t="t" r="r" b="b"/>
              <a:pathLst>
                <a:path w="5338" h="6373" extrusionOk="0">
                  <a:moveTo>
                    <a:pt x="4804" y="535"/>
                  </a:moveTo>
                  <a:lnTo>
                    <a:pt x="4804" y="5605"/>
                  </a:lnTo>
                  <a:lnTo>
                    <a:pt x="2836" y="3804"/>
                  </a:lnTo>
                  <a:lnTo>
                    <a:pt x="2535" y="3804"/>
                  </a:lnTo>
                  <a:lnTo>
                    <a:pt x="567" y="5605"/>
                  </a:lnTo>
                  <a:lnTo>
                    <a:pt x="567" y="535"/>
                  </a:lnTo>
                  <a:close/>
                  <a:moveTo>
                    <a:pt x="300" y="1"/>
                  </a:moveTo>
                  <a:lnTo>
                    <a:pt x="0" y="268"/>
                  </a:lnTo>
                  <a:lnTo>
                    <a:pt x="0" y="6139"/>
                  </a:lnTo>
                  <a:lnTo>
                    <a:pt x="467" y="6372"/>
                  </a:lnTo>
                  <a:lnTo>
                    <a:pt x="2669" y="4371"/>
                  </a:lnTo>
                  <a:lnTo>
                    <a:pt x="4904" y="6372"/>
                  </a:lnTo>
                  <a:lnTo>
                    <a:pt x="5337" y="6172"/>
                  </a:lnTo>
                  <a:lnTo>
                    <a:pt x="5337" y="268"/>
                  </a:lnTo>
                  <a:lnTo>
                    <a:pt x="5071" y="1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5"/>
            <p:cNvSpPr/>
            <p:nvPr/>
          </p:nvSpPr>
          <p:spPr>
            <a:xfrm>
              <a:off x="3091550" y="1886025"/>
              <a:ext cx="1019075" cy="986500"/>
            </a:xfrm>
            <a:custGeom>
              <a:avLst/>
              <a:gdLst/>
              <a:ahLst/>
              <a:cxnLst/>
              <a:rect l="l" t="t" r="r" b="b"/>
              <a:pathLst>
                <a:path w="40763" h="39460" extrusionOk="0">
                  <a:moveTo>
                    <a:pt x="24924" y="0"/>
                  </a:moveTo>
                  <a:cubicBezTo>
                    <a:pt x="22495" y="0"/>
                    <a:pt x="19717" y="880"/>
                    <a:pt x="16779" y="3000"/>
                  </a:cubicBezTo>
                  <a:cubicBezTo>
                    <a:pt x="12743" y="3600"/>
                    <a:pt x="9907" y="6869"/>
                    <a:pt x="9073" y="10972"/>
                  </a:cubicBezTo>
                  <a:cubicBezTo>
                    <a:pt x="8840" y="12107"/>
                    <a:pt x="8506" y="13207"/>
                    <a:pt x="8073" y="14275"/>
                  </a:cubicBezTo>
                  <a:lnTo>
                    <a:pt x="8073" y="14308"/>
                  </a:lnTo>
                  <a:cubicBezTo>
                    <a:pt x="7439" y="15776"/>
                    <a:pt x="6638" y="17177"/>
                    <a:pt x="5704" y="18444"/>
                  </a:cubicBezTo>
                  <a:lnTo>
                    <a:pt x="5671" y="18511"/>
                  </a:lnTo>
                  <a:cubicBezTo>
                    <a:pt x="4203" y="20479"/>
                    <a:pt x="2736" y="22381"/>
                    <a:pt x="1702" y="24649"/>
                  </a:cubicBezTo>
                  <a:cubicBezTo>
                    <a:pt x="734" y="26850"/>
                    <a:pt x="167" y="29219"/>
                    <a:pt x="34" y="31654"/>
                  </a:cubicBezTo>
                  <a:cubicBezTo>
                    <a:pt x="0" y="32588"/>
                    <a:pt x="134" y="35457"/>
                    <a:pt x="134" y="35457"/>
                  </a:cubicBezTo>
                  <a:cubicBezTo>
                    <a:pt x="1134" y="35657"/>
                    <a:pt x="2836" y="35924"/>
                    <a:pt x="4971" y="36190"/>
                  </a:cubicBezTo>
                  <a:cubicBezTo>
                    <a:pt x="5304" y="34056"/>
                    <a:pt x="5905" y="31354"/>
                    <a:pt x="7072" y="29552"/>
                  </a:cubicBezTo>
                  <a:cubicBezTo>
                    <a:pt x="7076" y="29545"/>
                    <a:pt x="7080" y="29542"/>
                    <a:pt x="7084" y="29542"/>
                  </a:cubicBezTo>
                  <a:cubicBezTo>
                    <a:pt x="7218" y="29542"/>
                    <a:pt x="7416" y="33159"/>
                    <a:pt x="7739" y="36524"/>
                  </a:cubicBezTo>
                  <a:cubicBezTo>
                    <a:pt x="14444" y="37291"/>
                    <a:pt x="23751" y="38192"/>
                    <a:pt x="30822" y="38792"/>
                  </a:cubicBezTo>
                  <a:cubicBezTo>
                    <a:pt x="31489" y="36924"/>
                    <a:pt x="32057" y="35156"/>
                    <a:pt x="32423" y="29486"/>
                  </a:cubicBezTo>
                  <a:cubicBezTo>
                    <a:pt x="32431" y="29317"/>
                    <a:pt x="32452" y="29237"/>
                    <a:pt x="32481" y="29237"/>
                  </a:cubicBezTo>
                  <a:cubicBezTo>
                    <a:pt x="32699" y="29237"/>
                    <a:pt x="33435" y="33538"/>
                    <a:pt x="33758" y="39026"/>
                  </a:cubicBezTo>
                  <a:lnTo>
                    <a:pt x="36693" y="39259"/>
                  </a:lnTo>
                  <a:cubicBezTo>
                    <a:pt x="36860" y="37491"/>
                    <a:pt x="36793" y="35690"/>
                    <a:pt x="36460" y="33922"/>
                  </a:cubicBezTo>
                  <a:cubicBezTo>
                    <a:pt x="36425" y="33754"/>
                    <a:pt x="36419" y="33675"/>
                    <a:pt x="36437" y="33675"/>
                  </a:cubicBezTo>
                  <a:cubicBezTo>
                    <a:pt x="36539" y="33675"/>
                    <a:pt x="37422" y="36263"/>
                    <a:pt x="38161" y="39359"/>
                  </a:cubicBezTo>
                  <a:cubicBezTo>
                    <a:pt x="38728" y="39393"/>
                    <a:pt x="39228" y="39426"/>
                    <a:pt x="39629" y="39459"/>
                  </a:cubicBezTo>
                  <a:cubicBezTo>
                    <a:pt x="39829" y="39426"/>
                    <a:pt x="39962" y="39293"/>
                    <a:pt x="39996" y="39093"/>
                  </a:cubicBezTo>
                  <a:cubicBezTo>
                    <a:pt x="40763" y="27084"/>
                    <a:pt x="36827" y="24048"/>
                    <a:pt x="35526" y="19478"/>
                  </a:cubicBezTo>
                  <a:cubicBezTo>
                    <a:pt x="35292" y="18544"/>
                    <a:pt x="35125" y="17577"/>
                    <a:pt x="34992" y="16610"/>
                  </a:cubicBezTo>
                  <a:lnTo>
                    <a:pt x="34992" y="16576"/>
                  </a:lnTo>
                  <a:cubicBezTo>
                    <a:pt x="34692" y="14075"/>
                    <a:pt x="34425" y="10906"/>
                    <a:pt x="33991" y="8404"/>
                  </a:cubicBezTo>
                  <a:lnTo>
                    <a:pt x="33991" y="8371"/>
                  </a:lnTo>
                  <a:cubicBezTo>
                    <a:pt x="33858" y="7703"/>
                    <a:pt x="33724" y="7070"/>
                    <a:pt x="33591" y="6536"/>
                  </a:cubicBezTo>
                  <a:cubicBezTo>
                    <a:pt x="32601" y="2900"/>
                    <a:pt x="29337" y="0"/>
                    <a:pt x="2492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5"/>
            <p:cNvSpPr/>
            <p:nvPr/>
          </p:nvSpPr>
          <p:spPr>
            <a:xfrm>
              <a:off x="3067350" y="1983075"/>
              <a:ext cx="407075" cy="785200"/>
            </a:xfrm>
            <a:custGeom>
              <a:avLst/>
              <a:gdLst/>
              <a:ahLst/>
              <a:cxnLst/>
              <a:rect l="l" t="t" r="r" b="b"/>
              <a:pathLst>
                <a:path w="16283" h="31408" extrusionOk="0">
                  <a:moveTo>
                    <a:pt x="16020" y="0"/>
                  </a:moveTo>
                  <a:cubicBezTo>
                    <a:pt x="15996" y="0"/>
                    <a:pt x="15971" y="6"/>
                    <a:pt x="15946" y="19"/>
                  </a:cubicBezTo>
                  <a:cubicBezTo>
                    <a:pt x="13210" y="1019"/>
                    <a:pt x="11376" y="2754"/>
                    <a:pt x="10575" y="5723"/>
                  </a:cubicBezTo>
                  <a:cubicBezTo>
                    <a:pt x="10108" y="7457"/>
                    <a:pt x="9775" y="9159"/>
                    <a:pt x="8874" y="10726"/>
                  </a:cubicBezTo>
                  <a:cubicBezTo>
                    <a:pt x="7973" y="12294"/>
                    <a:pt x="6672" y="13628"/>
                    <a:pt x="5338" y="14896"/>
                  </a:cubicBezTo>
                  <a:cubicBezTo>
                    <a:pt x="3237" y="16897"/>
                    <a:pt x="1669" y="18966"/>
                    <a:pt x="1002" y="21901"/>
                  </a:cubicBezTo>
                  <a:cubicBezTo>
                    <a:pt x="335" y="24836"/>
                    <a:pt x="1" y="28472"/>
                    <a:pt x="635" y="31408"/>
                  </a:cubicBezTo>
                  <a:lnTo>
                    <a:pt x="668" y="31408"/>
                  </a:lnTo>
                  <a:cubicBezTo>
                    <a:pt x="201" y="28439"/>
                    <a:pt x="701" y="24503"/>
                    <a:pt x="1602" y="21567"/>
                  </a:cubicBezTo>
                  <a:cubicBezTo>
                    <a:pt x="2603" y="18365"/>
                    <a:pt x="4738" y="16530"/>
                    <a:pt x="6973" y="14296"/>
                  </a:cubicBezTo>
                  <a:cubicBezTo>
                    <a:pt x="8741" y="12528"/>
                    <a:pt x="10008" y="10359"/>
                    <a:pt x="10642" y="7924"/>
                  </a:cubicBezTo>
                  <a:cubicBezTo>
                    <a:pt x="11042" y="6457"/>
                    <a:pt x="11209" y="4922"/>
                    <a:pt x="12010" y="3588"/>
                  </a:cubicBezTo>
                  <a:cubicBezTo>
                    <a:pt x="12944" y="1987"/>
                    <a:pt x="14511" y="1119"/>
                    <a:pt x="16079" y="352"/>
                  </a:cubicBezTo>
                  <a:cubicBezTo>
                    <a:pt x="16283" y="265"/>
                    <a:pt x="16182" y="0"/>
                    <a:pt x="160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5"/>
            <p:cNvSpPr/>
            <p:nvPr/>
          </p:nvSpPr>
          <p:spPr>
            <a:xfrm>
              <a:off x="3940000" y="2093475"/>
              <a:ext cx="210650" cy="756450"/>
            </a:xfrm>
            <a:custGeom>
              <a:avLst/>
              <a:gdLst/>
              <a:ahLst/>
              <a:cxnLst/>
              <a:rect l="l" t="t" r="r" b="b"/>
              <a:pathLst>
                <a:path w="8426" h="30258" extrusionOk="0">
                  <a:moveTo>
                    <a:pt x="51" y="1"/>
                  </a:moveTo>
                  <a:cubicBezTo>
                    <a:pt x="26" y="1"/>
                    <a:pt x="1" y="20"/>
                    <a:pt x="20" y="39"/>
                  </a:cubicBezTo>
                  <a:cubicBezTo>
                    <a:pt x="887" y="4943"/>
                    <a:pt x="554" y="9746"/>
                    <a:pt x="3089" y="14116"/>
                  </a:cubicBezTo>
                  <a:cubicBezTo>
                    <a:pt x="4456" y="16484"/>
                    <a:pt x="5857" y="18719"/>
                    <a:pt x="6591" y="21421"/>
                  </a:cubicBezTo>
                  <a:cubicBezTo>
                    <a:pt x="7358" y="24290"/>
                    <a:pt x="7559" y="27259"/>
                    <a:pt x="7192" y="30194"/>
                  </a:cubicBezTo>
                  <a:cubicBezTo>
                    <a:pt x="7173" y="30231"/>
                    <a:pt x="7225" y="30257"/>
                    <a:pt x="7276" y="30257"/>
                  </a:cubicBezTo>
                  <a:cubicBezTo>
                    <a:pt x="7318" y="30257"/>
                    <a:pt x="7358" y="30239"/>
                    <a:pt x="7358" y="30194"/>
                  </a:cubicBezTo>
                  <a:cubicBezTo>
                    <a:pt x="8426" y="25491"/>
                    <a:pt x="7692" y="20587"/>
                    <a:pt x="5290" y="16384"/>
                  </a:cubicBezTo>
                  <a:cubicBezTo>
                    <a:pt x="3789" y="13816"/>
                    <a:pt x="2188" y="11547"/>
                    <a:pt x="1488" y="8479"/>
                  </a:cubicBezTo>
                  <a:cubicBezTo>
                    <a:pt x="887" y="5710"/>
                    <a:pt x="720" y="2808"/>
                    <a:pt x="87" y="39"/>
                  </a:cubicBezTo>
                  <a:cubicBezTo>
                    <a:pt x="87" y="11"/>
                    <a:pt x="69" y="1"/>
                    <a:pt x="5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5"/>
            <p:cNvSpPr/>
            <p:nvPr/>
          </p:nvSpPr>
          <p:spPr>
            <a:xfrm>
              <a:off x="3599575" y="2801950"/>
              <a:ext cx="967225" cy="1367700"/>
            </a:xfrm>
            <a:custGeom>
              <a:avLst/>
              <a:gdLst/>
              <a:ahLst/>
              <a:cxnLst/>
              <a:rect l="l" t="t" r="r" b="b"/>
              <a:pathLst>
                <a:path w="38689" h="54708" extrusionOk="0">
                  <a:moveTo>
                    <a:pt x="2064" y="1"/>
                  </a:moveTo>
                  <a:cubicBezTo>
                    <a:pt x="526" y="1"/>
                    <a:pt x="1" y="1910"/>
                    <a:pt x="2229" y="7826"/>
                  </a:cubicBezTo>
                  <a:cubicBezTo>
                    <a:pt x="7032" y="20669"/>
                    <a:pt x="13670" y="38248"/>
                    <a:pt x="13170" y="39048"/>
                  </a:cubicBezTo>
                  <a:cubicBezTo>
                    <a:pt x="12653" y="39881"/>
                    <a:pt x="26822" y="54708"/>
                    <a:pt x="33093" y="54708"/>
                  </a:cubicBezTo>
                  <a:cubicBezTo>
                    <a:pt x="34106" y="54708"/>
                    <a:pt x="34913" y="54321"/>
                    <a:pt x="35419" y="53425"/>
                  </a:cubicBezTo>
                  <a:cubicBezTo>
                    <a:pt x="38688" y="47621"/>
                    <a:pt x="22143" y="18434"/>
                    <a:pt x="8833" y="4490"/>
                  </a:cubicBezTo>
                  <a:cubicBezTo>
                    <a:pt x="7052" y="2619"/>
                    <a:pt x="3864" y="1"/>
                    <a:pt x="2064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5"/>
            <p:cNvSpPr/>
            <p:nvPr/>
          </p:nvSpPr>
          <p:spPr>
            <a:xfrm>
              <a:off x="3598975" y="2802150"/>
              <a:ext cx="629250" cy="616600"/>
            </a:xfrm>
            <a:custGeom>
              <a:avLst/>
              <a:gdLst/>
              <a:ahLst/>
              <a:cxnLst/>
              <a:rect l="l" t="t" r="r" b="b"/>
              <a:pathLst>
                <a:path w="25170" h="24664" extrusionOk="0">
                  <a:moveTo>
                    <a:pt x="2056" y="0"/>
                  </a:moveTo>
                  <a:cubicBezTo>
                    <a:pt x="744" y="0"/>
                    <a:pt x="1" y="1085"/>
                    <a:pt x="318" y="3582"/>
                  </a:cubicBezTo>
                  <a:cubicBezTo>
                    <a:pt x="1252" y="11087"/>
                    <a:pt x="6055" y="24663"/>
                    <a:pt x="6055" y="24663"/>
                  </a:cubicBezTo>
                  <a:lnTo>
                    <a:pt x="25169" y="21194"/>
                  </a:lnTo>
                  <a:cubicBezTo>
                    <a:pt x="25169" y="21194"/>
                    <a:pt x="16296" y="9286"/>
                    <a:pt x="5388" y="1413"/>
                  </a:cubicBezTo>
                  <a:cubicBezTo>
                    <a:pt x="4116" y="506"/>
                    <a:pt x="2953" y="0"/>
                    <a:pt x="2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5"/>
            <p:cNvSpPr/>
            <p:nvPr/>
          </p:nvSpPr>
          <p:spPr>
            <a:xfrm>
              <a:off x="3606075" y="2819950"/>
              <a:ext cx="552925" cy="578775"/>
            </a:xfrm>
            <a:custGeom>
              <a:avLst/>
              <a:gdLst/>
              <a:ahLst/>
              <a:cxnLst/>
              <a:rect l="l" t="t" r="r" b="b"/>
              <a:pathLst>
                <a:path w="22117" h="23151" extrusionOk="0">
                  <a:moveTo>
                    <a:pt x="534" y="1"/>
                  </a:moveTo>
                  <a:cubicBezTo>
                    <a:pt x="468" y="1"/>
                    <a:pt x="401" y="1"/>
                    <a:pt x="368" y="34"/>
                  </a:cubicBezTo>
                  <a:cubicBezTo>
                    <a:pt x="167" y="368"/>
                    <a:pt x="34" y="735"/>
                    <a:pt x="1" y="1135"/>
                  </a:cubicBezTo>
                  <a:cubicBezTo>
                    <a:pt x="67" y="1168"/>
                    <a:pt x="101" y="1202"/>
                    <a:pt x="167" y="1235"/>
                  </a:cubicBezTo>
                  <a:lnTo>
                    <a:pt x="201" y="1235"/>
                  </a:lnTo>
                  <a:cubicBezTo>
                    <a:pt x="201" y="1235"/>
                    <a:pt x="301" y="1168"/>
                    <a:pt x="434" y="1068"/>
                  </a:cubicBezTo>
                  <a:cubicBezTo>
                    <a:pt x="534" y="968"/>
                    <a:pt x="668" y="835"/>
                    <a:pt x="735" y="701"/>
                  </a:cubicBezTo>
                  <a:cubicBezTo>
                    <a:pt x="835" y="535"/>
                    <a:pt x="868" y="301"/>
                    <a:pt x="768" y="134"/>
                  </a:cubicBezTo>
                  <a:cubicBezTo>
                    <a:pt x="735" y="34"/>
                    <a:pt x="634" y="1"/>
                    <a:pt x="534" y="1"/>
                  </a:cubicBezTo>
                  <a:close/>
                  <a:moveTo>
                    <a:pt x="3370" y="4538"/>
                  </a:moveTo>
                  <a:cubicBezTo>
                    <a:pt x="3270" y="4538"/>
                    <a:pt x="3170" y="4604"/>
                    <a:pt x="3136" y="4671"/>
                  </a:cubicBezTo>
                  <a:cubicBezTo>
                    <a:pt x="3036" y="4871"/>
                    <a:pt x="3036" y="5071"/>
                    <a:pt x="3170" y="5238"/>
                  </a:cubicBezTo>
                  <a:cubicBezTo>
                    <a:pt x="3303" y="5472"/>
                    <a:pt x="3470" y="5638"/>
                    <a:pt x="3670" y="5772"/>
                  </a:cubicBezTo>
                  <a:lnTo>
                    <a:pt x="3737" y="5772"/>
                  </a:lnTo>
                  <a:cubicBezTo>
                    <a:pt x="3803" y="5738"/>
                    <a:pt x="3870" y="5672"/>
                    <a:pt x="3937" y="5605"/>
                  </a:cubicBezTo>
                  <a:cubicBezTo>
                    <a:pt x="4070" y="5505"/>
                    <a:pt x="4170" y="5405"/>
                    <a:pt x="4270" y="5238"/>
                  </a:cubicBezTo>
                  <a:cubicBezTo>
                    <a:pt x="4370" y="5071"/>
                    <a:pt x="4404" y="4871"/>
                    <a:pt x="4304" y="4671"/>
                  </a:cubicBezTo>
                  <a:cubicBezTo>
                    <a:pt x="4237" y="4604"/>
                    <a:pt x="4170" y="4538"/>
                    <a:pt x="4070" y="4538"/>
                  </a:cubicBezTo>
                  <a:cubicBezTo>
                    <a:pt x="4004" y="4704"/>
                    <a:pt x="3853" y="4788"/>
                    <a:pt x="3707" y="4788"/>
                  </a:cubicBezTo>
                  <a:cubicBezTo>
                    <a:pt x="3562" y="4788"/>
                    <a:pt x="3420" y="4704"/>
                    <a:pt x="3370" y="4538"/>
                  </a:cubicBezTo>
                  <a:close/>
                  <a:moveTo>
                    <a:pt x="10175" y="4771"/>
                  </a:moveTo>
                  <a:cubicBezTo>
                    <a:pt x="10141" y="4938"/>
                    <a:pt x="10175" y="5105"/>
                    <a:pt x="10241" y="5238"/>
                  </a:cubicBezTo>
                  <a:cubicBezTo>
                    <a:pt x="10375" y="5472"/>
                    <a:pt x="10575" y="5638"/>
                    <a:pt x="10775" y="5805"/>
                  </a:cubicBezTo>
                  <a:lnTo>
                    <a:pt x="10842" y="5805"/>
                  </a:lnTo>
                  <a:cubicBezTo>
                    <a:pt x="10908" y="5738"/>
                    <a:pt x="10975" y="5672"/>
                    <a:pt x="11042" y="5638"/>
                  </a:cubicBezTo>
                  <a:cubicBezTo>
                    <a:pt x="11075" y="5605"/>
                    <a:pt x="11075" y="5605"/>
                    <a:pt x="11109" y="5572"/>
                  </a:cubicBezTo>
                  <a:cubicBezTo>
                    <a:pt x="10808" y="5305"/>
                    <a:pt x="10542" y="5038"/>
                    <a:pt x="10208" y="4771"/>
                  </a:cubicBezTo>
                  <a:close/>
                  <a:moveTo>
                    <a:pt x="6906" y="9074"/>
                  </a:moveTo>
                  <a:cubicBezTo>
                    <a:pt x="6806" y="9074"/>
                    <a:pt x="6705" y="9107"/>
                    <a:pt x="6672" y="9208"/>
                  </a:cubicBezTo>
                  <a:cubicBezTo>
                    <a:pt x="6572" y="9408"/>
                    <a:pt x="6605" y="9608"/>
                    <a:pt x="6705" y="9775"/>
                  </a:cubicBezTo>
                  <a:cubicBezTo>
                    <a:pt x="6839" y="9975"/>
                    <a:pt x="7039" y="10175"/>
                    <a:pt x="7239" y="10308"/>
                  </a:cubicBezTo>
                  <a:lnTo>
                    <a:pt x="7306" y="10308"/>
                  </a:lnTo>
                  <a:cubicBezTo>
                    <a:pt x="7306" y="10308"/>
                    <a:pt x="7406" y="10242"/>
                    <a:pt x="7506" y="10142"/>
                  </a:cubicBezTo>
                  <a:cubicBezTo>
                    <a:pt x="7639" y="10041"/>
                    <a:pt x="7740" y="9908"/>
                    <a:pt x="7806" y="9775"/>
                  </a:cubicBezTo>
                  <a:cubicBezTo>
                    <a:pt x="7940" y="9608"/>
                    <a:pt x="7940" y="9408"/>
                    <a:pt x="7873" y="9208"/>
                  </a:cubicBezTo>
                  <a:cubicBezTo>
                    <a:pt x="7806" y="9107"/>
                    <a:pt x="7706" y="9074"/>
                    <a:pt x="7606" y="9074"/>
                  </a:cubicBezTo>
                  <a:cubicBezTo>
                    <a:pt x="7439" y="9074"/>
                    <a:pt x="7306" y="9174"/>
                    <a:pt x="7273" y="9308"/>
                  </a:cubicBezTo>
                  <a:cubicBezTo>
                    <a:pt x="7206" y="9174"/>
                    <a:pt x="7072" y="9074"/>
                    <a:pt x="6906" y="9074"/>
                  </a:cubicBezTo>
                  <a:close/>
                  <a:moveTo>
                    <a:pt x="14011" y="9074"/>
                  </a:moveTo>
                  <a:cubicBezTo>
                    <a:pt x="13911" y="9074"/>
                    <a:pt x="13811" y="9107"/>
                    <a:pt x="13744" y="9208"/>
                  </a:cubicBezTo>
                  <a:cubicBezTo>
                    <a:pt x="13677" y="9408"/>
                    <a:pt x="13677" y="9608"/>
                    <a:pt x="13777" y="9775"/>
                  </a:cubicBezTo>
                  <a:cubicBezTo>
                    <a:pt x="13944" y="9975"/>
                    <a:pt x="14111" y="10175"/>
                    <a:pt x="14311" y="10308"/>
                  </a:cubicBezTo>
                  <a:lnTo>
                    <a:pt x="14378" y="10308"/>
                  </a:lnTo>
                  <a:cubicBezTo>
                    <a:pt x="14378" y="10308"/>
                    <a:pt x="14478" y="10242"/>
                    <a:pt x="14578" y="10142"/>
                  </a:cubicBezTo>
                  <a:cubicBezTo>
                    <a:pt x="14711" y="10041"/>
                    <a:pt x="14811" y="9908"/>
                    <a:pt x="14911" y="9775"/>
                  </a:cubicBezTo>
                  <a:cubicBezTo>
                    <a:pt x="15011" y="9608"/>
                    <a:pt x="15045" y="9408"/>
                    <a:pt x="14978" y="9208"/>
                  </a:cubicBezTo>
                  <a:lnTo>
                    <a:pt x="14945" y="9208"/>
                  </a:lnTo>
                  <a:cubicBezTo>
                    <a:pt x="14878" y="9107"/>
                    <a:pt x="14811" y="9074"/>
                    <a:pt x="14711" y="9074"/>
                  </a:cubicBezTo>
                  <a:cubicBezTo>
                    <a:pt x="14644" y="9224"/>
                    <a:pt x="14494" y="9299"/>
                    <a:pt x="14348" y="9299"/>
                  </a:cubicBezTo>
                  <a:cubicBezTo>
                    <a:pt x="14202" y="9299"/>
                    <a:pt x="14061" y="9224"/>
                    <a:pt x="14011" y="9074"/>
                  </a:cubicBezTo>
                  <a:close/>
                  <a:moveTo>
                    <a:pt x="3370" y="13644"/>
                  </a:moveTo>
                  <a:cubicBezTo>
                    <a:pt x="3270" y="13644"/>
                    <a:pt x="3170" y="13711"/>
                    <a:pt x="3136" y="13811"/>
                  </a:cubicBezTo>
                  <a:cubicBezTo>
                    <a:pt x="3036" y="13978"/>
                    <a:pt x="3070" y="14178"/>
                    <a:pt x="3170" y="14378"/>
                  </a:cubicBezTo>
                  <a:cubicBezTo>
                    <a:pt x="3303" y="14578"/>
                    <a:pt x="3503" y="14745"/>
                    <a:pt x="3703" y="14912"/>
                  </a:cubicBezTo>
                  <a:lnTo>
                    <a:pt x="3770" y="14912"/>
                  </a:lnTo>
                  <a:cubicBezTo>
                    <a:pt x="3837" y="14845"/>
                    <a:pt x="3903" y="14812"/>
                    <a:pt x="3970" y="14745"/>
                  </a:cubicBezTo>
                  <a:cubicBezTo>
                    <a:pt x="4104" y="14645"/>
                    <a:pt x="4204" y="14511"/>
                    <a:pt x="4304" y="14378"/>
                  </a:cubicBezTo>
                  <a:cubicBezTo>
                    <a:pt x="4404" y="14178"/>
                    <a:pt x="4404" y="13978"/>
                    <a:pt x="4337" y="13777"/>
                  </a:cubicBezTo>
                  <a:lnTo>
                    <a:pt x="4337" y="13777"/>
                  </a:lnTo>
                  <a:lnTo>
                    <a:pt x="4337" y="13811"/>
                  </a:lnTo>
                  <a:cubicBezTo>
                    <a:pt x="4270" y="13711"/>
                    <a:pt x="4170" y="13644"/>
                    <a:pt x="4070" y="13644"/>
                  </a:cubicBezTo>
                  <a:cubicBezTo>
                    <a:pt x="4004" y="13811"/>
                    <a:pt x="3862" y="13894"/>
                    <a:pt x="3720" y="13894"/>
                  </a:cubicBezTo>
                  <a:cubicBezTo>
                    <a:pt x="3578" y="13894"/>
                    <a:pt x="3436" y="13811"/>
                    <a:pt x="3370" y="13644"/>
                  </a:cubicBezTo>
                  <a:close/>
                  <a:moveTo>
                    <a:pt x="10475" y="13644"/>
                  </a:moveTo>
                  <a:cubicBezTo>
                    <a:pt x="10375" y="13644"/>
                    <a:pt x="10275" y="13711"/>
                    <a:pt x="10208" y="13811"/>
                  </a:cubicBezTo>
                  <a:cubicBezTo>
                    <a:pt x="10141" y="13978"/>
                    <a:pt x="10141" y="14178"/>
                    <a:pt x="10241" y="14378"/>
                  </a:cubicBezTo>
                  <a:cubicBezTo>
                    <a:pt x="10408" y="14578"/>
                    <a:pt x="10575" y="14745"/>
                    <a:pt x="10775" y="14912"/>
                  </a:cubicBezTo>
                  <a:lnTo>
                    <a:pt x="10842" y="14912"/>
                  </a:lnTo>
                  <a:cubicBezTo>
                    <a:pt x="10908" y="14845"/>
                    <a:pt x="10975" y="14812"/>
                    <a:pt x="11042" y="14745"/>
                  </a:cubicBezTo>
                  <a:cubicBezTo>
                    <a:pt x="11175" y="14645"/>
                    <a:pt x="11275" y="14511"/>
                    <a:pt x="11375" y="14378"/>
                  </a:cubicBezTo>
                  <a:cubicBezTo>
                    <a:pt x="11476" y="14178"/>
                    <a:pt x="11509" y="13978"/>
                    <a:pt x="11409" y="13777"/>
                  </a:cubicBezTo>
                  <a:lnTo>
                    <a:pt x="11409" y="13777"/>
                  </a:lnTo>
                  <a:lnTo>
                    <a:pt x="11409" y="13811"/>
                  </a:lnTo>
                  <a:cubicBezTo>
                    <a:pt x="11342" y="13711"/>
                    <a:pt x="11275" y="13644"/>
                    <a:pt x="11175" y="13644"/>
                  </a:cubicBezTo>
                  <a:cubicBezTo>
                    <a:pt x="11009" y="13677"/>
                    <a:pt x="10875" y="13744"/>
                    <a:pt x="10808" y="13911"/>
                  </a:cubicBezTo>
                  <a:cubicBezTo>
                    <a:pt x="10742" y="13744"/>
                    <a:pt x="10608" y="13677"/>
                    <a:pt x="10475" y="13644"/>
                  </a:cubicBezTo>
                  <a:close/>
                  <a:moveTo>
                    <a:pt x="17547" y="13644"/>
                  </a:moveTo>
                  <a:cubicBezTo>
                    <a:pt x="17446" y="13644"/>
                    <a:pt x="17346" y="13711"/>
                    <a:pt x="17313" y="13811"/>
                  </a:cubicBezTo>
                  <a:cubicBezTo>
                    <a:pt x="17213" y="13978"/>
                    <a:pt x="17246" y="14178"/>
                    <a:pt x="17346" y="14378"/>
                  </a:cubicBezTo>
                  <a:cubicBezTo>
                    <a:pt x="17480" y="14578"/>
                    <a:pt x="17680" y="14745"/>
                    <a:pt x="17880" y="14912"/>
                  </a:cubicBezTo>
                  <a:lnTo>
                    <a:pt x="17947" y="14912"/>
                  </a:lnTo>
                  <a:cubicBezTo>
                    <a:pt x="18014" y="14845"/>
                    <a:pt x="18080" y="14778"/>
                    <a:pt x="18147" y="14745"/>
                  </a:cubicBezTo>
                  <a:cubicBezTo>
                    <a:pt x="18280" y="14645"/>
                    <a:pt x="18380" y="14511"/>
                    <a:pt x="18447" y="14378"/>
                  </a:cubicBezTo>
                  <a:cubicBezTo>
                    <a:pt x="18581" y="14178"/>
                    <a:pt x="18614" y="13978"/>
                    <a:pt x="18514" y="13777"/>
                  </a:cubicBezTo>
                  <a:lnTo>
                    <a:pt x="18514" y="13777"/>
                  </a:lnTo>
                  <a:lnTo>
                    <a:pt x="18514" y="13811"/>
                  </a:lnTo>
                  <a:cubicBezTo>
                    <a:pt x="18447" y="13711"/>
                    <a:pt x="18347" y="13644"/>
                    <a:pt x="18247" y="13644"/>
                  </a:cubicBezTo>
                  <a:cubicBezTo>
                    <a:pt x="18080" y="13677"/>
                    <a:pt x="17947" y="13744"/>
                    <a:pt x="17913" y="13911"/>
                  </a:cubicBezTo>
                  <a:cubicBezTo>
                    <a:pt x="17847" y="13744"/>
                    <a:pt x="17713" y="13677"/>
                    <a:pt x="17547" y="13644"/>
                  </a:cubicBezTo>
                  <a:close/>
                  <a:moveTo>
                    <a:pt x="6906" y="18147"/>
                  </a:moveTo>
                  <a:cubicBezTo>
                    <a:pt x="6806" y="18181"/>
                    <a:pt x="6705" y="18214"/>
                    <a:pt x="6672" y="18314"/>
                  </a:cubicBezTo>
                  <a:cubicBezTo>
                    <a:pt x="6572" y="18481"/>
                    <a:pt x="6605" y="18714"/>
                    <a:pt x="6705" y="18881"/>
                  </a:cubicBezTo>
                  <a:cubicBezTo>
                    <a:pt x="6839" y="19081"/>
                    <a:pt x="7006" y="19281"/>
                    <a:pt x="7239" y="19415"/>
                  </a:cubicBezTo>
                  <a:lnTo>
                    <a:pt x="7273" y="19415"/>
                  </a:lnTo>
                  <a:cubicBezTo>
                    <a:pt x="7373" y="19348"/>
                    <a:pt x="7439" y="19315"/>
                    <a:pt x="7506" y="19248"/>
                  </a:cubicBezTo>
                  <a:cubicBezTo>
                    <a:pt x="7606" y="19148"/>
                    <a:pt x="7740" y="19015"/>
                    <a:pt x="7806" y="18881"/>
                  </a:cubicBezTo>
                  <a:cubicBezTo>
                    <a:pt x="7940" y="18714"/>
                    <a:pt x="7940" y="18514"/>
                    <a:pt x="7873" y="18314"/>
                  </a:cubicBezTo>
                  <a:lnTo>
                    <a:pt x="7840" y="18314"/>
                  </a:lnTo>
                  <a:cubicBezTo>
                    <a:pt x="7806" y="18214"/>
                    <a:pt x="7706" y="18147"/>
                    <a:pt x="7606" y="18147"/>
                  </a:cubicBezTo>
                  <a:cubicBezTo>
                    <a:pt x="7439" y="18181"/>
                    <a:pt x="7306" y="18281"/>
                    <a:pt x="7273" y="18414"/>
                  </a:cubicBezTo>
                  <a:cubicBezTo>
                    <a:pt x="7206" y="18281"/>
                    <a:pt x="7072" y="18181"/>
                    <a:pt x="6906" y="18147"/>
                  </a:cubicBezTo>
                  <a:close/>
                  <a:moveTo>
                    <a:pt x="14011" y="18147"/>
                  </a:moveTo>
                  <a:cubicBezTo>
                    <a:pt x="13911" y="18147"/>
                    <a:pt x="13811" y="18214"/>
                    <a:pt x="13744" y="18314"/>
                  </a:cubicBezTo>
                  <a:cubicBezTo>
                    <a:pt x="13677" y="18481"/>
                    <a:pt x="13677" y="18714"/>
                    <a:pt x="13777" y="18881"/>
                  </a:cubicBezTo>
                  <a:cubicBezTo>
                    <a:pt x="13911" y="19081"/>
                    <a:pt x="14111" y="19281"/>
                    <a:pt x="14311" y="19415"/>
                  </a:cubicBezTo>
                  <a:lnTo>
                    <a:pt x="14378" y="19415"/>
                  </a:lnTo>
                  <a:cubicBezTo>
                    <a:pt x="14444" y="19348"/>
                    <a:pt x="14511" y="19315"/>
                    <a:pt x="14578" y="19248"/>
                  </a:cubicBezTo>
                  <a:cubicBezTo>
                    <a:pt x="14711" y="19148"/>
                    <a:pt x="14811" y="19015"/>
                    <a:pt x="14911" y="18881"/>
                  </a:cubicBezTo>
                  <a:cubicBezTo>
                    <a:pt x="15011" y="18714"/>
                    <a:pt x="15045" y="18514"/>
                    <a:pt x="14978" y="18314"/>
                  </a:cubicBezTo>
                  <a:lnTo>
                    <a:pt x="14945" y="18314"/>
                  </a:lnTo>
                  <a:cubicBezTo>
                    <a:pt x="14878" y="18214"/>
                    <a:pt x="14778" y="18181"/>
                    <a:pt x="14678" y="18147"/>
                  </a:cubicBezTo>
                  <a:cubicBezTo>
                    <a:pt x="14628" y="18314"/>
                    <a:pt x="14486" y="18397"/>
                    <a:pt x="14344" y="18397"/>
                  </a:cubicBezTo>
                  <a:cubicBezTo>
                    <a:pt x="14202" y="18397"/>
                    <a:pt x="14061" y="18314"/>
                    <a:pt x="14011" y="18147"/>
                  </a:cubicBezTo>
                  <a:close/>
                  <a:moveTo>
                    <a:pt x="21082" y="18147"/>
                  </a:moveTo>
                  <a:cubicBezTo>
                    <a:pt x="20982" y="18181"/>
                    <a:pt x="20882" y="18214"/>
                    <a:pt x="20849" y="18314"/>
                  </a:cubicBezTo>
                  <a:cubicBezTo>
                    <a:pt x="20749" y="18481"/>
                    <a:pt x="20782" y="18714"/>
                    <a:pt x="20882" y="18881"/>
                  </a:cubicBezTo>
                  <a:cubicBezTo>
                    <a:pt x="21016" y="19081"/>
                    <a:pt x="21182" y="19281"/>
                    <a:pt x="21416" y="19415"/>
                  </a:cubicBezTo>
                  <a:lnTo>
                    <a:pt x="21449" y="19415"/>
                  </a:lnTo>
                  <a:cubicBezTo>
                    <a:pt x="21516" y="19348"/>
                    <a:pt x="21616" y="19315"/>
                    <a:pt x="21683" y="19248"/>
                  </a:cubicBezTo>
                  <a:cubicBezTo>
                    <a:pt x="21783" y="19148"/>
                    <a:pt x="21916" y="19015"/>
                    <a:pt x="21983" y="18881"/>
                  </a:cubicBezTo>
                  <a:cubicBezTo>
                    <a:pt x="22116" y="18714"/>
                    <a:pt x="22116" y="18514"/>
                    <a:pt x="22050" y="18314"/>
                  </a:cubicBezTo>
                  <a:lnTo>
                    <a:pt x="22016" y="18314"/>
                  </a:lnTo>
                  <a:cubicBezTo>
                    <a:pt x="21983" y="18214"/>
                    <a:pt x="21883" y="18147"/>
                    <a:pt x="21783" y="18147"/>
                  </a:cubicBezTo>
                  <a:cubicBezTo>
                    <a:pt x="21616" y="18181"/>
                    <a:pt x="21483" y="18281"/>
                    <a:pt x="21449" y="18414"/>
                  </a:cubicBezTo>
                  <a:cubicBezTo>
                    <a:pt x="21383" y="18281"/>
                    <a:pt x="21249" y="18181"/>
                    <a:pt x="21082" y="18147"/>
                  </a:cubicBezTo>
                  <a:close/>
                  <a:moveTo>
                    <a:pt x="10475" y="22717"/>
                  </a:moveTo>
                  <a:cubicBezTo>
                    <a:pt x="10341" y="22717"/>
                    <a:pt x="10275" y="22784"/>
                    <a:pt x="10208" y="22884"/>
                  </a:cubicBezTo>
                  <a:cubicBezTo>
                    <a:pt x="10175" y="22951"/>
                    <a:pt x="10141" y="23051"/>
                    <a:pt x="10141" y="23151"/>
                  </a:cubicBezTo>
                  <a:lnTo>
                    <a:pt x="11409" y="22917"/>
                  </a:lnTo>
                  <a:cubicBezTo>
                    <a:pt x="11409" y="22917"/>
                    <a:pt x="11409" y="22884"/>
                    <a:pt x="11409" y="22884"/>
                  </a:cubicBezTo>
                  <a:cubicBezTo>
                    <a:pt x="11342" y="22784"/>
                    <a:pt x="11242" y="22717"/>
                    <a:pt x="11142" y="22717"/>
                  </a:cubicBezTo>
                  <a:cubicBezTo>
                    <a:pt x="11009" y="22751"/>
                    <a:pt x="10875" y="22817"/>
                    <a:pt x="10808" y="22984"/>
                  </a:cubicBezTo>
                  <a:cubicBezTo>
                    <a:pt x="10742" y="22817"/>
                    <a:pt x="10608" y="22751"/>
                    <a:pt x="10475" y="227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5"/>
            <p:cNvSpPr/>
            <p:nvPr/>
          </p:nvSpPr>
          <p:spPr>
            <a:xfrm>
              <a:off x="3752025" y="3260275"/>
              <a:ext cx="405300" cy="84250"/>
            </a:xfrm>
            <a:custGeom>
              <a:avLst/>
              <a:gdLst/>
              <a:ahLst/>
              <a:cxnLst/>
              <a:rect l="l" t="t" r="r" b="b"/>
              <a:pathLst>
                <a:path w="16212" h="3370" extrusionOk="0">
                  <a:moveTo>
                    <a:pt x="16178" y="1"/>
                  </a:moveTo>
                  <a:cubicBezTo>
                    <a:pt x="10875" y="568"/>
                    <a:pt x="2936" y="2402"/>
                    <a:pt x="34" y="3203"/>
                  </a:cubicBezTo>
                  <a:cubicBezTo>
                    <a:pt x="0" y="3203"/>
                    <a:pt x="34" y="3370"/>
                    <a:pt x="100" y="3370"/>
                  </a:cubicBezTo>
                  <a:cubicBezTo>
                    <a:pt x="3036" y="2869"/>
                    <a:pt x="11842" y="1268"/>
                    <a:pt x="16212" y="134"/>
                  </a:cubicBezTo>
                  <a:cubicBezTo>
                    <a:pt x="16212" y="134"/>
                    <a:pt x="16212" y="1"/>
                    <a:pt x="161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5"/>
            <p:cNvSpPr/>
            <p:nvPr/>
          </p:nvSpPr>
          <p:spPr>
            <a:xfrm>
              <a:off x="3599225" y="2801850"/>
              <a:ext cx="564775" cy="616900"/>
            </a:xfrm>
            <a:custGeom>
              <a:avLst/>
              <a:gdLst/>
              <a:ahLst/>
              <a:cxnLst/>
              <a:rect l="l" t="t" r="r" b="b"/>
              <a:pathLst>
                <a:path w="22591" h="24676" extrusionOk="0">
                  <a:moveTo>
                    <a:pt x="2036" y="1"/>
                  </a:moveTo>
                  <a:cubicBezTo>
                    <a:pt x="742" y="1"/>
                    <a:pt x="1" y="1103"/>
                    <a:pt x="308" y="3594"/>
                  </a:cubicBezTo>
                  <a:cubicBezTo>
                    <a:pt x="1242" y="11099"/>
                    <a:pt x="6012" y="24675"/>
                    <a:pt x="6012" y="24675"/>
                  </a:cubicBezTo>
                  <a:lnTo>
                    <a:pt x="22591" y="21673"/>
                  </a:lnTo>
                  <a:lnTo>
                    <a:pt x="2376" y="24"/>
                  </a:lnTo>
                  <a:cubicBezTo>
                    <a:pt x="2259" y="9"/>
                    <a:pt x="2145" y="1"/>
                    <a:pt x="20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5"/>
            <p:cNvSpPr/>
            <p:nvPr/>
          </p:nvSpPr>
          <p:spPr>
            <a:xfrm>
              <a:off x="2803000" y="2755775"/>
              <a:ext cx="1224250" cy="1366800"/>
            </a:xfrm>
            <a:custGeom>
              <a:avLst/>
              <a:gdLst/>
              <a:ahLst/>
              <a:cxnLst/>
              <a:rect l="l" t="t" r="r" b="b"/>
              <a:pathLst>
                <a:path w="48970" h="54672" extrusionOk="0">
                  <a:moveTo>
                    <a:pt x="27276" y="1"/>
                  </a:moveTo>
                  <a:cubicBezTo>
                    <a:pt x="24614" y="1"/>
                    <a:pt x="21950" y="890"/>
                    <a:pt x="20015" y="3102"/>
                  </a:cubicBezTo>
                  <a:cubicBezTo>
                    <a:pt x="4404" y="20881"/>
                    <a:pt x="1" y="54672"/>
                    <a:pt x="1" y="54672"/>
                  </a:cubicBezTo>
                  <a:lnTo>
                    <a:pt x="48435" y="54672"/>
                  </a:lnTo>
                  <a:lnTo>
                    <a:pt x="44933" y="33490"/>
                  </a:lnTo>
                  <a:cubicBezTo>
                    <a:pt x="44933" y="33490"/>
                    <a:pt x="48969" y="28587"/>
                    <a:pt x="48135" y="24050"/>
                  </a:cubicBezTo>
                  <a:cubicBezTo>
                    <a:pt x="47635" y="21315"/>
                    <a:pt x="42264" y="11174"/>
                    <a:pt x="38995" y="6971"/>
                  </a:cubicBezTo>
                  <a:cubicBezTo>
                    <a:pt x="37928" y="5537"/>
                    <a:pt x="36727" y="4202"/>
                    <a:pt x="35459" y="2968"/>
                  </a:cubicBezTo>
                  <a:cubicBezTo>
                    <a:pt x="33515" y="1222"/>
                    <a:pt x="30396" y="1"/>
                    <a:pt x="27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5"/>
            <p:cNvSpPr/>
            <p:nvPr/>
          </p:nvSpPr>
          <p:spPr>
            <a:xfrm>
              <a:off x="2806350" y="2819950"/>
              <a:ext cx="1175850" cy="1281775"/>
            </a:xfrm>
            <a:custGeom>
              <a:avLst/>
              <a:gdLst/>
              <a:ahLst/>
              <a:cxnLst/>
              <a:rect l="l" t="t" r="r" b="b"/>
              <a:pathLst>
                <a:path w="47034" h="51271" extrusionOk="0">
                  <a:moveTo>
                    <a:pt x="24718" y="1"/>
                  </a:moveTo>
                  <a:cubicBezTo>
                    <a:pt x="24618" y="1"/>
                    <a:pt x="24518" y="34"/>
                    <a:pt x="24484" y="134"/>
                  </a:cubicBezTo>
                  <a:cubicBezTo>
                    <a:pt x="24384" y="301"/>
                    <a:pt x="24418" y="535"/>
                    <a:pt x="24518" y="701"/>
                  </a:cubicBezTo>
                  <a:cubicBezTo>
                    <a:pt x="24651" y="902"/>
                    <a:pt x="24851" y="1102"/>
                    <a:pt x="25051" y="1235"/>
                  </a:cubicBezTo>
                  <a:lnTo>
                    <a:pt x="25118" y="1235"/>
                  </a:lnTo>
                  <a:cubicBezTo>
                    <a:pt x="25118" y="1235"/>
                    <a:pt x="25218" y="1168"/>
                    <a:pt x="25318" y="1068"/>
                  </a:cubicBezTo>
                  <a:cubicBezTo>
                    <a:pt x="25452" y="968"/>
                    <a:pt x="25552" y="835"/>
                    <a:pt x="25618" y="701"/>
                  </a:cubicBezTo>
                  <a:cubicBezTo>
                    <a:pt x="25752" y="535"/>
                    <a:pt x="25752" y="301"/>
                    <a:pt x="25685" y="134"/>
                  </a:cubicBezTo>
                  <a:cubicBezTo>
                    <a:pt x="25618" y="34"/>
                    <a:pt x="25518" y="1"/>
                    <a:pt x="25418" y="1"/>
                  </a:cubicBezTo>
                  <a:cubicBezTo>
                    <a:pt x="25252" y="1"/>
                    <a:pt x="25118" y="101"/>
                    <a:pt x="25085" y="234"/>
                  </a:cubicBezTo>
                  <a:cubicBezTo>
                    <a:pt x="25018" y="101"/>
                    <a:pt x="24885" y="1"/>
                    <a:pt x="24718" y="1"/>
                  </a:cubicBezTo>
                  <a:close/>
                  <a:moveTo>
                    <a:pt x="31823" y="1"/>
                  </a:moveTo>
                  <a:cubicBezTo>
                    <a:pt x="31723" y="1"/>
                    <a:pt x="31623" y="34"/>
                    <a:pt x="31556" y="134"/>
                  </a:cubicBezTo>
                  <a:cubicBezTo>
                    <a:pt x="31489" y="301"/>
                    <a:pt x="31489" y="535"/>
                    <a:pt x="31623" y="701"/>
                  </a:cubicBezTo>
                  <a:cubicBezTo>
                    <a:pt x="31756" y="902"/>
                    <a:pt x="31923" y="1102"/>
                    <a:pt x="32123" y="1235"/>
                  </a:cubicBezTo>
                  <a:lnTo>
                    <a:pt x="32190" y="1235"/>
                  </a:lnTo>
                  <a:cubicBezTo>
                    <a:pt x="32257" y="1202"/>
                    <a:pt x="32323" y="1135"/>
                    <a:pt x="32390" y="1068"/>
                  </a:cubicBezTo>
                  <a:cubicBezTo>
                    <a:pt x="32523" y="968"/>
                    <a:pt x="32623" y="835"/>
                    <a:pt x="32724" y="701"/>
                  </a:cubicBezTo>
                  <a:cubicBezTo>
                    <a:pt x="32824" y="535"/>
                    <a:pt x="32857" y="335"/>
                    <a:pt x="32757" y="134"/>
                  </a:cubicBezTo>
                  <a:cubicBezTo>
                    <a:pt x="32690" y="34"/>
                    <a:pt x="32623" y="1"/>
                    <a:pt x="32523" y="1"/>
                  </a:cubicBezTo>
                  <a:cubicBezTo>
                    <a:pt x="32357" y="1"/>
                    <a:pt x="32223" y="101"/>
                    <a:pt x="32156" y="234"/>
                  </a:cubicBezTo>
                  <a:cubicBezTo>
                    <a:pt x="32090" y="101"/>
                    <a:pt x="31956" y="1"/>
                    <a:pt x="31823" y="1"/>
                  </a:cubicBezTo>
                  <a:close/>
                  <a:moveTo>
                    <a:pt x="21182" y="4538"/>
                  </a:moveTo>
                  <a:cubicBezTo>
                    <a:pt x="21082" y="4538"/>
                    <a:pt x="20982" y="4604"/>
                    <a:pt x="20948" y="4671"/>
                  </a:cubicBezTo>
                  <a:cubicBezTo>
                    <a:pt x="20848" y="4871"/>
                    <a:pt x="20848" y="5071"/>
                    <a:pt x="20982" y="5238"/>
                  </a:cubicBezTo>
                  <a:cubicBezTo>
                    <a:pt x="21115" y="5472"/>
                    <a:pt x="21282" y="5638"/>
                    <a:pt x="21516" y="5772"/>
                  </a:cubicBezTo>
                  <a:lnTo>
                    <a:pt x="21549" y="5772"/>
                  </a:lnTo>
                  <a:cubicBezTo>
                    <a:pt x="21616" y="5738"/>
                    <a:pt x="21682" y="5672"/>
                    <a:pt x="21782" y="5605"/>
                  </a:cubicBezTo>
                  <a:cubicBezTo>
                    <a:pt x="21882" y="5505"/>
                    <a:pt x="21983" y="5405"/>
                    <a:pt x="22083" y="5238"/>
                  </a:cubicBezTo>
                  <a:cubicBezTo>
                    <a:pt x="22183" y="5071"/>
                    <a:pt x="22216" y="4871"/>
                    <a:pt x="22116" y="4671"/>
                  </a:cubicBezTo>
                  <a:cubicBezTo>
                    <a:pt x="22083" y="4604"/>
                    <a:pt x="21983" y="4538"/>
                    <a:pt x="21882" y="4538"/>
                  </a:cubicBezTo>
                  <a:cubicBezTo>
                    <a:pt x="21716" y="4538"/>
                    <a:pt x="21582" y="4638"/>
                    <a:pt x="21516" y="4771"/>
                  </a:cubicBezTo>
                  <a:cubicBezTo>
                    <a:pt x="21482" y="4638"/>
                    <a:pt x="21349" y="4538"/>
                    <a:pt x="21182" y="4538"/>
                  </a:cubicBezTo>
                  <a:close/>
                  <a:moveTo>
                    <a:pt x="28287" y="4538"/>
                  </a:moveTo>
                  <a:cubicBezTo>
                    <a:pt x="28187" y="4538"/>
                    <a:pt x="28087" y="4604"/>
                    <a:pt x="28020" y="4671"/>
                  </a:cubicBezTo>
                  <a:cubicBezTo>
                    <a:pt x="27953" y="4871"/>
                    <a:pt x="27953" y="5071"/>
                    <a:pt x="28054" y="5238"/>
                  </a:cubicBezTo>
                  <a:cubicBezTo>
                    <a:pt x="28187" y="5472"/>
                    <a:pt x="28387" y="5638"/>
                    <a:pt x="28587" y="5805"/>
                  </a:cubicBezTo>
                  <a:lnTo>
                    <a:pt x="28654" y="5805"/>
                  </a:lnTo>
                  <a:cubicBezTo>
                    <a:pt x="28721" y="5738"/>
                    <a:pt x="28787" y="5672"/>
                    <a:pt x="28854" y="5638"/>
                  </a:cubicBezTo>
                  <a:cubicBezTo>
                    <a:pt x="28988" y="5505"/>
                    <a:pt x="29088" y="5405"/>
                    <a:pt x="29188" y="5238"/>
                  </a:cubicBezTo>
                  <a:cubicBezTo>
                    <a:pt x="29288" y="5071"/>
                    <a:pt x="29288" y="4871"/>
                    <a:pt x="29221" y="4671"/>
                  </a:cubicBezTo>
                  <a:cubicBezTo>
                    <a:pt x="29154" y="4604"/>
                    <a:pt x="29054" y="4538"/>
                    <a:pt x="28954" y="4538"/>
                  </a:cubicBezTo>
                  <a:cubicBezTo>
                    <a:pt x="28821" y="4538"/>
                    <a:pt x="28687" y="4638"/>
                    <a:pt x="28621" y="4771"/>
                  </a:cubicBezTo>
                  <a:cubicBezTo>
                    <a:pt x="28554" y="4638"/>
                    <a:pt x="28420" y="4538"/>
                    <a:pt x="28287" y="4538"/>
                  </a:cubicBezTo>
                  <a:close/>
                  <a:moveTo>
                    <a:pt x="35359" y="4538"/>
                  </a:moveTo>
                  <a:cubicBezTo>
                    <a:pt x="35259" y="4538"/>
                    <a:pt x="35159" y="4604"/>
                    <a:pt x="35125" y="4671"/>
                  </a:cubicBezTo>
                  <a:cubicBezTo>
                    <a:pt x="35025" y="4871"/>
                    <a:pt x="35059" y="5071"/>
                    <a:pt x="35159" y="5238"/>
                  </a:cubicBezTo>
                  <a:cubicBezTo>
                    <a:pt x="35292" y="5472"/>
                    <a:pt x="35459" y="5638"/>
                    <a:pt x="35692" y="5805"/>
                  </a:cubicBezTo>
                  <a:lnTo>
                    <a:pt x="35726" y="5805"/>
                  </a:lnTo>
                  <a:cubicBezTo>
                    <a:pt x="35826" y="5738"/>
                    <a:pt x="35892" y="5672"/>
                    <a:pt x="35959" y="5638"/>
                  </a:cubicBezTo>
                  <a:cubicBezTo>
                    <a:pt x="36059" y="5505"/>
                    <a:pt x="36193" y="5405"/>
                    <a:pt x="36259" y="5238"/>
                  </a:cubicBezTo>
                  <a:cubicBezTo>
                    <a:pt x="36393" y="5071"/>
                    <a:pt x="36393" y="4871"/>
                    <a:pt x="36326" y="4671"/>
                  </a:cubicBezTo>
                  <a:lnTo>
                    <a:pt x="36293" y="4671"/>
                  </a:lnTo>
                  <a:cubicBezTo>
                    <a:pt x="36259" y="4604"/>
                    <a:pt x="36159" y="4538"/>
                    <a:pt x="36059" y="4538"/>
                  </a:cubicBezTo>
                  <a:cubicBezTo>
                    <a:pt x="35993" y="4704"/>
                    <a:pt x="35851" y="4788"/>
                    <a:pt x="35709" y="4788"/>
                  </a:cubicBezTo>
                  <a:cubicBezTo>
                    <a:pt x="35567" y="4788"/>
                    <a:pt x="35425" y="4704"/>
                    <a:pt x="35359" y="4538"/>
                  </a:cubicBezTo>
                  <a:close/>
                  <a:moveTo>
                    <a:pt x="17613" y="9074"/>
                  </a:moveTo>
                  <a:cubicBezTo>
                    <a:pt x="17513" y="9074"/>
                    <a:pt x="17413" y="9107"/>
                    <a:pt x="17346" y="9208"/>
                  </a:cubicBezTo>
                  <a:cubicBezTo>
                    <a:pt x="17279" y="9408"/>
                    <a:pt x="17279" y="9608"/>
                    <a:pt x="17379" y="9775"/>
                  </a:cubicBezTo>
                  <a:cubicBezTo>
                    <a:pt x="17546" y="9975"/>
                    <a:pt x="17713" y="10175"/>
                    <a:pt x="17913" y="10308"/>
                  </a:cubicBezTo>
                  <a:lnTo>
                    <a:pt x="17980" y="10308"/>
                  </a:lnTo>
                  <a:cubicBezTo>
                    <a:pt x="17980" y="10308"/>
                    <a:pt x="18080" y="10242"/>
                    <a:pt x="18180" y="10142"/>
                  </a:cubicBezTo>
                  <a:cubicBezTo>
                    <a:pt x="18313" y="10041"/>
                    <a:pt x="18413" y="9908"/>
                    <a:pt x="18513" y="9775"/>
                  </a:cubicBezTo>
                  <a:cubicBezTo>
                    <a:pt x="18613" y="9608"/>
                    <a:pt x="18647" y="9408"/>
                    <a:pt x="18580" y="9208"/>
                  </a:cubicBezTo>
                  <a:lnTo>
                    <a:pt x="18547" y="9208"/>
                  </a:lnTo>
                  <a:cubicBezTo>
                    <a:pt x="18480" y="9107"/>
                    <a:pt x="18380" y="9074"/>
                    <a:pt x="18280" y="9074"/>
                  </a:cubicBezTo>
                  <a:cubicBezTo>
                    <a:pt x="18146" y="9074"/>
                    <a:pt x="18013" y="9174"/>
                    <a:pt x="17946" y="9308"/>
                  </a:cubicBezTo>
                  <a:cubicBezTo>
                    <a:pt x="17880" y="9174"/>
                    <a:pt x="17746" y="9074"/>
                    <a:pt x="17613" y="9074"/>
                  </a:cubicBezTo>
                  <a:close/>
                  <a:moveTo>
                    <a:pt x="24684" y="9074"/>
                  </a:moveTo>
                  <a:cubicBezTo>
                    <a:pt x="24584" y="9074"/>
                    <a:pt x="24484" y="9107"/>
                    <a:pt x="24451" y="9208"/>
                  </a:cubicBezTo>
                  <a:cubicBezTo>
                    <a:pt x="24351" y="9408"/>
                    <a:pt x="24384" y="9608"/>
                    <a:pt x="24484" y="9775"/>
                  </a:cubicBezTo>
                  <a:cubicBezTo>
                    <a:pt x="24618" y="9975"/>
                    <a:pt x="24785" y="10175"/>
                    <a:pt x="25018" y="10308"/>
                  </a:cubicBezTo>
                  <a:lnTo>
                    <a:pt x="25085" y="10308"/>
                  </a:lnTo>
                  <a:cubicBezTo>
                    <a:pt x="25085" y="10308"/>
                    <a:pt x="25185" y="10242"/>
                    <a:pt x="25285" y="10142"/>
                  </a:cubicBezTo>
                  <a:cubicBezTo>
                    <a:pt x="25418" y="10041"/>
                    <a:pt x="25518" y="9908"/>
                    <a:pt x="25585" y="9775"/>
                  </a:cubicBezTo>
                  <a:cubicBezTo>
                    <a:pt x="25719" y="9608"/>
                    <a:pt x="25752" y="9408"/>
                    <a:pt x="25685" y="9208"/>
                  </a:cubicBezTo>
                  <a:lnTo>
                    <a:pt x="25618" y="9208"/>
                  </a:lnTo>
                  <a:cubicBezTo>
                    <a:pt x="25585" y="9107"/>
                    <a:pt x="25485" y="9074"/>
                    <a:pt x="25385" y="9074"/>
                  </a:cubicBezTo>
                  <a:cubicBezTo>
                    <a:pt x="25218" y="9074"/>
                    <a:pt x="25085" y="9174"/>
                    <a:pt x="25051" y="9308"/>
                  </a:cubicBezTo>
                  <a:cubicBezTo>
                    <a:pt x="24985" y="9174"/>
                    <a:pt x="24851" y="9074"/>
                    <a:pt x="24684" y="9074"/>
                  </a:cubicBezTo>
                  <a:close/>
                  <a:moveTo>
                    <a:pt x="31790" y="9074"/>
                  </a:moveTo>
                  <a:cubicBezTo>
                    <a:pt x="31689" y="9074"/>
                    <a:pt x="31589" y="9107"/>
                    <a:pt x="31523" y="9208"/>
                  </a:cubicBezTo>
                  <a:cubicBezTo>
                    <a:pt x="31456" y="9408"/>
                    <a:pt x="31456" y="9608"/>
                    <a:pt x="31556" y="9775"/>
                  </a:cubicBezTo>
                  <a:cubicBezTo>
                    <a:pt x="31723" y="9975"/>
                    <a:pt x="31890" y="10175"/>
                    <a:pt x="32090" y="10308"/>
                  </a:cubicBezTo>
                  <a:lnTo>
                    <a:pt x="32156" y="10308"/>
                  </a:lnTo>
                  <a:cubicBezTo>
                    <a:pt x="32156" y="10308"/>
                    <a:pt x="32257" y="10242"/>
                    <a:pt x="32357" y="10142"/>
                  </a:cubicBezTo>
                  <a:cubicBezTo>
                    <a:pt x="32490" y="10041"/>
                    <a:pt x="32590" y="9908"/>
                    <a:pt x="32690" y="9775"/>
                  </a:cubicBezTo>
                  <a:cubicBezTo>
                    <a:pt x="32790" y="9608"/>
                    <a:pt x="32824" y="9408"/>
                    <a:pt x="32757" y="9208"/>
                  </a:cubicBezTo>
                  <a:lnTo>
                    <a:pt x="32724" y="9208"/>
                  </a:lnTo>
                  <a:cubicBezTo>
                    <a:pt x="32657" y="9107"/>
                    <a:pt x="32557" y="9074"/>
                    <a:pt x="32457" y="9074"/>
                  </a:cubicBezTo>
                  <a:cubicBezTo>
                    <a:pt x="32323" y="9074"/>
                    <a:pt x="32190" y="9174"/>
                    <a:pt x="32123" y="9308"/>
                  </a:cubicBezTo>
                  <a:cubicBezTo>
                    <a:pt x="32056" y="9174"/>
                    <a:pt x="31923" y="9074"/>
                    <a:pt x="31790" y="9074"/>
                  </a:cubicBezTo>
                  <a:close/>
                  <a:moveTo>
                    <a:pt x="38861" y="9074"/>
                  </a:moveTo>
                  <a:cubicBezTo>
                    <a:pt x="38761" y="9074"/>
                    <a:pt x="38661" y="9107"/>
                    <a:pt x="38628" y="9208"/>
                  </a:cubicBezTo>
                  <a:cubicBezTo>
                    <a:pt x="38528" y="9408"/>
                    <a:pt x="38561" y="9608"/>
                    <a:pt x="38661" y="9775"/>
                  </a:cubicBezTo>
                  <a:cubicBezTo>
                    <a:pt x="38795" y="9975"/>
                    <a:pt x="38961" y="10175"/>
                    <a:pt x="39195" y="10308"/>
                  </a:cubicBezTo>
                  <a:lnTo>
                    <a:pt x="39228" y="10308"/>
                  </a:lnTo>
                  <a:cubicBezTo>
                    <a:pt x="39228" y="10308"/>
                    <a:pt x="39362" y="10242"/>
                    <a:pt x="39462" y="10142"/>
                  </a:cubicBezTo>
                  <a:cubicBezTo>
                    <a:pt x="39595" y="10041"/>
                    <a:pt x="39695" y="9908"/>
                    <a:pt x="39762" y="9775"/>
                  </a:cubicBezTo>
                  <a:cubicBezTo>
                    <a:pt x="39895" y="9608"/>
                    <a:pt x="39929" y="9408"/>
                    <a:pt x="39862" y="9208"/>
                  </a:cubicBezTo>
                  <a:lnTo>
                    <a:pt x="39795" y="9208"/>
                  </a:lnTo>
                  <a:cubicBezTo>
                    <a:pt x="39762" y="9107"/>
                    <a:pt x="39662" y="9074"/>
                    <a:pt x="39562" y="9074"/>
                  </a:cubicBezTo>
                  <a:cubicBezTo>
                    <a:pt x="39395" y="9074"/>
                    <a:pt x="39262" y="9174"/>
                    <a:pt x="39228" y="9308"/>
                  </a:cubicBezTo>
                  <a:cubicBezTo>
                    <a:pt x="39161" y="9174"/>
                    <a:pt x="39028" y="9074"/>
                    <a:pt x="38861" y="9074"/>
                  </a:cubicBezTo>
                  <a:close/>
                  <a:moveTo>
                    <a:pt x="14077" y="13644"/>
                  </a:moveTo>
                  <a:cubicBezTo>
                    <a:pt x="13977" y="13644"/>
                    <a:pt x="13877" y="13711"/>
                    <a:pt x="13843" y="13811"/>
                  </a:cubicBezTo>
                  <a:cubicBezTo>
                    <a:pt x="13743" y="13978"/>
                    <a:pt x="13777" y="14178"/>
                    <a:pt x="13877" y="14378"/>
                  </a:cubicBezTo>
                  <a:cubicBezTo>
                    <a:pt x="14010" y="14578"/>
                    <a:pt x="14177" y="14745"/>
                    <a:pt x="14410" y="14912"/>
                  </a:cubicBezTo>
                  <a:lnTo>
                    <a:pt x="14444" y="14912"/>
                  </a:lnTo>
                  <a:cubicBezTo>
                    <a:pt x="14544" y="14845"/>
                    <a:pt x="14611" y="14778"/>
                    <a:pt x="14677" y="14745"/>
                  </a:cubicBezTo>
                  <a:cubicBezTo>
                    <a:pt x="14777" y="14645"/>
                    <a:pt x="14911" y="14511"/>
                    <a:pt x="14978" y="14378"/>
                  </a:cubicBezTo>
                  <a:cubicBezTo>
                    <a:pt x="15111" y="14178"/>
                    <a:pt x="15111" y="13978"/>
                    <a:pt x="15044" y="13777"/>
                  </a:cubicBezTo>
                  <a:lnTo>
                    <a:pt x="15044" y="13777"/>
                  </a:lnTo>
                  <a:lnTo>
                    <a:pt x="15011" y="13811"/>
                  </a:lnTo>
                  <a:cubicBezTo>
                    <a:pt x="14978" y="13711"/>
                    <a:pt x="14877" y="13644"/>
                    <a:pt x="14777" y="13644"/>
                  </a:cubicBezTo>
                  <a:cubicBezTo>
                    <a:pt x="14611" y="13677"/>
                    <a:pt x="14477" y="13744"/>
                    <a:pt x="14444" y="13911"/>
                  </a:cubicBezTo>
                  <a:cubicBezTo>
                    <a:pt x="14377" y="13744"/>
                    <a:pt x="14244" y="13677"/>
                    <a:pt x="14077" y="13644"/>
                  </a:cubicBezTo>
                  <a:close/>
                  <a:moveTo>
                    <a:pt x="21182" y="13644"/>
                  </a:moveTo>
                  <a:cubicBezTo>
                    <a:pt x="21082" y="13644"/>
                    <a:pt x="20982" y="13711"/>
                    <a:pt x="20915" y="13811"/>
                  </a:cubicBezTo>
                  <a:cubicBezTo>
                    <a:pt x="20848" y="13978"/>
                    <a:pt x="20848" y="14178"/>
                    <a:pt x="20948" y="14378"/>
                  </a:cubicBezTo>
                  <a:cubicBezTo>
                    <a:pt x="21082" y="14578"/>
                    <a:pt x="21282" y="14745"/>
                    <a:pt x="21482" y="14912"/>
                  </a:cubicBezTo>
                  <a:lnTo>
                    <a:pt x="21549" y="14912"/>
                  </a:lnTo>
                  <a:cubicBezTo>
                    <a:pt x="21616" y="14845"/>
                    <a:pt x="21682" y="14812"/>
                    <a:pt x="21749" y="14745"/>
                  </a:cubicBezTo>
                  <a:cubicBezTo>
                    <a:pt x="21882" y="14611"/>
                    <a:pt x="21983" y="14511"/>
                    <a:pt x="22083" y="14378"/>
                  </a:cubicBezTo>
                  <a:cubicBezTo>
                    <a:pt x="22183" y="14178"/>
                    <a:pt x="22216" y="13978"/>
                    <a:pt x="22116" y="13777"/>
                  </a:cubicBezTo>
                  <a:lnTo>
                    <a:pt x="22116" y="13777"/>
                  </a:lnTo>
                  <a:lnTo>
                    <a:pt x="22116" y="13811"/>
                  </a:lnTo>
                  <a:cubicBezTo>
                    <a:pt x="22049" y="13711"/>
                    <a:pt x="21949" y="13644"/>
                    <a:pt x="21849" y="13644"/>
                  </a:cubicBezTo>
                  <a:cubicBezTo>
                    <a:pt x="21716" y="13677"/>
                    <a:pt x="21582" y="13744"/>
                    <a:pt x="21516" y="13911"/>
                  </a:cubicBezTo>
                  <a:cubicBezTo>
                    <a:pt x="21449" y="13744"/>
                    <a:pt x="21315" y="13677"/>
                    <a:pt x="21182" y="13644"/>
                  </a:cubicBezTo>
                  <a:close/>
                  <a:moveTo>
                    <a:pt x="28254" y="13644"/>
                  </a:moveTo>
                  <a:cubicBezTo>
                    <a:pt x="28154" y="13644"/>
                    <a:pt x="28054" y="13711"/>
                    <a:pt x="28020" y="13811"/>
                  </a:cubicBezTo>
                  <a:cubicBezTo>
                    <a:pt x="27920" y="13978"/>
                    <a:pt x="27953" y="14178"/>
                    <a:pt x="28054" y="14378"/>
                  </a:cubicBezTo>
                  <a:cubicBezTo>
                    <a:pt x="28187" y="14578"/>
                    <a:pt x="28354" y="14745"/>
                    <a:pt x="28587" y="14912"/>
                  </a:cubicBezTo>
                  <a:lnTo>
                    <a:pt x="28621" y="14912"/>
                  </a:lnTo>
                  <a:cubicBezTo>
                    <a:pt x="28721" y="14845"/>
                    <a:pt x="28787" y="14812"/>
                    <a:pt x="28854" y="14745"/>
                  </a:cubicBezTo>
                  <a:cubicBezTo>
                    <a:pt x="28954" y="14645"/>
                    <a:pt x="29088" y="14511"/>
                    <a:pt x="29154" y="14378"/>
                  </a:cubicBezTo>
                  <a:cubicBezTo>
                    <a:pt x="29288" y="14178"/>
                    <a:pt x="29288" y="13978"/>
                    <a:pt x="29221" y="13777"/>
                  </a:cubicBezTo>
                  <a:lnTo>
                    <a:pt x="29221" y="13777"/>
                  </a:lnTo>
                  <a:lnTo>
                    <a:pt x="29188" y="13811"/>
                  </a:lnTo>
                  <a:cubicBezTo>
                    <a:pt x="29154" y="13711"/>
                    <a:pt x="29054" y="13644"/>
                    <a:pt x="28954" y="13644"/>
                  </a:cubicBezTo>
                  <a:cubicBezTo>
                    <a:pt x="28787" y="13677"/>
                    <a:pt x="28654" y="13744"/>
                    <a:pt x="28621" y="13911"/>
                  </a:cubicBezTo>
                  <a:cubicBezTo>
                    <a:pt x="28554" y="13744"/>
                    <a:pt x="28420" y="13677"/>
                    <a:pt x="28254" y="13644"/>
                  </a:cubicBezTo>
                  <a:close/>
                  <a:moveTo>
                    <a:pt x="35359" y="13644"/>
                  </a:moveTo>
                  <a:cubicBezTo>
                    <a:pt x="35259" y="13644"/>
                    <a:pt x="35159" y="13711"/>
                    <a:pt x="35092" y="13811"/>
                  </a:cubicBezTo>
                  <a:cubicBezTo>
                    <a:pt x="35025" y="13978"/>
                    <a:pt x="35025" y="14178"/>
                    <a:pt x="35125" y="14378"/>
                  </a:cubicBezTo>
                  <a:cubicBezTo>
                    <a:pt x="35259" y="14578"/>
                    <a:pt x="35459" y="14745"/>
                    <a:pt x="35659" y="14912"/>
                  </a:cubicBezTo>
                  <a:lnTo>
                    <a:pt x="35726" y="14912"/>
                  </a:lnTo>
                  <a:cubicBezTo>
                    <a:pt x="35792" y="14845"/>
                    <a:pt x="35859" y="14812"/>
                    <a:pt x="35926" y="14745"/>
                  </a:cubicBezTo>
                  <a:cubicBezTo>
                    <a:pt x="36059" y="14645"/>
                    <a:pt x="36159" y="14511"/>
                    <a:pt x="36259" y="14378"/>
                  </a:cubicBezTo>
                  <a:cubicBezTo>
                    <a:pt x="36359" y="14178"/>
                    <a:pt x="36393" y="13978"/>
                    <a:pt x="36326" y="13777"/>
                  </a:cubicBezTo>
                  <a:lnTo>
                    <a:pt x="36326" y="13777"/>
                  </a:lnTo>
                  <a:lnTo>
                    <a:pt x="36293" y="13811"/>
                  </a:lnTo>
                  <a:cubicBezTo>
                    <a:pt x="36226" y="13711"/>
                    <a:pt x="36126" y="13644"/>
                    <a:pt x="36026" y="13644"/>
                  </a:cubicBezTo>
                  <a:cubicBezTo>
                    <a:pt x="35976" y="13811"/>
                    <a:pt x="35834" y="13894"/>
                    <a:pt x="35692" y="13894"/>
                  </a:cubicBezTo>
                  <a:cubicBezTo>
                    <a:pt x="35551" y="13894"/>
                    <a:pt x="35409" y="13811"/>
                    <a:pt x="35359" y="13644"/>
                  </a:cubicBezTo>
                  <a:close/>
                  <a:moveTo>
                    <a:pt x="42430" y="13644"/>
                  </a:moveTo>
                  <a:cubicBezTo>
                    <a:pt x="42330" y="13644"/>
                    <a:pt x="42230" y="13711"/>
                    <a:pt x="42197" y="13811"/>
                  </a:cubicBezTo>
                  <a:cubicBezTo>
                    <a:pt x="42097" y="13978"/>
                    <a:pt x="42130" y="14178"/>
                    <a:pt x="42230" y="14378"/>
                  </a:cubicBezTo>
                  <a:cubicBezTo>
                    <a:pt x="42364" y="14578"/>
                    <a:pt x="42531" y="14745"/>
                    <a:pt x="42764" y="14912"/>
                  </a:cubicBezTo>
                  <a:lnTo>
                    <a:pt x="42797" y="14912"/>
                  </a:lnTo>
                  <a:cubicBezTo>
                    <a:pt x="42864" y="14845"/>
                    <a:pt x="42964" y="14812"/>
                    <a:pt x="43031" y="14745"/>
                  </a:cubicBezTo>
                  <a:cubicBezTo>
                    <a:pt x="43131" y="14645"/>
                    <a:pt x="43264" y="14511"/>
                    <a:pt x="43331" y="14378"/>
                  </a:cubicBezTo>
                  <a:cubicBezTo>
                    <a:pt x="43465" y="14178"/>
                    <a:pt x="43498" y="13978"/>
                    <a:pt x="43398" y="13777"/>
                  </a:cubicBezTo>
                  <a:lnTo>
                    <a:pt x="43398" y="13777"/>
                  </a:lnTo>
                  <a:lnTo>
                    <a:pt x="43364" y="13811"/>
                  </a:lnTo>
                  <a:cubicBezTo>
                    <a:pt x="43331" y="13711"/>
                    <a:pt x="43231" y="13644"/>
                    <a:pt x="43131" y="13644"/>
                  </a:cubicBezTo>
                  <a:cubicBezTo>
                    <a:pt x="42964" y="13677"/>
                    <a:pt x="42831" y="13744"/>
                    <a:pt x="42764" y="13911"/>
                  </a:cubicBezTo>
                  <a:cubicBezTo>
                    <a:pt x="42731" y="13744"/>
                    <a:pt x="42597" y="13677"/>
                    <a:pt x="42430" y="13644"/>
                  </a:cubicBezTo>
                  <a:close/>
                  <a:moveTo>
                    <a:pt x="10541" y="18181"/>
                  </a:moveTo>
                  <a:cubicBezTo>
                    <a:pt x="10441" y="18181"/>
                    <a:pt x="10341" y="18214"/>
                    <a:pt x="10308" y="18314"/>
                  </a:cubicBezTo>
                  <a:cubicBezTo>
                    <a:pt x="10207" y="18481"/>
                    <a:pt x="10241" y="18714"/>
                    <a:pt x="10341" y="18881"/>
                  </a:cubicBezTo>
                  <a:cubicBezTo>
                    <a:pt x="10474" y="19081"/>
                    <a:pt x="10641" y="19281"/>
                    <a:pt x="10875" y="19415"/>
                  </a:cubicBezTo>
                  <a:lnTo>
                    <a:pt x="10908" y="19415"/>
                  </a:lnTo>
                  <a:cubicBezTo>
                    <a:pt x="10975" y="19348"/>
                    <a:pt x="11075" y="19315"/>
                    <a:pt x="11141" y="19248"/>
                  </a:cubicBezTo>
                  <a:cubicBezTo>
                    <a:pt x="11242" y="19148"/>
                    <a:pt x="11375" y="19015"/>
                    <a:pt x="11442" y="18881"/>
                  </a:cubicBezTo>
                  <a:cubicBezTo>
                    <a:pt x="11542" y="18714"/>
                    <a:pt x="11575" y="18481"/>
                    <a:pt x="11475" y="18314"/>
                  </a:cubicBezTo>
                  <a:cubicBezTo>
                    <a:pt x="11442" y="18214"/>
                    <a:pt x="11342" y="18181"/>
                    <a:pt x="11242" y="18181"/>
                  </a:cubicBezTo>
                  <a:cubicBezTo>
                    <a:pt x="11175" y="18347"/>
                    <a:pt x="11025" y="18431"/>
                    <a:pt x="10879" y="18431"/>
                  </a:cubicBezTo>
                  <a:cubicBezTo>
                    <a:pt x="10733" y="18431"/>
                    <a:pt x="10591" y="18347"/>
                    <a:pt x="10541" y="18181"/>
                  </a:cubicBezTo>
                  <a:close/>
                  <a:moveTo>
                    <a:pt x="17646" y="18181"/>
                  </a:moveTo>
                  <a:cubicBezTo>
                    <a:pt x="17513" y="18181"/>
                    <a:pt x="17446" y="18214"/>
                    <a:pt x="17379" y="18314"/>
                  </a:cubicBezTo>
                  <a:cubicBezTo>
                    <a:pt x="17313" y="18481"/>
                    <a:pt x="17313" y="18714"/>
                    <a:pt x="17413" y="18881"/>
                  </a:cubicBezTo>
                  <a:cubicBezTo>
                    <a:pt x="17546" y="19081"/>
                    <a:pt x="17746" y="19281"/>
                    <a:pt x="17946" y="19415"/>
                  </a:cubicBezTo>
                  <a:lnTo>
                    <a:pt x="18013" y="19415"/>
                  </a:lnTo>
                  <a:cubicBezTo>
                    <a:pt x="18080" y="19348"/>
                    <a:pt x="18146" y="19315"/>
                    <a:pt x="18213" y="19248"/>
                  </a:cubicBezTo>
                  <a:cubicBezTo>
                    <a:pt x="18347" y="19148"/>
                    <a:pt x="18447" y="19015"/>
                    <a:pt x="18547" y="18881"/>
                  </a:cubicBezTo>
                  <a:cubicBezTo>
                    <a:pt x="18647" y="18714"/>
                    <a:pt x="18647" y="18481"/>
                    <a:pt x="18580" y="18314"/>
                  </a:cubicBezTo>
                  <a:cubicBezTo>
                    <a:pt x="18513" y="18214"/>
                    <a:pt x="18413" y="18181"/>
                    <a:pt x="18313" y="18181"/>
                  </a:cubicBezTo>
                  <a:cubicBezTo>
                    <a:pt x="18180" y="18181"/>
                    <a:pt x="18046" y="18281"/>
                    <a:pt x="17980" y="18414"/>
                  </a:cubicBezTo>
                  <a:cubicBezTo>
                    <a:pt x="17913" y="18281"/>
                    <a:pt x="17780" y="18181"/>
                    <a:pt x="17646" y="18181"/>
                  </a:cubicBezTo>
                  <a:close/>
                  <a:moveTo>
                    <a:pt x="24718" y="18181"/>
                  </a:moveTo>
                  <a:cubicBezTo>
                    <a:pt x="24618" y="18181"/>
                    <a:pt x="24518" y="18214"/>
                    <a:pt x="24484" y="18314"/>
                  </a:cubicBezTo>
                  <a:cubicBezTo>
                    <a:pt x="24384" y="18481"/>
                    <a:pt x="24384" y="18714"/>
                    <a:pt x="24518" y="18881"/>
                  </a:cubicBezTo>
                  <a:cubicBezTo>
                    <a:pt x="24651" y="19081"/>
                    <a:pt x="24818" y="19281"/>
                    <a:pt x="25051" y="19415"/>
                  </a:cubicBezTo>
                  <a:lnTo>
                    <a:pt x="25085" y="19415"/>
                  </a:lnTo>
                  <a:cubicBezTo>
                    <a:pt x="25151" y="19348"/>
                    <a:pt x="25252" y="19315"/>
                    <a:pt x="25318" y="19248"/>
                  </a:cubicBezTo>
                  <a:cubicBezTo>
                    <a:pt x="25418" y="19148"/>
                    <a:pt x="25552" y="19015"/>
                    <a:pt x="25618" y="18881"/>
                  </a:cubicBezTo>
                  <a:cubicBezTo>
                    <a:pt x="25719" y="18714"/>
                    <a:pt x="25752" y="18514"/>
                    <a:pt x="25685" y="18314"/>
                  </a:cubicBezTo>
                  <a:lnTo>
                    <a:pt x="25652" y="18314"/>
                  </a:lnTo>
                  <a:cubicBezTo>
                    <a:pt x="25618" y="18214"/>
                    <a:pt x="25518" y="18181"/>
                    <a:pt x="25418" y="18181"/>
                  </a:cubicBezTo>
                  <a:cubicBezTo>
                    <a:pt x="25252" y="18181"/>
                    <a:pt x="25118" y="18281"/>
                    <a:pt x="25051" y="18414"/>
                  </a:cubicBezTo>
                  <a:cubicBezTo>
                    <a:pt x="25018" y="18281"/>
                    <a:pt x="24885" y="18181"/>
                    <a:pt x="24718" y="18181"/>
                  </a:cubicBezTo>
                  <a:close/>
                  <a:moveTo>
                    <a:pt x="31823" y="18181"/>
                  </a:moveTo>
                  <a:cubicBezTo>
                    <a:pt x="31689" y="18181"/>
                    <a:pt x="31623" y="18214"/>
                    <a:pt x="31556" y="18314"/>
                  </a:cubicBezTo>
                  <a:cubicBezTo>
                    <a:pt x="31456" y="18481"/>
                    <a:pt x="31489" y="18714"/>
                    <a:pt x="31589" y="18881"/>
                  </a:cubicBezTo>
                  <a:cubicBezTo>
                    <a:pt x="31723" y="19081"/>
                    <a:pt x="31923" y="19281"/>
                    <a:pt x="32123" y="19415"/>
                  </a:cubicBezTo>
                  <a:lnTo>
                    <a:pt x="32190" y="19415"/>
                  </a:lnTo>
                  <a:cubicBezTo>
                    <a:pt x="32257" y="19348"/>
                    <a:pt x="32323" y="19315"/>
                    <a:pt x="32390" y="19248"/>
                  </a:cubicBezTo>
                  <a:cubicBezTo>
                    <a:pt x="32523" y="19148"/>
                    <a:pt x="32623" y="19015"/>
                    <a:pt x="32724" y="18881"/>
                  </a:cubicBezTo>
                  <a:cubicBezTo>
                    <a:pt x="32824" y="18714"/>
                    <a:pt x="32857" y="18514"/>
                    <a:pt x="32757" y="18314"/>
                  </a:cubicBezTo>
                  <a:cubicBezTo>
                    <a:pt x="32690" y="18214"/>
                    <a:pt x="32590" y="18181"/>
                    <a:pt x="32490" y="18181"/>
                  </a:cubicBezTo>
                  <a:cubicBezTo>
                    <a:pt x="32357" y="18181"/>
                    <a:pt x="32223" y="18281"/>
                    <a:pt x="32156" y="18414"/>
                  </a:cubicBezTo>
                  <a:cubicBezTo>
                    <a:pt x="32090" y="18281"/>
                    <a:pt x="31956" y="18181"/>
                    <a:pt x="31823" y="18181"/>
                  </a:cubicBezTo>
                  <a:close/>
                  <a:moveTo>
                    <a:pt x="38895" y="18181"/>
                  </a:moveTo>
                  <a:cubicBezTo>
                    <a:pt x="38795" y="18181"/>
                    <a:pt x="38694" y="18214"/>
                    <a:pt x="38661" y="18314"/>
                  </a:cubicBezTo>
                  <a:cubicBezTo>
                    <a:pt x="38561" y="18481"/>
                    <a:pt x="38561" y="18714"/>
                    <a:pt x="38694" y="18881"/>
                  </a:cubicBezTo>
                  <a:cubicBezTo>
                    <a:pt x="38828" y="19081"/>
                    <a:pt x="38995" y="19281"/>
                    <a:pt x="39228" y="19415"/>
                  </a:cubicBezTo>
                  <a:lnTo>
                    <a:pt x="39262" y="19415"/>
                  </a:lnTo>
                  <a:cubicBezTo>
                    <a:pt x="39328" y="19381"/>
                    <a:pt x="39428" y="19315"/>
                    <a:pt x="39495" y="19248"/>
                  </a:cubicBezTo>
                  <a:cubicBezTo>
                    <a:pt x="39595" y="19148"/>
                    <a:pt x="39729" y="19015"/>
                    <a:pt x="39795" y="18881"/>
                  </a:cubicBezTo>
                  <a:cubicBezTo>
                    <a:pt x="39895" y="18714"/>
                    <a:pt x="39929" y="18514"/>
                    <a:pt x="39862" y="18314"/>
                  </a:cubicBezTo>
                  <a:lnTo>
                    <a:pt x="39829" y="18314"/>
                  </a:lnTo>
                  <a:cubicBezTo>
                    <a:pt x="39795" y="18214"/>
                    <a:pt x="39695" y="18181"/>
                    <a:pt x="39595" y="18181"/>
                  </a:cubicBezTo>
                  <a:cubicBezTo>
                    <a:pt x="39428" y="18181"/>
                    <a:pt x="39295" y="18281"/>
                    <a:pt x="39228" y="18414"/>
                  </a:cubicBezTo>
                  <a:cubicBezTo>
                    <a:pt x="39195" y="18281"/>
                    <a:pt x="39061" y="18181"/>
                    <a:pt x="38895" y="18181"/>
                  </a:cubicBezTo>
                  <a:close/>
                  <a:moveTo>
                    <a:pt x="46000" y="18181"/>
                  </a:moveTo>
                  <a:cubicBezTo>
                    <a:pt x="45900" y="18181"/>
                    <a:pt x="45800" y="18247"/>
                    <a:pt x="45733" y="18314"/>
                  </a:cubicBezTo>
                  <a:cubicBezTo>
                    <a:pt x="45666" y="18514"/>
                    <a:pt x="45666" y="18714"/>
                    <a:pt x="45766" y="18881"/>
                  </a:cubicBezTo>
                  <a:cubicBezTo>
                    <a:pt x="45900" y="19115"/>
                    <a:pt x="46100" y="19281"/>
                    <a:pt x="46300" y="19448"/>
                  </a:cubicBezTo>
                  <a:lnTo>
                    <a:pt x="46367" y="19448"/>
                  </a:lnTo>
                  <a:cubicBezTo>
                    <a:pt x="46367" y="19448"/>
                    <a:pt x="46467" y="19348"/>
                    <a:pt x="46567" y="19248"/>
                  </a:cubicBezTo>
                  <a:cubicBezTo>
                    <a:pt x="46700" y="19148"/>
                    <a:pt x="46800" y="19015"/>
                    <a:pt x="46900" y="18881"/>
                  </a:cubicBezTo>
                  <a:cubicBezTo>
                    <a:pt x="46934" y="18814"/>
                    <a:pt x="46967" y="18748"/>
                    <a:pt x="46967" y="18681"/>
                  </a:cubicBezTo>
                  <a:lnTo>
                    <a:pt x="46767" y="18181"/>
                  </a:lnTo>
                  <a:lnTo>
                    <a:pt x="46667" y="18181"/>
                  </a:lnTo>
                  <a:cubicBezTo>
                    <a:pt x="46533" y="18181"/>
                    <a:pt x="46400" y="18281"/>
                    <a:pt x="46333" y="18414"/>
                  </a:cubicBezTo>
                  <a:cubicBezTo>
                    <a:pt x="46267" y="18281"/>
                    <a:pt x="46133" y="18181"/>
                    <a:pt x="46000" y="18181"/>
                  </a:cubicBezTo>
                  <a:close/>
                  <a:moveTo>
                    <a:pt x="7639" y="22717"/>
                  </a:moveTo>
                  <a:cubicBezTo>
                    <a:pt x="7472" y="22751"/>
                    <a:pt x="7339" y="22817"/>
                    <a:pt x="7305" y="22984"/>
                  </a:cubicBezTo>
                  <a:lnTo>
                    <a:pt x="7305" y="22917"/>
                  </a:lnTo>
                  <a:cubicBezTo>
                    <a:pt x="7172" y="23184"/>
                    <a:pt x="7072" y="23451"/>
                    <a:pt x="7005" y="23718"/>
                  </a:cubicBezTo>
                  <a:cubicBezTo>
                    <a:pt x="7072" y="23818"/>
                    <a:pt x="7172" y="23885"/>
                    <a:pt x="7272" y="23985"/>
                  </a:cubicBezTo>
                  <a:lnTo>
                    <a:pt x="7339" y="23985"/>
                  </a:lnTo>
                  <a:cubicBezTo>
                    <a:pt x="7339" y="23985"/>
                    <a:pt x="7439" y="23885"/>
                    <a:pt x="7539" y="23818"/>
                  </a:cubicBezTo>
                  <a:cubicBezTo>
                    <a:pt x="7672" y="23685"/>
                    <a:pt x="7772" y="23584"/>
                    <a:pt x="7872" y="23451"/>
                  </a:cubicBezTo>
                  <a:cubicBezTo>
                    <a:pt x="7973" y="23284"/>
                    <a:pt x="8006" y="23051"/>
                    <a:pt x="7939" y="22884"/>
                  </a:cubicBezTo>
                  <a:lnTo>
                    <a:pt x="7872" y="22884"/>
                  </a:lnTo>
                  <a:cubicBezTo>
                    <a:pt x="7839" y="22784"/>
                    <a:pt x="7739" y="22717"/>
                    <a:pt x="7639" y="22717"/>
                  </a:cubicBezTo>
                  <a:close/>
                  <a:moveTo>
                    <a:pt x="14044" y="22717"/>
                  </a:moveTo>
                  <a:cubicBezTo>
                    <a:pt x="13943" y="22717"/>
                    <a:pt x="13843" y="22784"/>
                    <a:pt x="13777" y="22884"/>
                  </a:cubicBezTo>
                  <a:cubicBezTo>
                    <a:pt x="13710" y="23051"/>
                    <a:pt x="13710" y="23251"/>
                    <a:pt x="13810" y="23451"/>
                  </a:cubicBezTo>
                  <a:cubicBezTo>
                    <a:pt x="13943" y="23651"/>
                    <a:pt x="14144" y="23851"/>
                    <a:pt x="14344" y="23985"/>
                  </a:cubicBezTo>
                  <a:lnTo>
                    <a:pt x="14410" y="23985"/>
                  </a:lnTo>
                  <a:cubicBezTo>
                    <a:pt x="14477" y="23918"/>
                    <a:pt x="14544" y="23885"/>
                    <a:pt x="14611" y="23818"/>
                  </a:cubicBezTo>
                  <a:cubicBezTo>
                    <a:pt x="14744" y="23718"/>
                    <a:pt x="14844" y="23584"/>
                    <a:pt x="14944" y="23451"/>
                  </a:cubicBezTo>
                  <a:cubicBezTo>
                    <a:pt x="15044" y="23284"/>
                    <a:pt x="15078" y="23051"/>
                    <a:pt x="15044" y="22884"/>
                  </a:cubicBezTo>
                  <a:lnTo>
                    <a:pt x="14978" y="22884"/>
                  </a:lnTo>
                  <a:cubicBezTo>
                    <a:pt x="14911" y="22784"/>
                    <a:pt x="14811" y="22717"/>
                    <a:pt x="14711" y="22717"/>
                  </a:cubicBezTo>
                  <a:cubicBezTo>
                    <a:pt x="14577" y="22751"/>
                    <a:pt x="14444" y="22817"/>
                    <a:pt x="14377" y="22984"/>
                  </a:cubicBezTo>
                  <a:cubicBezTo>
                    <a:pt x="14310" y="22851"/>
                    <a:pt x="14177" y="22751"/>
                    <a:pt x="14044" y="22717"/>
                  </a:cubicBezTo>
                  <a:close/>
                  <a:moveTo>
                    <a:pt x="21115" y="22717"/>
                  </a:moveTo>
                  <a:cubicBezTo>
                    <a:pt x="21015" y="22717"/>
                    <a:pt x="20915" y="22784"/>
                    <a:pt x="20882" y="22884"/>
                  </a:cubicBezTo>
                  <a:cubicBezTo>
                    <a:pt x="20782" y="23051"/>
                    <a:pt x="20815" y="23284"/>
                    <a:pt x="20915" y="23451"/>
                  </a:cubicBezTo>
                  <a:cubicBezTo>
                    <a:pt x="21049" y="23651"/>
                    <a:pt x="21215" y="23851"/>
                    <a:pt x="21449" y="23985"/>
                  </a:cubicBezTo>
                  <a:lnTo>
                    <a:pt x="21482" y="23985"/>
                  </a:lnTo>
                  <a:cubicBezTo>
                    <a:pt x="21549" y="23918"/>
                    <a:pt x="21649" y="23885"/>
                    <a:pt x="21716" y="23818"/>
                  </a:cubicBezTo>
                  <a:cubicBezTo>
                    <a:pt x="21816" y="23718"/>
                    <a:pt x="21949" y="23584"/>
                    <a:pt x="22016" y="23451"/>
                  </a:cubicBezTo>
                  <a:cubicBezTo>
                    <a:pt x="22149" y="23284"/>
                    <a:pt x="22183" y="23084"/>
                    <a:pt x="22116" y="22884"/>
                  </a:cubicBezTo>
                  <a:lnTo>
                    <a:pt x="22049" y="22884"/>
                  </a:lnTo>
                  <a:cubicBezTo>
                    <a:pt x="22016" y="22784"/>
                    <a:pt x="21916" y="22717"/>
                    <a:pt x="21816" y="22717"/>
                  </a:cubicBezTo>
                  <a:cubicBezTo>
                    <a:pt x="21649" y="22751"/>
                    <a:pt x="21516" y="22851"/>
                    <a:pt x="21449" y="22984"/>
                  </a:cubicBezTo>
                  <a:cubicBezTo>
                    <a:pt x="21415" y="22817"/>
                    <a:pt x="21282" y="22751"/>
                    <a:pt x="21115" y="22717"/>
                  </a:cubicBezTo>
                  <a:close/>
                  <a:moveTo>
                    <a:pt x="28220" y="22717"/>
                  </a:moveTo>
                  <a:cubicBezTo>
                    <a:pt x="28120" y="22717"/>
                    <a:pt x="28020" y="22784"/>
                    <a:pt x="27953" y="22884"/>
                  </a:cubicBezTo>
                  <a:cubicBezTo>
                    <a:pt x="27887" y="23051"/>
                    <a:pt x="27887" y="23251"/>
                    <a:pt x="27987" y="23451"/>
                  </a:cubicBezTo>
                  <a:cubicBezTo>
                    <a:pt x="28120" y="23651"/>
                    <a:pt x="28320" y="23851"/>
                    <a:pt x="28521" y="23985"/>
                  </a:cubicBezTo>
                  <a:lnTo>
                    <a:pt x="28587" y="23985"/>
                  </a:lnTo>
                  <a:cubicBezTo>
                    <a:pt x="28654" y="23918"/>
                    <a:pt x="28721" y="23885"/>
                    <a:pt x="28787" y="23818"/>
                  </a:cubicBezTo>
                  <a:cubicBezTo>
                    <a:pt x="28921" y="23718"/>
                    <a:pt x="29021" y="23584"/>
                    <a:pt x="29121" y="23451"/>
                  </a:cubicBezTo>
                  <a:cubicBezTo>
                    <a:pt x="29254" y="23284"/>
                    <a:pt x="29288" y="23084"/>
                    <a:pt x="29221" y="22884"/>
                  </a:cubicBezTo>
                  <a:lnTo>
                    <a:pt x="29154" y="22884"/>
                  </a:lnTo>
                  <a:cubicBezTo>
                    <a:pt x="29088" y="22784"/>
                    <a:pt x="28988" y="22717"/>
                    <a:pt x="28887" y="22717"/>
                  </a:cubicBezTo>
                  <a:cubicBezTo>
                    <a:pt x="28754" y="22751"/>
                    <a:pt x="28621" y="22817"/>
                    <a:pt x="28554" y="22984"/>
                  </a:cubicBezTo>
                  <a:cubicBezTo>
                    <a:pt x="28487" y="22851"/>
                    <a:pt x="28354" y="22751"/>
                    <a:pt x="28220" y="22717"/>
                  </a:cubicBezTo>
                  <a:close/>
                  <a:moveTo>
                    <a:pt x="35292" y="22717"/>
                  </a:moveTo>
                  <a:cubicBezTo>
                    <a:pt x="35192" y="22717"/>
                    <a:pt x="35092" y="22784"/>
                    <a:pt x="35059" y="22884"/>
                  </a:cubicBezTo>
                  <a:cubicBezTo>
                    <a:pt x="34958" y="23051"/>
                    <a:pt x="34992" y="23284"/>
                    <a:pt x="35092" y="23451"/>
                  </a:cubicBezTo>
                  <a:cubicBezTo>
                    <a:pt x="35225" y="23651"/>
                    <a:pt x="35392" y="23851"/>
                    <a:pt x="35626" y="23985"/>
                  </a:cubicBezTo>
                  <a:lnTo>
                    <a:pt x="35659" y="23985"/>
                  </a:lnTo>
                  <a:cubicBezTo>
                    <a:pt x="35759" y="23918"/>
                    <a:pt x="35826" y="23885"/>
                    <a:pt x="35892" y="23818"/>
                  </a:cubicBezTo>
                  <a:cubicBezTo>
                    <a:pt x="35993" y="23718"/>
                    <a:pt x="36126" y="23584"/>
                    <a:pt x="36193" y="23451"/>
                  </a:cubicBezTo>
                  <a:cubicBezTo>
                    <a:pt x="36326" y="23284"/>
                    <a:pt x="36359" y="23084"/>
                    <a:pt x="36326" y="22884"/>
                  </a:cubicBezTo>
                  <a:lnTo>
                    <a:pt x="36226" y="22884"/>
                  </a:lnTo>
                  <a:cubicBezTo>
                    <a:pt x="36193" y="22784"/>
                    <a:pt x="36093" y="22717"/>
                    <a:pt x="35993" y="22717"/>
                  </a:cubicBezTo>
                  <a:cubicBezTo>
                    <a:pt x="35926" y="22884"/>
                    <a:pt x="35784" y="22967"/>
                    <a:pt x="35642" y="22967"/>
                  </a:cubicBezTo>
                  <a:cubicBezTo>
                    <a:pt x="35501" y="22967"/>
                    <a:pt x="35359" y="22884"/>
                    <a:pt x="35292" y="22717"/>
                  </a:cubicBezTo>
                  <a:close/>
                  <a:moveTo>
                    <a:pt x="42397" y="22717"/>
                  </a:moveTo>
                  <a:cubicBezTo>
                    <a:pt x="42297" y="22717"/>
                    <a:pt x="42197" y="22784"/>
                    <a:pt x="42130" y="22884"/>
                  </a:cubicBezTo>
                  <a:cubicBezTo>
                    <a:pt x="42064" y="23051"/>
                    <a:pt x="42064" y="23284"/>
                    <a:pt x="42164" y="23451"/>
                  </a:cubicBezTo>
                  <a:cubicBezTo>
                    <a:pt x="42297" y="23651"/>
                    <a:pt x="42497" y="23851"/>
                    <a:pt x="42697" y="23985"/>
                  </a:cubicBezTo>
                  <a:lnTo>
                    <a:pt x="42764" y="23985"/>
                  </a:lnTo>
                  <a:cubicBezTo>
                    <a:pt x="42831" y="23918"/>
                    <a:pt x="42897" y="23885"/>
                    <a:pt x="42964" y="23818"/>
                  </a:cubicBezTo>
                  <a:cubicBezTo>
                    <a:pt x="43098" y="23718"/>
                    <a:pt x="43198" y="23584"/>
                    <a:pt x="43298" y="23451"/>
                  </a:cubicBezTo>
                  <a:cubicBezTo>
                    <a:pt x="43431" y="23284"/>
                    <a:pt x="43465" y="23084"/>
                    <a:pt x="43398" y="22884"/>
                  </a:cubicBezTo>
                  <a:lnTo>
                    <a:pt x="43331" y="22884"/>
                  </a:lnTo>
                  <a:cubicBezTo>
                    <a:pt x="43264" y="22784"/>
                    <a:pt x="43164" y="22717"/>
                    <a:pt x="43064" y="22717"/>
                  </a:cubicBezTo>
                  <a:cubicBezTo>
                    <a:pt x="42931" y="22751"/>
                    <a:pt x="42797" y="22851"/>
                    <a:pt x="42731" y="22984"/>
                  </a:cubicBezTo>
                  <a:cubicBezTo>
                    <a:pt x="42664" y="22817"/>
                    <a:pt x="42531" y="22751"/>
                    <a:pt x="42397" y="22717"/>
                  </a:cubicBezTo>
                  <a:close/>
                  <a:moveTo>
                    <a:pt x="10508" y="27254"/>
                  </a:moveTo>
                  <a:cubicBezTo>
                    <a:pt x="10374" y="27254"/>
                    <a:pt x="10308" y="27320"/>
                    <a:pt x="10241" y="27421"/>
                  </a:cubicBezTo>
                  <a:cubicBezTo>
                    <a:pt x="10141" y="27587"/>
                    <a:pt x="10174" y="27787"/>
                    <a:pt x="10274" y="27988"/>
                  </a:cubicBezTo>
                  <a:cubicBezTo>
                    <a:pt x="10408" y="28188"/>
                    <a:pt x="10608" y="28355"/>
                    <a:pt x="10808" y="28521"/>
                  </a:cubicBezTo>
                  <a:lnTo>
                    <a:pt x="10875" y="28521"/>
                  </a:lnTo>
                  <a:cubicBezTo>
                    <a:pt x="10941" y="28455"/>
                    <a:pt x="11008" y="28421"/>
                    <a:pt x="11075" y="28355"/>
                  </a:cubicBezTo>
                  <a:cubicBezTo>
                    <a:pt x="11208" y="28254"/>
                    <a:pt x="11308" y="28121"/>
                    <a:pt x="11375" y="27988"/>
                  </a:cubicBezTo>
                  <a:cubicBezTo>
                    <a:pt x="11508" y="27821"/>
                    <a:pt x="11542" y="27587"/>
                    <a:pt x="11475" y="27421"/>
                  </a:cubicBezTo>
                  <a:lnTo>
                    <a:pt x="11442" y="27421"/>
                  </a:lnTo>
                  <a:cubicBezTo>
                    <a:pt x="11375" y="27320"/>
                    <a:pt x="11275" y="27254"/>
                    <a:pt x="11175" y="27254"/>
                  </a:cubicBezTo>
                  <a:cubicBezTo>
                    <a:pt x="11125" y="27421"/>
                    <a:pt x="10983" y="27504"/>
                    <a:pt x="10841" y="27504"/>
                  </a:cubicBezTo>
                  <a:cubicBezTo>
                    <a:pt x="10699" y="27504"/>
                    <a:pt x="10558" y="27421"/>
                    <a:pt x="10508" y="27254"/>
                  </a:cubicBezTo>
                  <a:close/>
                  <a:moveTo>
                    <a:pt x="17579" y="27254"/>
                  </a:moveTo>
                  <a:cubicBezTo>
                    <a:pt x="17479" y="27254"/>
                    <a:pt x="17379" y="27320"/>
                    <a:pt x="17313" y="27421"/>
                  </a:cubicBezTo>
                  <a:cubicBezTo>
                    <a:pt x="17246" y="27587"/>
                    <a:pt x="17246" y="27787"/>
                    <a:pt x="17379" y="27988"/>
                  </a:cubicBezTo>
                  <a:cubicBezTo>
                    <a:pt x="17513" y="28188"/>
                    <a:pt x="17679" y="28355"/>
                    <a:pt x="17880" y="28521"/>
                  </a:cubicBezTo>
                  <a:lnTo>
                    <a:pt x="17946" y="28521"/>
                  </a:lnTo>
                  <a:cubicBezTo>
                    <a:pt x="18013" y="28455"/>
                    <a:pt x="18080" y="28421"/>
                    <a:pt x="18146" y="28355"/>
                  </a:cubicBezTo>
                  <a:cubicBezTo>
                    <a:pt x="18280" y="28254"/>
                    <a:pt x="18380" y="28121"/>
                    <a:pt x="18480" y="27988"/>
                  </a:cubicBezTo>
                  <a:cubicBezTo>
                    <a:pt x="18613" y="27821"/>
                    <a:pt x="18647" y="27587"/>
                    <a:pt x="18580" y="27421"/>
                  </a:cubicBezTo>
                  <a:lnTo>
                    <a:pt x="18513" y="27421"/>
                  </a:lnTo>
                  <a:cubicBezTo>
                    <a:pt x="18447" y="27320"/>
                    <a:pt x="18380" y="27254"/>
                    <a:pt x="18280" y="27254"/>
                  </a:cubicBezTo>
                  <a:cubicBezTo>
                    <a:pt x="18113" y="27287"/>
                    <a:pt x="17980" y="27354"/>
                    <a:pt x="17913" y="27521"/>
                  </a:cubicBezTo>
                  <a:cubicBezTo>
                    <a:pt x="17880" y="27354"/>
                    <a:pt x="17713" y="27287"/>
                    <a:pt x="17579" y="27254"/>
                  </a:cubicBezTo>
                  <a:close/>
                  <a:moveTo>
                    <a:pt x="24651" y="27254"/>
                  </a:moveTo>
                  <a:cubicBezTo>
                    <a:pt x="24551" y="27254"/>
                    <a:pt x="24451" y="27320"/>
                    <a:pt x="24418" y="27421"/>
                  </a:cubicBezTo>
                  <a:cubicBezTo>
                    <a:pt x="24318" y="27587"/>
                    <a:pt x="24351" y="27787"/>
                    <a:pt x="24451" y="27988"/>
                  </a:cubicBezTo>
                  <a:cubicBezTo>
                    <a:pt x="24584" y="28188"/>
                    <a:pt x="24785" y="28355"/>
                    <a:pt x="24985" y="28521"/>
                  </a:cubicBezTo>
                  <a:lnTo>
                    <a:pt x="25051" y="28521"/>
                  </a:lnTo>
                  <a:cubicBezTo>
                    <a:pt x="25051" y="28521"/>
                    <a:pt x="25151" y="28455"/>
                    <a:pt x="25252" y="28355"/>
                  </a:cubicBezTo>
                  <a:cubicBezTo>
                    <a:pt x="25385" y="28254"/>
                    <a:pt x="25485" y="28121"/>
                    <a:pt x="25552" y="27988"/>
                  </a:cubicBezTo>
                  <a:cubicBezTo>
                    <a:pt x="25685" y="27821"/>
                    <a:pt x="25719" y="27587"/>
                    <a:pt x="25685" y="27421"/>
                  </a:cubicBezTo>
                  <a:lnTo>
                    <a:pt x="25618" y="27421"/>
                  </a:lnTo>
                  <a:cubicBezTo>
                    <a:pt x="25552" y="27320"/>
                    <a:pt x="25452" y="27254"/>
                    <a:pt x="25352" y="27254"/>
                  </a:cubicBezTo>
                  <a:cubicBezTo>
                    <a:pt x="25185" y="27287"/>
                    <a:pt x="25051" y="27354"/>
                    <a:pt x="25018" y="27521"/>
                  </a:cubicBezTo>
                  <a:cubicBezTo>
                    <a:pt x="24951" y="27354"/>
                    <a:pt x="24818" y="27287"/>
                    <a:pt x="24651" y="27254"/>
                  </a:cubicBezTo>
                  <a:close/>
                  <a:moveTo>
                    <a:pt x="31756" y="27254"/>
                  </a:moveTo>
                  <a:cubicBezTo>
                    <a:pt x="31656" y="27254"/>
                    <a:pt x="31556" y="27320"/>
                    <a:pt x="31489" y="27421"/>
                  </a:cubicBezTo>
                  <a:cubicBezTo>
                    <a:pt x="31423" y="27587"/>
                    <a:pt x="31423" y="27787"/>
                    <a:pt x="31556" y="27988"/>
                  </a:cubicBezTo>
                  <a:cubicBezTo>
                    <a:pt x="31689" y="28188"/>
                    <a:pt x="31856" y="28355"/>
                    <a:pt x="32056" y="28521"/>
                  </a:cubicBezTo>
                  <a:lnTo>
                    <a:pt x="32123" y="28521"/>
                  </a:lnTo>
                  <a:cubicBezTo>
                    <a:pt x="32190" y="28455"/>
                    <a:pt x="32257" y="28421"/>
                    <a:pt x="32323" y="28355"/>
                  </a:cubicBezTo>
                  <a:cubicBezTo>
                    <a:pt x="32457" y="28254"/>
                    <a:pt x="32557" y="28121"/>
                    <a:pt x="32657" y="27988"/>
                  </a:cubicBezTo>
                  <a:cubicBezTo>
                    <a:pt x="32790" y="27821"/>
                    <a:pt x="32824" y="27587"/>
                    <a:pt x="32757" y="27421"/>
                  </a:cubicBezTo>
                  <a:lnTo>
                    <a:pt x="32690" y="27421"/>
                  </a:lnTo>
                  <a:cubicBezTo>
                    <a:pt x="32623" y="27320"/>
                    <a:pt x="32557" y="27254"/>
                    <a:pt x="32457" y="27254"/>
                  </a:cubicBezTo>
                  <a:cubicBezTo>
                    <a:pt x="32290" y="27287"/>
                    <a:pt x="32156" y="27354"/>
                    <a:pt x="32090" y="27521"/>
                  </a:cubicBezTo>
                  <a:cubicBezTo>
                    <a:pt x="32023" y="27354"/>
                    <a:pt x="31890" y="27287"/>
                    <a:pt x="31756" y="27254"/>
                  </a:cubicBezTo>
                  <a:close/>
                  <a:moveTo>
                    <a:pt x="38828" y="27254"/>
                  </a:moveTo>
                  <a:cubicBezTo>
                    <a:pt x="38728" y="27254"/>
                    <a:pt x="38628" y="27320"/>
                    <a:pt x="38594" y="27421"/>
                  </a:cubicBezTo>
                  <a:cubicBezTo>
                    <a:pt x="38494" y="27587"/>
                    <a:pt x="38528" y="27787"/>
                    <a:pt x="38628" y="27988"/>
                  </a:cubicBezTo>
                  <a:cubicBezTo>
                    <a:pt x="38761" y="28188"/>
                    <a:pt x="38961" y="28355"/>
                    <a:pt x="39161" y="28521"/>
                  </a:cubicBezTo>
                  <a:lnTo>
                    <a:pt x="39228" y="28521"/>
                  </a:lnTo>
                  <a:cubicBezTo>
                    <a:pt x="39295" y="28455"/>
                    <a:pt x="39362" y="28421"/>
                    <a:pt x="39428" y="28355"/>
                  </a:cubicBezTo>
                  <a:cubicBezTo>
                    <a:pt x="39562" y="28254"/>
                    <a:pt x="39662" y="28121"/>
                    <a:pt x="39729" y="27988"/>
                  </a:cubicBezTo>
                  <a:cubicBezTo>
                    <a:pt x="39862" y="27821"/>
                    <a:pt x="39929" y="27621"/>
                    <a:pt x="39862" y="27421"/>
                  </a:cubicBezTo>
                  <a:lnTo>
                    <a:pt x="39795" y="27421"/>
                  </a:lnTo>
                  <a:cubicBezTo>
                    <a:pt x="39729" y="27320"/>
                    <a:pt x="39628" y="27254"/>
                    <a:pt x="39528" y="27254"/>
                  </a:cubicBezTo>
                  <a:cubicBezTo>
                    <a:pt x="39362" y="27287"/>
                    <a:pt x="39228" y="27354"/>
                    <a:pt x="39195" y="27521"/>
                  </a:cubicBezTo>
                  <a:cubicBezTo>
                    <a:pt x="39128" y="27354"/>
                    <a:pt x="38995" y="27287"/>
                    <a:pt x="38828" y="27254"/>
                  </a:cubicBezTo>
                  <a:close/>
                  <a:moveTo>
                    <a:pt x="45933" y="27254"/>
                  </a:moveTo>
                  <a:cubicBezTo>
                    <a:pt x="45833" y="27254"/>
                    <a:pt x="45733" y="27320"/>
                    <a:pt x="45699" y="27421"/>
                  </a:cubicBezTo>
                  <a:cubicBezTo>
                    <a:pt x="45599" y="27587"/>
                    <a:pt x="45599" y="27787"/>
                    <a:pt x="45733" y="27988"/>
                  </a:cubicBezTo>
                  <a:cubicBezTo>
                    <a:pt x="45866" y="28188"/>
                    <a:pt x="46033" y="28355"/>
                    <a:pt x="46267" y="28521"/>
                  </a:cubicBezTo>
                  <a:lnTo>
                    <a:pt x="46300" y="28521"/>
                  </a:lnTo>
                  <a:cubicBezTo>
                    <a:pt x="46500" y="28188"/>
                    <a:pt x="46700" y="27787"/>
                    <a:pt x="46867" y="27421"/>
                  </a:cubicBezTo>
                  <a:cubicBezTo>
                    <a:pt x="46834" y="27354"/>
                    <a:pt x="46767" y="27287"/>
                    <a:pt x="46700" y="27254"/>
                  </a:cubicBezTo>
                  <a:lnTo>
                    <a:pt x="46633" y="27254"/>
                  </a:lnTo>
                  <a:cubicBezTo>
                    <a:pt x="46467" y="27287"/>
                    <a:pt x="46333" y="27354"/>
                    <a:pt x="46267" y="27521"/>
                  </a:cubicBezTo>
                  <a:cubicBezTo>
                    <a:pt x="46233" y="27354"/>
                    <a:pt x="46100" y="27254"/>
                    <a:pt x="45933" y="27254"/>
                  </a:cubicBezTo>
                  <a:close/>
                  <a:moveTo>
                    <a:pt x="6972" y="31824"/>
                  </a:moveTo>
                  <a:cubicBezTo>
                    <a:pt x="6872" y="31824"/>
                    <a:pt x="6772" y="31890"/>
                    <a:pt x="6738" y="31990"/>
                  </a:cubicBezTo>
                  <a:cubicBezTo>
                    <a:pt x="6638" y="32157"/>
                    <a:pt x="6638" y="32357"/>
                    <a:pt x="6772" y="32524"/>
                  </a:cubicBezTo>
                  <a:cubicBezTo>
                    <a:pt x="6905" y="32758"/>
                    <a:pt x="7072" y="32925"/>
                    <a:pt x="7305" y="33091"/>
                  </a:cubicBezTo>
                  <a:lnTo>
                    <a:pt x="7339" y="33091"/>
                  </a:lnTo>
                  <a:cubicBezTo>
                    <a:pt x="7405" y="33025"/>
                    <a:pt x="7472" y="32958"/>
                    <a:pt x="7572" y="32925"/>
                  </a:cubicBezTo>
                  <a:cubicBezTo>
                    <a:pt x="7672" y="32791"/>
                    <a:pt x="7772" y="32691"/>
                    <a:pt x="7872" y="32558"/>
                  </a:cubicBezTo>
                  <a:cubicBezTo>
                    <a:pt x="7973" y="32391"/>
                    <a:pt x="8006" y="32157"/>
                    <a:pt x="7939" y="31990"/>
                  </a:cubicBezTo>
                  <a:lnTo>
                    <a:pt x="7906" y="31990"/>
                  </a:lnTo>
                  <a:cubicBezTo>
                    <a:pt x="7872" y="31890"/>
                    <a:pt x="7772" y="31824"/>
                    <a:pt x="7672" y="31824"/>
                  </a:cubicBezTo>
                  <a:cubicBezTo>
                    <a:pt x="7506" y="31824"/>
                    <a:pt x="7372" y="31924"/>
                    <a:pt x="7305" y="32091"/>
                  </a:cubicBezTo>
                  <a:cubicBezTo>
                    <a:pt x="7272" y="31924"/>
                    <a:pt x="7139" y="31824"/>
                    <a:pt x="6972" y="31824"/>
                  </a:cubicBezTo>
                  <a:close/>
                  <a:moveTo>
                    <a:pt x="14077" y="31824"/>
                  </a:moveTo>
                  <a:cubicBezTo>
                    <a:pt x="13943" y="31824"/>
                    <a:pt x="13877" y="31890"/>
                    <a:pt x="13810" y="31990"/>
                  </a:cubicBezTo>
                  <a:cubicBezTo>
                    <a:pt x="13743" y="32157"/>
                    <a:pt x="13743" y="32357"/>
                    <a:pt x="13843" y="32524"/>
                  </a:cubicBezTo>
                  <a:cubicBezTo>
                    <a:pt x="13977" y="32758"/>
                    <a:pt x="14177" y="32925"/>
                    <a:pt x="14377" y="33091"/>
                  </a:cubicBezTo>
                  <a:lnTo>
                    <a:pt x="14444" y="33091"/>
                  </a:lnTo>
                  <a:cubicBezTo>
                    <a:pt x="14444" y="33091"/>
                    <a:pt x="14544" y="33025"/>
                    <a:pt x="14644" y="32925"/>
                  </a:cubicBezTo>
                  <a:cubicBezTo>
                    <a:pt x="14777" y="32791"/>
                    <a:pt x="14877" y="32691"/>
                    <a:pt x="14978" y="32558"/>
                  </a:cubicBezTo>
                  <a:cubicBezTo>
                    <a:pt x="15078" y="32391"/>
                    <a:pt x="15111" y="32157"/>
                    <a:pt x="15044" y="31990"/>
                  </a:cubicBezTo>
                  <a:lnTo>
                    <a:pt x="15011" y="31990"/>
                  </a:lnTo>
                  <a:cubicBezTo>
                    <a:pt x="14944" y="31890"/>
                    <a:pt x="14844" y="31824"/>
                    <a:pt x="14744" y="31824"/>
                  </a:cubicBezTo>
                  <a:cubicBezTo>
                    <a:pt x="14611" y="31824"/>
                    <a:pt x="14477" y="31924"/>
                    <a:pt x="14410" y="32091"/>
                  </a:cubicBezTo>
                  <a:cubicBezTo>
                    <a:pt x="14344" y="31924"/>
                    <a:pt x="14210" y="31824"/>
                    <a:pt x="14077" y="31824"/>
                  </a:cubicBezTo>
                  <a:close/>
                  <a:moveTo>
                    <a:pt x="21149" y="31824"/>
                  </a:moveTo>
                  <a:cubicBezTo>
                    <a:pt x="21049" y="31824"/>
                    <a:pt x="20948" y="31890"/>
                    <a:pt x="20915" y="31990"/>
                  </a:cubicBezTo>
                  <a:cubicBezTo>
                    <a:pt x="20815" y="32157"/>
                    <a:pt x="20815" y="32357"/>
                    <a:pt x="20948" y="32524"/>
                  </a:cubicBezTo>
                  <a:cubicBezTo>
                    <a:pt x="21082" y="32758"/>
                    <a:pt x="21249" y="32925"/>
                    <a:pt x="21482" y="33091"/>
                  </a:cubicBezTo>
                  <a:lnTo>
                    <a:pt x="21516" y="33091"/>
                  </a:lnTo>
                  <a:cubicBezTo>
                    <a:pt x="21582" y="33025"/>
                    <a:pt x="21649" y="32958"/>
                    <a:pt x="21749" y="32925"/>
                  </a:cubicBezTo>
                  <a:cubicBezTo>
                    <a:pt x="21849" y="32791"/>
                    <a:pt x="21949" y="32691"/>
                    <a:pt x="22049" y="32558"/>
                  </a:cubicBezTo>
                  <a:cubicBezTo>
                    <a:pt x="22183" y="32391"/>
                    <a:pt x="22183" y="32157"/>
                    <a:pt x="22116" y="31990"/>
                  </a:cubicBezTo>
                  <a:lnTo>
                    <a:pt x="22083" y="31990"/>
                  </a:lnTo>
                  <a:cubicBezTo>
                    <a:pt x="22049" y="31890"/>
                    <a:pt x="21949" y="31824"/>
                    <a:pt x="21849" y="31824"/>
                  </a:cubicBezTo>
                  <a:cubicBezTo>
                    <a:pt x="21682" y="31824"/>
                    <a:pt x="21549" y="31924"/>
                    <a:pt x="21482" y="32091"/>
                  </a:cubicBezTo>
                  <a:cubicBezTo>
                    <a:pt x="21449" y="31924"/>
                    <a:pt x="21315" y="31824"/>
                    <a:pt x="21149" y="31824"/>
                  </a:cubicBezTo>
                  <a:close/>
                  <a:moveTo>
                    <a:pt x="28254" y="31824"/>
                  </a:moveTo>
                  <a:cubicBezTo>
                    <a:pt x="28120" y="31824"/>
                    <a:pt x="28054" y="31890"/>
                    <a:pt x="27987" y="31990"/>
                  </a:cubicBezTo>
                  <a:cubicBezTo>
                    <a:pt x="27920" y="32157"/>
                    <a:pt x="27920" y="32357"/>
                    <a:pt x="28020" y="32524"/>
                  </a:cubicBezTo>
                  <a:cubicBezTo>
                    <a:pt x="28154" y="32758"/>
                    <a:pt x="28354" y="32925"/>
                    <a:pt x="28554" y="33091"/>
                  </a:cubicBezTo>
                  <a:lnTo>
                    <a:pt x="28621" y="33091"/>
                  </a:lnTo>
                  <a:cubicBezTo>
                    <a:pt x="28687" y="33025"/>
                    <a:pt x="28754" y="32958"/>
                    <a:pt x="28821" y="32925"/>
                  </a:cubicBezTo>
                  <a:cubicBezTo>
                    <a:pt x="28954" y="32791"/>
                    <a:pt x="29054" y="32691"/>
                    <a:pt x="29154" y="32558"/>
                  </a:cubicBezTo>
                  <a:cubicBezTo>
                    <a:pt x="29254" y="32391"/>
                    <a:pt x="29288" y="32157"/>
                    <a:pt x="29221" y="31990"/>
                  </a:cubicBezTo>
                  <a:lnTo>
                    <a:pt x="29188" y="31990"/>
                  </a:lnTo>
                  <a:cubicBezTo>
                    <a:pt x="29121" y="31890"/>
                    <a:pt x="29021" y="31824"/>
                    <a:pt x="28921" y="31824"/>
                  </a:cubicBezTo>
                  <a:cubicBezTo>
                    <a:pt x="28787" y="31824"/>
                    <a:pt x="28654" y="31924"/>
                    <a:pt x="28587" y="32091"/>
                  </a:cubicBezTo>
                  <a:cubicBezTo>
                    <a:pt x="28521" y="31924"/>
                    <a:pt x="28387" y="31824"/>
                    <a:pt x="28254" y="31824"/>
                  </a:cubicBezTo>
                  <a:close/>
                  <a:moveTo>
                    <a:pt x="35325" y="31824"/>
                  </a:moveTo>
                  <a:cubicBezTo>
                    <a:pt x="35225" y="31824"/>
                    <a:pt x="35125" y="31890"/>
                    <a:pt x="35092" y="31990"/>
                  </a:cubicBezTo>
                  <a:cubicBezTo>
                    <a:pt x="34992" y="32157"/>
                    <a:pt x="35025" y="32357"/>
                    <a:pt x="35125" y="32524"/>
                  </a:cubicBezTo>
                  <a:cubicBezTo>
                    <a:pt x="35259" y="32758"/>
                    <a:pt x="35425" y="32925"/>
                    <a:pt x="35659" y="33091"/>
                  </a:cubicBezTo>
                  <a:lnTo>
                    <a:pt x="35692" y="33091"/>
                  </a:lnTo>
                  <a:cubicBezTo>
                    <a:pt x="35759" y="33025"/>
                    <a:pt x="35859" y="32958"/>
                    <a:pt x="35892" y="32925"/>
                  </a:cubicBezTo>
                  <a:cubicBezTo>
                    <a:pt x="36026" y="32791"/>
                    <a:pt x="36159" y="32691"/>
                    <a:pt x="36226" y="32558"/>
                  </a:cubicBezTo>
                  <a:cubicBezTo>
                    <a:pt x="36359" y="32391"/>
                    <a:pt x="36393" y="32157"/>
                    <a:pt x="36326" y="31990"/>
                  </a:cubicBezTo>
                  <a:lnTo>
                    <a:pt x="36259" y="31990"/>
                  </a:lnTo>
                  <a:cubicBezTo>
                    <a:pt x="36226" y="31890"/>
                    <a:pt x="36126" y="31824"/>
                    <a:pt x="36026" y="31824"/>
                  </a:cubicBezTo>
                  <a:cubicBezTo>
                    <a:pt x="35959" y="31990"/>
                    <a:pt x="35817" y="32074"/>
                    <a:pt x="35676" y="32074"/>
                  </a:cubicBezTo>
                  <a:cubicBezTo>
                    <a:pt x="35534" y="32074"/>
                    <a:pt x="35392" y="31990"/>
                    <a:pt x="35325" y="31824"/>
                  </a:cubicBezTo>
                  <a:close/>
                  <a:moveTo>
                    <a:pt x="42430" y="31824"/>
                  </a:moveTo>
                  <a:cubicBezTo>
                    <a:pt x="42297" y="31824"/>
                    <a:pt x="42230" y="31890"/>
                    <a:pt x="42164" y="31990"/>
                  </a:cubicBezTo>
                  <a:cubicBezTo>
                    <a:pt x="42064" y="32157"/>
                    <a:pt x="42097" y="32357"/>
                    <a:pt x="42197" y="32524"/>
                  </a:cubicBezTo>
                  <a:cubicBezTo>
                    <a:pt x="42330" y="32758"/>
                    <a:pt x="42531" y="32925"/>
                    <a:pt x="42731" y="33091"/>
                  </a:cubicBezTo>
                  <a:lnTo>
                    <a:pt x="42797" y="33091"/>
                  </a:lnTo>
                  <a:cubicBezTo>
                    <a:pt x="42864" y="33025"/>
                    <a:pt x="42931" y="32958"/>
                    <a:pt x="42998" y="32925"/>
                  </a:cubicBezTo>
                  <a:cubicBezTo>
                    <a:pt x="43131" y="32791"/>
                    <a:pt x="43231" y="32691"/>
                    <a:pt x="43298" y="32558"/>
                  </a:cubicBezTo>
                  <a:cubicBezTo>
                    <a:pt x="43431" y="32391"/>
                    <a:pt x="43465" y="32157"/>
                    <a:pt x="43398" y="31990"/>
                  </a:cubicBezTo>
                  <a:lnTo>
                    <a:pt x="43364" y="31990"/>
                  </a:lnTo>
                  <a:cubicBezTo>
                    <a:pt x="43298" y="31890"/>
                    <a:pt x="43198" y="31824"/>
                    <a:pt x="43098" y="31824"/>
                  </a:cubicBezTo>
                  <a:cubicBezTo>
                    <a:pt x="42964" y="31824"/>
                    <a:pt x="42797" y="31924"/>
                    <a:pt x="42764" y="32091"/>
                  </a:cubicBezTo>
                  <a:cubicBezTo>
                    <a:pt x="42697" y="31924"/>
                    <a:pt x="42564" y="31824"/>
                    <a:pt x="42430" y="31824"/>
                  </a:cubicBezTo>
                  <a:close/>
                  <a:moveTo>
                    <a:pt x="45599" y="36560"/>
                  </a:moveTo>
                  <a:lnTo>
                    <a:pt x="45599" y="36560"/>
                  </a:lnTo>
                  <a:cubicBezTo>
                    <a:pt x="45533" y="36727"/>
                    <a:pt x="45566" y="36927"/>
                    <a:pt x="45666" y="37061"/>
                  </a:cubicBezTo>
                  <a:cubicBezTo>
                    <a:pt x="45666" y="37094"/>
                    <a:pt x="45666" y="37128"/>
                    <a:pt x="45699" y="37128"/>
                  </a:cubicBezTo>
                  <a:lnTo>
                    <a:pt x="45599" y="36560"/>
                  </a:lnTo>
                  <a:close/>
                  <a:moveTo>
                    <a:pt x="3336" y="36360"/>
                  </a:moveTo>
                  <a:cubicBezTo>
                    <a:pt x="3236" y="36360"/>
                    <a:pt x="3136" y="36427"/>
                    <a:pt x="3069" y="36494"/>
                  </a:cubicBezTo>
                  <a:cubicBezTo>
                    <a:pt x="3002" y="36694"/>
                    <a:pt x="3002" y="36894"/>
                    <a:pt x="3136" y="37061"/>
                  </a:cubicBezTo>
                  <a:cubicBezTo>
                    <a:pt x="3269" y="37294"/>
                    <a:pt x="3436" y="37461"/>
                    <a:pt x="3636" y="37628"/>
                  </a:cubicBezTo>
                  <a:lnTo>
                    <a:pt x="3703" y="37628"/>
                  </a:lnTo>
                  <a:cubicBezTo>
                    <a:pt x="3703" y="37628"/>
                    <a:pt x="3803" y="37528"/>
                    <a:pt x="3903" y="37461"/>
                  </a:cubicBezTo>
                  <a:cubicBezTo>
                    <a:pt x="4036" y="37328"/>
                    <a:pt x="4136" y="37228"/>
                    <a:pt x="4237" y="37061"/>
                  </a:cubicBezTo>
                  <a:cubicBezTo>
                    <a:pt x="4370" y="36927"/>
                    <a:pt x="4437" y="36694"/>
                    <a:pt x="4403" y="36494"/>
                  </a:cubicBezTo>
                  <a:lnTo>
                    <a:pt x="4270" y="36494"/>
                  </a:lnTo>
                  <a:cubicBezTo>
                    <a:pt x="4203" y="36427"/>
                    <a:pt x="4136" y="36360"/>
                    <a:pt x="4036" y="36360"/>
                  </a:cubicBezTo>
                  <a:cubicBezTo>
                    <a:pt x="3870" y="36360"/>
                    <a:pt x="3736" y="36460"/>
                    <a:pt x="3669" y="36594"/>
                  </a:cubicBezTo>
                  <a:cubicBezTo>
                    <a:pt x="3636" y="36460"/>
                    <a:pt x="3469" y="36360"/>
                    <a:pt x="3336" y="36360"/>
                  </a:cubicBezTo>
                  <a:close/>
                  <a:moveTo>
                    <a:pt x="10441" y="36360"/>
                  </a:moveTo>
                  <a:cubicBezTo>
                    <a:pt x="10308" y="36360"/>
                    <a:pt x="10241" y="36427"/>
                    <a:pt x="10174" y="36494"/>
                  </a:cubicBezTo>
                  <a:cubicBezTo>
                    <a:pt x="10074" y="36694"/>
                    <a:pt x="10107" y="36894"/>
                    <a:pt x="10207" y="37061"/>
                  </a:cubicBezTo>
                  <a:cubicBezTo>
                    <a:pt x="10341" y="37294"/>
                    <a:pt x="10541" y="37461"/>
                    <a:pt x="10741" y="37628"/>
                  </a:cubicBezTo>
                  <a:lnTo>
                    <a:pt x="10808" y="37628"/>
                  </a:lnTo>
                  <a:cubicBezTo>
                    <a:pt x="10808" y="37628"/>
                    <a:pt x="10908" y="37528"/>
                    <a:pt x="11008" y="37461"/>
                  </a:cubicBezTo>
                  <a:cubicBezTo>
                    <a:pt x="11141" y="37328"/>
                    <a:pt x="11242" y="37194"/>
                    <a:pt x="11342" y="37061"/>
                  </a:cubicBezTo>
                  <a:cubicBezTo>
                    <a:pt x="11475" y="36927"/>
                    <a:pt x="11542" y="36694"/>
                    <a:pt x="11475" y="36494"/>
                  </a:cubicBezTo>
                  <a:lnTo>
                    <a:pt x="11375" y="36494"/>
                  </a:lnTo>
                  <a:cubicBezTo>
                    <a:pt x="11308" y="36427"/>
                    <a:pt x="11208" y="36360"/>
                    <a:pt x="11108" y="36360"/>
                  </a:cubicBezTo>
                  <a:cubicBezTo>
                    <a:pt x="11058" y="36527"/>
                    <a:pt x="10916" y="36610"/>
                    <a:pt x="10775" y="36610"/>
                  </a:cubicBezTo>
                  <a:cubicBezTo>
                    <a:pt x="10633" y="36610"/>
                    <a:pt x="10491" y="36527"/>
                    <a:pt x="10441" y="36360"/>
                  </a:cubicBezTo>
                  <a:close/>
                  <a:moveTo>
                    <a:pt x="17513" y="36360"/>
                  </a:moveTo>
                  <a:cubicBezTo>
                    <a:pt x="17413" y="36360"/>
                    <a:pt x="17313" y="36427"/>
                    <a:pt x="17246" y="36494"/>
                  </a:cubicBezTo>
                  <a:cubicBezTo>
                    <a:pt x="17179" y="36694"/>
                    <a:pt x="17179" y="36894"/>
                    <a:pt x="17313" y="37061"/>
                  </a:cubicBezTo>
                  <a:cubicBezTo>
                    <a:pt x="17446" y="37294"/>
                    <a:pt x="17613" y="37461"/>
                    <a:pt x="17813" y="37628"/>
                  </a:cubicBezTo>
                  <a:lnTo>
                    <a:pt x="17880" y="37628"/>
                  </a:lnTo>
                  <a:cubicBezTo>
                    <a:pt x="17880" y="37628"/>
                    <a:pt x="17980" y="37528"/>
                    <a:pt x="18080" y="37461"/>
                  </a:cubicBezTo>
                  <a:cubicBezTo>
                    <a:pt x="18213" y="37328"/>
                    <a:pt x="18313" y="37228"/>
                    <a:pt x="18413" y="37061"/>
                  </a:cubicBezTo>
                  <a:cubicBezTo>
                    <a:pt x="18547" y="36927"/>
                    <a:pt x="18613" y="36694"/>
                    <a:pt x="18580" y="36494"/>
                  </a:cubicBezTo>
                  <a:lnTo>
                    <a:pt x="18447" y="36494"/>
                  </a:lnTo>
                  <a:cubicBezTo>
                    <a:pt x="18380" y="36427"/>
                    <a:pt x="18313" y="36360"/>
                    <a:pt x="18213" y="36360"/>
                  </a:cubicBezTo>
                  <a:cubicBezTo>
                    <a:pt x="18046" y="36360"/>
                    <a:pt x="17913" y="36460"/>
                    <a:pt x="17846" y="36594"/>
                  </a:cubicBezTo>
                  <a:cubicBezTo>
                    <a:pt x="17813" y="36460"/>
                    <a:pt x="17646" y="36360"/>
                    <a:pt x="17513" y="36360"/>
                  </a:cubicBezTo>
                  <a:close/>
                  <a:moveTo>
                    <a:pt x="24584" y="36360"/>
                  </a:moveTo>
                  <a:cubicBezTo>
                    <a:pt x="24484" y="36360"/>
                    <a:pt x="24384" y="36427"/>
                    <a:pt x="24351" y="36494"/>
                  </a:cubicBezTo>
                  <a:cubicBezTo>
                    <a:pt x="24251" y="36694"/>
                    <a:pt x="24284" y="36894"/>
                    <a:pt x="24384" y="37061"/>
                  </a:cubicBezTo>
                  <a:cubicBezTo>
                    <a:pt x="24518" y="37294"/>
                    <a:pt x="24718" y="37461"/>
                    <a:pt x="24918" y="37628"/>
                  </a:cubicBezTo>
                  <a:lnTo>
                    <a:pt x="24985" y="37628"/>
                  </a:lnTo>
                  <a:cubicBezTo>
                    <a:pt x="24985" y="37628"/>
                    <a:pt x="25085" y="37528"/>
                    <a:pt x="25185" y="37461"/>
                  </a:cubicBezTo>
                  <a:cubicBezTo>
                    <a:pt x="25318" y="37328"/>
                    <a:pt x="25418" y="37228"/>
                    <a:pt x="25485" y="37061"/>
                  </a:cubicBezTo>
                  <a:cubicBezTo>
                    <a:pt x="25652" y="36927"/>
                    <a:pt x="25719" y="36727"/>
                    <a:pt x="25685" y="36494"/>
                  </a:cubicBezTo>
                  <a:lnTo>
                    <a:pt x="25552" y="36494"/>
                  </a:lnTo>
                  <a:cubicBezTo>
                    <a:pt x="25485" y="36427"/>
                    <a:pt x="25385" y="36360"/>
                    <a:pt x="25285" y="36360"/>
                  </a:cubicBezTo>
                  <a:cubicBezTo>
                    <a:pt x="25118" y="36360"/>
                    <a:pt x="24985" y="36460"/>
                    <a:pt x="24951" y="36594"/>
                  </a:cubicBezTo>
                  <a:cubicBezTo>
                    <a:pt x="24885" y="36460"/>
                    <a:pt x="24751" y="36360"/>
                    <a:pt x="24584" y="36360"/>
                  </a:cubicBezTo>
                  <a:close/>
                  <a:moveTo>
                    <a:pt x="31689" y="36360"/>
                  </a:moveTo>
                  <a:cubicBezTo>
                    <a:pt x="31589" y="36360"/>
                    <a:pt x="31489" y="36427"/>
                    <a:pt x="31423" y="36494"/>
                  </a:cubicBezTo>
                  <a:cubicBezTo>
                    <a:pt x="31356" y="36694"/>
                    <a:pt x="31356" y="36894"/>
                    <a:pt x="31489" y="37061"/>
                  </a:cubicBezTo>
                  <a:cubicBezTo>
                    <a:pt x="31623" y="37294"/>
                    <a:pt x="31790" y="37461"/>
                    <a:pt x="31990" y="37628"/>
                  </a:cubicBezTo>
                  <a:lnTo>
                    <a:pt x="32056" y="37628"/>
                  </a:lnTo>
                  <a:cubicBezTo>
                    <a:pt x="32056" y="37628"/>
                    <a:pt x="32156" y="37528"/>
                    <a:pt x="32257" y="37461"/>
                  </a:cubicBezTo>
                  <a:cubicBezTo>
                    <a:pt x="32390" y="37328"/>
                    <a:pt x="32490" y="37194"/>
                    <a:pt x="32590" y="37061"/>
                  </a:cubicBezTo>
                  <a:cubicBezTo>
                    <a:pt x="32757" y="36927"/>
                    <a:pt x="32824" y="36727"/>
                    <a:pt x="32757" y="36494"/>
                  </a:cubicBezTo>
                  <a:lnTo>
                    <a:pt x="32623" y="36494"/>
                  </a:lnTo>
                  <a:cubicBezTo>
                    <a:pt x="32557" y="36427"/>
                    <a:pt x="32490" y="36360"/>
                    <a:pt x="32390" y="36360"/>
                  </a:cubicBezTo>
                  <a:cubicBezTo>
                    <a:pt x="32223" y="36360"/>
                    <a:pt x="32090" y="36460"/>
                    <a:pt x="32023" y="36594"/>
                  </a:cubicBezTo>
                  <a:cubicBezTo>
                    <a:pt x="31956" y="36460"/>
                    <a:pt x="31823" y="36360"/>
                    <a:pt x="31689" y="36360"/>
                  </a:cubicBezTo>
                  <a:close/>
                  <a:moveTo>
                    <a:pt x="38761" y="36360"/>
                  </a:moveTo>
                  <a:cubicBezTo>
                    <a:pt x="38661" y="36360"/>
                    <a:pt x="38561" y="36427"/>
                    <a:pt x="38528" y="36494"/>
                  </a:cubicBezTo>
                  <a:cubicBezTo>
                    <a:pt x="38428" y="36694"/>
                    <a:pt x="38461" y="36894"/>
                    <a:pt x="38561" y="37061"/>
                  </a:cubicBezTo>
                  <a:cubicBezTo>
                    <a:pt x="38694" y="37294"/>
                    <a:pt x="38895" y="37461"/>
                    <a:pt x="39095" y="37628"/>
                  </a:cubicBezTo>
                  <a:lnTo>
                    <a:pt x="39161" y="37628"/>
                  </a:lnTo>
                  <a:cubicBezTo>
                    <a:pt x="39161" y="37628"/>
                    <a:pt x="39262" y="37528"/>
                    <a:pt x="39362" y="37461"/>
                  </a:cubicBezTo>
                  <a:cubicBezTo>
                    <a:pt x="39495" y="37328"/>
                    <a:pt x="39595" y="37228"/>
                    <a:pt x="39662" y="37061"/>
                  </a:cubicBezTo>
                  <a:cubicBezTo>
                    <a:pt x="39829" y="36927"/>
                    <a:pt x="39895" y="36727"/>
                    <a:pt x="39862" y="36494"/>
                  </a:cubicBezTo>
                  <a:lnTo>
                    <a:pt x="39729" y="36494"/>
                  </a:lnTo>
                  <a:cubicBezTo>
                    <a:pt x="39662" y="36427"/>
                    <a:pt x="39562" y="36360"/>
                    <a:pt x="39462" y="36360"/>
                  </a:cubicBezTo>
                  <a:cubicBezTo>
                    <a:pt x="39295" y="36360"/>
                    <a:pt x="39161" y="36460"/>
                    <a:pt x="39128" y="36594"/>
                  </a:cubicBezTo>
                  <a:cubicBezTo>
                    <a:pt x="39061" y="36460"/>
                    <a:pt x="38928" y="36360"/>
                    <a:pt x="38761" y="36360"/>
                  </a:cubicBezTo>
                  <a:close/>
                  <a:moveTo>
                    <a:pt x="6905" y="40930"/>
                  </a:moveTo>
                  <a:cubicBezTo>
                    <a:pt x="6805" y="40930"/>
                    <a:pt x="6705" y="40997"/>
                    <a:pt x="6672" y="41064"/>
                  </a:cubicBezTo>
                  <a:cubicBezTo>
                    <a:pt x="6572" y="41264"/>
                    <a:pt x="6605" y="41464"/>
                    <a:pt x="6705" y="41631"/>
                  </a:cubicBezTo>
                  <a:cubicBezTo>
                    <a:pt x="6838" y="41864"/>
                    <a:pt x="7005" y="42031"/>
                    <a:pt x="7239" y="42164"/>
                  </a:cubicBezTo>
                  <a:lnTo>
                    <a:pt x="7272" y="42164"/>
                  </a:lnTo>
                  <a:cubicBezTo>
                    <a:pt x="7339" y="42131"/>
                    <a:pt x="7439" y="42064"/>
                    <a:pt x="7506" y="41998"/>
                  </a:cubicBezTo>
                  <a:cubicBezTo>
                    <a:pt x="7606" y="41898"/>
                    <a:pt x="7739" y="41764"/>
                    <a:pt x="7806" y="41631"/>
                  </a:cubicBezTo>
                  <a:cubicBezTo>
                    <a:pt x="7939" y="41497"/>
                    <a:pt x="8006" y="41264"/>
                    <a:pt x="7939" y="41064"/>
                  </a:cubicBezTo>
                  <a:lnTo>
                    <a:pt x="7839" y="41064"/>
                  </a:lnTo>
                  <a:cubicBezTo>
                    <a:pt x="7806" y="40997"/>
                    <a:pt x="7706" y="40930"/>
                    <a:pt x="7606" y="40930"/>
                  </a:cubicBezTo>
                  <a:cubicBezTo>
                    <a:pt x="7439" y="40930"/>
                    <a:pt x="7305" y="41030"/>
                    <a:pt x="7239" y="41164"/>
                  </a:cubicBezTo>
                  <a:cubicBezTo>
                    <a:pt x="7205" y="41030"/>
                    <a:pt x="7072" y="40930"/>
                    <a:pt x="6905" y="40930"/>
                  </a:cubicBezTo>
                  <a:close/>
                  <a:moveTo>
                    <a:pt x="14010" y="40930"/>
                  </a:moveTo>
                  <a:cubicBezTo>
                    <a:pt x="13910" y="40930"/>
                    <a:pt x="13810" y="40997"/>
                    <a:pt x="13743" y="41064"/>
                  </a:cubicBezTo>
                  <a:cubicBezTo>
                    <a:pt x="13677" y="41264"/>
                    <a:pt x="13677" y="41464"/>
                    <a:pt x="13777" y="41631"/>
                  </a:cubicBezTo>
                  <a:cubicBezTo>
                    <a:pt x="13910" y="41864"/>
                    <a:pt x="14110" y="42031"/>
                    <a:pt x="14310" y="42164"/>
                  </a:cubicBezTo>
                  <a:lnTo>
                    <a:pt x="14377" y="42164"/>
                  </a:lnTo>
                  <a:cubicBezTo>
                    <a:pt x="14444" y="42131"/>
                    <a:pt x="14511" y="42064"/>
                    <a:pt x="14577" y="41998"/>
                  </a:cubicBezTo>
                  <a:cubicBezTo>
                    <a:pt x="14711" y="41898"/>
                    <a:pt x="14811" y="41764"/>
                    <a:pt x="14911" y="41631"/>
                  </a:cubicBezTo>
                  <a:cubicBezTo>
                    <a:pt x="15044" y="41497"/>
                    <a:pt x="15078" y="41264"/>
                    <a:pt x="15044" y="41064"/>
                  </a:cubicBezTo>
                  <a:lnTo>
                    <a:pt x="14944" y="41064"/>
                  </a:lnTo>
                  <a:cubicBezTo>
                    <a:pt x="14877" y="40997"/>
                    <a:pt x="14777" y="40930"/>
                    <a:pt x="14677" y="40930"/>
                  </a:cubicBezTo>
                  <a:cubicBezTo>
                    <a:pt x="14544" y="40930"/>
                    <a:pt x="14410" y="41030"/>
                    <a:pt x="14344" y="41164"/>
                  </a:cubicBezTo>
                  <a:cubicBezTo>
                    <a:pt x="14277" y="41030"/>
                    <a:pt x="14144" y="40930"/>
                    <a:pt x="14010" y="40930"/>
                  </a:cubicBezTo>
                  <a:close/>
                  <a:moveTo>
                    <a:pt x="21082" y="40930"/>
                  </a:moveTo>
                  <a:cubicBezTo>
                    <a:pt x="20982" y="40930"/>
                    <a:pt x="20882" y="40997"/>
                    <a:pt x="20848" y="41064"/>
                  </a:cubicBezTo>
                  <a:cubicBezTo>
                    <a:pt x="20748" y="41264"/>
                    <a:pt x="20782" y="41464"/>
                    <a:pt x="20882" y="41631"/>
                  </a:cubicBezTo>
                  <a:cubicBezTo>
                    <a:pt x="21015" y="41864"/>
                    <a:pt x="21182" y="42031"/>
                    <a:pt x="21415" y="42164"/>
                  </a:cubicBezTo>
                  <a:lnTo>
                    <a:pt x="21449" y="42164"/>
                  </a:lnTo>
                  <a:cubicBezTo>
                    <a:pt x="21516" y="42131"/>
                    <a:pt x="21616" y="42064"/>
                    <a:pt x="21682" y="41998"/>
                  </a:cubicBezTo>
                  <a:cubicBezTo>
                    <a:pt x="21782" y="41898"/>
                    <a:pt x="21916" y="41764"/>
                    <a:pt x="21983" y="41631"/>
                  </a:cubicBezTo>
                  <a:cubicBezTo>
                    <a:pt x="22116" y="41497"/>
                    <a:pt x="22183" y="41264"/>
                    <a:pt x="22116" y="41064"/>
                  </a:cubicBezTo>
                  <a:lnTo>
                    <a:pt x="22016" y="41064"/>
                  </a:lnTo>
                  <a:cubicBezTo>
                    <a:pt x="21983" y="40997"/>
                    <a:pt x="21882" y="40930"/>
                    <a:pt x="21782" y="40930"/>
                  </a:cubicBezTo>
                  <a:cubicBezTo>
                    <a:pt x="21616" y="40930"/>
                    <a:pt x="21482" y="41030"/>
                    <a:pt x="21415" y="41164"/>
                  </a:cubicBezTo>
                  <a:cubicBezTo>
                    <a:pt x="21382" y="41030"/>
                    <a:pt x="21249" y="40930"/>
                    <a:pt x="21082" y="40930"/>
                  </a:cubicBezTo>
                  <a:close/>
                  <a:moveTo>
                    <a:pt x="28187" y="40930"/>
                  </a:moveTo>
                  <a:cubicBezTo>
                    <a:pt x="28087" y="40930"/>
                    <a:pt x="27987" y="40997"/>
                    <a:pt x="27920" y="41064"/>
                  </a:cubicBezTo>
                  <a:cubicBezTo>
                    <a:pt x="27853" y="41264"/>
                    <a:pt x="27853" y="41464"/>
                    <a:pt x="27953" y="41631"/>
                  </a:cubicBezTo>
                  <a:cubicBezTo>
                    <a:pt x="28087" y="41864"/>
                    <a:pt x="28287" y="42031"/>
                    <a:pt x="28487" y="42164"/>
                  </a:cubicBezTo>
                  <a:lnTo>
                    <a:pt x="28554" y="42164"/>
                  </a:lnTo>
                  <a:cubicBezTo>
                    <a:pt x="28621" y="42131"/>
                    <a:pt x="28687" y="42064"/>
                    <a:pt x="28754" y="41998"/>
                  </a:cubicBezTo>
                  <a:cubicBezTo>
                    <a:pt x="28887" y="41898"/>
                    <a:pt x="28988" y="41764"/>
                    <a:pt x="29088" y="41631"/>
                  </a:cubicBezTo>
                  <a:cubicBezTo>
                    <a:pt x="29221" y="41497"/>
                    <a:pt x="29288" y="41264"/>
                    <a:pt x="29221" y="41064"/>
                  </a:cubicBezTo>
                  <a:lnTo>
                    <a:pt x="29121" y="41064"/>
                  </a:lnTo>
                  <a:cubicBezTo>
                    <a:pt x="29054" y="40997"/>
                    <a:pt x="28954" y="40930"/>
                    <a:pt x="28854" y="40930"/>
                  </a:cubicBezTo>
                  <a:cubicBezTo>
                    <a:pt x="28721" y="40930"/>
                    <a:pt x="28587" y="41030"/>
                    <a:pt x="28521" y="41164"/>
                  </a:cubicBezTo>
                  <a:cubicBezTo>
                    <a:pt x="28454" y="41030"/>
                    <a:pt x="28320" y="40930"/>
                    <a:pt x="28187" y="40930"/>
                  </a:cubicBezTo>
                  <a:close/>
                  <a:moveTo>
                    <a:pt x="35259" y="40930"/>
                  </a:moveTo>
                  <a:cubicBezTo>
                    <a:pt x="35159" y="40930"/>
                    <a:pt x="35059" y="40997"/>
                    <a:pt x="35025" y="41064"/>
                  </a:cubicBezTo>
                  <a:cubicBezTo>
                    <a:pt x="34925" y="41264"/>
                    <a:pt x="34958" y="41464"/>
                    <a:pt x="35059" y="41631"/>
                  </a:cubicBezTo>
                  <a:cubicBezTo>
                    <a:pt x="35192" y="41864"/>
                    <a:pt x="35359" y="42031"/>
                    <a:pt x="35592" y="42164"/>
                  </a:cubicBezTo>
                  <a:lnTo>
                    <a:pt x="35626" y="42164"/>
                  </a:lnTo>
                  <a:cubicBezTo>
                    <a:pt x="35726" y="42131"/>
                    <a:pt x="35792" y="42064"/>
                    <a:pt x="35859" y="41998"/>
                  </a:cubicBezTo>
                  <a:cubicBezTo>
                    <a:pt x="35959" y="41898"/>
                    <a:pt x="36093" y="41764"/>
                    <a:pt x="36159" y="41631"/>
                  </a:cubicBezTo>
                  <a:cubicBezTo>
                    <a:pt x="36326" y="41497"/>
                    <a:pt x="36359" y="41264"/>
                    <a:pt x="36326" y="41064"/>
                  </a:cubicBezTo>
                  <a:lnTo>
                    <a:pt x="36193" y="41064"/>
                  </a:lnTo>
                  <a:cubicBezTo>
                    <a:pt x="36159" y="40997"/>
                    <a:pt x="36059" y="40930"/>
                    <a:pt x="35959" y="40930"/>
                  </a:cubicBezTo>
                  <a:cubicBezTo>
                    <a:pt x="35892" y="41097"/>
                    <a:pt x="35742" y="41180"/>
                    <a:pt x="35596" y="41180"/>
                  </a:cubicBezTo>
                  <a:cubicBezTo>
                    <a:pt x="35450" y="41180"/>
                    <a:pt x="35309" y="41097"/>
                    <a:pt x="35259" y="40930"/>
                  </a:cubicBezTo>
                  <a:close/>
                  <a:moveTo>
                    <a:pt x="42364" y="40930"/>
                  </a:moveTo>
                  <a:cubicBezTo>
                    <a:pt x="42264" y="40930"/>
                    <a:pt x="42164" y="40997"/>
                    <a:pt x="42097" y="41064"/>
                  </a:cubicBezTo>
                  <a:cubicBezTo>
                    <a:pt x="42030" y="41264"/>
                    <a:pt x="42030" y="41464"/>
                    <a:pt x="42130" y="41631"/>
                  </a:cubicBezTo>
                  <a:cubicBezTo>
                    <a:pt x="42264" y="41864"/>
                    <a:pt x="42464" y="42031"/>
                    <a:pt x="42664" y="42164"/>
                  </a:cubicBezTo>
                  <a:lnTo>
                    <a:pt x="42731" y="42164"/>
                  </a:lnTo>
                  <a:cubicBezTo>
                    <a:pt x="42797" y="42131"/>
                    <a:pt x="42864" y="42064"/>
                    <a:pt x="42931" y="41998"/>
                  </a:cubicBezTo>
                  <a:cubicBezTo>
                    <a:pt x="43064" y="41898"/>
                    <a:pt x="43164" y="41764"/>
                    <a:pt x="43264" y="41631"/>
                  </a:cubicBezTo>
                  <a:cubicBezTo>
                    <a:pt x="43398" y="41497"/>
                    <a:pt x="43465" y="41264"/>
                    <a:pt x="43398" y="41064"/>
                  </a:cubicBezTo>
                  <a:lnTo>
                    <a:pt x="43298" y="41064"/>
                  </a:lnTo>
                  <a:cubicBezTo>
                    <a:pt x="43231" y="40997"/>
                    <a:pt x="43131" y="40930"/>
                    <a:pt x="43031" y="40930"/>
                  </a:cubicBezTo>
                  <a:cubicBezTo>
                    <a:pt x="42897" y="40930"/>
                    <a:pt x="42764" y="41030"/>
                    <a:pt x="42697" y="41164"/>
                  </a:cubicBezTo>
                  <a:cubicBezTo>
                    <a:pt x="42631" y="41030"/>
                    <a:pt x="42497" y="40930"/>
                    <a:pt x="42364" y="40930"/>
                  </a:cubicBezTo>
                  <a:close/>
                  <a:moveTo>
                    <a:pt x="3436" y="45433"/>
                  </a:moveTo>
                  <a:cubicBezTo>
                    <a:pt x="3336" y="45433"/>
                    <a:pt x="3236" y="45500"/>
                    <a:pt x="3202" y="45600"/>
                  </a:cubicBezTo>
                  <a:cubicBezTo>
                    <a:pt x="3102" y="45767"/>
                    <a:pt x="3136" y="45967"/>
                    <a:pt x="3236" y="46167"/>
                  </a:cubicBezTo>
                  <a:cubicBezTo>
                    <a:pt x="3369" y="46367"/>
                    <a:pt x="3569" y="46534"/>
                    <a:pt x="3770" y="46701"/>
                  </a:cubicBezTo>
                  <a:lnTo>
                    <a:pt x="3836" y="46701"/>
                  </a:lnTo>
                  <a:cubicBezTo>
                    <a:pt x="3903" y="46634"/>
                    <a:pt x="3970" y="46568"/>
                    <a:pt x="4036" y="46534"/>
                  </a:cubicBezTo>
                  <a:cubicBezTo>
                    <a:pt x="4170" y="46434"/>
                    <a:pt x="4270" y="46301"/>
                    <a:pt x="4337" y="46167"/>
                  </a:cubicBezTo>
                  <a:cubicBezTo>
                    <a:pt x="4470" y="45967"/>
                    <a:pt x="4470" y="45767"/>
                    <a:pt x="4403" y="45600"/>
                  </a:cubicBezTo>
                  <a:cubicBezTo>
                    <a:pt x="4337" y="45500"/>
                    <a:pt x="4237" y="45433"/>
                    <a:pt x="4136" y="45433"/>
                  </a:cubicBezTo>
                  <a:cubicBezTo>
                    <a:pt x="3970" y="45433"/>
                    <a:pt x="3836" y="45534"/>
                    <a:pt x="3803" y="45700"/>
                  </a:cubicBezTo>
                  <a:cubicBezTo>
                    <a:pt x="3736" y="45534"/>
                    <a:pt x="3603" y="45467"/>
                    <a:pt x="3436" y="45433"/>
                  </a:cubicBezTo>
                  <a:close/>
                  <a:moveTo>
                    <a:pt x="10541" y="45433"/>
                  </a:moveTo>
                  <a:cubicBezTo>
                    <a:pt x="10441" y="45433"/>
                    <a:pt x="10341" y="45500"/>
                    <a:pt x="10308" y="45600"/>
                  </a:cubicBezTo>
                  <a:cubicBezTo>
                    <a:pt x="10207" y="45767"/>
                    <a:pt x="10207" y="45967"/>
                    <a:pt x="10341" y="46167"/>
                  </a:cubicBezTo>
                  <a:cubicBezTo>
                    <a:pt x="10474" y="46367"/>
                    <a:pt x="10641" y="46534"/>
                    <a:pt x="10841" y="46701"/>
                  </a:cubicBezTo>
                  <a:lnTo>
                    <a:pt x="10908" y="46701"/>
                  </a:lnTo>
                  <a:cubicBezTo>
                    <a:pt x="10975" y="46634"/>
                    <a:pt x="11041" y="46568"/>
                    <a:pt x="11108" y="46534"/>
                  </a:cubicBezTo>
                  <a:cubicBezTo>
                    <a:pt x="11242" y="46401"/>
                    <a:pt x="11342" y="46301"/>
                    <a:pt x="11442" y="46167"/>
                  </a:cubicBezTo>
                  <a:cubicBezTo>
                    <a:pt x="11542" y="45967"/>
                    <a:pt x="11575" y="45767"/>
                    <a:pt x="11475" y="45600"/>
                  </a:cubicBezTo>
                  <a:cubicBezTo>
                    <a:pt x="11442" y="45500"/>
                    <a:pt x="11342" y="45433"/>
                    <a:pt x="11242" y="45433"/>
                  </a:cubicBezTo>
                  <a:cubicBezTo>
                    <a:pt x="11175" y="45600"/>
                    <a:pt x="11033" y="45684"/>
                    <a:pt x="10891" y="45684"/>
                  </a:cubicBezTo>
                  <a:cubicBezTo>
                    <a:pt x="10750" y="45684"/>
                    <a:pt x="10608" y="45600"/>
                    <a:pt x="10541" y="45433"/>
                  </a:cubicBezTo>
                  <a:close/>
                  <a:moveTo>
                    <a:pt x="17613" y="45433"/>
                  </a:moveTo>
                  <a:cubicBezTo>
                    <a:pt x="17513" y="45433"/>
                    <a:pt x="17413" y="45500"/>
                    <a:pt x="17379" y="45600"/>
                  </a:cubicBezTo>
                  <a:cubicBezTo>
                    <a:pt x="17279" y="45767"/>
                    <a:pt x="17313" y="45967"/>
                    <a:pt x="17413" y="46167"/>
                  </a:cubicBezTo>
                  <a:cubicBezTo>
                    <a:pt x="17546" y="46367"/>
                    <a:pt x="17746" y="46534"/>
                    <a:pt x="17946" y="46701"/>
                  </a:cubicBezTo>
                  <a:lnTo>
                    <a:pt x="18013" y="46701"/>
                  </a:lnTo>
                  <a:cubicBezTo>
                    <a:pt x="18080" y="46634"/>
                    <a:pt x="18146" y="46568"/>
                    <a:pt x="18213" y="46534"/>
                  </a:cubicBezTo>
                  <a:cubicBezTo>
                    <a:pt x="18347" y="46434"/>
                    <a:pt x="18447" y="46301"/>
                    <a:pt x="18513" y="46167"/>
                  </a:cubicBezTo>
                  <a:cubicBezTo>
                    <a:pt x="18647" y="45967"/>
                    <a:pt x="18647" y="45767"/>
                    <a:pt x="18580" y="45600"/>
                  </a:cubicBezTo>
                  <a:cubicBezTo>
                    <a:pt x="18513" y="45500"/>
                    <a:pt x="18413" y="45433"/>
                    <a:pt x="18313" y="45433"/>
                  </a:cubicBezTo>
                  <a:cubicBezTo>
                    <a:pt x="18146" y="45433"/>
                    <a:pt x="18013" y="45534"/>
                    <a:pt x="17980" y="45700"/>
                  </a:cubicBezTo>
                  <a:cubicBezTo>
                    <a:pt x="17913" y="45534"/>
                    <a:pt x="17780" y="45467"/>
                    <a:pt x="17613" y="45433"/>
                  </a:cubicBezTo>
                  <a:close/>
                  <a:moveTo>
                    <a:pt x="24718" y="45433"/>
                  </a:moveTo>
                  <a:cubicBezTo>
                    <a:pt x="24618" y="45433"/>
                    <a:pt x="24518" y="45500"/>
                    <a:pt x="24484" y="45600"/>
                  </a:cubicBezTo>
                  <a:cubicBezTo>
                    <a:pt x="24384" y="45767"/>
                    <a:pt x="24384" y="45967"/>
                    <a:pt x="24518" y="46167"/>
                  </a:cubicBezTo>
                  <a:cubicBezTo>
                    <a:pt x="24651" y="46367"/>
                    <a:pt x="24818" y="46534"/>
                    <a:pt x="25018" y="46701"/>
                  </a:cubicBezTo>
                  <a:lnTo>
                    <a:pt x="25085" y="46701"/>
                  </a:lnTo>
                  <a:cubicBezTo>
                    <a:pt x="25151" y="46634"/>
                    <a:pt x="25218" y="46568"/>
                    <a:pt x="25285" y="46534"/>
                  </a:cubicBezTo>
                  <a:cubicBezTo>
                    <a:pt x="25418" y="46434"/>
                    <a:pt x="25518" y="46301"/>
                    <a:pt x="25618" y="46167"/>
                  </a:cubicBezTo>
                  <a:cubicBezTo>
                    <a:pt x="25719" y="45967"/>
                    <a:pt x="25752" y="45767"/>
                    <a:pt x="25685" y="45600"/>
                  </a:cubicBezTo>
                  <a:lnTo>
                    <a:pt x="25652" y="45600"/>
                  </a:lnTo>
                  <a:cubicBezTo>
                    <a:pt x="25585" y="45500"/>
                    <a:pt x="25518" y="45433"/>
                    <a:pt x="25418" y="45433"/>
                  </a:cubicBezTo>
                  <a:cubicBezTo>
                    <a:pt x="25252" y="45433"/>
                    <a:pt x="25118" y="45534"/>
                    <a:pt x="25051" y="45700"/>
                  </a:cubicBezTo>
                  <a:cubicBezTo>
                    <a:pt x="24985" y="45534"/>
                    <a:pt x="24851" y="45467"/>
                    <a:pt x="24718" y="45433"/>
                  </a:cubicBezTo>
                  <a:close/>
                  <a:moveTo>
                    <a:pt x="31790" y="45433"/>
                  </a:moveTo>
                  <a:cubicBezTo>
                    <a:pt x="31689" y="45433"/>
                    <a:pt x="31589" y="45500"/>
                    <a:pt x="31556" y="45600"/>
                  </a:cubicBezTo>
                  <a:cubicBezTo>
                    <a:pt x="31456" y="45767"/>
                    <a:pt x="31489" y="45967"/>
                    <a:pt x="31589" y="46167"/>
                  </a:cubicBezTo>
                  <a:cubicBezTo>
                    <a:pt x="31723" y="46367"/>
                    <a:pt x="31923" y="46534"/>
                    <a:pt x="32123" y="46701"/>
                  </a:cubicBezTo>
                  <a:lnTo>
                    <a:pt x="32190" y="46701"/>
                  </a:lnTo>
                  <a:cubicBezTo>
                    <a:pt x="32257" y="46634"/>
                    <a:pt x="32323" y="46568"/>
                    <a:pt x="32390" y="46534"/>
                  </a:cubicBezTo>
                  <a:cubicBezTo>
                    <a:pt x="32523" y="46401"/>
                    <a:pt x="32623" y="46301"/>
                    <a:pt x="32690" y="46167"/>
                  </a:cubicBezTo>
                  <a:cubicBezTo>
                    <a:pt x="32824" y="46001"/>
                    <a:pt x="32857" y="45767"/>
                    <a:pt x="32757" y="45600"/>
                  </a:cubicBezTo>
                  <a:cubicBezTo>
                    <a:pt x="32690" y="45500"/>
                    <a:pt x="32590" y="45433"/>
                    <a:pt x="32490" y="45433"/>
                  </a:cubicBezTo>
                  <a:cubicBezTo>
                    <a:pt x="32323" y="45467"/>
                    <a:pt x="32223" y="45534"/>
                    <a:pt x="32156" y="45700"/>
                  </a:cubicBezTo>
                  <a:cubicBezTo>
                    <a:pt x="32090" y="45534"/>
                    <a:pt x="31956" y="45433"/>
                    <a:pt x="31790" y="45433"/>
                  </a:cubicBezTo>
                  <a:close/>
                  <a:moveTo>
                    <a:pt x="38895" y="45433"/>
                  </a:moveTo>
                  <a:cubicBezTo>
                    <a:pt x="38795" y="45433"/>
                    <a:pt x="38694" y="45500"/>
                    <a:pt x="38628" y="45600"/>
                  </a:cubicBezTo>
                  <a:cubicBezTo>
                    <a:pt x="38561" y="45767"/>
                    <a:pt x="38561" y="45967"/>
                    <a:pt x="38694" y="46167"/>
                  </a:cubicBezTo>
                  <a:cubicBezTo>
                    <a:pt x="38828" y="46367"/>
                    <a:pt x="38995" y="46534"/>
                    <a:pt x="39195" y="46701"/>
                  </a:cubicBezTo>
                  <a:lnTo>
                    <a:pt x="39262" y="46701"/>
                  </a:lnTo>
                  <a:cubicBezTo>
                    <a:pt x="39328" y="46634"/>
                    <a:pt x="39395" y="46568"/>
                    <a:pt x="39462" y="46534"/>
                  </a:cubicBezTo>
                  <a:cubicBezTo>
                    <a:pt x="39595" y="46434"/>
                    <a:pt x="39695" y="46301"/>
                    <a:pt x="39795" y="46167"/>
                  </a:cubicBezTo>
                  <a:cubicBezTo>
                    <a:pt x="39895" y="46001"/>
                    <a:pt x="39929" y="45767"/>
                    <a:pt x="39862" y="45600"/>
                  </a:cubicBezTo>
                  <a:lnTo>
                    <a:pt x="39829" y="45600"/>
                  </a:lnTo>
                  <a:cubicBezTo>
                    <a:pt x="39762" y="45500"/>
                    <a:pt x="39695" y="45433"/>
                    <a:pt x="39595" y="45433"/>
                  </a:cubicBezTo>
                  <a:cubicBezTo>
                    <a:pt x="39428" y="45433"/>
                    <a:pt x="39295" y="45534"/>
                    <a:pt x="39228" y="45700"/>
                  </a:cubicBezTo>
                  <a:cubicBezTo>
                    <a:pt x="39161" y="45534"/>
                    <a:pt x="39028" y="45467"/>
                    <a:pt x="38895" y="45433"/>
                  </a:cubicBezTo>
                  <a:close/>
                  <a:moveTo>
                    <a:pt x="45966" y="45433"/>
                  </a:moveTo>
                  <a:cubicBezTo>
                    <a:pt x="45866" y="45433"/>
                    <a:pt x="45766" y="45500"/>
                    <a:pt x="45733" y="45600"/>
                  </a:cubicBezTo>
                  <a:cubicBezTo>
                    <a:pt x="45633" y="45767"/>
                    <a:pt x="45666" y="45967"/>
                    <a:pt x="45766" y="46167"/>
                  </a:cubicBezTo>
                  <a:cubicBezTo>
                    <a:pt x="45900" y="46367"/>
                    <a:pt x="46066" y="46534"/>
                    <a:pt x="46300" y="46701"/>
                  </a:cubicBezTo>
                  <a:lnTo>
                    <a:pt x="46333" y="46701"/>
                  </a:lnTo>
                  <a:cubicBezTo>
                    <a:pt x="46433" y="46634"/>
                    <a:pt x="46500" y="46568"/>
                    <a:pt x="46567" y="46534"/>
                  </a:cubicBezTo>
                  <a:cubicBezTo>
                    <a:pt x="46700" y="46401"/>
                    <a:pt x="46800" y="46301"/>
                    <a:pt x="46867" y="46167"/>
                  </a:cubicBezTo>
                  <a:cubicBezTo>
                    <a:pt x="47000" y="46001"/>
                    <a:pt x="47034" y="45767"/>
                    <a:pt x="46967" y="45600"/>
                  </a:cubicBezTo>
                  <a:lnTo>
                    <a:pt x="46934" y="45600"/>
                  </a:lnTo>
                  <a:cubicBezTo>
                    <a:pt x="46867" y="45500"/>
                    <a:pt x="46767" y="45433"/>
                    <a:pt x="46667" y="45433"/>
                  </a:cubicBezTo>
                  <a:cubicBezTo>
                    <a:pt x="46600" y="45600"/>
                    <a:pt x="46458" y="45684"/>
                    <a:pt x="46317" y="45684"/>
                  </a:cubicBezTo>
                  <a:cubicBezTo>
                    <a:pt x="46175" y="45684"/>
                    <a:pt x="46033" y="45600"/>
                    <a:pt x="45966" y="45433"/>
                  </a:cubicBezTo>
                  <a:close/>
                  <a:moveTo>
                    <a:pt x="601" y="50037"/>
                  </a:moveTo>
                  <a:cubicBezTo>
                    <a:pt x="434" y="50037"/>
                    <a:pt x="300" y="50137"/>
                    <a:pt x="234" y="50270"/>
                  </a:cubicBezTo>
                  <a:cubicBezTo>
                    <a:pt x="234" y="50204"/>
                    <a:pt x="200" y="50170"/>
                    <a:pt x="167" y="50137"/>
                  </a:cubicBezTo>
                  <a:cubicBezTo>
                    <a:pt x="100" y="50504"/>
                    <a:pt x="34" y="50837"/>
                    <a:pt x="0" y="51104"/>
                  </a:cubicBezTo>
                  <a:cubicBezTo>
                    <a:pt x="67" y="51171"/>
                    <a:pt x="134" y="51204"/>
                    <a:pt x="234" y="51271"/>
                  </a:cubicBezTo>
                  <a:lnTo>
                    <a:pt x="267" y="51271"/>
                  </a:lnTo>
                  <a:lnTo>
                    <a:pt x="501" y="51104"/>
                  </a:lnTo>
                  <a:cubicBezTo>
                    <a:pt x="601" y="51004"/>
                    <a:pt x="734" y="50871"/>
                    <a:pt x="801" y="50737"/>
                  </a:cubicBezTo>
                  <a:cubicBezTo>
                    <a:pt x="901" y="50570"/>
                    <a:pt x="934" y="50337"/>
                    <a:pt x="834" y="50170"/>
                  </a:cubicBezTo>
                  <a:cubicBezTo>
                    <a:pt x="801" y="50070"/>
                    <a:pt x="701" y="50037"/>
                    <a:pt x="601" y="50037"/>
                  </a:cubicBezTo>
                  <a:close/>
                  <a:moveTo>
                    <a:pt x="7005" y="50037"/>
                  </a:moveTo>
                  <a:cubicBezTo>
                    <a:pt x="6872" y="50037"/>
                    <a:pt x="6805" y="50070"/>
                    <a:pt x="6738" y="50170"/>
                  </a:cubicBezTo>
                  <a:cubicBezTo>
                    <a:pt x="6638" y="50337"/>
                    <a:pt x="6672" y="50570"/>
                    <a:pt x="6772" y="50737"/>
                  </a:cubicBezTo>
                  <a:cubicBezTo>
                    <a:pt x="6905" y="50937"/>
                    <a:pt x="7105" y="51138"/>
                    <a:pt x="7305" y="51271"/>
                  </a:cubicBezTo>
                  <a:lnTo>
                    <a:pt x="7372" y="51271"/>
                  </a:lnTo>
                  <a:cubicBezTo>
                    <a:pt x="7439" y="51238"/>
                    <a:pt x="7506" y="51171"/>
                    <a:pt x="7572" y="51104"/>
                  </a:cubicBezTo>
                  <a:cubicBezTo>
                    <a:pt x="7706" y="51004"/>
                    <a:pt x="7806" y="50871"/>
                    <a:pt x="7906" y="50737"/>
                  </a:cubicBezTo>
                  <a:cubicBezTo>
                    <a:pt x="8006" y="50570"/>
                    <a:pt x="8006" y="50370"/>
                    <a:pt x="7939" y="50170"/>
                  </a:cubicBezTo>
                  <a:cubicBezTo>
                    <a:pt x="7872" y="50070"/>
                    <a:pt x="7772" y="50037"/>
                    <a:pt x="7672" y="50037"/>
                  </a:cubicBezTo>
                  <a:cubicBezTo>
                    <a:pt x="7539" y="50037"/>
                    <a:pt x="7405" y="50137"/>
                    <a:pt x="7339" y="50270"/>
                  </a:cubicBezTo>
                  <a:cubicBezTo>
                    <a:pt x="7272" y="50137"/>
                    <a:pt x="7139" y="50037"/>
                    <a:pt x="7005" y="50037"/>
                  </a:cubicBezTo>
                  <a:close/>
                  <a:moveTo>
                    <a:pt x="14077" y="50037"/>
                  </a:moveTo>
                  <a:cubicBezTo>
                    <a:pt x="13977" y="50037"/>
                    <a:pt x="13877" y="50070"/>
                    <a:pt x="13843" y="50170"/>
                  </a:cubicBezTo>
                  <a:cubicBezTo>
                    <a:pt x="13743" y="50370"/>
                    <a:pt x="13743" y="50570"/>
                    <a:pt x="13877" y="50737"/>
                  </a:cubicBezTo>
                  <a:cubicBezTo>
                    <a:pt x="14010" y="50937"/>
                    <a:pt x="14177" y="51138"/>
                    <a:pt x="14410" y="51271"/>
                  </a:cubicBezTo>
                  <a:lnTo>
                    <a:pt x="14444" y="51271"/>
                  </a:lnTo>
                  <a:cubicBezTo>
                    <a:pt x="14444" y="51271"/>
                    <a:pt x="14544" y="51204"/>
                    <a:pt x="14677" y="51104"/>
                  </a:cubicBezTo>
                  <a:cubicBezTo>
                    <a:pt x="14777" y="51004"/>
                    <a:pt x="14911" y="50871"/>
                    <a:pt x="14978" y="50737"/>
                  </a:cubicBezTo>
                  <a:cubicBezTo>
                    <a:pt x="15078" y="50570"/>
                    <a:pt x="15111" y="50370"/>
                    <a:pt x="15044" y="50170"/>
                  </a:cubicBezTo>
                  <a:lnTo>
                    <a:pt x="15011" y="50170"/>
                  </a:lnTo>
                  <a:cubicBezTo>
                    <a:pt x="14978" y="50070"/>
                    <a:pt x="14877" y="50037"/>
                    <a:pt x="14777" y="50037"/>
                  </a:cubicBezTo>
                  <a:cubicBezTo>
                    <a:pt x="14611" y="50037"/>
                    <a:pt x="14477" y="50137"/>
                    <a:pt x="14410" y="50270"/>
                  </a:cubicBezTo>
                  <a:cubicBezTo>
                    <a:pt x="14344" y="50137"/>
                    <a:pt x="14244" y="50037"/>
                    <a:pt x="14077" y="50037"/>
                  </a:cubicBezTo>
                  <a:close/>
                  <a:moveTo>
                    <a:pt x="21182" y="50037"/>
                  </a:moveTo>
                  <a:cubicBezTo>
                    <a:pt x="21049" y="50037"/>
                    <a:pt x="20982" y="50070"/>
                    <a:pt x="20915" y="50170"/>
                  </a:cubicBezTo>
                  <a:cubicBezTo>
                    <a:pt x="20815" y="50337"/>
                    <a:pt x="20848" y="50570"/>
                    <a:pt x="20948" y="50737"/>
                  </a:cubicBezTo>
                  <a:cubicBezTo>
                    <a:pt x="21082" y="50937"/>
                    <a:pt x="21282" y="51138"/>
                    <a:pt x="21482" y="51271"/>
                  </a:cubicBezTo>
                  <a:lnTo>
                    <a:pt x="21549" y="51271"/>
                  </a:lnTo>
                  <a:cubicBezTo>
                    <a:pt x="21616" y="51238"/>
                    <a:pt x="21682" y="51171"/>
                    <a:pt x="21749" y="51104"/>
                  </a:cubicBezTo>
                  <a:cubicBezTo>
                    <a:pt x="21882" y="51004"/>
                    <a:pt x="21983" y="50871"/>
                    <a:pt x="22083" y="50737"/>
                  </a:cubicBezTo>
                  <a:cubicBezTo>
                    <a:pt x="22183" y="50570"/>
                    <a:pt x="22216" y="50370"/>
                    <a:pt x="22116" y="50170"/>
                  </a:cubicBezTo>
                  <a:cubicBezTo>
                    <a:pt x="22049" y="50070"/>
                    <a:pt x="21949" y="50037"/>
                    <a:pt x="21849" y="50037"/>
                  </a:cubicBezTo>
                  <a:cubicBezTo>
                    <a:pt x="21716" y="50037"/>
                    <a:pt x="21582" y="50137"/>
                    <a:pt x="21516" y="50270"/>
                  </a:cubicBezTo>
                  <a:cubicBezTo>
                    <a:pt x="21449" y="50137"/>
                    <a:pt x="21315" y="50037"/>
                    <a:pt x="21182" y="50037"/>
                  </a:cubicBezTo>
                  <a:close/>
                  <a:moveTo>
                    <a:pt x="28254" y="50037"/>
                  </a:moveTo>
                  <a:cubicBezTo>
                    <a:pt x="28154" y="50037"/>
                    <a:pt x="28054" y="50070"/>
                    <a:pt x="28020" y="50170"/>
                  </a:cubicBezTo>
                  <a:cubicBezTo>
                    <a:pt x="27920" y="50370"/>
                    <a:pt x="27920" y="50570"/>
                    <a:pt x="28054" y="50737"/>
                  </a:cubicBezTo>
                  <a:cubicBezTo>
                    <a:pt x="28187" y="50937"/>
                    <a:pt x="28354" y="51138"/>
                    <a:pt x="28587" y="51271"/>
                  </a:cubicBezTo>
                  <a:lnTo>
                    <a:pt x="28621" y="51271"/>
                  </a:lnTo>
                  <a:cubicBezTo>
                    <a:pt x="28687" y="51238"/>
                    <a:pt x="28754" y="51171"/>
                    <a:pt x="28854" y="51104"/>
                  </a:cubicBezTo>
                  <a:cubicBezTo>
                    <a:pt x="28954" y="51004"/>
                    <a:pt x="29088" y="50871"/>
                    <a:pt x="29154" y="50737"/>
                  </a:cubicBezTo>
                  <a:cubicBezTo>
                    <a:pt x="29254" y="50570"/>
                    <a:pt x="29288" y="50370"/>
                    <a:pt x="29221" y="50170"/>
                  </a:cubicBezTo>
                  <a:lnTo>
                    <a:pt x="29188" y="50170"/>
                  </a:lnTo>
                  <a:cubicBezTo>
                    <a:pt x="29154" y="50070"/>
                    <a:pt x="29054" y="50037"/>
                    <a:pt x="28954" y="50037"/>
                  </a:cubicBezTo>
                  <a:cubicBezTo>
                    <a:pt x="28787" y="50037"/>
                    <a:pt x="28654" y="50137"/>
                    <a:pt x="28587" y="50270"/>
                  </a:cubicBezTo>
                  <a:cubicBezTo>
                    <a:pt x="28521" y="50137"/>
                    <a:pt x="28420" y="50037"/>
                    <a:pt x="28254" y="50037"/>
                  </a:cubicBezTo>
                  <a:close/>
                  <a:moveTo>
                    <a:pt x="35359" y="50037"/>
                  </a:moveTo>
                  <a:cubicBezTo>
                    <a:pt x="35225" y="50037"/>
                    <a:pt x="35159" y="50070"/>
                    <a:pt x="35092" y="50170"/>
                  </a:cubicBezTo>
                  <a:cubicBezTo>
                    <a:pt x="35025" y="50337"/>
                    <a:pt x="35025" y="50570"/>
                    <a:pt x="35125" y="50737"/>
                  </a:cubicBezTo>
                  <a:cubicBezTo>
                    <a:pt x="35259" y="50937"/>
                    <a:pt x="35459" y="51138"/>
                    <a:pt x="35659" y="51271"/>
                  </a:cubicBezTo>
                  <a:lnTo>
                    <a:pt x="35726" y="51271"/>
                  </a:lnTo>
                  <a:cubicBezTo>
                    <a:pt x="35792" y="51238"/>
                    <a:pt x="35859" y="51171"/>
                    <a:pt x="35926" y="51104"/>
                  </a:cubicBezTo>
                  <a:cubicBezTo>
                    <a:pt x="36059" y="51004"/>
                    <a:pt x="36159" y="50871"/>
                    <a:pt x="36259" y="50737"/>
                  </a:cubicBezTo>
                  <a:cubicBezTo>
                    <a:pt x="36359" y="50570"/>
                    <a:pt x="36393" y="50370"/>
                    <a:pt x="36326" y="50170"/>
                  </a:cubicBezTo>
                  <a:lnTo>
                    <a:pt x="36293" y="50170"/>
                  </a:lnTo>
                  <a:cubicBezTo>
                    <a:pt x="36226" y="50070"/>
                    <a:pt x="36126" y="50037"/>
                    <a:pt x="36026" y="50037"/>
                  </a:cubicBezTo>
                  <a:cubicBezTo>
                    <a:pt x="35976" y="50187"/>
                    <a:pt x="35834" y="50262"/>
                    <a:pt x="35692" y="50262"/>
                  </a:cubicBezTo>
                  <a:cubicBezTo>
                    <a:pt x="35551" y="50262"/>
                    <a:pt x="35409" y="50187"/>
                    <a:pt x="35359" y="50037"/>
                  </a:cubicBezTo>
                  <a:close/>
                  <a:moveTo>
                    <a:pt x="42430" y="50037"/>
                  </a:moveTo>
                  <a:cubicBezTo>
                    <a:pt x="42330" y="50037"/>
                    <a:pt x="42230" y="50070"/>
                    <a:pt x="42197" y="50170"/>
                  </a:cubicBezTo>
                  <a:cubicBezTo>
                    <a:pt x="42097" y="50337"/>
                    <a:pt x="42097" y="50570"/>
                    <a:pt x="42230" y="50737"/>
                  </a:cubicBezTo>
                  <a:cubicBezTo>
                    <a:pt x="42364" y="50937"/>
                    <a:pt x="42531" y="51138"/>
                    <a:pt x="42731" y="51271"/>
                  </a:cubicBezTo>
                  <a:lnTo>
                    <a:pt x="42797" y="51271"/>
                  </a:lnTo>
                  <a:cubicBezTo>
                    <a:pt x="42864" y="51238"/>
                    <a:pt x="42931" y="51171"/>
                    <a:pt x="42998" y="51104"/>
                  </a:cubicBezTo>
                  <a:cubicBezTo>
                    <a:pt x="43131" y="51004"/>
                    <a:pt x="43231" y="50871"/>
                    <a:pt x="43331" y="50737"/>
                  </a:cubicBezTo>
                  <a:cubicBezTo>
                    <a:pt x="43465" y="50570"/>
                    <a:pt x="43465" y="50370"/>
                    <a:pt x="43398" y="50170"/>
                  </a:cubicBezTo>
                  <a:lnTo>
                    <a:pt x="43364" y="50170"/>
                  </a:lnTo>
                  <a:cubicBezTo>
                    <a:pt x="43331" y="50070"/>
                    <a:pt x="43231" y="50037"/>
                    <a:pt x="43131" y="50037"/>
                  </a:cubicBezTo>
                  <a:cubicBezTo>
                    <a:pt x="42964" y="50037"/>
                    <a:pt x="42831" y="50137"/>
                    <a:pt x="42764" y="50270"/>
                  </a:cubicBezTo>
                  <a:cubicBezTo>
                    <a:pt x="42731" y="50137"/>
                    <a:pt x="42597" y="50037"/>
                    <a:pt x="42430" y="500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5"/>
            <p:cNvSpPr/>
            <p:nvPr/>
          </p:nvSpPr>
          <p:spPr>
            <a:xfrm>
              <a:off x="3790375" y="2945050"/>
              <a:ext cx="250200" cy="650350"/>
            </a:xfrm>
            <a:custGeom>
              <a:avLst/>
              <a:gdLst/>
              <a:ahLst/>
              <a:cxnLst/>
              <a:rect l="l" t="t" r="r" b="b"/>
              <a:pathLst>
                <a:path w="10008" h="26014" extrusionOk="0">
                  <a:moveTo>
                    <a:pt x="34" y="1"/>
                  </a:moveTo>
                  <a:cubicBezTo>
                    <a:pt x="34" y="1"/>
                    <a:pt x="1" y="1"/>
                    <a:pt x="1" y="34"/>
                  </a:cubicBezTo>
                  <a:cubicBezTo>
                    <a:pt x="1001" y="1735"/>
                    <a:pt x="1935" y="3436"/>
                    <a:pt x="2936" y="5138"/>
                  </a:cubicBezTo>
                  <a:cubicBezTo>
                    <a:pt x="3903" y="6839"/>
                    <a:pt x="4871" y="8540"/>
                    <a:pt x="5805" y="10241"/>
                  </a:cubicBezTo>
                  <a:cubicBezTo>
                    <a:pt x="6272" y="11108"/>
                    <a:pt x="6705" y="11976"/>
                    <a:pt x="7139" y="12843"/>
                  </a:cubicBezTo>
                  <a:cubicBezTo>
                    <a:pt x="7573" y="13677"/>
                    <a:pt x="7940" y="14511"/>
                    <a:pt x="8240" y="15378"/>
                  </a:cubicBezTo>
                  <a:cubicBezTo>
                    <a:pt x="8807" y="17046"/>
                    <a:pt x="8840" y="18881"/>
                    <a:pt x="8273" y="20549"/>
                  </a:cubicBezTo>
                  <a:cubicBezTo>
                    <a:pt x="7673" y="22483"/>
                    <a:pt x="6605" y="24218"/>
                    <a:pt x="5605" y="25919"/>
                  </a:cubicBezTo>
                  <a:cubicBezTo>
                    <a:pt x="5581" y="25966"/>
                    <a:pt x="5624" y="26013"/>
                    <a:pt x="5675" y="26013"/>
                  </a:cubicBezTo>
                  <a:cubicBezTo>
                    <a:pt x="5696" y="26013"/>
                    <a:pt x="5719" y="26005"/>
                    <a:pt x="5738" y="25986"/>
                  </a:cubicBezTo>
                  <a:cubicBezTo>
                    <a:pt x="7873" y="23217"/>
                    <a:pt x="10008" y="19881"/>
                    <a:pt x="9140" y="16245"/>
                  </a:cubicBezTo>
                  <a:cubicBezTo>
                    <a:pt x="8673" y="14377"/>
                    <a:pt x="7639" y="12643"/>
                    <a:pt x="6739" y="10975"/>
                  </a:cubicBezTo>
                  <a:cubicBezTo>
                    <a:pt x="5771" y="9240"/>
                    <a:pt x="4737" y="7506"/>
                    <a:pt x="3703" y="5771"/>
                  </a:cubicBezTo>
                  <a:lnTo>
                    <a:pt x="3603" y="5605"/>
                  </a:lnTo>
                  <a:cubicBezTo>
                    <a:pt x="3436" y="5037"/>
                    <a:pt x="3203" y="4504"/>
                    <a:pt x="2969" y="3970"/>
                  </a:cubicBezTo>
                  <a:cubicBezTo>
                    <a:pt x="2703" y="3303"/>
                    <a:pt x="2402" y="2602"/>
                    <a:pt x="2135" y="1935"/>
                  </a:cubicBezTo>
                  <a:cubicBezTo>
                    <a:pt x="2135" y="1924"/>
                    <a:pt x="2132" y="1920"/>
                    <a:pt x="2127" y="1920"/>
                  </a:cubicBezTo>
                  <a:cubicBezTo>
                    <a:pt x="2117" y="1920"/>
                    <a:pt x="2102" y="1935"/>
                    <a:pt x="2102" y="1935"/>
                  </a:cubicBezTo>
                  <a:cubicBezTo>
                    <a:pt x="2336" y="2636"/>
                    <a:pt x="2536" y="3336"/>
                    <a:pt x="2803" y="4037"/>
                  </a:cubicBezTo>
                  <a:lnTo>
                    <a:pt x="3003" y="4604"/>
                  </a:lnTo>
                  <a:cubicBezTo>
                    <a:pt x="2636" y="4037"/>
                    <a:pt x="2302" y="3436"/>
                    <a:pt x="1935" y="2869"/>
                  </a:cubicBezTo>
                  <a:cubicBezTo>
                    <a:pt x="1302" y="1935"/>
                    <a:pt x="668" y="968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3381950" y="3777850"/>
              <a:ext cx="1154725" cy="576850"/>
            </a:xfrm>
            <a:custGeom>
              <a:avLst/>
              <a:gdLst/>
              <a:ahLst/>
              <a:cxnLst/>
              <a:rect l="l" t="t" r="r" b="b"/>
              <a:pathLst>
                <a:path w="46189" h="23074" extrusionOk="0">
                  <a:moveTo>
                    <a:pt x="23523" y="1"/>
                  </a:moveTo>
                  <a:cubicBezTo>
                    <a:pt x="23351" y="1"/>
                    <a:pt x="23179" y="5"/>
                    <a:pt x="23009" y="12"/>
                  </a:cubicBezTo>
                  <a:cubicBezTo>
                    <a:pt x="21908" y="46"/>
                    <a:pt x="6831" y="2681"/>
                    <a:pt x="2995" y="3582"/>
                  </a:cubicBezTo>
                  <a:cubicBezTo>
                    <a:pt x="1" y="4273"/>
                    <a:pt x="8787" y="23073"/>
                    <a:pt x="11780" y="23073"/>
                  </a:cubicBezTo>
                  <a:cubicBezTo>
                    <a:pt x="11822" y="23073"/>
                    <a:pt x="11862" y="23069"/>
                    <a:pt x="11901" y="23062"/>
                  </a:cubicBezTo>
                  <a:cubicBezTo>
                    <a:pt x="32683" y="19360"/>
                    <a:pt x="40989" y="18659"/>
                    <a:pt x="44124" y="14356"/>
                  </a:cubicBezTo>
                  <a:cubicBezTo>
                    <a:pt x="46188" y="11506"/>
                    <a:pt x="33001" y="1"/>
                    <a:pt x="23523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2743800" y="3845700"/>
              <a:ext cx="1184200" cy="881475"/>
            </a:xfrm>
            <a:custGeom>
              <a:avLst/>
              <a:gdLst/>
              <a:ahLst/>
              <a:cxnLst/>
              <a:rect l="l" t="t" r="r" b="b"/>
              <a:pathLst>
                <a:path w="47368" h="35259" extrusionOk="0">
                  <a:moveTo>
                    <a:pt x="32690" y="0"/>
                  </a:moveTo>
                  <a:cubicBezTo>
                    <a:pt x="32690" y="0"/>
                    <a:pt x="23884" y="1168"/>
                    <a:pt x="19481" y="3236"/>
                  </a:cubicBezTo>
                  <a:cubicBezTo>
                    <a:pt x="13543" y="5971"/>
                    <a:pt x="9541" y="10775"/>
                    <a:pt x="8006" y="12910"/>
                  </a:cubicBezTo>
                  <a:cubicBezTo>
                    <a:pt x="4770" y="17313"/>
                    <a:pt x="0" y="30222"/>
                    <a:pt x="3470" y="32257"/>
                  </a:cubicBezTo>
                  <a:cubicBezTo>
                    <a:pt x="3672" y="32374"/>
                    <a:pt x="3879" y="32429"/>
                    <a:pt x="4088" y="32429"/>
                  </a:cubicBezTo>
                  <a:cubicBezTo>
                    <a:pt x="5316" y="32429"/>
                    <a:pt x="6641" y="30546"/>
                    <a:pt x="7790" y="28286"/>
                  </a:cubicBezTo>
                  <a:lnTo>
                    <a:pt x="7790" y="28286"/>
                  </a:lnTo>
                  <a:cubicBezTo>
                    <a:pt x="6878" y="31419"/>
                    <a:pt x="6564" y="34477"/>
                    <a:pt x="8473" y="35159"/>
                  </a:cubicBezTo>
                  <a:cubicBezTo>
                    <a:pt x="8662" y="35226"/>
                    <a:pt x="8851" y="35259"/>
                    <a:pt x="9040" y="35259"/>
                  </a:cubicBezTo>
                  <a:cubicBezTo>
                    <a:pt x="10604" y="35259"/>
                    <a:pt x="12116" y="33028"/>
                    <a:pt x="13376" y="30315"/>
                  </a:cubicBezTo>
                  <a:lnTo>
                    <a:pt x="13376" y="30315"/>
                  </a:lnTo>
                  <a:cubicBezTo>
                    <a:pt x="12936" y="32780"/>
                    <a:pt x="13119" y="34838"/>
                    <a:pt x="14811" y="35159"/>
                  </a:cubicBezTo>
                  <a:cubicBezTo>
                    <a:pt x="14887" y="35173"/>
                    <a:pt x="14963" y="35179"/>
                    <a:pt x="15040" y="35179"/>
                  </a:cubicBezTo>
                  <a:cubicBezTo>
                    <a:pt x="16767" y="35179"/>
                    <a:pt x="18692" y="31742"/>
                    <a:pt x="20179" y="28328"/>
                  </a:cubicBezTo>
                  <a:lnTo>
                    <a:pt x="20179" y="28328"/>
                  </a:lnTo>
                  <a:cubicBezTo>
                    <a:pt x="19424" y="31077"/>
                    <a:pt x="19168" y="33711"/>
                    <a:pt x="20782" y="34091"/>
                  </a:cubicBezTo>
                  <a:cubicBezTo>
                    <a:pt x="20914" y="34122"/>
                    <a:pt x="21048" y="34137"/>
                    <a:pt x="21183" y="34137"/>
                  </a:cubicBezTo>
                  <a:cubicBezTo>
                    <a:pt x="25012" y="34137"/>
                    <a:pt x="29588" y="22183"/>
                    <a:pt x="29588" y="22183"/>
                  </a:cubicBezTo>
                  <a:cubicBezTo>
                    <a:pt x="30267" y="22224"/>
                    <a:pt x="30922" y="22244"/>
                    <a:pt x="31552" y="22244"/>
                  </a:cubicBezTo>
                  <a:cubicBezTo>
                    <a:pt x="39599" y="22244"/>
                    <a:pt x="43819" y="19036"/>
                    <a:pt x="46634" y="16345"/>
                  </a:cubicBezTo>
                  <a:cubicBezTo>
                    <a:pt x="47368" y="15611"/>
                    <a:pt x="32690" y="0"/>
                    <a:pt x="32690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5"/>
            <p:cNvSpPr/>
            <p:nvPr/>
          </p:nvSpPr>
          <p:spPr>
            <a:xfrm>
              <a:off x="2920900" y="4244800"/>
              <a:ext cx="145400" cy="398350"/>
            </a:xfrm>
            <a:custGeom>
              <a:avLst/>
              <a:gdLst/>
              <a:ahLst/>
              <a:cxnLst/>
              <a:rect l="l" t="t" r="r" b="b"/>
              <a:pathLst>
                <a:path w="5816" h="15934" extrusionOk="0">
                  <a:moveTo>
                    <a:pt x="5760" y="1"/>
                  </a:moveTo>
                  <a:cubicBezTo>
                    <a:pt x="5748" y="1"/>
                    <a:pt x="5735" y="5"/>
                    <a:pt x="5726" y="14"/>
                  </a:cubicBezTo>
                  <a:cubicBezTo>
                    <a:pt x="4892" y="1515"/>
                    <a:pt x="4058" y="3050"/>
                    <a:pt x="3357" y="4618"/>
                  </a:cubicBezTo>
                  <a:cubicBezTo>
                    <a:pt x="2690" y="6185"/>
                    <a:pt x="2056" y="7787"/>
                    <a:pt x="1523" y="9388"/>
                  </a:cubicBezTo>
                  <a:cubicBezTo>
                    <a:pt x="227" y="13273"/>
                    <a:pt x="1" y="15933"/>
                    <a:pt x="19" y="15933"/>
                  </a:cubicBezTo>
                  <a:cubicBezTo>
                    <a:pt x="20" y="15933"/>
                    <a:pt x="20" y="15931"/>
                    <a:pt x="21" y="15926"/>
                  </a:cubicBezTo>
                  <a:cubicBezTo>
                    <a:pt x="755" y="12023"/>
                    <a:pt x="3124" y="6319"/>
                    <a:pt x="3824" y="4784"/>
                  </a:cubicBezTo>
                  <a:cubicBezTo>
                    <a:pt x="4491" y="3250"/>
                    <a:pt x="5092" y="1616"/>
                    <a:pt x="5792" y="48"/>
                  </a:cubicBezTo>
                  <a:cubicBezTo>
                    <a:pt x="5816" y="24"/>
                    <a:pt x="5789" y="1"/>
                    <a:pt x="57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5"/>
            <p:cNvSpPr/>
            <p:nvPr/>
          </p:nvSpPr>
          <p:spPr>
            <a:xfrm>
              <a:off x="3076975" y="4304850"/>
              <a:ext cx="131350" cy="300075"/>
            </a:xfrm>
            <a:custGeom>
              <a:avLst/>
              <a:gdLst/>
              <a:ahLst/>
              <a:cxnLst/>
              <a:rect l="l" t="t" r="r" b="b"/>
              <a:pathLst>
                <a:path w="5254" h="12003" extrusionOk="0">
                  <a:moveTo>
                    <a:pt x="5215" y="0"/>
                  </a:moveTo>
                  <a:cubicBezTo>
                    <a:pt x="5206" y="0"/>
                    <a:pt x="5196" y="4"/>
                    <a:pt x="5187" y="14"/>
                  </a:cubicBezTo>
                  <a:cubicBezTo>
                    <a:pt x="4219" y="1982"/>
                    <a:pt x="3185" y="3884"/>
                    <a:pt x="2318" y="5885"/>
                  </a:cubicBezTo>
                  <a:cubicBezTo>
                    <a:pt x="1417" y="7886"/>
                    <a:pt x="750" y="9855"/>
                    <a:pt x="16" y="11889"/>
                  </a:cubicBezTo>
                  <a:cubicBezTo>
                    <a:pt x="0" y="11968"/>
                    <a:pt x="15" y="12002"/>
                    <a:pt x="41" y="12002"/>
                  </a:cubicBezTo>
                  <a:cubicBezTo>
                    <a:pt x="70" y="12002"/>
                    <a:pt x="114" y="11960"/>
                    <a:pt x="150" y="11889"/>
                  </a:cubicBezTo>
                  <a:cubicBezTo>
                    <a:pt x="984" y="9888"/>
                    <a:pt x="1884" y="8087"/>
                    <a:pt x="2718" y="6052"/>
                  </a:cubicBezTo>
                  <a:cubicBezTo>
                    <a:pt x="3552" y="4050"/>
                    <a:pt x="4319" y="2016"/>
                    <a:pt x="5253" y="47"/>
                  </a:cubicBezTo>
                  <a:cubicBezTo>
                    <a:pt x="5253" y="24"/>
                    <a:pt x="5237" y="0"/>
                    <a:pt x="52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5"/>
            <p:cNvSpPr/>
            <p:nvPr/>
          </p:nvSpPr>
          <p:spPr>
            <a:xfrm>
              <a:off x="3244225" y="4333675"/>
              <a:ext cx="97275" cy="236125"/>
            </a:xfrm>
            <a:custGeom>
              <a:avLst/>
              <a:gdLst/>
              <a:ahLst/>
              <a:cxnLst/>
              <a:rect l="l" t="t" r="r" b="b"/>
              <a:pathLst>
                <a:path w="3891" h="9445" extrusionOk="0">
                  <a:moveTo>
                    <a:pt x="3811" y="0"/>
                  </a:moveTo>
                  <a:cubicBezTo>
                    <a:pt x="3794" y="0"/>
                    <a:pt x="3777" y="8"/>
                    <a:pt x="3767" y="29"/>
                  </a:cubicBezTo>
                  <a:cubicBezTo>
                    <a:pt x="2133" y="2931"/>
                    <a:pt x="1032" y="6166"/>
                    <a:pt x="31" y="9335"/>
                  </a:cubicBezTo>
                  <a:cubicBezTo>
                    <a:pt x="1" y="9410"/>
                    <a:pt x="12" y="9445"/>
                    <a:pt x="38" y="9445"/>
                  </a:cubicBezTo>
                  <a:cubicBezTo>
                    <a:pt x="71" y="9445"/>
                    <a:pt x="128" y="9394"/>
                    <a:pt x="164" y="9302"/>
                  </a:cubicBezTo>
                  <a:cubicBezTo>
                    <a:pt x="1332" y="6166"/>
                    <a:pt x="2233" y="3731"/>
                    <a:pt x="3867" y="62"/>
                  </a:cubicBezTo>
                  <a:cubicBezTo>
                    <a:pt x="3890" y="39"/>
                    <a:pt x="3850" y="0"/>
                    <a:pt x="381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5"/>
            <p:cNvSpPr/>
            <p:nvPr/>
          </p:nvSpPr>
          <p:spPr>
            <a:xfrm>
              <a:off x="3957175" y="3775125"/>
              <a:ext cx="230175" cy="63100"/>
            </a:xfrm>
            <a:custGeom>
              <a:avLst/>
              <a:gdLst/>
              <a:ahLst/>
              <a:cxnLst/>
              <a:rect l="l" t="t" r="r" b="b"/>
              <a:pathLst>
                <a:path w="9207" h="2524" extrusionOk="0">
                  <a:moveTo>
                    <a:pt x="1336" y="0"/>
                  </a:moveTo>
                  <a:cubicBezTo>
                    <a:pt x="903" y="0"/>
                    <a:pt x="468" y="28"/>
                    <a:pt x="33" y="88"/>
                  </a:cubicBezTo>
                  <a:cubicBezTo>
                    <a:pt x="0" y="88"/>
                    <a:pt x="0" y="155"/>
                    <a:pt x="33" y="155"/>
                  </a:cubicBezTo>
                  <a:cubicBezTo>
                    <a:pt x="3202" y="155"/>
                    <a:pt x="7739" y="1789"/>
                    <a:pt x="9140" y="2523"/>
                  </a:cubicBezTo>
                  <a:cubicBezTo>
                    <a:pt x="9173" y="2523"/>
                    <a:pt x="9207" y="2490"/>
                    <a:pt x="9173" y="2456"/>
                  </a:cubicBezTo>
                  <a:cubicBezTo>
                    <a:pt x="7960" y="1687"/>
                    <a:pt x="4728" y="0"/>
                    <a:pt x="13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5"/>
            <p:cNvSpPr/>
            <p:nvPr/>
          </p:nvSpPr>
          <p:spPr>
            <a:xfrm>
              <a:off x="3464300" y="2430525"/>
              <a:ext cx="259400" cy="487275"/>
            </a:xfrm>
            <a:custGeom>
              <a:avLst/>
              <a:gdLst/>
              <a:ahLst/>
              <a:cxnLst/>
              <a:rect l="l" t="t" r="r" b="b"/>
              <a:pathLst>
                <a:path w="10376" h="19491" extrusionOk="0">
                  <a:moveTo>
                    <a:pt x="1135" y="0"/>
                  </a:moveTo>
                  <a:cubicBezTo>
                    <a:pt x="1135" y="0"/>
                    <a:pt x="868" y="1901"/>
                    <a:pt x="601" y="4236"/>
                  </a:cubicBezTo>
                  <a:cubicBezTo>
                    <a:pt x="601" y="4370"/>
                    <a:pt x="568" y="4470"/>
                    <a:pt x="568" y="4570"/>
                  </a:cubicBezTo>
                  <a:cubicBezTo>
                    <a:pt x="535" y="4703"/>
                    <a:pt x="535" y="4837"/>
                    <a:pt x="501" y="4970"/>
                  </a:cubicBezTo>
                  <a:cubicBezTo>
                    <a:pt x="468" y="5304"/>
                    <a:pt x="435" y="5671"/>
                    <a:pt x="368" y="6038"/>
                  </a:cubicBezTo>
                  <a:cubicBezTo>
                    <a:pt x="368" y="6305"/>
                    <a:pt x="335" y="6571"/>
                    <a:pt x="301" y="6872"/>
                  </a:cubicBezTo>
                  <a:cubicBezTo>
                    <a:pt x="268" y="7172"/>
                    <a:pt x="268" y="7439"/>
                    <a:pt x="234" y="7706"/>
                  </a:cubicBezTo>
                  <a:cubicBezTo>
                    <a:pt x="34" y="9740"/>
                    <a:pt x="1" y="11809"/>
                    <a:pt x="101" y="13843"/>
                  </a:cubicBezTo>
                  <a:cubicBezTo>
                    <a:pt x="329" y="14624"/>
                    <a:pt x="4105" y="19491"/>
                    <a:pt x="7693" y="19491"/>
                  </a:cubicBezTo>
                  <a:cubicBezTo>
                    <a:pt x="7787" y="19491"/>
                    <a:pt x="7880" y="19488"/>
                    <a:pt x="7973" y="19481"/>
                  </a:cubicBezTo>
                  <a:cubicBezTo>
                    <a:pt x="9174" y="19381"/>
                    <a:pt x="8974" y="12843"/>
                    <a:pt x="8974" y="12843"/>
                  </a:cubicBezTo>
                  <a:lnTo>
                    <a:pt x="9041" y="12342"/>
                  </a:lnTo>
                  <a:lnTo>
                    <a:pt x="10375" y="5537"/>
                  </a:lnTo>
                  <a:lnTo>
                    <a:pt x="2303" y="634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5"/>
            <p:cNvSpPr/>
            <p:nvPr/>
          </p:nvSpPr>
          <p:spPr>
            <a:xfrm>
              <a:off x="3479325" y="2430525"/>
              <a:ext cx="244375" cy="308575"/>
            </a:xfrm>
            <a:custGeom>
              <a:avLst/>
              <a:gdLst/>
              <a:ahLst/>
              <a:cxnLst/>
              <a:rect l="l" t="t" r="r" b="b"/>
              <a:pathLst>
                <a:path w="9775" h="12343" extrusionOk="0">
                  <a:moveTo>
                    <a:pt x="534" y="0"/>
                  </a:moveTo>
                  <a:cubicBezTo>
                    <a:pt x="534" y="0"/>
                    <a:pt x="267" y="1901"/>
                    <a:pt x="0" y="4236"/>
                  </a:cubicBezTo>
                  <a:cubicBezTo>
                    <a:pt x="1501" y="8073"/>
                    <a:pt x="4570" y="11008"/>
                    <a:pt x="8473" y="12342"/>
                  </a:cubicBezTo>
                  <a:lnTo>
                    <a:pt x="9774" y="5537"/>
                  </a:lnTo>
                  <a:lnTo>
                    <a:pt x="1702" y="634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3365075" y="1946000"/>
              <a:ext cx="659650" cy="712000"/>
            </a:xfrm>
            <a:custGeom>
              <a:avLst/>
              <a:gdLst/>
              <a:ahLst/>
              <a:cxnLst/>
              <a:rect l="l" t="t" r="r" b="b"/>
              <a:pathLst>
                <a:path w="26386" h="28480" extrusionOk="0">
                  <a:moveTo>
                    <a:pt x="12795" y="0"/>
                  </a:moveTo>
                  <a:cubicBezTo>
                    <a:pt x="11947" y="0"/>
                    <a:pt x="11111" y="97"/>
                    <a:pt x="10308" y="267"/>
                  </a:cubicBezTo>
                  <a:cubicBezTo>
                    <a:pt x="4971" y="1435"/>
                    <a:pt x="0" y="6138"/>
                    <a:pt x="3203" y="17913"/>
                  </a:cubicBezTo>
                  <a:cubicBezTo>
                    <a:pt x="5702" y="27076"/>
                    <a:pt x="11166" y="28479"/>
                    <a:pt x="14556" y="28479"/>
                  </a:cubicBezTo>
                  <a:cubicBezTo>
                    <a:pt x="15510" y="28479"/>
                    <a:pt x="16300" y="28368"/>
                    <a:pt x="16812" y="28287"/>
                  </a:cubicBezTo>
                  <a:cubicBezTo>
                    <a:pt x="19414" y="27854"/>
                    <a:pt x="26386" y="25319"/>
                    <a:pt x="24418" y="13310"/>
                  </a:cubicBezTo>
                  <a:cubicBezTo>
                    <a:pt x="22746" y="3080"/>
                    <a:pt x="17583" y="0"/>
                    <a:pt x="12795" y="0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3858750" y="2186575"/>
              <a:ext cx="60900" cy="31325"/>
            </a:xfrm>
            <a:custGeom>
              <a:avLst/>
              <a:gdLst/>
              <a:ahLst/>
              <a:cxnLst/>
              <a:rect l="l" t="t" r="r" b="b"/>
              <a:pathLst>
                <a:path w="2436" h="1253" extrusionOk="0">
                  <a:moveTo>
                    <a:pt x="933" y="1"/>
                  </a:moveTo>
                  <a:cubicBezTo>
                    <a:pt x="604" y="1"/>
                    <a:pt x="295" y="135"/>
                    <a:pt x="101" y="385"/>
                  </a:cubicBezTo>
                  <a:cubicBezTo>
                    <a:pt x="1" y="552"/>
                    <a:pt x="1" y="785"/>
                    <a:pt x="168" y="918"/>
                  </a:cubicBezTo>
                  <a:cubicBezTo>
                    <a:pt x="371" y="1064"/>
                    <a:pt x="625" y="1158"/>
                    <a:pt x="885" y="1158"/>
                  </a:cubicBezTo>
                  <a:cubicBezTo>
                    <a:pt x="924" y="1158"/>
                    <a:pt x="963" y="1156"/>
                    <a:pt x="1002" y="1152"/>
                  </a:cubicBezTo>
                  <a:cubicBezTo>
                    <a:pt x="1268" y="1219"/>
                    <a:pt x="1535" y="1219"/>
                    <a:pt x="1836" y="1252"/>
                  </a:cubicBezTo>
                  <a:cubicBezTo>
                    <a:pt x="2236" y="1252"/>
                    <a:pt x="2436" y="752"/>
                    <a:pt x="2169" y="485"/>
                  </a:cubicBezTo>
                  <a:cubicBezTo>
                    <a:pt x="1902" y="185"/>
                    <a:pt x="1502" y="51"/>
                    <a:pt x="1135" y="18"/>
                  </a:cubicBezTo>
                  <a:cubicBezTo>
                    <a:pt x="1067" y="7"/>
                    <a:pt x="1000" y="1"/>
                    <a:pt x="9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3693125" y="2205075"/>
              <a:ext cx="58075" cy="36350"/>
            </a:xfrm>
            <a:custGeom>
              <a:avLst/>
              <a:gdLst/>
              <a:ahLst/>
              <a:cxnLst/>
              <a:rect l="l" t="t" r="r" b="b"/>
              <a:pathLst>
                <a:path w="2323" h="1454" extrusionOk="0">
                  <a:moveTo>
                    <a:pt x="1520" y="0"/>
                  </a:moveTo>
                  <a:cubicBezTo>
                    <a:pt x="1376" y="0"/>
                    <a:pt x="1230" y="27"/>
                    <a:pt x="1089" y="78"/>
                  </a:cubicBezTo>
                  <a:cubicBezTo>
                    <a:pt x="688" y="178"/>
                    <a:pt x="388" y="412"/>
                    <a:pt x="155" y="746"/>
                  </a:cubicBezTo>
                  <a:cubicBezTo>
                    <a:pt x="0" y="1085"/>
                    <a:pt x="246" y="1453"/>
                    <a:pt x="574" y="1453"/>
                  </a:cubicBezTo>
                  <a:cubicBezTo>
                    <a:pt x="601" y="1453"/>
                    <a:pt x="628" y="1451"/>
                    <a:pt x="655" y="1446"/>
                  </a:cubicBezTo>
                  <a:cubicBezTo>
                    <a:pt x="955" y="1379"/>
                    <a:pt x="1189" y="1246"/>
                    <a:pt x="1456" y="1179"/>
                  </a:cubicBezTo>
                  <a:cubicBezTo>
                    <a:pt x="1756" y="1112"/>
                    <a:pt x="2023" y="979"/>
                    <a:pt x="2223" y="746"/>
                  </a:cubicBezTo>
                  <a:cubicBezTo>
                    <a:pt x="2323" y="579"/>
                    <a:pt x="2323" y="379"/>
                    <a:pt x="2156" y="212"/>
                  </a:cubicBezTo>
                  <a:cubicBezTo>
                    <a:pt x="1971" y="68"/>
                    <a:pt x="1749" y="0"/>
                    <a:pt x="152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3742850" y="2312700"/>
              <a:ext cx="23375" cy="56975"/>
            </a:xfrm>
            <a:custGeom>
              <a:avLst/>
              <a:gdLst/>
              <a:ahLst/>
              <a:cxnLst/>
              <a:rect l="l" t="t" r="r" b="b"/>
              <a:pathLst>
                <a:path w="935" h="2279" extrusionOk="0">
                  <a:moveTo>
                    <a:pt x="628" y="1"/>
                  </a:moveTo>
                  <a:cubicBezTo>
                    <a:pt x="611" y="1"/>
                    <a:pt x="567" y="49"/>
                    <a:pt x="567" y="76"/>
                  </a:cubicBezTo>
                  <a:cubicBezTo>
                    <a:pt x="701" y="910"/>
                    <a:pt x="734" y="1844"/>
                    <a:pt x="34" y="2211"/>
                  </a:cubicBezTo>
                  <a:cubicBezTo>
                    <a:pt x="0" y="2211"/>
                    <a:pt x="34" y="2278"/>
                    <a:pt x="34" y="2278"/>
                  </a:cubicBezTo>
                  <a:cubicBezTo>
                    <a:pt x="934" y="2045"/>
                    <a:pt x="901" y="744"/>
                    <a:pt x="634" y="10"/>
                  </a:cubicBezTo>
                  <a:cubicBezTo>
                    <a:pt x="634" y="3"/>
                    <a:pt x="632" y="1"/>
                    <a:pt x="6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3704050" y="2293725"/>
              <a:ext cx="67625" cy="66800"/>
            </a:xfrm>
            <a:custGeom>
              <a:avLst/>
              <a:gdLst/>
              <a:ahLst/>
              <a:cxnLst/>
              <a:rect l="l" t="t" r="r" b="b"/>
              <a:pathLst>
                <a:path w="2705" h="2672" extrusionOk="0">
                  <a:moveTo>
                    <a:pt x="1360" y="0"/>
                  </a:moveTo>
                  <a:cubicBezTo>
                    <a:pt x="1347" y="0"/>
                    <a:pt x="1333" y="1"/>
                    <a:pt x="1319" y="2"/>
                  </a:cubicBezTo>
                  <a:cubicBezTo>
                    <a:pt x="1" y="67"/>
                    <a:pt x="245" y="2671"/>
                    <a:pt x="1440" y="2671"/>
                  </a:cubicBezTo>
                  <a:cubicBezTo>
                    <a:pt x="1455" y="2671"/>
                    <a:pt x="1470" y="2671"/>
                    <a:pt x="1486" y="2670"/>
                  </a:cubicBezTo>
                  <a:cubicBezTo>
                    <a:pt x="2705" y="2604"/>
                    <a:pt x="2459" y="0"/>
                    <a:pt x="136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5"/>
            <p:cNvSpPr/>
            <p:nvPr/>
          </p:nvSpPr>
          <p:spPr>
            <a:xfrm>
              <a:off x="3685300" y="2298300"/>
              <a:ext cx="44075" cy="28875"/>
            </a:xfrm>
            <a:custGeom>
              <a:avLst/>
              <a:gdLst/>
              <a:ahLst/>
              <a:cxnLst/>
              <a:rect l="l" t="t" r="r" b="b"/>
              <a:pathLst>
                <a:path w="1763" h="1155" extrusionOk="0">
                  <a:moveTo>
                    <a:pt x="1624" y="1"/>
                  </a:moveTo>
                  <a:cubicBezTo>
                    <a:pt x="1606" y="1"/>
                    <a:pt x="1587" y="6"/>
                    <a:pt x="1568" y="19"/>
                  </a:cubicBezTo>
                  <a:cubicBezTo>
                    <a:pt x="1335" y="185"/>
                    <a:pt x="1168" y="486"/>
                    <a:pt x="868" y="519"/>
                  </a:cubicBezTo>
                  <a:cubicBezTo>
                    <a:pt x="840" y="526"/>
                    <a:pt x="810" y="529"/>
                    <a:pt x="781" y="529"/>
                  </a:cubicBezTo>
                  <a:cubicBezTo>
                    <a:pt x="531" y="529"/>
                    <a:pt x="243" y="294"/>
                    <a:pt x="34" y="85"/>
                  </a:cubicBezTo>
                  <a:cubicBezTo>
                    <a:pt x="24" y="76"/>
                    <a:pt x="17" y="72"/>
                    <a:pt x="12" y="72"/>
                  </a:cubicBezTo>
                  <a:cubicBezTo>
                    <a:pt x="1" y="72"/>
                    <a:pt x="1" y="95"/>
                    <a:pt x="1" y="119"/>
                  </a:cubicBezTo>
                  <a:cubicBezTo>
                    <a:pt x="34" y="619"/>
                    <a:pt x="267" y="1119"/>
                    <a:pt x="835" y="1153"/>
                  </a:cubicBezTo>
                  <a:cubicBezTo>
                    <a:pt x="851" y="1154"/>
                    <a:pt x="868" y="1154"/>
                    <a:pt x="885" y="1154"/>
                  </a:cubicBezTo>
                  <a:cubicBezTo>
                    <a:pt x="1387" y="1154"/>
                    <a:pt x="1671" y="670"/>
                    <a:pt x="1735" y="185"/>
                  </a:cubicBezTo>
                  <a:cubicBezTo>
                    <a:pt x="1762" y="104"/>
                    <a:pt x="1701" y="1"/>
                    <a:pt x="16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5"/>
            <p:cNvSpPr/>
            <p:nvPr/>
          </p:nvSpPr>
          <p:spPr>
            <a:xfrm>
              <a:off x="3874600" y="2292700"/>
              <a:ext cx="30050" cy="51950"/>
            </a:xfrm>
            <a:custGeom>
              <a:avLst/>
              <a:gdLst/>
              <a:ahLst/>
              <a:cxnLst/>
              <a:rect l="l" t="t" r="r" b="b"/>
              <a:pathLst>
                <a:path w="1202" h="2078" extrusionOk="0">
                  <a:moveTo>
                    <a:pt x="107" y="0"/>
                  </a:moveTo>
                  <a:cubicBezTo>
                    <a:pt x="103" y="0"/>
                    <a:pt x="101" y="3"/>
                    <a:pt x="101" y="9"/>
                  </a:cubicBezTo>
                  <a:cubicBezTo>
                    <a:pt x="1" y="810"/>
                    <a:pt x="234" y="2044"/>
                    <a:pt x="1168" y="2077"/>
                  </a:cubicBezTo>
                  <a:cubicBezTo>
                    <a:pt x="1202" y="2077"/>
                    <a:pt x="1202" y="2044"/>
                    <a:pt x="1168" y="2044"/>
                  </a:cubicBezTo>
                  <a:cubicBezTo>
                    <a:pt x="401" y="1844"/>
                    <a:pt x="201" y="910"/>
                    <a:pt x="167" y="76"/>
                  </a:cubicBezTo>
                  <a:cubicBezTo>
                    <a:pt x="167" y="49"/>
                    <a:pt x="124" y="0"/>
                    <a:pt x="1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5"/>
            <p:cNvSpPr/>
            <p:nvPr/>
          </p:nvSpPr>
          <p:spPr>
            <a:xfrm>
              <a:off x="3866425" y="2269200"/>
              <a:ext cx="66950" cy="66550"/>
            </a:xfrm>
            <a:custGeom>
              <a:avLst/>
              <a:gdLst/>
              <a:ahLst/>
              <a:cxnLst/>
              <a:rect l="l" t="t" r="r" b="b"/>
              <a:pathLst>
                <a:path w="2678" h="2662" extrusionOk="0">
                  <a:moveTo>
                    <a:pt x="1224" y="1"/>
                  </a:moveTo>
                  <a:cubicBezTo>
                    <a:pt x="1171" y="1"/>
                    <a:pt x="1117" y="5"/>
                    <a:pt x="1062" y="15"/>
                  </a:cubicBezTo>
                  <a:cubicBezTo>
                    <a:pt x="1" y="176"/>
                    <a:pt x="272" y="2661"/>
                    <a:pt x="1369" y="2661"/>
                  </a:cubicBezTo>
                  <a:cubicBezTo>
                    <a:pt x="1410" y="2661"/>
                    <a:pt x="1452" y="2658"/>
                    <a:pt x="1495" y="2650"/>
                  </a:cubicBezTo>
                  <a:cubicBezTo>
                    <a:pt x="2678" y="2459"/>
                    <a:pt x="2421" y="1"/>
                    <a:pt x="12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5"/>
            <p:cNvSpPr/>
            <p:nvPr/>
          </p:nvSpPr>
          <p:spPr>
            <a:xfrm>
              <a:off x="3903875" y="2264200"/>
              <a:ext cx="40800" cy="32150"/>
            </a:xfrm>
            <a:custGeom>
              <a:avLst/>
              <a:gdLst/>
              <a:ahLst/>
              <a:cxnLst/>
              <a:rect l="l" t="t" r="r" b="b"/>
              <a:pathLst>
                <a:path w="1632" h="1286" extrusionOk="0">
                  <a:moveTo>
                    <a:pt x="1507" y="0"/>
                  </a:moveTo>
                  <a:cubicBezTo>
                    <a:pt x="1502" y="0"/>
                    <a:pt x="1498" y="4"/>
                    <a:pt x="1498" y="15"/>
                  </a:cubicBezTo>
                  <a:cubicBezTo>
                    <a:pt x="1331" y="315"/>
                    <a:pt x="1131" y="615"/>
                    <a:pt x="864" y="649"/>
                  </a:cubicBezTo>
                  <a:cubicBezTo>
                    <a:pt x="631" y="649"/>
                    <a:pt x="364" y="415"/>
                    <a:pt x="164" y="315"/>
                  </a:cubicBezTo>
                  <a:cubicBezTo>
                    <a:pt x="153" y="312"/>
                    <a:pt x="143" y="310"/>
                    <a:pt x="133" y="310"/>
                  </a:cubicBezTo>
                  <a:cubicBezTo>
                    <a:pt x="51" y="310"/>
                    <a:pt x="1" y="426"/>
                    <a:pt x="31" y="515"/>
                  </a:cubicBezTo>
                  <a:cubicBezTo>
                    <a:pt x="172" y="913"/>
                    <a:pt x="459" y="1286"/>
                    <a:pt x="829" y="1286"/>
                  </a:cubicBezTo>
                  <a:cubicBezTo>
                    <a:pt x="894" y="1286"/>
                    <a:pt x="961" y="1274"/>
                    <a:pt x="1031" y="1249"/>
                  </a:cubicBezTo>
                  <a:cubicBezTo>
                    <a:pt x="1532" y="1082"/>
                    <a:pt x="1632" y="549"/>
                    <a:pt x="1532" y="15"/>
                  </a:cubicBezTo>
                  <a:cubicBezTo>
                    <a:pt x="1532" y="15"/>
                    <a:pt x="1517" y="0"/>
                    <a:pt x="15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5"/>
            <p:cNvSpPr/>
            <p:nvPr/>
          </p:nvSpPr>
          <p:spPr>
            <a:xfrm>
              <a:off x="3762275" y="2476025"/>
              <a:ext cx="43975" cy="18825"/>
            </a:xfrm>
            <a:custGeom>
              <a:avLst/>
              <a:gdLst/>
              <a:ahLst/>
              <a:cxnLst/>
              <a:rect l="l" t="t" r="r" b="b"/>
              <a:pathLst>
                <a:path w="1759" h="753" extrusionOk="0">
                  <a:moveTo>
                    <a:pt x="68" y="1"/>
                  </a:moveTo>
                  <a:cubicBezTo>
                    <a:pt x="27" y="1"/>
                    <a:pt x="0" y="25"/>
                    <a:pt x="24" y="48"/>
                  </a:cubicBezTo>
                  <a:cubicBezTo>
                    <a:pt x="91" y="382"/>
                    <a:pt x="357" y="682"/>
                    <a:pt x="724" y="749"/>
                  </a:cubicBezTo>
                  <a:cubicBezTo>
                    <a:pt x="753" y="751"/>
                    <a:pt x="782" y="752"/>
                    <a:pt x="811" y="752"/>
                  </a:cubicBezTo>
                  <a:cubicBezTo>
                    <a:pt x="1182" y="752"/>
                    <a:pt x="1542" y="558"/>
                    <a:pt x="1758" y="248"/>
                  </a:cubicBezTo>
                  <a:cubicBezTo>
                    <a:pt x="1758" y="225"/>
                    <a:pt x="1742" y="201"/>
                    <a:pt x="1732" y="201"/>
                  </a:cubicBezTo>
                  <a:cubicBezTo>
                    <a:pt x="1728" y="201"/>
                    <a:pt x="1725" y="205"/>
                    <a:pt x="1725" y="215"/>
                  </a:cubicBezTo>
                  <a:cubicBezTo>
                    <a:pt x="1425" y="348"/>
                    <a:pt x="1125" y="448"/>
                    <a:pt x="824" y="448"/>
                  </a:cubicBezTo>
                  <a:cubicBezTo>
                    <a:pt x="524" y="448"/>
                    <a:pt x="324" y="182"/>
                    <a:pt x="124" y="15"/>
                  </a:cubicBezTo>
                  <a:cubicBezTo>
                    <a:pt x="104" y="5"/>
                    <a:pt x="85" y="1"/>
                    <a:pt x="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5"/>
            <p:cNvSpPr/>
            <p:nvPr/>
          </p:nvSpPr>
          <p:spPr>
            <a:xfrm>
              <a:off x="3780675" y="2186600"/>
              <a:ext cx="107000" cy="251100"/>
            </a:xfrm>
            <a:custGeom>
              <a:avLst/>
              <a:gdLst/>
              <a:ahLst/>
              <a:cxnLst/>
              <a:rect l="l" t="t" r="r" b="b"/>
              <a:pathLst>
                <a:path w="4280" h="10044" extrusionOk="0">
                  <a:moveTo>
                    <a:pt x="1639" y="1"/>
                  </a:moveTo>
                  <a:cubicBezTo>
                    <a:pt x="1583" y="1"/>
                    <a:pt x="1534" y="52"/>
                    <a:pt x="1556" y="117"/>
                  </a:cubicBezTo>
                  <a:cubicBezTo>
                    <a:pt x="2090" y="2685"/>
                    <a:pt x="3057" y="5120"/>
                    <a:pt x="3591" y="7689"/>
                  </a:cubicBezTo>
                  <a:cubicBezTo>
                    <a:pt x="3157" y="7556"/>
                    <a:pt x="2690" y="7522"/>
                    <a:pt x="2257" y="7522"/>
                  </a:cubicBezTo>
                  <a:cubicBezTo>
                    <a:pt x="2157" y="7522"/>
                    <a:pt x="2757" y="9457"/>
                    <a:pt x="2757" y="9590"/>
                  </a:cubicBezTo>
                  <a:cubicBezTo>
                    <a:pt x="2535" y="9623"/>
                    <a:pt x="2311" y="9640"/>
                    <a:pt x="2088" y="9640"/>
                  </a:cubicBezTo>
                  <a:cubicBezTo>
                    <a:pt x="1404" y="9640"/>
                    <a:pt x="725" y="9484"/>
                    <a:pt x="122" y="9157"/>
                  </a:cubicBezTo>
                  <a:cubicBezTo>
                    <a:pt x="116" y="9151"/>
                    <a:pt x="107" y="9148"/>
                    <a:pt x="98" y="9148"/>
                  </a:cubicBezTo>
                  <a:cubicBezTo>
                    <a:pt x="57" y="9148"/>
                    <a:pt x="1" y="9202"/>
                    <a:pt x="55" y="9257"/>
                  </a:cubicBezTo>
                  <a:cubicBezTo>
                    <a:pt x="649" y="9760"/>
                    <a:pt x="1400" y="10043"/>
                    <a:pt x="2168" y="10043"/>
                  </a:cubicBezTo>
                  <a:cubicBezTo>
                    <a:pt x="2521" y="10043"/>
                    <a:pt x="2877" y="9983"/>
                    <a:pt x="3224" y="9857"/>
                  </a:cubicBezTo>
                  <a:cubicBezTo>
                    <a:pt x="3157" y="9290"/>
                    <a:pt x="2857" y="8056"/>
                    <a:pt x="2857" y="8056"/>
                  </a:cubicBezTo>
                  <a:lnTo>
                    <a:pt x="2857" y="8056"/>
                  </a:lnTo>
                  <a:cubicBezTo>
                    <a:pt x="3015" y="8101"/>
                    <a:pt x="3634" y="8254"/>
                    <a:pt x="3995" y="8254"/>
                  </a:cubicBezTo>
                  <a:cubicBezTo>
                    <a:pt x="4166" y="8254"/>
                    <a:pt x="4280" y="8219"/>
                    <a:pt x="4258" y="8123"/>
                  </a:cubicBezTo>
                  <a:cubicBezTo>
                    <a:pt x="3624" y="5487"/>
                    <a:pt x="2890" y="2552"/>
                    <a:pt x="1723" y="50"/>
                  </a:cubicBezTo>
                  <a:cubicBezTo>
                    <a:pt x="1700" y="15"/>
                    <a:pt x="1668" y="1"/>
                    <a:pt x="16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5"/>
            <p:cNvSpPr/>
            <p:nvPr/>
          </p:nvSpPr>
          <p:spPr>
            <a:xfrm>
              <a:off x="3775375" y="2416350"/>
              <a:ext cx="65900" cy="47025"/>
            </a:xfrm>
            <a:custGeom>
              <a:avLst/>
              <a:gdLst/>
              <a:ahLst/>
              <a:cxnLst/>
              <a:rect l="l" t="t" r="r" b="b"/>
              <a:pathLst>
                <a:path w="2636" h="1881" extrusionOk="0">
                  <a:moveTo>
                    <a:pt x="267" y="0"/>
                  </a:moveTo>
                  <a:cubicBezTo>
                    <a:pt x="167" y="234"/>
                    <a:pt x="100" y="467"/>
                    <a:pt x="67" y="734"/>
                  </a:cubicBezTo>
                  <a:cubicBezTo>
                    <a:pt x="0" y="1201"/>
                    <a:pt x="67" y="1768"/>
                    <a:pt x="667" y="1868"/>
                  </a:cubicBezTo>
                  <a:cubicBezTo>
                    <a:pt x="730" y="1876"/>
                    <a:pt x="795" y="1880"/>
                    <a:pt x="861" y="1880"/>
                  </a:cubicBezTo>
                  <a:cubicBezTo>
                    <a:pt x="1074" y="1880"/>
                    <a:pt x="1297" y="1837"/>
                    <a:pt x="1501" y="1735"/>
                  </a:cubicBezTo>
                  <a:cubicBezTo>
                    <a:pt x="1968" y="1501"/>
                    <a:pt x="2335" y="1134"/>
                    <a:pt x="2635" y="701"/>
                  </a:cubicBezTo>
                  <a:cubicBezTo>
                    <a:pt x="1768" y="701"/>
                    <a:pt x="934" y="467"/>
                    <a:pt x="2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5"/>
            <p:cNvSpPr/>
            <p:nvPr/>
          </p:nvSpPr>
          <p:spPr>
            <a:xfrm>
              <a:off x="3775375" y="2434675"/>
              <a:ext cx="37550" cy="28700"/>
            </a:xfrm>
            <a:custGeom>
              <a:avLst/>
              <a:gdLst/>
              <a:ahLst/>
              <a:cxnLst/>
              <a:rect l="l" t="t" r="r" b="b"/>
              <a:pathLst>
                <a:path w="1502" h="1148" extrusionOk="0">
                  <a:moveTo>
                    <a:pt x="67" y="1"/>
                  </a:moveTo>
                  <a:cubicBezTo>
                    <a:pt x="0" y="468"/>
                    <a:pt x="67" y="1035"/>
                    <a:pt x="667" y="1135"/>
                  </a:cubicBezTo>
                  <a:cubicBezTo>
                    <a:pt x="730" y="1143"/>
                    <a:pt x="795" y="1147"/>
                    <a:pt x="861" y="1147"/>
                  </a:cubicBezTo>
                  <a:cubicBezTo>
                    <a:pt x="1074" y="1147"/>
                    <a:pt x="1297" y="1104"/>
                    <a:pt x="1501" y="1002"/>
                  </a:cubicBezTo>
                  <a:cubicBezTo>
                    <a:pt x="1401" y="401"/>
                    <a:pt x="701" y="1"/>
                    <a:pt x="67" y="1"/>
                  </a:cubicBezTo>
                  <a:close/>
                </a:path>
              </a:pathLst>
            </a:custGeom>
            <a:solidFill>
              <a:srgbClr val="FF9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5"/>
            <p:cNvSpPr/>
            <p:nvPr/>
          </p:nvSpPr>
          <p:spPr>
            <a:xfrm>
              <a:off x="3317550" y="1912075"/>
              <a:ext cx="636300" cy="466900"/>
            </a:xfrm>
            <a:custGeom>
              <a:avLst/>
              <a:gdLst/>
              <a:ahLst/>
              <a:cxnLst/>
              <a:rect l="l" t="t" r="r" b="b"/>
              <a:pathLst>
                <a:path w="25452" h="18676" extrusionOk="0">
                  <a:moveTo>
                    <a:pt x="13777" y="1"/>
                  </a:moveTo>
                  <a:cubicBezTo>
                    <a:pt x="10898" y="1"/>
                    <a:pt x="7104" y="862"/>
                    <a:pt x="4570" y="4727"/>
                  </a:cubicBezTo>
                  <a:cubicBezTo>
                    <a:pt x="0" y="11732"/>
                    <a:pt x="3936" y="18537"/>
                    <a:pt x="5471" y="18670"/>
                  </a:cubicBezTo>
                  <a:cubicBezTo>
                    <a:pt x="5514" y="18674"/>
                    <a:pt x="5556" y="18676"/>
                    <a:pt x="5597" y="18676"/>
                  </a:cubicBezTo>
                  <a:cubicBezTo>
                    <a:pt x="7786" y="18676"/>
                    <a:pt x="8139" y="13600"/>
                    <a:pt x="8139" y="13600"/>
                  </a:cubicBezTo>
                  <a:cubicBezTo>
                    <a:pt x="8139" y="13600"/>
                    <a:pt x="17846" y="11565"/>
                    <a:pt x="18380" y="3593"/>
                  </a:cubicBezTo>
                  <a:cubicBezTo>
                    <a:pt x="18380" y="3593"/>
                    <a:pt x="20248" y="8596"/>
                    <a:pt x="25452" y="10664"/>
                  </a:cubicBezTo>
                  <a:cubicBezTo>
                    <a:pt x="25452" y="10664"/>
                    <a:pt x="24784" y="1991"/>
                    <a:pt x="17813" y="557"/>
                  </a:cubicBezTo>
                  <a:cubicBezTo>
                    <a:pt x="17813" y="557"/>
                    <a:pt x="16091" y="1"/>
                    <a:pt x="1377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35"/>
            <p:cNvSpPr/>
            <p:nvPr/>
          </p:nvSpPr>
          <p:spPr>
            <a:xfrm>
              <a:off x="3569375" y="1986875"/>
              <a:ext cx="211850" cy="263525"/>
            </a:xfrm>
            <a:custGeom>
              <a:avLst/>
              <a:gdLst/>
              <a:ahLst/>
              <a:cxnLst/>
              <a:rect l="l" t="t" r="r" b="b"/>
              <a:pathLst>
                <a:path w="8474" h="10541" extrusionOk="0">
                  <a:moveTo>
                    <a:pt x="8307" y="0"/>
                  </a:moveTo>
                  <a:cubicBezTo>
                    <a:pt x="8307" y="601"/>
                    <a:pt x="8240" y="1201"/>
                    <a:pt x="8107" y="1801"/>
                  </a:cubicBezTo>
                  <a:cubicBezTo>
                    <a:pt x="8007" y="2402"/>
                    <a:pt x="7840" y="2969"/>
                    <a:pt x="7640" y="3536"/>
                  </a:cubicBezTo>
                  <a:cubicBezTo>
                    <a:pt x="7239" y="4637"/>
                    <a:pt x="6639" y="5671"/>
                    <a:pt x="5872" y="6571"/>
                  </a:cubicBezTo>
                  <a:cubicBezTo>
                    <a:pt x="5705" y="6805"/>
                    <a:pt x="5505" y="7038"/>
                    <a:pt x="5305" y="7239"/>
                  </a:cubicBezTo>
                  <a:lnTo>
                    <a:pt x="5005" y="7572"/>
                  </a:lnTo>
                  <a:lnTo>
                    <a:pt x="4638" y="7839"/>
                  </a:lnTo>
                  <a:cubicBezTo>
                    <a:pt x="4437" y="8039"/>
                    <a:pt x="4204" y="8239"/>
                    <a:pt x="3970" y="8406"/>
                  </a:cubicBezTo>
                  <a:cubicBezTo>
                    <a:pt x="3737" y="8573"/>
                    <a:pt x="3470" y="8740"/>
                    <a:pt x="3237" y="8906"/>
                  </a:cubicBezTo>
                  <a:cubicBezTo>
                    <a:pt x="3103" y="9007"/>
                    <a:pt x="3003" y="9107"/>
                    <a:pt x="2870" y="9173"/>
                  </a:cubicBezTo>
                  <a:lnTo>
                    <a:pt x="2469" y="9373"/>
                  </a:lnTo>
                  <a:lnTo>
                    <a:pt x="1669" y="9807"/>
                  </a:lnTo>
                  <a:cubicBezTo>
                    <a:pt x="1135" y="10074"/>
                    <a:pt x="568" y="10274"/>
                    <a:pt x="1" y="10541"/>
                  </a:cubicBezTo>
                  <a:cubicBezTo>
                    <a:pt x="601" y="10408"/>
                    <a:pt x="1202" y="10241"/>
                    <a:pt x="1769" y="10041"/>
                  </a:cubicBezTo>
                  <a:lnTo>
                    <a:pt x="2603" y="9674"/>
                  </a:lnTo>
                  <a:lnTo>
                    <a:pt x="3036" y="9507"/>
                  </a:lnTo>
                  <a:cubicBezTo>
                    <a:pt x="3170" y="9440"/>
                    <a:pt x="3303" y="9340"/>
                    <a:pt x="3437" y="9273"/>
                  </a:cubicBezTo>
                  <a:cubicBezTo>
                    <a:pt x="3704" y="9140"/>
                    <a:pt x="3970" y="8973"/>
                    <a:pt x="4237" y="8806"/>
                  </a:cubicBezTo>
                  <a:cubicBezTo>
                    <a:pt x="4504" y="8640"/>
                    <a:pt x="4738" y="8439"/>
                    <a:pt x="4971" y="8239"/>
                  </a:cubicBezTo>
                  <a:cubicBezTo>
                    <a:pt x="5105" y="8139"/>
                    <a:pt x="5238" y="8039"/>
                    <a:pt x="5338" y="7939"/>
                  </a:cubicBezTo>
                  <a:lnTo>
                    <a:pt x="5672" y="7606"/>
                  </a:lnTo>
                  <a:cubicBezTo>
                    <a:pt x="5872" y="7405"/>
                    <a:pt x="6105" y="7172"/>
                    <a:pt x="6305" y="6938"/>
                  </a:cubicBezTo>
                  <a:cubicBezTo>
                    <a:pt x="7106" y="5971"/>
                    <a:pt x="7673" y="4837"/>
                    <a:pt x="8007" y="3636"/>
                  </a:cubicBezTo>
                  <a:cubicBezTo>
                    <a:pt x="8374" y="2469"/>
                    <a:pt x="8474" y="1234"/>
                    <a:pt x="83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5"/>
            <p:cNvSpPr/>
            <p:nvPr/>
          </p:nvSpPr>
          <p:spPr>
            <a:xfrm>
              <a:off x="3340900" y="2331050"/>
              <a:ext cx="178475" cy="183575"/>
            </a:xfrm>
            <a:custGeom>
              <a:avLst/>
              <a:gdLst/>
              <a:ahLst/>
              <a:cxnLst/>
              <a:rect l="l" t="t" r="r" b="b"/>
              <a:pathLst>
                <a:path w="7139" h="7343" extrusionOk="0">
                  <a:moveTo>
                    <a:pt x="2355" y="1"/>
                  </a:moveTo>
                  <a:cubicBezTo>
                    <a:pt x="2099" y="1"/>
                    <a:pt x="1856" y="64"/>
                    <a:pt x="1635" y="210"/>
                  </a:cubicBezTo>
                  <a:cubicBezTo>
                    <a:pt x="0" y="1311"/>
                    <a:pt x="2402" y="6614"/>
                    <a:pt x="4470" y="7215"/>
                  </a:cubicBezTo>
                  <a:cubicBezTo>
                    <a:pt x="4708" y="7301"/>
                    <a:pt x="4953" y="7343"/>
                    <a:pt x="5194" y="7343"/>
                  </a:cubicBezTo>
                  <a:cubicBezTo>
                    <a:pt x="6063" y="7343"/>
                    <a:pt x="6877" y="6802"/>
                    <a:pt x="7139" y="5914"/>
                  </a:cubicBezTo>
                  <a:lnTo>
                    <a:pt x="6238" y="2712"/>
                  </a:lnTo>
                  <a:cubicBezTo>
                    <a:pt x="6238" y="2712"/>
                    <a:pt x="4029" y="1"/>
                    <a:pt x="2355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5"/>
            <p:cNvSpPr/>
            <p:nvPr/>
          </p:nvSpPr>
          <p:spPr>
            <a:xfrm>
              <a:off x="3399275" y="2373800"/>
              <a:ext cx="93125" cy="111675"/>
            </a:xfrm>
            <a:custGeom>
              <a:avLst/>
              <a:gdLst/>
              <a:ahLst/>
              <a:cxnLst/>
              <a:rect l="l" t="t" r="r" b="b"/>
              <a:pathLst>
                <a:path w="3725" h="4467" extrusionOk="0">
                  <a:moveTo>
                    <a:pt x="33" y="1"/>
                  </a:moveTo>
                  <a:cubicBezTo>
                    <a:pt x="0" y="1"/>
                    <a:pt x="0" y="34"/>
                    <a:pt x="33" y="68"/>
                  </a:cubicBezTo>
                  <a:cubicBezTo>
                    <a:pt x="1501" y="535"/>
                    <a:pt x="2335" y="1769"/>
                    <a:pt x="2969" y="3103"/>
                  </a:cubicBezTo>
                  <a:cubicBezTo>
                    <a:pt x="2689" y="2803"/>
                    <a:pt x="2360" y="2599"/>
                    <a:pt x="1999" y="2599"/>
                  </a:cubicBezTo>
                  <a:cubicBezTo>
                    <a:pt x="1757" y="2599"/>
                    <a:pt x="1501" y="2689"/>
                    <a:pt x="1234" y="2903"/>
                  </a:cubicBezTo>
                  <a:cubicBezTo>
                    <a:pt x="1201" y="2936"/>
                    <a:pt x="1234" y="3003"/>
                    <a:pt x="1268" y="3003"/>
                  </a:cubicBezTo>
                  <a:cubicBezTo>
                    <a:pt x="1423" y="2941"/>
                    <a:pt x="1584" y="2911"/>
                    <a:pt x="1744" y="2911"/>
                  </a:cubicBezTo>
                  <a:cubicBezTo>
                    <a:pt x="2100" y="2911"/>
                    <a:pt x="2449" y="3060"/>
                    <a:pt x="2702" y="3337"/>
                  </a:cubicBezTo>
                  <a:cubicBezTo>
                    <a:pt x="3002" y="3637"/>
                    <a:pt x="3236" y="4004"/>
                    <a:pt x="3436" y="4404"/>
                  </a:cubicBezTo>
                  <a:cubicBezTo>
                    <a:pt x="3469" y="4448"/>
                    <a:pt x="3514" y="4467"/>
                    <a:pt x="3557" y="4467"/>
                  </a:cubicBezTo>
                  <a:cubicBezTo>
                    <a:pt x="3643" y="4467"/>
                    <a:pt x="3725" y="4393"/>
                    <a:pt x="3703" y="4304"/>
                  </a:cubicBezTo>
                  <a:lnTo>
                    <a:pt x="3703" y="4271"/>
                  </a:lnTo>
                  <a:cubicBezTo>
                    <a:pt x="3603" y="2469"/>
                    <a:pt x="2002" y="68"/>
                    <a:pt x="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5"/>
            <p:cNvSpPr/>
            <p:nvPr/>
          </p:nvSpPr>
          <p:spPr>
            <a:xfrm>
              <a:off x="3452625" y="2483050"/>
              <a:ext cx="29225" cy="25100"/>
            </a:xfrm>
            <a:custGeom>
              <a:avLst/>
              <a:gdLst/>
              <a:ahLst/>
              <a:cxnLst/>
              <a:rect l="l" t="t" r="r" b="b"/>
              <a:pathLst>
                <a:path w="1169" h="1004" extrusionOk="0">
                  <a:moveTo>
                    <a:pt x="668" y="1"/>
                  </a:moveTo>
                  <a:cubicBezTo>
                    <a:pt x="201" y="1"/>
                    <a:pt x="1" y="534"/>
                    <a:pt x="301" y="868"/>
                  </a:cubicBezTo>
                  <a:cubicBezTo>
                    <a:pt x="405" y="961"/>
                    <a:pt x="528" y="1003"/>
                    <a:pt x="649" y="1003"/>
                  </a:cubicBezTo>
                  <a:cubicBezTo>
                    <a:pt x="916" y="1003"/>
                    <a:pt x="1168" y="799"/>
                    <a:pt x="1168" y="501"/>
                  </a:cubicBezTo>
                  <a:cubicBezTo>
                    <a:pt x="1168" y="234"/>
                    <a:pt x="935" y="1"/>
                    <a:pt x="6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5"/>
            <p:cNvSpPr/>
            <p:nvPr/>
          </p:nvSpPr>
          <p:spPr>
            <a:xfrm>
              <a:off x="3433450" y="2466375"/>
              <a:ext cx="17550" cy="17525"/>
            </a:xfrm>
            <a:custGeom>
              <a:avLst/>
              <a:gdLst/>
              <a:ahLst/>
              <a:cxnLst/>
              <a:rect l="l" t="t" r="r" b="b"/>
              <a:pathLst>
                <a:path w="702" h="701" extrusionOk="0">
                  <a:moveTo>
                    <a:pt x="334" y="0"/>
                  </a:moveTo>
                  <a:cubicBezTo>
                    <a:pt x="168" y="0"/>
                    <a:pt x="1" y="167"/>
                    <a:pt x="1" y="367"/>
                  </a:cubicBezTo>
                  <a:cubicBezTo>
                    <a:pt x="1" y="568"/>
                    <a:pt x="168" y="701"/>
                    <a:pt x="334" y="701"/>
                  </a:cubicBezTo>
                  <a:cubicBezTo>
                    <a:pt x="534" y="701"/>
                    <a:pt x="701" y="568"/>
                    <a:pt x="701" y="367"/>
                  </a:cubicBezTo>
                  <a:cubicBezTo>
                    <a:pt x="701" y="167"/>
                    <a:pt x="534" y="0"/>
                    <a:pt x="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5"/>
            <p:cNvSpPr/>
            <p:nvPr/>
          </p:nvSpPr>
          <p:spPr>
            <a:xfrm>
              <a:off x="3356725" y="2355450"/>
              <a:ext cx="31725" cy="15050"/>
            </a:xfrm>
            <a:custGeom>
              <a:avLst/>
              <a:gdLst/>
              <a:ahLst/>
              <a:cxnLst/>
              <a:rect l="l" t="t" r="r" b="b"/>
              <a:pathLst>
                <a:path w="1269" h="602" extrusionOk="0">
                  <a:moveTo>
                    <a:pt x="301" y="1"/>
                  </a:moveTo>
                  <a:cubicBezTo>
                    <a:pt x="134" y="1"/>
                    <a:pt x="34" y="101"/>
                    <a:pt x="1" y="234"/>
                  </a:cubicBezTo>
                  <a:lnTo>
                    <a:pt x="1" y="268"/>
                  </a:lnTo>
                  <a:cubicBezTo>
                    <a:pt x="1" y="401"/>
                    <a:pt x="101" y="535"/>
                    <a:pt x="234" y="535"/>
                  </a:cubicBezTo>
                  <a:lnTo>
                    <a:pt x="1002" y="601"/>
                  </a:lnTo>
                  <a:cubicBezTo>
                    <a:pt x="1135" y="601"/>
                    <a:pt x="1235" y="501"/>
                    <a:pt x="1268" y="368"/>
                  </a:cubicBezTo>
                  <a:cubicBezTo>
                    <a:pt x="1268" y="201"/>
                    <a:pt x="1168" y="101"/>
                    <a:pt x="1035" y="68"/>
                  </a:cubicBezTo>
                  <a:lnTo>
                    <a:pt x="301" y="1"/>
                  </a:ln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5"/>
            <p:cNvSpPr/>
            <p:nvPr/>
          </p:nvSpPr>
          <p:spPr>
            <a:xfrm>
              <a:off x="3357575" y="2366975"/>
              <a:ext cx="31700" cy="15350"/>
            </a:xfrm>
            <a:custGeom>
              <a:avLst/>
              <a:gdLst/>
              <a:ahLst/>
              <a:cxnLst/>
              <a:rect l="l" t="t" r="r" b="b"/>
              <a:pathLst>
                <a:path w="1268" h="614" extrusionOk="0">
                  <a:moveTo>
                    <a:pt x="1020" y="0"/>
                  </a:moveTo>
                  <a:cubicBezTo>
                    <a:pt x="1003" y="0"/>
                    <a:pt x="985" y="3"/>
                    <a:pt x="968" y="7"/>
                  </a:cubicBezTo>
                  <a:lnTo>
                    <a:pt x="234" y="107"/>
                  </a:lnTo>
                  <a:cubicBezTo>
                    <a:pt x="100" y="107"/>
                    <a:pt x="0" y="240"/>
                    <a:pt x="0" y="374"/>
                  </a:cubicBezTo>
                  <a:lnTo>
                    <a:pt x="0" y="407"/>
                  </a:lnTo>
                  <a:cubicBezTo>
                    <a:pt x="29" y="523"/>
                    <a:pt x="134" y="614"/>
                    <a:pt x="248" y="614"/>
                  </a:cubicBezTo>
                  <a:cubicBezTo>
                    <a:pt x="265" y="614"/>
                    <a:pt x="283" y="612"/>
                    <a:pt x="300" y="607"/>
                  </a:cubicBezTo>
                  <a:lnTo>
                    <a:pt x="1034" y="507"/>
                  </a:lnTo>
                  <a:cubicBezTo>
                    <a:pt x="1168" y="507"/>
                    <a:pt x="1268" y="374"/>
                    <a:pt x="1268" y="240"/>
                  </a:cubicBezTo>
                  <a:lnTo>
                    <a:pt x="1268" y="207"/>
                  </a:lnTo>
                  <a:cubicBezTo>
                    <a:pt x="1239" y="91"/>
                    <a:pt x="1134" y="0"/>
                    <a:pt x="10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5"/>
            <p:cNvSpPr/>
            <p:nvPr/>
          </p:nvSpPr>
          <p:spPr>
            <a:xfrm>
              <a:off x="3356725" y="2192000"/>
              <a:ext cx="125950" cy="107625"/>
            </a:xfrm>
            <a:custGeom>
              <a:avLst/>
              <a:gdLst/>
              <a:ahLst/>
              <a:cxnLst/>
              <a:rect l="l" t="t" r="r" b="b"/>
              <a:pathLst>
                <a:path w="5038" h="4305" extrusionOk="0">
                  <a:moveTo>
                    <a:pt x="1068" y="835"/>
                  </a:moveTo>
                  <a:lnTo>
                    <a:pt x="3937" y="2236"/>
                  </a:lnTo>
                  <a:lnTo>
                    <a:pt x="3403" y="3103"/>
                  </a:lnTo>
                  <a:lnTo>
                    <a:pt x="935" y="1102"/>
                  </a:lnTo>
                  <a:lnTo>
                    <a:pt x="1068" y="835"/>
                  </a:lnTo>
                  <a:close/>
                  <a:moveTo>
                    <a:pt x="701" y="1"/>
                  </a:moveTo>
                  <a:lnTo>
                    <a:pt x="1" y="1135"/>
                  </a:lnTo>
                  <a:lnTo>
                    <a:pt x="3537" y="4304"/>
                  </a:lnTo>
                  <a:lnTo>
                    <a:pt x="5038" y="1802"/>
                  </a:lnTo>
                  <a:lnTo>
                    <a:pt x="7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3377575" y="2141150"/>
              <a:ext cx="123450" cy="73400"/>
            </a:xfrm>
            <a:custGeom>
              <a:avLst/>
              <a:gdLst/>
              <a:ahLst/>
              <a:cxnLst/>
              <a:rect l="l" t="t" r="r" b="b"/>
              <a:pathLst>
                <a:path w="4938" h="2936" extrusionOk="0">
                  <a:moveTo>
                    <a:pt x="901" y="634"/>
                  </a:moveTo>
                  <a:lnTo>
                    <a:pt x="4070" y="834"/>
                  </a:lnTo>
                  <a:lnTo>
                    <a:pt x="3904" y="1835"/>
                  </a:lnTo>
                  <a:lnTo>
                    <a:pt x="868" y="934"/>
                  </a:lnTo>
                  <a:lnTo>
                    <a:pt x="901" y="634"/>
                  </a:lnTo>
                  <a:close/>
                  <a:moveTo>
                    <a:pt x="234" y="0"/>
                  </a:moveTo>
                  <a:lnTo>
                    <a:pt x="1" y="1301"/>
                  </a:lnTo>
                  <a:lnTo>
                    <a:pt x="4504" y="2936"/>
                  </a:lnTo>
                  <a:lnTo>
                    <a:pt x="4938" y="6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3270125" y="1738750"/>
              <a:ext cx="267600" cy="227825"/>
            </a:xfrm>
            <a:custGeom>
              <a:avLst/>
              <a:gdLst/>
              <a:ahLst/>
              <a:cxnLst/>
              <a:rect l="l" t="t" r="r" b="b"/>
              <a:pathLst>
                <a:path w="10704" h="9113" extrusionOk="0">
                  <a:moveTo>
                    <a:pt x="4608" y="0"/>
                  </a:moveTo>
                  <a:cubicBezTo>
                    <a:pt x="2062" y="0"/>
                    <a:pt x="0" y="2374"/>
                    <a:pt x="1363" y="5522"/>
                  </a:cubicBezTo>
                  <a:cubicBezTo>
                    <a:pt x="2301" y="7727"/>
                    <a:pt x="5494" y="9113"/>
                    <a:pt x="7685" y="9113"/>
                  </a:cubicBezTo>
                  <a:cubicBezTo>
                    <a:pt x="8145" y="9113"/>
                    <a:pt x="8561" y="9052"/>
                    <a:pt x="8902" y="8924"/>
                  </a:cubicBezTo>
                  <a:cubicBezTo>
                    <a:pt x="9836" y="8591"/>
                    <a:pt x="10703" y="3387"/>
                    <a:pt x="7301" y="919"/>
                  </a:cubicBezTo>
                  <a:cubicBezTo>
                    <a:pt x="6427" y="284"/>
                    <a:pt x="5488" y="0"/>
                    <a:pt x="46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3265000" y="1754200"/>
              <a:ext cx="227700" cy="223000"/>
            </a:xfrm>
            <a:custGeom>
              <a:avLst/>
              <a:gdLst/>
              <a:ahLst/>
              <a:cxnLst/>
              <a:rect l="l" t="t" r="r" b="b"/>
              <a:pathLst>
                <a:path w="9108" h="8920" extrusionOk="0">
                  <a:moveTo>
                    <a:pt x="2736" y="0"/>
                  </a:moveTo>
                  <a:cubicBezTo>
                    <a:pt x="1502" y="668"/>
                    <a:pt x="568" y="1802"/>
                    <a:pt x="201" y="3169"/>
                  </a:cubicBezTo>
                  <a:cubicBezTo>
                    <a:pt x="1" y="3870"/>
                    <a:pt x="1" y="4604"/>
                    <a:pt x="167" y="5304"/>
                  </a:cubicBezTo>
                  <a:cubicBezTo>
                    <a:pt x="368" y="6038"/>
                    <a:pt x="768" y="6672"/>
                    <a:pt x="1302" y="7172"/>
                  </a:cubicBezTo>
                  <a:cubicBezTo>
                    <a:pt x="2369" y="8106"/>
                    <a:pt x="3670" y="8707"/>
                    <a:pt x="5104" y="8840"/>
                  </a:cubicBezTo>
                  <a:cubicBezTo>
                    <a:pt x="5472" y="8895"/>
                    <a:pt x="5849" y="8920"/>
                    <a:pt x="6225" y="8920"/>
                  </a:cubicBezTo>
                  <a:cubicBezTo>
                    <a:pt x="6533" y="8920"/>
                    <a:pt x="6839" y="8903"/>
                    <a:pt x="7139" y="8873"/>
                  </a:cubicBezTo>
                  <a:cubicBezTo>
                    <a:pt x="7840" y="8840"/>
                    <a:pt x="8507" y="8640"/>
                    <a:pt x="9107" y="8306"/>
                  </a:cubicBezTo>
                  <a:lnTo>
                    <a:pt x="9107" y="8306"/>
                  </a:lnTo>
                  <a:cubicBezTo>
                    <a:pt x="8632" y="8456"/>
                    <a:pt x="8138" y="8532"/>
                    <a:pt x="7639" y="8532"/>
                  </a:cubicBezTo>
                  <a:cubicBezTo>
                    <a:pt x="7473" y="8532"/>
                    <a:pt x="7306" y="8523"/>
                    <a:pt x="7139" y="8507"/>
                  </a:cubicBezTo>
                  <a:cubicBezTo>
                    <a:pt x="6472" y="8507"/>
                    <a:pt x="5838" y="8440"/>
                    <a:pt x="5204" y="8273"/>
                  </a:cubicBezTo>
                  <a:cubicBezTo>
                    <a:pt x="3937" y="8040"/>
                    <a:pt x="2769" y="7472"/>
                    <a:pt x="1802" y="6605"/>
                  </a:cubicBezTo>
                  <a:cubicBezTo>
                    <a:pt x="901" y="5771"/>
                    <a:pt x="501" y="4504"/>
                    <a:pt x="768" y="3269"/>
                  </a:cubicBezTo>
                  <a:cubicBezTo>
                    <a:pt x="1035" y="2002"/>
                    <a:pt x="1735" y="834"/>
                    <a:pt x="27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4167325" y="2709875"/>
              <a:ext cx="240175" cy="439525"/>
            </a:xfrm>
            <a:custGeom>
              <a:avLst/>
              <a:gdLst/>
              <a:ahLst/>
              <a:cxnLst/>
              <a:rect l="l" t="t" r="r" b="b"/>
              <a:pathLst>
                <a:path w="9607" h="17581" extrusionOk="0">
                  <a:moveTo>
                    <a:pt x="7339" y="1"/>
                  </a:moveTo>
                  <a:lnTo>
                    <a:pt x="0" y="1001"/>
                  </a:lnTo>
                  <a:lnTo>
                    <a:pt x="3803" y="17580"/>
                  </a:lnTo>
                  <a:lnTo>
                    <a:pt x="9607" y="16813"/>
                  </a:lnTo>
                  <a:lnTo>
                    <a:pt x="7339" y="1"/>
                  </a:ln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5"/>
            <p:cNvSpPr/>
            <p:nvPr/>
          </p:nvSpPr>
          <p:spPr>
            <a:xfrm>
              <a:off x="4167325" y="2709875"/>
              <a:ext cx="240175" cy="439525"/>
            </a:xfrm>
            <a:custGeom>
              <a:avLst/>
              <a:gdLst/>
              <a:ahLst/>
              <a:cxnLst/>
              <a:rect l="l" t="t" r="r" b="b"/>
              <a:pathLst>
                <a:path w="9607" h="17581" extrusionOk="0">
                  <a:moveTo>
                    <a:pt x="7339" y="1"/>
                  </a:moveTo>
                  <a:lnTo>
                    <a:pt x="0" y="1001"/>
                  </a:lnTo>
                  <a:lnTo>
                    <a:pt x="1434" y="7306"/>
                  </a:lnTo>
                  <a:lnTo>
                    <a:pt x="3803" y="17580"/>
                  </a:lnTo>
                  <a:lnTo>
                    <a:pt x="9607" y="16813"/>
                  </a:lnTo>
                  <a:lnTo>
                    <a:pt x="7339" y="1"/>
                  </a:ln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4167325" y="2709875"/>
              <a:ext cx="205150" cy="182650"/>
            </a:xfrm>
            <a:custGeom>
              <a:avLst/>
              <a:gdLst/>
              <a:ahLst/>
              <a:cxnLst/>
              <a:rect l="l" t="t" r="r" b="b"/>
              <a:pathLst>
                <a:path w="8206" h="7306" extrusionOk="0">
                  <a:moveTo>
                    <a:pt x="7339" y="1"/>
                  </a:moveTo>
                  <a:lnTo>
                    <a:pt x="0" y="1001"/>
                  </a:lnTo>
                  <a:lnTo>
                    <a:pt x="1434" y="7306"/>
                  </a:lnTo>
                  <a:lnTo>
                    <a:pt x="8206" y="6405"/>
                  </a:lnTo>
                  <a:lnTo>
                    <a:pt x="73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4134800" y="2594800"/>
              <a:ext cx="251850" cy="204325"/>
            </a:xfrm>
            <a:custGeom>
              <a:avLst/>
              <a:gdLst/>
              <a:ahLst/>
              <a:cxnLst/>
              <a:rect l="l" t="t" r="r" b="b"/>
              <a:pathLst>
                <a:path w="10074" h="8173" extrusionOk="0">
                  <a:moveTo>
                    <a:pt x="9140" y="0"/>
                  </a:moveTo>
                  <a:lnTo>
                    <a:pt x="0" y="1235"/>
                  </a:lnTo>
                  <a:lnTo>
                    <a:pt x="934" y="8173"/>
                  </a:lnTo>
                  <a:lnTo>
                    <a:pt x="10074" y="6939"/>
                  </a:lnTo>
                  <a:lnTo>
                    <a:pt x="91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3940475" y="2295425"/>
              <a:ext cx="212675" cy="286900"/>
            </a:xfrm>
            <a:custGeom>
              <a:avLst/>
              <a:gdLst/>
              <a:ahLst/>
              <a:cxnLst/>
              <a:rect l="l" t="t" r="r" b="b"/>
              <a:pathLst>
                <a:path w="8507" h="11476" extrusionOk="0">
                  <a:moveTo>
                    <a:pt x="7006" y="0"/>
                  </a:moveTo>
                  <a:lnTo>
                    <a:pt x="1" y="1668"/>
                  </a:lnTo>
                  <a:lnTo>
                    <a:pt x="1302" y="11475"/>
                  </a:lnTo>
                  <a:lnTo>
                    <a:pt x="8507" y="11242"/>
                  </a:lnTo>
                  <a:lnTo>
                    <a:pt x="70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4199000" y="1803400"/>
              <a:ext cx="1084975" cy="995725"/>
            </a:xfrm>
            <a:custGeom>
              <a:avLst/>
              <a:gdLst/>
              <a:ahLst/>
              <a:cxnLst/>
              <a:rect l="l" t="t" r="r" b="b"/>
              <a:pathLst>
                <a:path w="43399" h="39829" extrusionOk="0">
                  <a:moveTo>
                    <a:pt x="38028" y="0"/>
                  </a:moveTo>
                  <a:lnTo>
                    <a:pt x="11709" y="13944"/>
                  </a:lnTo>
                  <a:lnTo>
                    <a:pt x="1" y="16979"/>
                  </a:lnTo>
                  <a:lnTo>
                    <a:pt x="2236" y="33558"/>
                  </a:lnTo>
                  <a:lnTo>
                    <a:pt x="14344" y="33358"/>
                  </a:lnTo>
                  <a:lnTo>
                    <a:pt x="43398" y="39829"/>
                  </a:lnTo>
                  <a:lnTo>
                    <a:pt x="43398" y="39829"/>
                  </a:lnTo>
                  <a:lnTo>
                    <a:pt x="380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5035425" y="1797950"/>
              <a:ext cx="396150" cy="1001650"/>
            </a:xfrm>
            <a:custGeom>
              <a:avLst/>
              <a:gdLst/>
              <a:ahLst/>
              <a:cxnLst/>
              <a:rect l="l" t="t" r="r" b="b"/>
              <a:pathLst>
                <a:path w="15846" h="40066" extrusionOk="0">
                  <a:moveTo>
                    <a:pt x="5485" y="0"/>
                  </a:moveTo>
                  <a:cubicBezTo>
                    <a:pt x="5391" y="0"/>
                    <a:pt x="5298" y="6"/>
                    <a:pt x="5205" y="18"/>
                  </a:cubicBezTo>
                  <a:cubicBezTo>
                    <a:pt x="1669" y="519"/>
                    <a:pt x="1" y="9859"/>
                    <a:pt x="1469" y="20900"/>
                  </a:cubicBezTo>
                  <a:cubicBezTo>
                    <a:pt x="2930" y="31653"/>
                    <a:pt x="6860" y="40065"/>
                    <a:pt x="10331" y="40065"/>
                  </a:cubicBezTo>
                  <a:cubicBezTo>
                    <a:pt x="10424" y="40065"/>
                    <a:pt x="10516" y="40059"/>
                    <a:pt x="10608" y="40047"/>
                  </a:cubicBezTo>
                  <a:cubicBezTo>
                    <a:pt x="14178" y="39547"/>
                    <a:pt x="15845" y="30207"/>
                    <a:pt x="14344" y="19165"/>
                  </a:cubicBezTo>
                  <a:cubicBezTo>
                    <a:pt x="12882" y="8412"/>
                    <a:pt x="8984" y="0"/>
                    <a:pt x="54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5075450" y="1844725"/>
              <a:ext cx="329450" cy="888850"/>
            </a:xfrm>
            <a:custGeom>
              <a:avLst/>
              <a:gdLst/>
              <a:ahLst/>
              <a:cxnLst/>
              <a:rect l="l" t="t" r="r" b="b"/>
              <a:pathLst>
                <a:path w="13178" h="35554" extrusionOk="0">
                  <a:moveTo>
                    <a:pt x="4424" y="0"/>
                  </a:moveTo>
                  <a:cubicBezTo>
                    <a:pt x="4350" y="0"/>
                    <a:pt x="4277" y="5"/>
                    <a:pt x="4204" y="15"/>
                  </a:cubicBezTo>
                  <a:cubicBezTo>
                    <a:pt x="1302" y="416"/>
                    <a:pt x="1" y="8688"/>
                    <a:pt x="1335" y="18495"/>
                  </a:cubicBezTo>
                  <a:cubicBezTo>
                    <a:pt x="2639" y="28075"/>
                    <a:pt x="5915" y="35554"/>
                    <a:pt x="8802" y="35554"/>
                  </a:cubicBezTo>
                  <a:cubicBezTo>
                    <a:pt x="8871" y="35554"/>
                    <a:pt x="8939" y="35549"/>
                    <a:pt x="9007" y="35541"/>
                  </a:cubicBezTo>
                  <a:cubicBezTo>
                    <a:pt x="11909" y="35140"/>
                    <a:pt x="13177" y="26868"/>
                    <a:pt x="11876" y="17061"/>
                  </a:cubicBezTo>
                  <a:cubicBezTo>
                    <a:pt x="10575" y="7500"/>
                    <a:pt x="7277" y="0"/>
                    <a:pt x="44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5120500" y="2166400"/>
              <a:ext cx="185150" cy="247050"/>
            </a:xfrm>
            <a:custGeom>
              <a:avLst/>
              <a:gdLst/>
              <a:ahLst/>
              <a:cxnLst/>
              <a:rect l="l" t="t" r="r" b="b"/>
              <a:pathLst>
                <a:path w="7406" h="9882" extrusionOk="0">
                  <a:moveTo>
                    <a:pt x="2841" y="0"/>
                  </a:moveTo>
                  <a:cubicBezTo>
                    <a:pt x="1831" y="0"/>
                    <a:pt x="807" y="383"/>
                    <a:pt x="0" y="1225"/>
                  </a:cubicBezTo>
                  <a:cubicBezTo>
                    <a:pt x="34" y="2593"/>
                    <a:pt x="200" y="4060"/>
                    <a:pt x="401" y="5528"/>
                  </a:cubicBezTo>
                  <a:cubicBezTo>
                    <a:pt x="567" y="6829"/>
                    <a:pt x="801" y="8097"/>
                    <a:pt x="1034" y="9298"/>
                  </a:cubicBezTo>
                  <a:cubicBezTo>
                    <a:pt x="1700" y="9700"/>
                    <a:pt x="2405" y="9881"/>
                    <a:pt x="3089" y="9881"/>
                  </a:cubicBezTo>
                  <a:cubicBezTo>
                    <a:pt x="5357" y="9881"/>
                    <a:pt x="7405" y="7890"/>
                    <a:pt x="7072" y="5328"/>
                  </a:cubicBezTo>
                  <a:lnTo>
                    <a:pt x="6838" y="3460"/>
                  </a:lnTo>
                  <a:cubicBezTo>
                    <a:pt x="6535" y="1315"/>
                    <a:pt x="4712" y="0"/>
                    <a:pt x="28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4033875" y="2131975"/>
              <a:ext cx="411150" cy="554575"/>
            </a:xfrm>
            <a:custGeom>
              <a:avLst/>
              <a:gdLst/>
              <a:ahLst/>
              <a:cxnLst/>
              <a:rect l="l" t="t" r="r" b="b"/>
              <a:pathLst>
                <a:path w="16446" h="22183" extrusionOk="0">
                  <a:moveTo>
                    <a:pt x="13511" y="0"/>
                  </a:moveTo>
                  <a:lnTo>
                    <a:pt x="1" y="3203"/>
                  </a:lnTo>
                  <a:lnTo>
                    <a:pt x="2536" y="22183"/>
                  </a:lnTo>
                  <a:lnTo>
                    <a:pt x="16446" y="21716"/>
                  </a:lnTo>
                  <a:lnTo>
                    <a:pt x="13511" y="0"/>
                  </a:ln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4033875" y="2131975"/>
              <a:ext cx="411150" cy="554575"/>
            </a:xfrm>
            <a:custGeom>
              <a:avLst/>
              <a:gdLst/>
              <a:ahLst/>
              <a:cxnLst/>
              <a:rect l="l" t="t" r="r" b="b"/>
              <a:pathLst>
                <a:path w="16446" h="22183" extrusionOk="0">
                  <a:moveTo>
                    <a:pt x="13511" y="0"/>
                  </a:moveTo>
                  <a:lnTo>
                    <a:pt x="1" y="3203"/>
                  </a:lnTo>
                  <a:lnTo>
                    <a:pt x="2536" y="22183"/>
                  </a:lnTo>
                  <a:lnTo>
                    <a:pt x="16446" y="21716"/>
                  </a:lnTo>
                  <a:lnTo>
                    <a:pt x="135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5057950" y="1878450"/>
              <a:ext cx="180975" cy="857300"/>
            </a:xfrm>
            <a:custGeom>
              <a:avLst/>
              <a:gdLst/>
              <a:ahLst/>
              <a:cxnLst/>
              <a:rect l="l" t="t" r="r" b="b"/>
              <a:pathLst>
                <a:path w="7239" h="34292" extrusionOk="0">
                  <a:moveTo>
                    <a:pt x="2169" y="1"/>
                  </a:moveTo>
                  <a:cubicBezTo>
                    <a:pt x="1401" y="1302"/>
                    <a:pt x="868" y="2736"/>
                    <a:pt x="601" y="4237"/>
                  </a:cubicBezTo>
                  <a:cubicBezTo>
                    <a:pt x="301" y="5705"/>
                    <a:pt x="134" y="7206"/>
                    <a:pt x="67" y="8740"/>
                  </a:cubicBezTo>
                  <a:cubicBezTo>
                    <a:pt x="34" y="9474"/>
                    <a:pt x="34" y="10241"/>
                    <a:pt x="34" y="11009"/>
                  </a:cubicBezTo>
                  <a:cubicBezTo>
                    <a:pt x="0" y="11742"/>
                    <a:pt x="67" y="12510"/>
                    <a:pt x="134" y="13277"/>
                  </a:cubicBezTo>
                  <a:cubicBezTo>
                    <a:pt x="167" y="14011"/>
                    <a:pt x="234" y="14778"/>
                    <a:pt x="301" y="15545"/>
                  </a:cubicBezTo>
                  <a:cubicBezTo>
                    <a:pt x="401" y="16279"/>
                    <a:pt x="467" y="17046"/>
                    <a:pt x="568" y="17780"/>
                  </a:cubicBezTo>
                  <a:cubicBezTo>
                    <a:pt x="968" y="20782"/>
                    <a:pt x="1635" y="23751"/>
                    <a:pt x="2569" y="26620"/>
                  </a:cubicBezTo>
                  <a:cubicBezTo>
                    <a:pt x="3036" y="28087"/>
                    <a:pt x="3636" y="29488"/>
                    <a:pt x="4370" y="30789"/>
                  </a:cubicBezTo>
                  <a:cubicBezTo>
                    <a:pt x="5137" y="32124"/>
                    <a:pt x="6005" y="33391"/>
                    <a:pt x="7239" y="34292"/>
                  </a:cubicBezTo>
                  <a:cubicBezTo>
                    <a:pt x="6105" y="33291"/>
                    <a:pt x="5204" y="32057"/>
                    <a:pt x="4570" y="30723"/>
                  </a:cubicBezTo>
                  <a:cubicBezTo>
                    <a:pt x="3903" y="29355"/>
                    <a:pt x="3336" y="27987"/>
                    <a:pt x="2903" y="26553"/>
                  </a:cubicBezTo>
                  <a:cubicBezTo>
                    <a:pt x="2035" y="23651"/>
                    <a:pt x="1401" y="20715"/>
                    <a:pt x="1001" y="17747"/>
                  </a:cubicBezTo>
                  <a:cubicBezTo>
                    <a:pt x="568" y="14745"/>
                    <a:pt x="367" y="11742"/>
                    <a:pt x="401" y="8740"/>
                  </a:cubicBezTo>
                  <a:cubicBezTo>
                    <a:pt x="434" y="7239"/>
                    <a:pt x="568" y="5738"/>
                    <a:pt x="834" y="4270"/>
                  </a:cubicBezTo>
                  <a:cubicBezTo>
                    <a:pt x="1035" y="2769"/>
                    <a:pt x="1468" y="1335"/>
                    <a:pt x="21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5241425" y="1806725"/>
              <a:ext cx="235175" cy="206850"/>
            </a:xfrm>
            <a:custGeom>
              <a:avLst/>
              <a:gdLst/>
              <a:ahLst/>
              <a:cxnLst/>
              <a:rect l="l" t="t" r="r" b="b"/>
              <a:pathLst>
                <a:path w="9407" h="8274" extrusionOk="0">
                  <a:moveTo>
                    <a:pt x="9407" y="1"/>
                  </a:moveTo>
                  <a:lnTo>
                    <a:pt x="9407" y="1"/>
                  </a:lnTo>
                  <a:cubicBezTo>
                    <a:pt x="8573" y="635"/>
                    <a:pt x="7739" y="1268"/>
                    <a:pt x="6938" y="1936"/>
                  </a:cubicBezTo>
                  <a:cubicBezTo>
                    <a:pt x="6138" y="2603"/>
                    <a:pt x="5337" y="3270"/>
                    <a:pt x="4537" y="3970"/>
                  </a:cubicBezTo>
                  <a:cubicBezTo>
                    <a:pt x="3736" y="4671"/>
                    <a:pt x="2969" y="5371"/>
                    <a:pt x="2235" y="6072"/>
                  </a:cubicBezTo>
                  <a:lnTo>
                    <a:pt x="1101" y="7173"/>
                  </a:lnTo>
                  <a:cubicBezTo>
                    <a:pt x="734" y="7540"/>
                    <a:pt x="334" y="7907"/>
                    <a:pt x="0" y="8274"/>
                  </a:cubicBezTo>
                  <a:cubicBezTo>
                    <a:pt x="400" y="7973"/>
                    <a:pt x="834" y="7640"/>
                    <a:pt x="1234" y="7340"/>
                  </a:cubicBezTo>
                  <a:lnTo>
                    <a:pt x="2468" y="6339"/>
                  </a:lnTo>
                  <a:cubicBezTo>
                    <a:pt x="3269" y="5705"/>
                    <a:pt x="4070" y="5004"/>
                    <a:pt x="4870" y="4304"/>
                  </a:cubicBezTo>
                  <a:cubicBezTo>
                    <a:pt x="5637" y="3637"/>
                    <a:pt x="6405" y="2936"/>
                    <a:pt x="7172" y="2202"/>
                  </a:cubicBezTo>
                  <a:cubicBezTo>
                    <a:pt x="7939" y="1502"/>
                    <a:pt x="8673" y="768"/>
                    <a:pt x="94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5299800" y="2564775"/>
              <a:ext cx="346100" cy="74250"/>
            </a:xfrm>
            <a:custGeom>
              <a:avLst/>
              <a:gdLst/>
              <a:ahLst/>
              <a:cxnLst/>
              <a:rect l="l" t="t" r="r" b="b"/>
              <a:pathLst>
                <a:path w="13844" h="2970" extrusionOk="0">
                  <a:moveTo>
                    <a:pt x="0" y="1"/>
                  </a:moveTo>
                  <a:lnTo>
                    <a:pt x="0" y="1"/>
                  </a:lnTo>
                  <a:cubicBezTo>
                    <a:pt x="1134" y="334"/>
                    <a:pt x="2268" y="634"/>
                    <a:pt x="3436" y="901"/>
                  </a:cubicBezTo>
                  <a:cubicBezTo>
                    <a:pt x="4570" y="1201"/>
                    <a:pt x="5704" y="1468"/>
                    <a:pt x="6872" y="1702"/>
                  </a:cubicBezTo>
                  <a:cubicBezTo>
                    <a:pt x="8006" y="1969"/>
                    <a:pt x="9173" y="2202"/>
                    <a:pt x="10341" y="2402"/>
                  </a:cubicBezTo>
                  <a:lnTo>
                    <a:pt x="12075" y="2703"/>
                  </a:lnTo>
                  <a:cubicBezTo>
                    <a:pt x="12676" y="2803"/>
                    <a:pt x="13243" y="2903"/>
                    <a:pt x="13843" y="2969"/>
                  </a:cubicBezTo>
                  <a:cubicBezTo>
                    <a:pt x="13276" y="2803"/>
                    <a:pt x="12676" y="2636"/>
                    <a:pt x="12109" y="2469"/>
                  </a:cubicBezTo>
                  <a:lnTo>
                    <a:pt x="10407" y="2035"/>
                  </a:lnTo>
                  <a:cubicBezTo>
                    <a:pt x="9273" y="1769"/>
                    <a:pt x="8106" y="1502"/>
                    <a:pt x="6972" y="1235"/>
                  </a:cubicBezTo>
                  <a:cubicBezTo>
                    <a:pt x="5804" y="1001"/>
                    <a:pt x="4670" y="768"/>
                    <a:pt x="3503" y="568"/>
                  </a:cubicBezTo>
                  <a:cubicBezTo>
                    <a:pt x="2335" y="334"/>
                    <a:pt x="1168" y="134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5327300" y="2451375"/>
              <a:ext cx="518725" cy="32525"/>
            </a:xfrm>
            <a:custGeom>
              <a:avLst/>
              <a:gdLst/>
              <a:ahLst/>
              <a:cxnLst/>
              <a:rect l="l" t="t" r="r" b="b"/>
              <a:pathLst>
                <a:path w="20749" h="1301" extrusionOk="0">
                  <a:moveTo>
                    <a:pt x="1" y="0"/>
                  </a:moveTo>
                  <a:cubicBezTo>
                    <a:pt x="868" y="100"/>
                    <a:pt x="1735" y="200"/>
                    <a:pt x="2603" y="267"/>
                  </a:cubicBezTo>
                  <a:lnTo>
                    <a:pt x="5171" y="500"/>
                  </a:lnTo>
                  <a:cubicBezTo>
                    <a:pt x="6906" y="667"/>
                    <a:pt x="8640" y="767"/>
                    <a:pt x="10375" y="901"/>
                  </a:cubicBezTo>
                  <a:cubicBezTo>
                    <a:pt x="12109" y="1001"/>
                    <a:pt x="13811" y="1101"/>
                    <a:pt x="15545" y="1168"/>
                  </a:cubicBezTo>
                  <a:cubicBezTo>
                    <a:pt x="17280" y="1234"/>
                    <a:pt x="19014" y="1301"/>
                    <a:pt x="20749" y="1301"/>
                  </a:cubicBezTo>
                  <a:cubicBezTo>
                    <a:pt x="19048" y="1101"/>
                    <a:pt x="17313" y="934"/>
                    <a:pt x="15579" y="801"/>
                  </a:cubicBezTo>
                  <a:cubicBezTo>
                    <a:pt x="13844" y="634"/>
                    <a:pt x="12143" y="534"/>
                    <a:pt x="10408" y="400"/>
                  </a:cubicBezTo>
                  <a:cubicBezTo>
                    <a:pt x="8674" y="300"/>
                    <a:pt x="6939" y="200"/>
                    <a:pt x="5205" y="133"/>
                  </a:cubicBezTo>
                  <a:lnTo>
                    <a:pt x="2603" y="33"/>
                  </a:lnTo>
                  <a:cubicBezTo>
                    <a:pt x="1735" y="33"/>
                    <a:pt x="868" y="0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5278950" y="1825075"/>
              <a:ext cx="438650" cy="291900"/>
            </a:xfrm>
            <a:custGeom>
              <a:avLst/>
              <a:gdLst/>
              <a:ahLst/>
              <a:cxnLst/>
              <a:rect l="l" t="t" r="r" b="b"/>
              <a:pathLst>
                <a:path w="17546" h="11676" extrusionOk="0">
                  <a:moveTo>
                    <a:pt x="17546" y="1"/>
                  </a:moveTo>
                  <a:cubicBezTo>
                    <a:pt x="16045" y="901"/>
                    <a:pt x="14544" y="1835"/>
                    <a:pt x="13043" y="2769"/>
                  </a:cubicBezTo>
                  <a:cubicBezTo>
                    <a:pt x="11575" y="3703"/>
                    <a:pt x="10107" y="4671"/>
                    <a:pt x="8640" y="5638"/>
                  </a:cubicBezTo>
                  <a:cubicBezTo>
                    <a:pt x="7172" y="6606"/>
                    <a:pt x="5738" y="7573"/>
                    <a:pt x="4270" y="8607"/>
                  </a:cubicBezTo>
                  <a:lnTo>
                    <a:pt x="2135" y="10108"/>
                  </a:lnTo>
                  <a:cubicBezTo>
                    <a:pt x="1401" y="10642"/>
                    <a:pt x="701" y="11142"/>
                    <a:pt x="0" y="11676"/>
                  </a:cubicBezTo>
                  <a:cubicBezTo>
                    <a:pt x="767" y="11209"/>
                    <a:pt x="1501" y="10742"/>
                    <a:pt x="2268" y="10308"/>
                  </a:cubicBezTo>
                  <a:lnTo>
                    <a:pt x="4470" y="8907"/>
                  </a:lnTo>
                  <a:cubicBezTo>
                    <a:pt x="5971" y="7973"/>
                    <a:pt x="7439" y="7006"/>
                    <a:pt x="8906" y="6038"/>
                  </a:cubicBezTo>
                  <a:cubicBezTo>
                    <a:pt x="10374" y="5071"/>
                    <a:pt x="11809" y="4070"/>
                    <a:pt x="13276" y="3070"/>
                  </a:cubicBezTo>
                  <a:cubicBezTo>
                    <a:pt x="14711" y="2069"/>
                    <a:pt x="16145" y="1068"/>
                    <a:pt x="175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5"/>
            <p:cNvSpPr/>
            <p:nvPr/>
          </p:nvSpPr>
          <p:spPr>
            <a:xfrm>
              <a:off x="5317300" y="2196175"/>
              <a:ext cx="602125" cy="87600"/>
            </a:xfrm>
            <a:custGeom>
              <a:avLst/>
              <a:gdLst/>
              <a:ahLst/>
              <a:cxnLst/>
              <a:rect l="l" t="t" r="r" b="b"/>
              <a:pathLst>
                <a:path w="24085" h="3504" extrusionOk="0">
                  <a:moveTo>
                    <a:pt x="24084" y="1"/>
                  </a:moveTo>
                  <a:lnTo>
                    <a:pt x="24084" y="1"/>
                  </a:lnTo>
                  <a:cubicBezTo>
                    <a:pt x="23050" y="101"/>
                    <a:pt x="22050" y="201"/>
                    <a:pt x="21049" y="301"/>
                  </a:cubicBezTo>
                  <a:lnTo>
                    <a:pt x="18013" y="701"/>
                  </a:lnTo>
                  <a:cubicBezTo>
                    <a:pt x="16012" y="935"/>
                    <a:pt x="14011" y="1235"/>
                    <a:pt x="12009" y="1535"/>
                  </a:cubicBezTo>
                  <a:cubicBezTo>
                    <a:pt x="9974" y="1802"/>
                    <a:pt x="7973" y="2136"/>
                    <a:pt x="6005" y="2469"/>
                  </a:cubicBezTo>
                  <a:cubicBezTo>
                    <a:pt x="4003" y="2803"/>
                    <a:pt x="2002" y="3136"/>
                    <a:pt x="1" y="3503"/>
                  </a:cubicBezTo>
                  <a:cubicBezTo>
                    <a:pt x="2002" y="3303"/>
                    <a:pt x="4037" y="3070"/>
                    <a:pt x="6038" y="2803"/>
                  </a:cubicBezTo>
                  <a:cubicBezTo>
                    <a:pt x="8040" y="2569"/>
                    <a:pt x="10074" y="2269"/>
                    <a:pt x="12076" y="1969"/>
                  </a:cubicBezTo>
                  <a:cubicBezTo>
                    <a:pt x="14077" y="1702"/>
                    <a:pt x="16079" y="1368"/>
                    <a:pt x="18080" y="1035"/>
                  </a:cubicBezTo>
                  <a:lnTo>
                    <a:pt x="21082" y="534"/>
                  </a:lnTo>
                  <a:cubicBezTo>
                    <a:pt x="22083" y="368"/>
                    <a:pt x="23084" y="201"/>
                    <a:pt x="2408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5"/>
            <p:cNvSpPr/>
            <p:nvPr/>
          </p:nvSpPr>
          <p:spPr>
            <a:xfrm>
              <a:off x="2766325" y="2811550"/>
              <a:ext cx="1364750" cy="1232575"/>
            </a:xfrm>
            <a:custGeom>
              <a:avLst/>
              <a:gdLst/>
              <a:ahLst/>
              <a:cxnLst/>
              <a:rect l="l" t="t" r="r" b="b"/>
              <a:pathLst>
                <a:path w="54590" h="49303" extrusionOk="0">
                  <a:moveTo>
                    <a:pt x="23860" y="1"/>
                  </a:moveTo>
                  <a:cubicBezTo>
                    <a:pt x="22104" y="1"/>
                    <a:pt x="19358" y="2958"/>
                    <a:pt x="16979" y="6842"/>
                  </a:cubicBezTo>
                  <a:cubicBezTo>
                    <a:pt x="10674" y="17182"/>
                    <a:pt x="0" y="39498"/>
                    <a:pt x="4070" y="47604"/>
                  </a:cubicBezTo>
                  <a:cubicBezTo>
                    <a:pt x="4663" y="48791"/>
                    <a:pt x="6080" y="49302"/>
                    <a:pt x="8074" y="49302"/>
                  </a:cubicBezTo>
                  <a:cubicBezTo>
                    <a:pt x="19195" y="49302"/>
                    <a:pt x="48261" y="33401"/>
                    <a:pt x="52504" y="30092"/>
                  </a:cubicBezTo>
                  <a:cubicBezTo>
                    <a:pt x="54589" y="28488"/>
                    <a:pt x="45228" y="9853"/>
                    <a:pt x="42313" y="9853"/>
                  </a:cubicBezTo>
                  <a:cubicBezTo>
                    <a:pt x="42197" y="9853"/>
                    <a:pt x="42091" y="9883"/>
                    <a:pt x="41997" y="9944"/>
                  </a:cubicBezTo>
                  <a:cubicBezTo>
                    <a:pt x="38661" y="12079"/>
                    <a:pt x="22516" y="25221"/>
                    <a:pt x="22183" y="25288"/>
                  </a:cubicBezTo>
                  <a:cubicBezTo>
                    <a:pt x="22176" y="25289"/>
                    <a:pt x="22169" y="25290"/>
                    <a:pt x="22163" y="25290"/>
                  </a:cubicBezTo>
                  <a:cubicBezTo>
                    <a:pt x="21455" y="25290"/>
                    <a:pt x="23664" y="17935"/>
                    <a:pt x="25185" y="8810"/>
                  </a:cubicBezTo>
                  <a:cubicBezTo>
                    <a:pt x="26232" y="2433"/>
                    <a:pt x="25453" y="1"/>
                    <a:pt x="2386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5"/>
            <p:cNvSpPr/>
            <p:nvPr/>
          </p:nvSpPr>
          <p:spPr>
            <a:xfrm>
              <a:off x="3786200" y="2817100"/>
              <a:ext cx="808950" cy="756750"/>
            </a:xfrm>
            <a:custGeom>
              <a:avLst/>
              <a:gdLst/>
              <a:ahLst/>
              <a:cxnLst/>
              <a:rect l="l" t="t" r="r" b="b"/>
              <a:pathLst>
                <a:path w="32358" h="30270" extrusionOk="0">
                  <a:moveTo>
                    <a:pt x="21370" y="1"/>
                  </a:moveTo>
                  <a:cubicBezTo>
                    <a:pt x="19423" y="1"/>
                    <a:pt x="17449" y="224"/>
                    <a:pt x="16079" y="549"/>
                  </a:cubicBezTo>
                  <a:cubicBezTo>
                    <a:pt x="12276" y="1416"/>
                    <a:pt x="1" y="10589"/>
                    <a:pt x="1" y="10589"/>
                  </a:cubicBezTo>
                  <a:lnTo>
                    <a:pt x="7740" y="30270"/>
                  </a:lnTo>
                  <a:cubicBezTo>
                    <a:pt x="9608" y="29970"/>
                    <a:pt x="17880" y="30036"/>
                    <a:pt x="22484" y="28335"/>
                  </a:cubicBezTo>
                  <a:cubicBezTo>
                    <a:pt x="25552" y="27201"/>
                    <a:pt x="30389" y="25366"/>
                    <a:pt x="31090" y="22031"/>
                  </a:cubicBezTo>
                  <a:cubicBezTo>
                    <a:pt x="31290" y="20796"/>
                    <a:pt x="31056" y="19495"/>
                    <a:pt x="30389" y="18428"/>
                  </a:cubicBezTo>
                  <a:cubicBezTo>
                    <a:pt x="30389" y="18428"/>
                    <a:pt x="32357" y="15759"/>
                    <a:pt x="31590" y="13992"/>
                  </a:cubicBezTo>
                  <a:cubicBezTo>
                    <a:pt x="31056" y="12891"/>
                    <a:pt x="30189" y="11990"/>
                    <a:pt x="29155" y="11390"/>
                  </a:cubicBezTo>
                  <a:cubicBezTo>
                    <a:pt x="29155" y="11390"/>
                    <a:pt x="31457" y="9055"/>
                    <a:pt x="30456" y="7320"/>
                  </a:cubicBezTo>
                  <a:cubicBezTo>
                    <a:pt x="29822" y="6353"/>
                    <a:pt x="28888" y="5652"/>
                    <a:pt x="27821" y="5285"/>
                  </a:cubicBezTo>
                  <a:cubicBezTo>
                    <a:pt x="27821" y="5285"/>
                    <a:pt x="29088" y="3284"/>
                    <a:pt x="27587" y="1549"/>
                  </a:cubicBezTo>
                  <a:cubicBezTo>
                    <a:pt x="26625" y="414"/>
                    <a:pt x="24022" y="1"/>
                    <a:pt x="21370" y="1"/>
                  </a:cubicBezTo>
                  <a:close/>
                </a:path>
              </a:pathLst>
            </a:custGeom>
            <a:solidFill>
              <a:srgbClr val="C95F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4211750" y="2942525"/>
              <a:ext cx="265800" cy="48575"/>
            </a:xfrm>
            <a:custGeom>
              <a:avLst/>
              <a:gdLst/>
              <a:ahLst/>
              <a:cxnLst/>
              <a:rect l="l" t="t" r="r" b="b"/>
              <a:pathLst>
                <a:path w="10632" h="1943" extrusionOk="0">
                  <a:moveTo>
                    <a:pt x="10362" y="1"/>
                  </a:moveTo>
                  <a:cubicBezTo>
                    <a:pt x="6822" y="1"/>
                    <a:pt x="3472" y="1015"/>
                    <a:pt x="58" y="1836"/>
                  </a:cubicBezTo>
                  <a:cubicBezTo>
                    <a:pt x="0" y="1865"/>
                    <a:pt x="17" y="1943"/>
                    <a:pt x="65" y="1943"/>
                  </a:cubicBezTo>
                  <a:cubicBezTo>
                    <a:pt x="73" y="1943"/>
                    <a:pt x="82" y="1941"/>
                    <a:pt x="91" y="1936"/>
                  </a:cubicBezTo>
                  <a:cubicBezTo>
                    <a:pt x="3527" y="1069"/>
                    <a:pt x="7096" y="902"/>
                    <a:pt x="10565" y="168"/>
                  </a:cubicBezTo>
                  <a:cubicBezTo>
                    <a:pt x="10632" y="168"/>
                    <a:pt x="10632" y="35"/>
                    <a:pt x="10532" y="1"/>
                  </a:cubicBezTo>
                  <a:cubicBezTo>
                    <a:pt x="10475" y="1"/>
                    <a:pt x="10418" y="1"/>
                    <a:pt x="1036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4263225" y="3096000"/>
              <a:ext cx="251025" cy="80075"/>
            </a:xfrm>
            <a:custGeom>
              <a:avLst/>
              <a:gdLst/>
              <a:ahLst/>
              <a:cxnLst/>
              <a:rect l="l" t="t" r="r" b="b"/>
              <a:pathLst>
                <a:path w="10041" h="3203" extrusionOk="0">
                  <a:moveTo>
                    <a:pt x="9907" y="0"/>
                  </a:moveTo>
                  <a:cubicBezTo>
                    <a:pt x="9073" y="67"/>
                    <a:pt x="8273" y="267"/>
                    <a:pt x="7505" y="534"/>
                  </a:cubicBezTo>
                  <a:cubicBezTo>
                    <a:pt x="6672" y="767"/>
                    <a:pt x="5838" y="1034"/>
                    <a:pt x="5004" y="1301"/>
                  </a:cubicBezTo>
                  <a:cubicBezTo>
                    <a:pt x="3336" y="1868"/>
                    <a:pt x="1701" y="2435"/>
                    <a:pt x="100" y="3069"/>
                  </a:cubicBezTo>
                  <a:cubicBezTo>
                    <a:pt x="0" y="3102"/>
                    <a:pt x="33" y="3202"/>
                    <a:pt x="134" y="3202"/>
                  </a:cubicBezTo>
                  <a:cubicBezTo>
                    <a:pt x="1768" y="2635"/>
                    <a:pt x="3436" y="2135"/>
                    <a:pt x="5104" y="1668"/>
                  </a:cubicBezTo>
                  <a:cubicBezTo>
                    <a:pt x="5938" y="1435"/>
                    <a:pt x="6772" y="1201"/>
                    <a:pt x="7606" y="968"/>
                  </a:cubicBezTo>
                  <a:cubicBezTo>
                    <a:pt x="8406" y="801"/>
                    <a:pt x="9173" y="567"/>
                    <a:pt x="9941" y="234"/>
                  </a:cubicBezTo>
                  <a:cubicBezTo>
                    <a:pt x="10041" y="167"/>
                    <a:pt x="10007" y="34"/>
                    <a:pt x="99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4319925" y="3277800"/>
              <a:ext cx="225175" cy="74225"/>
            </a:xfrm>
            <a:custGeom>
              <a:avLst/>
              <a:gdLst/>
              <a:ahLst/>
              <a:cxnLst/>
              <a:rect l="l" t="t" r="r" b="b"/>
              <a:pathLst>
                <a:path w="9007" h="2969" extrusionOk="0">
                  <a:moveTo>
                    <a:pt x="8973" y="0"/>
                  </a:moveTo>
                  <a:cubicBezTo>
                    <a:pt x="8240" y="0"/>
                    <a:pt x="7506" y="367"/>
                    <a:pt x="6839" y="600"/>
                  </a:cubicBezTo>
                  <a:cubicBezTo>
                    <a:pt x="6071" y="867"/>
                    <a:pt x="5338" y="1134"/>
                    <a:pt x="4570" y="1368"/>
                  </a:cubicBezTo>
                  <a:cubicBezTo>
                    <a:pt x="3069" y="1901"/>
                    <a:pt x="1568" y="2402"/>
                    <a:pt x="67" y="2869"/>
                  </a:cubicBezTo>
                  <a:cubicBezTo>
                    <a:pt x="0" y="2902"/>
                    <a:pt x="34" y="2969"/>
                    <a:pt x="100" y="2969"/>
                  </a:cubicBezTo>
                  <a:cubicBezTo>
                    <a:pt x="1635" y="2535"/>
                    <a:pt x="3203" y="2102"/>
                    <a:pt x="4737" y="1601"/>
                  </a:cubicBezTo>
                  <a:cubicBezTo>
                    <a:pt x="5471" y="1401"/>
                    <a:pt x="6238" y="1134"/>
                    <a:pt x="7005" y="901"/>
                  </a:cubicBezTo>
                  <a:cubicBezTo>
                    <a:pt x="7639" y="701"/>
                    <a:pt x="8473" y="534"/>
                    <a:pt x="9007" y="67"/>
                  </a:cubicBezTo>
                  <a:cubicBezTo>
                    <a:pt x="9007" y="33"/>
                    <a:pt x="8973" y="33"/>
                    <a:pt x="897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3062350" y="3841525"/>
              <a:ext cx="511225" cy="195175"/>
            </a:xfrm>
            <a:custGeom>
              <a:avLst/>
              <a:gdLst/>
              <a:ahLst/>
              <a:cxnLst/>
              <a:rect l="l" t="t" r="r" b="b"/>
              <a:pathLst>
                <a:path w="20449" h="7807" extrusionOk="0">
                  <a:moveTo>
                    <a:pt x="20382" y="1"/>
                  </a:moveTo>
                  <a:cubicBezTo>
                    <a:pt x="17814" y="1235"/>
                    <a:pt x="15245" y="2436"/>
                    <a:pt x="12610" y="3503"/>
                  </a:cubicBezTo>
                  <a:cubicBezTo>
                    <a:pt x="9975" y="4570"/>
                    <a:pt x="7339" y="5571"/>
                    <a:pt x="4637" y="6405"/>
                  </a:cubicBezTo>
                  <a:cubicBezTo>
                    <a:pt x="3136" y="6872"/>
                    <a:pt x="1602" y="7339"/>
                    <a:pt x="34" y="7739"/>
                  </a:cubicBezTo>
                  <a:cubicBezTo>
                    <a:pt x="1" y="7739"/>
                    <a:pt x="34" y="7806"/>
                    <a:pt x="68" y="7806"/>
                  </a:cubicBezTo>
                  <a:cubicBezTo>
                    <a:pt x="2870" y="7272"/>
                    <a:pt x="5605" y="6539"/>
                    <a:pt x="8307" y="5638"/>
                  </a:cubicBezTo>
                  <a:cubicBezTo>
                    <a:pt x="9674" y="5171"/>
                    <a:pt x="10975" y="4671"/>
                    <a:pt x="12310" y="4137"/>
                  </a:cubicBezTo>
                  <a:cubicBezTo>
                    <a:pt x="13611" y="3603"/>
                    <a:pt x="14911" y="3036"/>
                    <a:pt x="16146" y="2402"/>
                  </a:cubicBezTo>
                  <a:cubicBezTo>
                    <a:pt x="17580" y="1668"/>
                    <a:pt x="19014" y="901"/>
                    <a:pt x="20415" y="67"/>
                  </a:cubicBezTo>
                  <a:cubicBezTo>
                    <a:pt x="20449" y="34"/>
                    <a:pt x="20415" y="1"/>
                    <a:pt x="203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3933975" y="3543650"/>
              <a:ext cx="343925" cy="113000"/>
            </a:xfrm>
            <a:custGeom>
              <a:avLst/>
              <a:gdLst/>
              <a:ahLst/>
              <a:cxnLst/>
              <a:rect l="l" t="t" r="r" b="b"/>
              <a:pathLst>
                <a:path w="13757" h="4520" extrusionOk="0">
                  <a:moveTo>
                    <a:pt x="13696" y="0"/>
                  </a:moveTo>
                  <a:cubicBezTo>
                    <a:pt x="13688" y="0"/>
                    <a:pt x="13680" y="2"/>
                    <a:pt x="13670" y="7"/>
                  </a:cubicBezTo>
                  <a:cubicBezTo>
                    <a:pt x="11591" y="572"/>
                    <a:pt x="8700" y="647"/>
                    <a:pt x="7032" y="647"/>
                  </a:cubicBezTo>
                  <a:cubicBezTo>
                    <a:pt x="6428" y="647"/>
                    <a:pt x="5984" y="637"/>
                    <a:pt x="5797" y="637"/>
                  </a:cubicBezTo>
                  <a:cubicBezTo>
                    <a:pt x="5737" y="637"/>
                    <a:pt x="5703" y="638"/>
                    <a:pt x="5698" y="641"/>
                  </a:cubicBezTo>
                  <a:cubicBezTo>
                    <a:pt x="4797" y="1441"/>
                    <a:pt x="995" y="3910"/>
                    <a:pt x="27" y="4477"/>
                  </a:cubicBezTo>
                  <a:cubicBezTo>
                    <a:pt x="1" y="4477"/>
                    <a:pt x="17" y="4520"/>
                    <a:pt x="41" y="4520"/>
                  </a:cubicBezTo>
                  <a:cubicBezTo>
                    <a:pt x="47" y="4520"/>
                    <a:pt x="54" y="4517"/>
                    <a:pt x="61" y="4510"/>
                  </a:cubicBezTo>
                  <a:cubicBezTo>
                    <a:pt x="2129" y="3576"/>
                    <a:pt x="4764" y="2142"/>
                    <a:pt x="5865" y="1074"/>
                  </a:cubicBezTo>
                  <a:cubicBezTo>
                    <a:pt x="6277" y="1090"/>
                    <a:pt x="6670" y="1098"/>
                    <a:pt x="7045" y="1098"/>
                  </a:cubicBezTo>
                  <a:cubicBezTo>
                    <a:pt x="10576" y="1098"/>
                    <a:pt x="12464" y="439"/>
                    <a:pt x="13670" y="107"/>
                  </a:cubicBezTo>
                  <a:cubicBezTo>
                    <a:pt x="13757" y="78"/>
                    <a:pt x="13744" y="0"/>
                    <a:pt x="136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5"/>
            <p:cNvSpPr/>
            <p:nvPr/>
          </p:nvSpPr>
          <p:spPr>
            <a:xfrm>
              <a:off x="2862225" y="2795275"/>
              <a:ext cx="555400" cy="625150"/>
            </a:xfrm>
            <a:custGeom>
              <a:avLst/>
              <a:gdLst/>
              <a:ahLst/>
              <a:cxnLst/>
              <a:rect l="l" t="t" r="r" b="b"/>
              <a:pathLst>
                <a:path w="22216" h="25006" extrusionOk="0">
                  <a:moveTo>
                    <a:pt x="20151" y="1"/>
                  </a:moveTo>
                  <a:cubicBezTo>
                    <a:pt x="19209" y="1"/>
                    <a:pt x="18008" y="705"/>
                    <a:pt x="16745" y="1922"/>
                  </a:cubicBezTo>
                  <a:cubicBezTo>
                    <a:pt x="7072" y="11229"/>
                    <a:pt x="0" y="24338"/>
                    <a:pt x="0" y="24338"/>
                  </a:cubicBezTo>
                  <a:lnTo>
                    <a:pt x="19447" y="25005"/>
                  </a:lnTo>
                  <a:cubicBezTo>
                    <a:pt x="19447" y="25005"/>
                    <a:pt x="22216" y="10895"/>
                    <a:pt x="22083" y="3323"/>
                  </a:cubicBezTo>
                  <a:cubicBezTo>
                    <a:pt x="22028" y="1001"/>
                    <a:pt x="21273" y="1"/>
                    <a:pt x="20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5"/>
            <p:cNvSpPr/>
            <p:nvPr/>
          </p:nvSpPr>
          <p:spPr>
            <a:xfrm>
              <a:off x="2973125" y="2933375"/>
              <a:ext cx="388650" cy="486200"/>
            </a:xfrm>
            <a:custGeom>
              <a:avLst/>
              <a:gdLst/>
              <a:ahLst/>
              <a:cxnLst/>
              <a:rect l="l" t="t" r="r" b="b"/>
              <a:pathLst>
                <a:path w="15546" h="19448" extrusionOk="0">
                  <a:moveTo>
                    <a:pt x="8407" y="534"/>
                  </a:moveTo>
                  <a:lnTo>
                    <a:pt x="7773" y="1235"/>
                  </a:lnTo>
                  <a:lnTo>
                    <a:pt x="7806" y="1235"/>
                  </a:lnTo>
                  <a:cubicBezTo>
                    <a:pt x="7873" y="1201"/>
                    <a:pt x="7940" y="1135"/>
                    <a:pt x="8006" y="1068"/>
                  </a:cubicBezTo>
                  <a:cubicBezTo>
                    <a:pt x="8140" y="968"/>
                    <a:pt x="8240" y="868"/>
                    <a:pt x="8307" y="701"/>
                  </a:cubicBezTo>
                  <a:cubicBezTo>
                    <a:pt x="8340" y="668"/>
                    <a:pt x="8373" y="601"/>
                    <a:pt x="8407" y="534"/>
                  </a:cubicBezTo>
                  <a:close/>
                  <a:moveTo>
                    <a:pt x="14511" y="1"/>
                  </a:moveTo>
                  <a:cubicBezTo>
                    <a:pt x="14411" y="1"/>
                    <a:pt x="14311" y="67"/>
                    <a:pt x="14277" y="134"/>
                  </a:cubicBezTo>
                  <a:cubicBezTo>
                    <a:pt x="14177" y="334"/>
                    <a:pt x="14211" y="534"/>
                    <a:pt x="14311" y="701"/>
                  </a:cubicBezTo>
                  <a:cubicBezTo>
                    <a:pt x="14444" y="935"/>
                    <a:pt x="14611" y="1101"/>
                    <a:pt x="14845" y="1268"/>
                  </a:cubicBezTo>
                  <a:lnTo>
                    <a:pt x="14878" y="1268"/>
                  </a:lnTo>
                  <a:cubicBezTo>
                    <a:pt x="14945" y="1201"/>
                    <a:pt x="15045" y="1135"/>
                    <a:pt x="15111" y="1101"/>
                  </a:cubicBezTo>
                  <a:cubicBezTo>
                    <a:pt x="15211" y="968"/>
                    <a:pt x="15345" y="868"/>
                    <a:pt x="15412" y="701"/>
                  </a:cubicBezTo>
                  <a:cubicBezTo>
                    <a:pt x="15512" y="534"/>
                    <a:pt x="15545" y="334"/>
                    <a:pt x="15445" y="134"/>
                  </a:cubicBezTo>
                  <a:cubicBezTo>
                    <a:pt x="15412" y="67"/>
                    <a:pt x="15312" y="1"/>
                    <a:pt x="15211" y="1"/>
                  </a:cubicBezTo>
                  <a:cubicBezTo>
                    <a:pt x="15045" y="1"/>
                    <a:pt x="14911" y="101"/>
                    <a:pt x="14845" y="234"/>
                  </a:cubicBezTo>
                  <a:cubicBezTo>
                    <a:pt x="14811" y="101"/>
                    <a:pt x="14678" y="1"/>
                    <a:pt x="14511" y="1"/>
                  </a:cubicBezTo>
                  <a:close/>
                  <a:moveTo>
                    <a:pt x="4871" y="4837"/>
                  </a:moveTo>
                  <a:lnTo>
                    <a:pt x="4871" y="4837"/>
                  </a:lnTo>
                  <a:cubicBezTo>
                    <a:pt x="4604" y="5104"/>
                    <a:pt x="4370" y="5438"/>
                    <a:pt x="4170" y="5738"/>
                  </a:cubicBezTo>
                  <a:lnTo>
                    <a:pt x="4204" y="5771"/>
                  </a:lnTo>
                  <a:lnTo>
                    <a:pt x="4270" y="5771"/>
                  </a:lnTo>
                  <a:cubicBezTo>
                    <a:pt x="4337" y="5738"/>
                    <a:pt x="4404" y="5671"/>
                    <a:pt x="4470" y="5605"/>
                  </a:cubicBezTo>
                  <a:cubicBezTo>
                    <a:pt x="4604" y="5504"/>
                    <a:pt x="4704" y="5371"/>
                    <a:pt x="4804" y="5238"/>
                  </a:cubicBezTo>
                  <a:cubicBezTo>
                    <a:pt x="4871" y="5104"/>
                    <a:pt x="4904" y="4971"/>
                    <a:pt x="4871" y="4837"/>
                  </a:cubicBezTo>
                  <a:close/>
                  <a:moveTo>
                    <a:pt x="10975" y="4537"/>
                  </a:moveTo>
                  <a:cubicBezTo>
                    <a:pt x="10875" y="4537"/>
                    <a:pt x="10775" y="4604"/>
                    <a:pt x="10742" y="4671"/>
                  </a:cubicBezTo>
                  <a:cubicBezTo>
                    <a:pt x="10642" y="4871"/>
                    <a:pt x="10675" y="5071"/>
                    <a:pt x="10775" y="5238"/>
                  </a:cubicBezTo>
                  <a:cubicBezTo>
                    <a:pt x="10908" y="5471"/>
                    <a:pt x="11075" y="5638"/>
                    <a:pt x="11309" y="5771"/>
                  </a:cubicBezTo>
                  <a:lnTo>
                    <a:pt x="11342" y="5771"/>
                  </a:lnTo>
                  <a:cubicBezTo>
                    <a:pt x="11342" y="5771"/>
                    <a:pt x="11442" y="5705"/>
                    <a:pt x="11576" y="5605"/>
                  </a:cubicBezTo>
                  <a:cubicBezTo>
                    <a:pt x="11709" y="5504"/>
                    <a:pt x="11809" y="5371"/>
                    <a:pt x="11876" y="5238"/>
                  </a:cubicBezTo>
                  <a:cubicBezTo>
                    <a:pt x="11976" y="5071"/>
                    <a:pt x="12009" y="4871"/>
                    <a:pt x="11909" y="4671"/>
                  </a:cubicBezTo>
                  <a:cubicBezTo>
                    <a:pt x="11876" y="4604"/>
                    <a:pt x="11776" y="4537"/>
                    <a:pt x="11676" y="4537"/>
                  </a:cubicBezTo>
                  <a:cubicBezTo>
                    <a:pt x="11509" y="4537"/>
                    <a:pt x="11375" y="4637"/>
                    <a:pt x="11342" y="4771"/>
                  </a:cubicBezTo>
                  <a:cubicBezTo>
                    <a:pt x="11275" y="4637"/>
                    <a:pt x="11142" y="4537"/>
                    <a:pt x="10975" y="4537"/>
                  </a:cubicBezTo>
                  <a:close/>
                  <a:moveTo>
                    <a:pt x="1268" y="9707"/>
                  </a:moveTo>
                  <a:lnTo>
                    <a:pt x="1268" y="9707"/>
                  </a:lnTo>
                  <a:cubicBezTo>
                    <a:pt x="1201" y="9841"/>
                    <a:pt x="1101" y="9974"/>
                    <a:pt x="1001" y="10074"/>
                  </a:cubicBezTo>
                  <a:cubicBezTo>
                    <a:pt x="1101" y="10008"/>
                    <a:pt x="1168" y="9908"/>
                    <a:pt x="1235" y="9808"/>
                  </a:cubicBezTo>
                  <a:cubicBezTo>
                    <a:pt x="1235" y="9774"/>
                    <a:pt x="1268" y="9741"/>
                    <a:pt x="1268" y="9707"/>
                  </a:cubicBezTo>
                  <a:close/>
                  <a:moveTo>
                    <a:pt x="7406" y="9107"/>
                  </a:moveTo>
                  <a:cubicBezTo>
                    <a:pt x="7306" y="9107"/>
                    <a:pt x="7206" y="9140"/>
                    <a:pt x="7172" y="9240"/>
                  </a:cubicBezTo>
                  <a:cubicBezTo>
                    <a:pt x="7072" y="9441"/>
                    <a:pt x="7106" y="9641"/>
                    <a:pt x="7206" y="9808"/>
                  </a:cubicBezTo>
                  <a:cubicBezTo>
                    <a:pt x="7339" y="10008"/>
                    <a:pt x="7539" y="10208"/>
                    <a:pt x="7739" y="10341"/>
                  </a:cubicBezTo>
                  <a:lnTo>
                    <a:pt x="7806" y="10341"/>
                  </a:lnTo>
                  <a:cubicBezTo>
                    <a:pt x="7873" y="10308"/>
                    <a:pt x="7940" y="10241"/>
                    <a:pt x="8006" y="10174"/>
                  </a:cubicBezTo>
                  <a:cubicBezTo>
                    <a:pt x="8140" y="10074"/>
                    <a:pt x="8240" y="9941"/>
                    <a:pt x="8307" y="9808"/>
                  </a:cubicBezTo>
                  <a:cubicBezTo>
                    <a:pt x="8440" y="9641"/>
                    <a:pt x="8440" y="9441"/>
                    <a:pt x="8373" y="9240"/>
                  </a:cubicBezTo>
                  <a:cubicBezTo>
                    <a:pt x="8307" y="9140"/>
                    <a:pt x="8206" y="9107"/>
                    <a:pt x="8106" y="9107"/>
                  </a:cubicBezTo>
                  <a:cubicBezTo>
                    <a:pt x="7940" y="9107"/>
                    <a:pt x="7806" y="9207"/>
                    <a:pt x="7773" y="9341"/>
                  </a:cubicBezTo>
                  <a:cubicBezTo>
                    <a:pt x="7706" y="9207"/>
                    <a:pt x="7573" y="9107"/>
                    <a:pt x="7406" y="9107"/>
                  </a:cubicBezTo>
                  <a:close/>
                  <a:moveTo>
                    <a:pt x="14511" y="9107"/>
                  </a:moveTo>
                  <a:cubicBezTo>
                    <a:pt x="14411" y="9107"/>
                    <a:pt x="14311" y="9140"/>
                    <a:pt x="14244" y="9240"/>
                  </a:cubicBezTo>
                  <a:cubicBezTo>
                    <a:pt x="14177" y="9441"/>
                    <a:pt x="14177" y="9641"/>
                    <a:pt x="14311" y="9808"/>
                  </a:cubicBezTo>
                  <a:cubicBezTo>
                    <a:pt x="14444" y="10008"/>
                    <a:pt x="14611" y="10208"/>
                    <a:pt x="14811" y="10341"/>
                  </a:cubicBezTo>
                  <a:lnTo>
                    <a:pt x="14878" y="10341"/>
                  </a:lnTo>
                  <a:cubicBezTo>
                    <a:pt x="14945" y="10308"/>
                    <a:pt x="15011" y="10241"/>
                    <a:pt x="15078" y="10174"/>
                  </a:cubicBezTo>
                  <a:cubicBezTo>
                    <a:pt x="15211" y="10074"/>
                    <a:pt x="15312" y="9941"/>
                    <a:pt x="15412" y="9808"/>
                  </a:cubicBezTo>
                  <a:cubicBezTo>
                    <a:pt x="15512" y="9641"/>
                    <a:pt x="15545" y="9441"/>
                    <a:pt x="15445" y="9240"/>
                  </a:cubicBezTo>
                  <a:cubicBezTo>
                    <a:pt x="15378" y="9140"/>
                    <a:pt x="15312" y="9107"/>
                    <a:pt x="15211" y="9107"/>
                  </a:cubicBezTo>
                  <a:cubicBezTo>
                    <a:pt x="15045" y="9107"/>
                    <a:pt x="14911" y="9207"/>
                    <a:pt x="14845" y="9341"/>
                  </a:cubicBezTo>
                  <a:cubicBezTo>
                    <a:pt x="14778" y="9207"/>
                    <a:pt x="14644" y="9107"/>
                    <a:pt x="14511" y="9107"/>
                  </a:cubicBezTo>
                  <a:close/>
                  <a:moveTo>
                    <a:pt x="3870" y="13644"/>
                  </a:moveTo>
                  <a:cubicBezTo>
                    <a:pt x="3770" y="13644"/>
                    <a:pt x="3670" y="13677"/>
                    <a:pt x="3637" y="13777"/>
                  </a:cubicBezTo>
                  <a:cubicBezTo>
                    <a:pt x="3536" y="13944"/>
                    <a:pt x="3570" y="14177"/>
                    <a:pt x="3670" y="14344"/>
                  </a:cubicBezTo>
                  <a:cubicBezTo>
                    <a:pt x="3803" y="14544"/>
                    <a:pt x="3970" y="14744"/>
                    <a:pt x="4204" y="14878"/>
                  </a:cubicBezTo>
                  <a:lnTo>
                    <a:pt x="4237" y="14878"/>
                  </a:lnTo>
                  <a:cubicBezTo>
                    <a:pt x="4337" y="14811"/>
                    <a:pt x="4404" y="14778"/>
                    <a:pt x="4470" y="14711"/>
                  </a:cubicBezTo>
                  <a:cubicBezTo>
                    <a:pt x="4604" y="14611"/>
                    <a:pt x="4704" y="14478"/>
                    <a:pt x="4771" y="14344"/>
                  </a:cubicBezTo>
                  <a:cubicBezTo>
                    <a:pt x="4904" y="14177"/>
                    <a:pt x="4904" y="13944"/>
                    <a:pt x="4804" y="13777"/>
                  </a:cubicBezTo>
                  <a:cubicBezTo>
                    <a:pt x="4771" y="13677"/>
                    <a:pt x="4671" y="13644"/>
                    <a:pt x="4571" y="13644"/>
                  </a:cubicBezTo>
                  <a:cubicBezTo>
                    <a:pt x="4520" y="13810"/>
                    <a:pt x="4379" y="13894"/>
                    <a:pt x="4233" y="13894"/>
                  </a:cubicBezTo>
                  <a:cubicBezTo>
                    <a:pt x="4087" y="13894"/>
                    <a:pt x="3937" y="13810"/>
                    <a:pt x="3870" y="13644"/>
                  </a:cubicBezTo>
                  <a:close/>
                  <a:moveTo>
                    <a:pt x="10975" y="13644"/>
                  </a:moveTo>
                  <a:cubicBezTo>
                    <a:pt x="10875" y="13644"/>
                    <a:pt x="10775" y="13677"/>
                    <a:pt x="10708" y="13777"/>
                  </a:cubicBezTo>
                  <a:cubicBezTo>
                    <a:pt x="10642" y="13944"/>
                    <a:pt x="10642" y="14177"/>
                    <a:pt x="10742" y="14344"/>
                  </a:cubicBezTo>
                  <a:cubicBezTo>
                    <a:pt x="10908" y="14544"/>
                    <a:pt x="11075" y="14744"/>
                    <a:pt x="11275" y="14878"/>
                  </a:cubicBezTo>
                  <a:lnTo>
                    <a:pt x="11342" y="14878"/>
                  </a:lnTo>
                  <a:cubicBezTo>
                    <a:pt x="11409" y="14811"/>
                    <a:pt x="11475" y="14778"/>
                    <a:pt x="11542" y="14711"/>
                  </a:cubicBezTo>
                  <a:cubicBezTo>
                    <a:pt x="11676" y="14611"/>
                    <a:pt x="11776" y="14478"/>
                    <a:pt x="11876" y="14344"/>
                  </a:cubicBezTo>
                  <a:cubicBezTo>
                    <a:pt x="11976" y="14177"/>
                    <a:pt x="11976" y="13944"/>
                    <a:pt x="11909" y="13777"/>
                  </a:cubicBezTo>
                  <a:cubicBezTo>
                    <a:pt x="11842" y="13677"/>
                    <a:pt x="11742" y="13644"/>
                    <a:pt x="11642" y="13644"/>
                  </a:cubicBezTo>
                  <a:cubicBezTo>
                    <a:pt x="11509" y="13644"/>
                    <a:pt x="11375" y="13744"/>
                    <a:pt x="11309" y="13877"/>
                  </a:cubicBezTo>
                  <a:cubicBezTo>
                    <a:pt x="11242" y="13744"/>
                    <a:pt x="11109" y="13644"/>
                    <a:pt x="10975" y="13644"/>
                  </a:cubicBezTo>
                  <a:close/>
                  <a:moveTo>
                    <a:pt x="1087" y="18205"/>
                  </a:moveTo>
                  <a:cubicBezTo>
                    <a:pt x="1070" y="18205"/>
                    <a:pt x="1052" y="18208"/>
                    <a:pt x="1035" y="18214"/>
                  </a:cubicBezTo>
                  <a:cubicBezTo>
                    <a:pt x="868" y="18214"/>
                    <a:pt x="734" y="18314"/>
                    <a:pt x="668" y="18447"/>
                  </a:cubicBezTo>
                  <a:cubicBezTo>
                    <a:pt x="634" y="18280"/>
                    <a:pt x="501" y="18214"/>
                    <a:pt x="334" y="18214"/>
                  </a:cubicBezTo>
                  <a:cubicBezTo>
                    <a:pt x="234" y="18214"/>
                    <a:pt x="134" y="18247"/>
                    <a:pt x="101" y="18347"/>
                  </a:cubicBezTo>
                  <a:cubicBezTo>
                    <a:pt x="1" y="18514"/>
                    <a:pt x="34" y="18747"/>
                    <a:pt x="134" y="18914"/>
                  </a:cubicBezTo>
                  <a:lnTo>
                    <a:pt x="167" y="18947"/>
                  </a:lnTo>
                  <a:lnTo>
                    <a:pt x="1201" y="18981"/>
                  </a:lnTo>
                  <a:cubicBezTo>
                    <a:pt x="1201" y="18981"/>
                    <a:pt x="1235" y="18947"/>
                    <a:pt x="1235" y="18914"/>
                  </a:cubicBezTo>
                  <a:cubicBezTo>
                    <a:pt x="1335" y="18747"/>
                    <a:pt x="1335" y="18514"/>
                    <a:pt x="1268" y="18347"/>
                  </a:cubicBezTo>
                  <a:cubicBezTo>
                    <a:pt x="1241" y="18265"/>
                    <a:pt x="1168" y="18205"/>
                    <a:pt x="1087" y="18205"/>
                  </a:cubicBezTo>
                  <a:close/>
                  <a:moveTo>
                    <a:pt x="8159" y="18205"/>
                  </a:moveTo>
                  <a:cubicBezTo>
                    <a:pt x="8142" y="18205"/>
                    <a:pt x="8124" y="18208"/>
                    <a:pt x="8106" y="18214"/>
                  </a:cubicBezTo>
                  <a:cubicBezTo>
                    <a:pt x="8056" y="18364"/>
                    <a:pt x="7915" y="18439"/>
                    <a:pt x="7773" y="18439"/>
                  </a:cubicBezTo>
                  <a:cubicBezTo>
                    <a:pt x="7631" y="18439"/>
                    <a:pt x="7489" y="18364"/>
                    <a:pt x="7439" y="18214"/>
                  </a:cubicBezTo>
                  <a:cubicBezTo>
                    <a:pt x="7339" y="18214"/>
                    <a:pt x="7239" y="18247"/>
                    <a:pt x="7172" y="18347"/>
                  </a:cubicBezTo>
                  <a:cubicBezTo>
                    <a:pt x="7106" y="18514"/>
                    <a:pt x="7106" y="18747"/>
                    <a:pt x="7206" y="18914"/>
                  </a:cubicBezTo>
                  <a:cubicBezTo>
                    <a:pt x="7272" y="19014"/>
                    <a:pt x="7373" y="19114"/>
                    <a:pt x="7473" y="19214"/>
                  </a:cubicBezTo>
                  <a:lnTo>
                    <a:pt x="8073" y="19248"/>
                  </a:lnTo>
                  <a:cubicBezTo>
                    <a:pt x="8173" y="19148"/>
                    <a:pt x="8240" y="19014"/>
                    <a:pt x="8340" y="18914"/>
                  </a:cubicBezTo>
                  <a:cubicBezTo>
                    <a:pt x="8440" y="18747"/>
                    <a:pt x="8440" y="18514"/>
                    <a:pt x="8373" y="18347"/>
                  </a:cubicBezTo>
                  <a:cubicBezTo>
                    <a:pt x="8318" y="18265"/>
                    <a:pt x="8241" y="18205"/>
                    <a:pt x="8159" y="18205"/>
                  </a:cubicBezTo>
                  <a:close/>
                  <a:moveTo>
                    <a:pt x="14458" y="18205"/>
                  </a:moveTo>
                  <a:cubicBezTo>
                    <a:pt x="14378" y="18205"/>
                    <a:pt x="14305" y="18265"/>
                    <a:pt x="14277" y="18347"/>
                  </a:cubicBezTo>
                  <a:cubicBezTo>
                    <a:pt x="14177" y="18514"/>
                    <a:pt x="14211" y="18747"/>
                    <a:pt x="14311" y="18914"/>
                  </a:cubicBezTo>
                  <a:cubicBezTo>
                    <a:pt x="14444" y="19114"/>
                    <a:pt x="14644" y="19314"/>
                    <a:pt x="14845" y="19448"/>
                  </a:cubicBezTo>
                  <a:lnTo>
                    <a:pt x="14911" y="19448"/>
                  </a:lnTo>
                  <a:lnTo>
                    <a:pt x="15045" y="19348"/>
                  </a:lnTo>
                  <a:cubicBezTo>
                    <a:pt x="15078" y="19148"/>
                    <a:pt x="15145" y="18747"/>
                    <a:pt x="15245" y="18214"/>
                  </a:cubicBezTo>
                  <a:lnTo>
                    <a:pt x="15211" y="18214"/>
                  </a:lnTo>
                  <a:cubicBezTo>
                    <a:pt x="15145" y="18364"/>
                    <a:pt x="15003" y="18439"/>
                    <a:pt x="14861" y="18439"/>
                  </a:cubicBezTo>
                  <a:cubicBezTo>
                    <a:pt x="14719" y="18439"/>
                    <a:pt x="14578" y="18364"/>
                    <a:pt x="14511" y="18214"/>
                  </a:cubicBezTo>
                  <a:cubicBezTo>
                    <a:pt x="14493" y="18208"/>
                    <a:pt x="14476" y="18205"/>
                    <a:pt x="14458" y="182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5"/>
            <p:cNvSpPr/>
            <p:nvPr/>
          </p:nvSpPr>
          <p:spPr>
            <a:xfrm>
              <a:off x="2922250" y="3320850"/>
              <a:ext cx="412825" cy="27025"/>
            </a:xfrm>
            <a:custGeom>
              <a:avLst/>
              <a:gdLst/>
              <a:ahLst/>
              <a:cxnLst/>
              <a:rect l="l" t="t" r="r" b="b"/>
              <a:pathLst>
                <a:path w="16513" h="1081" extrusionOk="0">
                  <a:moveTo>
                    <a:pt x="2296" y="1"/>
                  </a:moveTo>
                  <a:cubicBezTo>
                    <a:pt x="1506" y="1"/>
                    <a:pt x="745" y="15"/>
                    <a:pt x="34" y="46"/>
                  </a:cubicBezTo>
                  <a:cubicBezTo>
                    <a:pt x="1" y="46"/>
                    <a:pt x="1" y="179"/>
                    <a:pt x="34" y="179"/>
                  </a:cubicBezTo>
                  <a:cubicBezTo>
                    <a:pt x="4504" y="680"/>
                    <a:pt x="13444" y="980"/>
                    <a:pt x="16446" y="1080"/>
                  </a:cubicBezTo>
                  <a:cubicBezTo>
                    <a:pt x="16513" y="1080"/>
                    <a:pt x="16513" y="913"/>
                    <a:pt x="16446" y="880"/>
                  </a:cubicBezTo>
                  <a:cubicBezTo>
                    <a:pt x="13873" y="591"/>
                    <a:pt x="7440" y="1"/>
                    <a:pt x="22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5"/>
            <p:cNvSpPr/>
            <p:nvPr/>
          </p:nvSpPr>
          <p:spPr>
            <a:xfrm>
              <a:off x="3317550" y="3025325"/>
              <a:ext cx="96750" cy="398525"/>
            </a:xfrm>
            <a:custGeom>
              <a:avLst/>
              <a:gdLst/>
              <a:ahLst/>
              <a:cxnLst/>
              <a:rect l="l" t="t" r="r" b="b"/>
              <a:pathLst>
                <a:path w="3870" h="15941" extrusionOk="0">
                  <a:moveTo>
                    <a:pt x="3553" y="0"/>
                  </a:moveTo>
                  <a:cubicBezTo>
                    <a:pt x="3544" y="0"/>
                    <a:pt x="3536" y="8"/>
                    <a:pt x="3536" y="25"/>
                  </a:cubicBezTo>
                  <a:cubicBezTo>
                    <a:pt x="2936" y="4161"/>
                    <a:pt x="1301" y="14602"/>
                    <a:pt x="1234" y="15736"/>
                  </a:cubicBezTo>
                  <a:lnTo>
                    <a:pt x="33" y="15736"/>
                  </a:lnTo>
                  <a:cubicBezTo>
                    <a:pt x="0" y="15736"/>
                    <a:pt x="0" y="15803"/>
                    <a:pt x="33" y="15803"/>
                  </a:cubicBezTo>
                  <a:cubicBezTo>
                    <a:pt x="64" y="15803"/>
                    <a:pt x="1224" y="15941"/>
                    <a:pt x="1435" y="15941"/>
                  </a:cubicBezTo>
                  <a:cubicBezTo>
                    <a:pt x="1456" y="15941"/>
                    <a:pt x="1468" y="15940"/>
                    <a:pt x="1468" y="15937"/>
                  </a:cubicBezTo>
                  <a:cubicBezTo>
                    <a:pt x="2068" y="13935"/>
                    <a:pt x="2936" y="6330"/>
                    <a:pt x="3136" y="4662"/>
                  </a:cubicBezTo>
                  <a:cubicBezTo>
                    <a:pt x="3436" y="3561"/>
                    <a:pt x="3669" y="2460"/>
                    <a:pt x="3870" y="1359"/>
                  </a:cubicBezTo>
                  <a:lnTo>
                    <a:pt x="3836" y="1359"/>
                  </a:lnTo>
                  <a:cubicBezTo>
                    <a:pt x="3636" y="2193"/>
                    <a:pt x="3403" y="3027"/>
                    <a:pt x="3202" y="3895"/>
                  </a:cubicBezTo>
                  <a:cubicBezTo>
                    <a:pt x="3202" y="3795"/>
                    <a:pt x="3236" y="3694"/>
                    <a:pt x="3236" y="3561"/>
                  </a:cubicBezTo>
                  <a:cubicBezTo>
                    <a:pt x="3369" y="2394"/>
                    <a:pt x="3469" y="1226"/>
                    <a:pt x="3569" y="25"/>
                  </a:cubicBezTo>
                  <a:cubicBezTo>
                    <a:pt x="3569" y="8"/>
                    <a:pt x="3561" y="0"/>
                    <a:pt x="35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5"/>
            <p:cNvSpPr/>
            <p:nvPr/>
          </p:nvSpPr>
          <p:spPr>
            <a:xfrm>
              <a:off x="4033050" y="1731525"/>
              <a:ext cx="288375" cy="268700"/>
            </a:xfrm>
            <a:custGeom>
              <a:avLst/>
              <a:gdLst/>
              <a:ahLst/>
              <a:cxnLst/>
              <a:rect l="l" t="t" r="r" b="b"/>
              <a:pathLst>
                <a:path w="11535" h="10748" extrusionOk="0">
                  <a:moveTo>
                    <a:pt x="8112" y="1"/>
                  </a:moveTo>
                  <a:cubicBezTo>
                    <a:pt x="8055" y="1"/>
                    <a:pt x="7997" y="3"/>
                    <a:pt x="7940" y="7"/>
                  </a:cubicBezTo>
                  <a:cubicBezTo>
                    <a:pt x="5138" y="174"/>
                    <a:pt x="6138" y="4844"/>
                    <a:pt x="6138" y="4844"/>
                  </a:cubicBezTo>
                  <a:cubicBezTo>
                    <a:pt x="6138" y="4844"/>
                    <a:pt x="4551" y="1967"/>
                    <a:pt x="2713" y="1967"/>
                  </a:cubicBezTo>
                  <a:cubicBezTo>
                    <a:pt x="2338" y="1967"/>
                    <a:pt x="1953" y="2087"/>
                    <a:pt x="1568" y="2375"/>
                  </a:cubicBezTo>
                  <a:cubicBezTo>
                    <a:pt x="1" y="3576"/>
                    <a:pt x="234" y="6311"/>
                    <a:pt x="2202" y="8146"/>
                  </a:cubicBezTo>
                  <a:cubicBezTo>
                    <a:pt x="4570" y="10348"/>
                    <a:pt x="8373" y="10748"/>
                    <a:pt x="8373" y="10748"/>
                  </a:cubicBezTo>
                  <a:cubicBezTo>
                    <a:pt x="8373" y="10748"/>
                    <a:pt x="10942" y="7946"/>
                    <a:pt x="11275" y="4710"/>
                  </a:cubicBezTo>
                  <a:cubicBezTo>
                    <a:pt x="11534" y="2120"/>
                    <a:pt x="10002" y="1"/>
                    <a:pt x="8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5"/>
            <p:cNvSpPr/>
            <p:nvPr/>
          </p:nvSpPr>
          <p:spPr>
            <a:xfrm>
              <a:off x="4029725" y="1282100"/>
              <a:ext cx="115850" cy="107700"/>
            </a:xfrm>
            <a:custGeom>
              <a:avLst/>
              <a:gdLst/>
              <a:ahLst/>
              <a:cxnLst/>
              <a:rect l="l" t="t" r="r" b="b"/>
              <a:pathLst>
                <a:path w="4634" h="4308" extrusionOk="0">
                  <a:moveTo>
                    <a:pt x="3289" y="1"/>
                  </a:moveTo>
                  <a:cubicBezTo>
                    <a:pt x="3260" y="1"/>
                    <a:pt x="3231" y="2"/>
                    <a:pt x="3202" y="4"/>
                  </a:cubicBezTo>
                  <a:cubicBezTo>
                    <a:pt x="2035" y="71"/>
                    <a:pt x="2469" y="1939"/>
                    <a:pt x="2469" y="1939"/>
                  </a:cubicBezTo>
                  <a:cubicBezTo>
                    <a:pt x="2469" y="1939"/>
                    <a:pt x="1820" y="781"/>
                    <a:pt x="1083" y="781"/>
                  </a:cubicBezTo>
                  <a:cubicBezTo>
                    <a:pt x="935" y="781"/>
                    <a:pt x="784" y="827"/>
                    <a:pt x="634" y="938"/>
                  </a:cubicBezTo>
                  <a:cubicBezTo>
                    <a:pt x="0" y="1439"/>
                    <a:pt x="100" y="2506"/>
                    <a:pt x="867" y="3273"/>
                  </a:cubicBezTo>
                  <a:cubicBezTo>
                    <a:pt x="1601" y="3840"/>
                    <a:pt x="2435" y="4207"/>
                    <a:pt x="3369" y="4307"/>
                  </a:cubicBezTo>
                  <a:cubicBezTo>
                    <a:pt x="3970" y="3640"/>
                    <a:pt x="4370" y="2773"/>
                    <a:pt x="4537" y="1872"/>
                  </a:cubicBezTo>
                  <a:cubicBezTo>
                    <a:pt x="4633" y="843"/>
                    <a:pt x="4048" y="1"/>
                    <a:pt x="32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5"/>
            <p:cNvSpPr/>
            <p:nvPr/>
          </p:nvSpPr>
          <p:spPr>
            <a:xfrm>
              <a:off x="4243200" y="1449525"/>
              <a:ext cx="219350" cy="196275"/>
            </a:xfrm>
            <a:custGeom>
              <a:avLst/>
              <a:gdLst/>
              <a:ahLst/>
              <a:cxnLst/>
              <a:rect l="l" t="t" r="r" b="b"/>
              <a:pathLst>
                <a:path w="8774" h="7851" extrusionOk="0">
                  <a:moveTo>
                    <a:pt x="2562" y="1"/>
                  </a:moveTo>
                  <a:cubicBezTo>
                    <a:pt x="2500" y="1"/>
                    <a:pt x="2436" y="4"/>
                    <a:pt x="2369" y="12"/>
                  </a:cubicBezTo>
                  <a:cubicBezTo>
                    <a:pt x="901" y="179"/>
                    <a:pt x="1" y="1947"/>
                    <a:pt x="568" y="3881"/>
                  </a:cubicBezTo>
                  <a:cubicBezTo>
                    <a:pt x="1201" y="6150"/>
                    <a:pt x="3436" y="7851"/>
                    <a:pt x="3436" y="7851"/>
                  </a:cubicBezTo>
                  <a:cubicBezTo>
                    <a:pt x="3436" y="7851"/>
                    <a:pt x="6138" y="7084"/>
                    <a:pt x="7573" y="5182"/>
                  </a:cubicBezTo>
                  <a:cubicBezTo>
                    <a:pt x="8773" y="3581"/>
                    <a:pt x="8573" y="1580"/>
                    <a:pt x="7272" y="913"/>
                  </a:cubicBezTo>
                  <a:cubicBezTo>
                    <a:pt x="7040" y="790"/>
                    <a:pt x="6819" y="737"/>
                    <a:pt x="6610" y="737"/>
                  </a:cubicBezTo>
                  <a:cubicBezTo>
                    <a:pt x="5169" y="737"/>
                    <a:pt x="4304" y="3281"/>
                    <a:pt x="4304" y="3281"/>
                  </a:cubicBezTo>
                  <a:cubicBezTo>
                    <a:pt x="4304" y="3281"/>
                    <a:pt x="4429" y="1"/>
                    <a:pt x="2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1776450" y="1611600"/>
              <a:ext cx="1019900" cy="575425"/>
            </a:xfrm>
            <a:custGeom>
              <a:avLst/>
              <a:gdLst/>
              <a:ahLst/>
              <a:cxnLst/>
              <a:rect l="l" t="t" r="r" b="b"/>
              <a:pathLst>
                <a:path w="40796" h="23017" extrusionOk="0">
                  <a:moveTo>
                    <a:pt x="0" y="0"/>
                  </a:moveTo>
                  <a:lnTo>
                    <a:pt x="0" y="23017"/>
                  </a:lnTo>
                  <a:lnTo>
                    <a:pt x="40796" y="23017"/>
                  </a:lnTo>
                  <a:lnTo>
                    <a:pt x="407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1777275" y="2187000"/>
              <a:ext cx="171825" cy="176825"/>
            </a:xfrm>
            <a:custGeom>
              <a:avLst/>
              <a:gdLst/>
              <a:ahLst/>
              <a:cxnLst/>
              <a:rect l="l" t="t" r="r" b="b"/>
              <a:pathLst>
                <a:path w="6873" h="7073" extrusionOk="0">
                  <a:moveTo>
                    <a:pt x="0" y="1"/>
                  </a:moveTo>
                  <a:lnTo>
                    <a:pt x="0" y="7073"/>
                  </a:lnTo>
                  <a:lnTo>
                    <a:pt x="68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1924050" y="1726675"/>
              <a:ext cx="605450" cy="18375"/>
            </a:xfrm>
            <a:custGeom>
              <a:avLst/>
              <a:gdLst/>
              <a:ahLst/>
              <a:cxnLst/>
              <a:rect l="l" t="t" r="r" b="b"/>
              <a:pathLst>
                <a:path w="24218" h="735" extrusionOk="0">
                  <a:moveTo>
                    <a:pt x="0" y="1"/>
                  </a:moveTo>
                  <a:lnTo>
                    <a:pt x="0" y="734"/>
                  </a:lnTo>
                  <a:lnTo>
                    <a:pt x="24218" y="734"/>
                  </a:lnTo>
                  <a:lnTo>
                    <a:pt x="24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1924050" y="1781725"/>
              <a:ext cx="414475" cy="17525"/>
            </a:xfrm>
            <a:custGeom>
              <a:avLst/>
              <a:gdLst/>
              <a:ahLst/>
              <a:cxnLst/>
              <a:rect l="l" t="t" r="r" b="b"/>
              <a:pathLst>
                <a:path w="16579" h="701" extrusionOk="0">
                  <a:moveTo>
                    <a:pt x="0" y="0"/>
                  </a:moveTo>
                  <a:lnTo>
                    <a:pt x="0" y="701"/>
                  </a:lnTo>
                  <a:lnTo>
                    <a:pt x="16579" y="701"/>
                  </a:lnTo>
                  <a:lnTo>
                    <a:pt x="165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5"/>
            <p:cNvSpPr/>
            <p:nvPr/>
          </p:nvSpPr>
          <p:spPr>
            <a:xfrm>
              <a:off x="1924050" y="1835925"/>
              <a:ext cx="724700" cy="17525"/>
            </a:xfrm>
            <a:custGeom>
              <a:avLst/>
              <a:gdLst/>
              <a:ahLst/>
              <a:cxnLst/>
              <a:rect l="l" t="t" r="r" b="b"/>
              <a:pathLst>
                <a:path w="28988" h="701" extrusionOk="0">
                  <a:moveTo>
                    <a:pt x="0" y="0"/>
                  </a:moveTo>
                  <a:lnTo>
                    <a:pt x="0" y="701"/>
                  </a:lnTo>
                  <a:lnTo>
                    <a:pt x="28988" y="701"/>
                  </a:lnTo>
                  <a:lnTo>
                    <a:pt x="289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5"/>
            <p:cNvSpPr/>
            <p:nvPr/>
          </p:nvSpPr>
          <p:spPr>
            <a:xfrm>
              <a:off x="1924050" y="1890125"/>
              <a:ext cx="249375" cy="18375"/>
            </a:xfrm>
            <a:custGeom>
              <a:avLst/>
              <a:gdLst/>
              <a:ahLst/>
              <a:cxnLst/>
              <a:rect l="l" t="t" r="r" b="b"/>
              <a:pathLst>
                <a:path w="9975" h="735" extrusionOk="0">
                  <a:moveTo>
                    <a:pt x="0" y="1"/>
                  </a:moveTo>
                  <a:lnTo>
                    <a:pt x="0" y="734"/>
                  </a:lnTo>
                  <a:lnTo>
                    <a:pt x="9974" y="734"/>
                  </a:lnTo>
                  <a:lnTo>
                    <a:pt x="99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5"/>
            <p:cNvSpPr/>
            <p:nvPr/>
          </p:nvSpPr>
          <p:spPr>
            <a:xfrm>
              <a:off x="1924050" y="1945175"/>
              <a:ext cx="568750" cy="17525"/>
            </a:xfrm>
            <a:custGeom>
              <a:avLst/>
              <a:gdLst/>
              <a:ahLst/>
              <a:cxnLst/>
              <a:rect l="l" t="t" r="r" b="b"/>
              <a:pathLst>
                <a:path w="22750" h="701" extrusionOk="0">
                  <a:moveTo>
                    <a:pt x="0" y="0"/>
                  </a:moveTo>
                  <a:lnTo>
                    <a:pt x="0" y="701"/>
                  </a:lnTo>
                  <a:lnTo>
                    <a:pt x="22750" y="701"/>
                  </a:lnTo>
                  <a:lnTo>
                    <a:pt x="227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5"/>
            <p:cNvSpPr/>
            <p:nvPr/>
          </p:nvSpPr>
          <p:spPr>
            <a:xfrm>
              <a:off x="1924050" y="1999375"/>
              <a:ext cx="605450" cy="17525"/>
            </a:xfrm>
            <a:custGeom>
              <a:avLst/>
              <a:gdLst/>
              <a:ahLst/>
              <a:cxnLst/>
              <a:rect l="l" t="t" r="r" b="b"/>
              <a:pathLst>
                <a:path w="24218" h="701" extrusionOk="0">
                  <a:moveTo>
                    <a:pt x="0" y="0"/>
                  </a:moveTo>
                  <a:lnTo>
                    <a:pt x="0" y="701"/>
                  </a:lnTo>
                  <a:lnTo>
                    <a:pt x="24218" y="701"/>
                  </a:lnTo>
                  <a:lnTo>
                    <a:pt x="242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5"/>
            <p:cNvSpPr/>
            <p:nvPr/>
          </p:nvSpPr>
          <p:spPr>
            <a:xfrm>
              <a:off x="1924050" y="2053575"/>
              <a:ext cx="453675" cy="17550"/>
            </a:xfrm>
            <a:custGeom>
              <a:avLst/>
              <a:gdLst/>
              <a:ahLst/>
              <a:cxnLst/>
              <a:rect l="l" t="t" r="r" b="b"/>
              <a:pathLst>
                <a:path w="18147" h="702" extrusionOk="0">
                  <a:moveTo>
                    <a:pt x="0" y="1"/>
                  </a:moveTo>
                  <a:lnTo>
                    <a:pt x="0" y="701"/>
                  </a:lnTo>
                  <a:lnTo>
                    <a:pt x="18147" y="701"/>
                  </a:lnTo>
                  <a:lnTo>
                    <a:pt x="181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5"/>
            <p:cNvSpPr/>
            <p:nvPr/>
          </p:nvSpPr>
          <p:spPr>
            <a:xfrm>
              <a:off x="1978250" y="2367975"/>
              <a:ext cx="1019075" cy="421150"/>
            </a:xfrm>
            <a:custGeom>
              <a:avLst/>
              <a:gdLst/>
              <a:ahLst/>
              <a:cxnLst/>
              <a:rect l="l" t="t" r="r" b="b"/>
              <a:pathLst>
                <a:path w="40763" h="16846" extrusionOk="0">
                  <a:moveTo>
                    <a:pt x="1" y="0"/>
                  </a:moveTo>
                  <a:lnTo>
                    <a:pt x="1" y="16846"/>
                  </a:lnTo>
                  <a:lnTo>
                    <a:pt x="40763" y="16846"/>
                  </a:lnTo>
                  <a:lnTo>
                    <a:pt x="407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5"/>
            <p:cNvSpPr/>
            <p:nvPr/>
          </p:nvSpPr>
          <p:spPr>
            <a:xfrm>
              <a:off x="2824700" y="2789100"/>
              <a:ext cx="172625" cy="177650"/>
            </a:xfrm>
            <a:custGeom>
              <a:avLst/>
              <a:gdLst/>
              <a:ahLst/>
              <a:cxnLst/>
              <a:rect l="l" t="t" r="r" b="b"/>
              <a:pathLst>
                <a:path w="6905" h="7106" extrusionOk="0">
                  <a:moveTo>
                    <a:pt x="0" y="1"/>
                  </a:moveTo>
                  <a:lnTo>
                    <a:pt x="6905" y="7106"/>
                  </a:lnTo>
                  <a:lnTo>
                    <a:pt x="69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5"/>
            <p:cNvSpPr/>
            <p:nvPr/>
          </p:nvSpPr>
          <p:spPr>
            <a:xfrm>
              <a:off x="2135025" y="2457200"/>
              <a:ext cx="548750" cy="18375"/>
            </a:xfrm>
            <a:custGeom>
              <a:avLst/>
              <a:gdLst/>
              <a:ahLst/>
              <a:cxnLst/>
              <a:rect l="l" t="t" r="r" b="b"/>
              <a:pathLst>
                <a:path w="21950" h="735" extrusionOk="0">
                  <a:moveTo>
                    <a:pt x="1" y="1"/>
                  </a:moveTo>
                  <a:lnTo>
                    <a:pt x="1" y="734"/>
                  </a:lnTo>
                  <a:lnTo>
                    <a:pt x="21950" y="734"/>
                  </a:lnTo>
                  <a:lnTo>
                    <a:pt x="219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5"/>
            <p:cNvSpPr/>
            <p:nvPr/>
          </p:nvSpPr>
          <p:spPr>
            <a:xfrm>
              <a:off x="2135025" y="2513900"/>
              <a:ext cx="698850" cy="18375"/>
            </a:xfrm>
            <a:custGeom>
              <a:avLst/>
              <a:gdLst/>
              <a:ahLst/>
              <a:cxnLst/>
              <a:rect l="l" t="t" r="r" b="b"/>
              <a:pathLst>
                <a:path w="27954" h="735" extrusionOk="0">
                  <a:moveTo>
                    <a:pt x="1" y="1"/>
                  </a:moveTo>
                  <a:lnTo>
                    <a:pt x="1" y="735"/>
                  </a:lnTo>
                  <a:lnTo>
                    <a:pt x="27954" y="735"/>
                  </a:lnTo>
                  <a:lnTo>
                    <a:pt x="27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5"/>
            <p:cNvSpPr/>
            <p:nvPr/>
          </p:nvSpPr>
          <p:spPr>
            <a:xfrm>
              <a:off x="2135025" y="2569775"/>
              <a:ext cx="507900" cy="18375"/>
            </a:xfrm>
            <a:custGeom>
              <a:avLst/>
              <a:gdLst/>
              <a:ahLst/>
              <a:cxnLst/>
              <a:rect l="l" t="t" r="r" b="b"/>
              <a:pathLst>
                <a:path w="20316" h="735" extrusionOk="0">
                  <a:moveTo>
                    <a:pt x="1" y="1"/>
                  </a:moveTo>
                  <a:lnTo>
                    <a:pt x="1" y="735"/>
                  </a:lnTo>
                  <a:lnTo>
                    <a:pt x="20315" y="735"/>
                  </a:lnTo>
                  <a:lnTo>
                    <a:pt x="203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5"/>
            <p:cNvSpPr/>
            <p:nvPr/>
          </p:nvSpPr>
          <p:spPr>
            <a:xfrm>
              <a:off x="2135025" y="2625650"/>
              <a:ext cx="638825" cy="18375"/>
            </a:xfrm>
            <a:custGeom>
              <a:avLst/>
              <a:gdLst/>
              <a:ahLst/>
              <a:cxnLst/>
              <a:rect l="l" t="t" r="r" b="b"/>
              <a:pathLst>
                <a:path w="25553" h="735" extrusionOk="0">
                  <a:moveTo>
                    <a:pt x="1" y="1"/>
                  </a:moveTo>
                  <a:lnTo>
                    <a:pt x="1" y="735"/>
                  </a:lnTo>
                  <a:lnTo>
                    <a:pt x="25552" y="735"/>
                  </a:lnTo>
                  <a:lnTo>
                    <a:pt x="255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5"/>
            <p:cNvSpPr/>
            <p:nvPr/>
          </p:nvSpPr>
          <p:spPr>
            <a:xfrm>
              <a:off x="2135025" y="2681525"/>
              <a:ext cx="418650" cy="18375"/>
            </a:xfrm>
            <a:custGeom>
              <a:avLst/>
              <a:gdLst/>
              <a:ahLst/>
              <a:cxnLst/>
              <a:rect l="l" t="t" r="r" b="b"/>
              <a:pathLst>
                <a:path w="16746" h="735" extrusionOk="0">
                  <a:moveTo>
                    <a:pt x="1" y="1"/>
                  </a:moveTo>
                  <a:lnTo>
                    <a:pt x="1" y="734"/>
                  </a:lnTo>
                  <a:lnTo>
                    <a:pt x="16746" y="734"/>
                  </a:lnTo>
                  <a:lnTo>
                    <a:pt x="167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5"/>
            <p:cNvSpPr/>
            <p:nvPr/>
          </p:nvSpPr>
          <p:spPr>
            <a:xfrm>
              <a:off x="4359950" y="978650"/>
              <a:ext cx="792250" cy="335250"/>
            </a:xfrm>
            <a:custGeom>
              <a:avLst/>
              <a:gdLst/>
              <a:ahLst/>
              <a:cxnLst/>
              <a:rect l="l" t="t" r="r" b="b"/>
              <a:pathLst>
                <a:path w="31690" h="13410" extrusionOk="0">
                  <a:moveTo>
                    <a:pt x="1" y="0"/>
                  </a:moveTo>
                  <a:lnTo>
                    <a:pt x="1" y="13410"/>
                  </a:lnTo>
                  <a:lnTo>
                    <a:pt x="31690" y="13410"/>
                  </a:lnTo>
                  <a:lnTo>
                    <a:pt x="316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5"/>
            <p:cNvSpPr/>
            <p:nvPr/>
          </p:nvSpPr>
          <p:spPr>
            <a:xfrm>
              <a:off x="4664325" y="1313875"/>
              <a:ext cx="183500" cy="126800"/>
            </a:xfrm>
            <a:custGeom>
              <a:avLst/>
              <a:gdLst/>
              <a:ahLst/>
              <a:cxnLst/>
              <a:rect l="l" t="t" r="r" b="b"/>
              <a:pathLst>
                <a:path w="7340" h="5072" extrusionOk="0">
                  <a:moveTo>
                    <a:pt x="1" y="1"/>
                  </a:moveTo>
                  <a:lnTo>
                    <a:pt x="3670" y="5071"/>
                  </a:lnTo>
                  <a:lnTo>
                    <a:pt x="73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5"/>
            <p:cNvSpPr/>
            <p:nvPr/>
          </p:nvSpPr>
          <p:spPr>
            <a:xfrm>
              <a:off x="4490050" y="1060300"/>
              <a:ext cx="187650" cy="171875"/>
            </a:xfrm>
            <a:custGeom>
              <a:avLst/>
              <a:gdLst/>
              <a:ahLst/>
              <a:cxnLst/>
              <a:rect l="l" t="t" r="r" b="b"/>
              <a:pathLst>
                <a:path w="7506" h="6875" extrusionOk="0">
                  <a:moveTo>
                    <a:pt x="1750" y="1"/>
                  </a:moveTo>
                  <a:cubicBezTo>
                    <a:pt x="1218" y="1"/>
                    <a:pt x="752" y="295"/>
                    <a:pt x="467" y="770"/>
                  </a:cubicBezTo>
                  <a:cubicBezTo>
                    <a:pt x="0" y="1571"/>
                    <a:pt x="67" y="2805"/>
                    <a:pt x="667" y="3906"/>
                  </a:cubicBezTo>
                  <a:cubicBezTo>
                    <a:pt x="1501" y="5474"/>
                    <a:pt x="3503" y="6808"/>
                    <a:pt x="3603" y="6875"/>
                  </a:cubicBezTo>
                  <a:lnTo>
                    <a:pt x="3903" y="6875"/>
                  </a:lnTo>
                  <a:cubicBezTo>
                    <a:pt x="4303" y="6575"/>
                    <a:pt x="4704" y="6274"/>
                    <a:pt x="5071" y="5941"/>
                  </a:cubicBezTo>
                  <a:cubicBezTo>
                    <a:pt x="5771" y="5374"/>
                    <a:pt x="6371" y="4673"/>
                    <a:pt x="6838" y="3906"/>
                  </a:cubicBezTo>
                  <a:cubicBezTo>
                    <a:pt x="7439" y="2805"/>
                    <a:pt x="7506" y="1571"/>
                    <a:pt x="7039" y="770"/>
                  </a:cubicBezTo>
                  <a:cubicBezTo>
                    <a:pt x="6754" y="295"/>
                    <a:pt x="6258" y="1"/>
                    <a:pt x="5723" y="1"/>
                  </a:cubicBezTo>
                  <a:cubicBezTo>
                    <a:pt x="5695" y="1"/>
                    <a:pt x="5666" y="2"/>
                    <a:pt x="5638" y="3"/>
                  </a:cubicBezTo>
                  <a:cubicBezTo>
                    <a:pt x="4804" y="37"/>
                    <a:pt x="4070" y="537"/>
                    <a:pt x="3736" y="1338"/>
                  </a:cubicBezTo>
                  <a:cubicBezTo>
                    <a:pt x="3436" y="537"/>
                    <a:pt x="2702" y="37"/>
                    <a:pt x="1835" y="3"/>
                  </a:cubicBezTo>
                  <a:cubicBezTo>
                    <a:pt x="1806" y="2"/>
                    <a:pt x="1778" y="1"/>
                    <a:pt x="1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5"/>
            <p:cNvSpPr/>
            <p:nvPr/>
          </p:nvSpPr>
          <p:spPr>
            <a:xfrm>
              <a:off x="4811100" y="1062875"/>
              <a:ext cx="212675" cy="169300"/>
            </a:xfrm>
            <a:custGeom>
              <a:avLst/>
              <a:gdLst/>
              <a:ahLst/>
              <a:cxnLst/>
              <a:rect l="l" t="t" r="r" b="b"/>
              <a:pathLst>
                <a:path w="8507" h="6772" extrusionOk="0">
                  <a:moveTo>
                    <a:pt x="201" y="0"/>
                  </a:moveTo>
                  <a:lnTo>
                    <a:pt x="1" y="434"/>
                  </a:lnTo>
                  <a:lnTo>
                    <a:pt x="2302" y="2936"/>
                  </a:lnTo>
                  <a:lnTo>
                    <a:pt x="3303" y="6672"/>
                  </a:lnTo>
                  <a:lnTo>
                    <a:pt x="3803" y="6772"/>
                  </a:lnTo>
                  <a:lnTo>
                    <a:pt x="8507" y="467"/>
                  </a:lnTo>
                  <a:lnTo>
                    <a:pt x="7473" y="934"/>
                  </a:lnTo>
                  <a:lnTo>
                    <a:pt x="3703" y="6005"/>
                  </a:lnTo>
                  <a:lnTo>
                    <a:pt x="2903" y="2969"/>
                  </a:lnTo>
                  <a:lnTo>
                    <a:pt x="2436" y="3203"/>
                  </a:lnTo>
                  <a:lnTo>
                    <a:pt x="2202" y="2669"/>
                  </a:lnTo>
                  <a:lnTo>
                    <a:pt x="2636" y="2502"/>
                  </a:lnTo>
                  <a:lnTo>
                    <a:pt x="835" y="534"/>
                  </a:lnTo>
                  <a:lnTo>
                    <a:pt x="7039" y="534"/>
                  </a:lnTo>
                  <a:lnTo>
                    <a:pt x="82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5"/>
            <p:cNvSpPr/>
            <p:nvPr/>
          </p:nvSpPr>
          <p:spPr>
            <a:xfrm>
              <a:off x="4883650" y="1086225"/>
              <a:ext cx="114275" cy="126775"/>
            </a:xfrm>
            <a:custGeom>
              <a:avLst/>
              <a:gdLst/>
              <a:ahLst/>
              <a:cxnLst/>
              <a:rect l="l" t="t" r="r" b="b"/>
              <a:pathLst>
                <a:path w="4571" h="5071" extrusionOk="0">
                  <a:moveTo>
                    <a:pt x="4571" y="0"/>
                  </a:moveTo>
                  <a:lnTo>
                    <a:pt x="1" y="2035"/>
                  </a:lnTo>
                  <a:lnTo>
                    <a:pt x="801" y="5071"/>
                  </a:lnTo>
                  <a:lnTo>
                    <a:pt x="45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5"/>
            <p:cNvSpPr/>
            <p:nvPr/>
          </p:nvSpPr>
          <p:spPr>
            <a:xfrm>
              <a:off x="4831950" y="1076200"/>
              <a:ext cx="155150" cy="49250"/>
            </a:xfrm>
            <a:custGeom>
              <a:avLst/>
              <a:gdLst/>
              <a:ahLst/>
              <a:cxnLst/>
              <a:rect l="l" t="t" r="r" b="b"/>
              <a:pathLst>
                <a:path w="6206" h="1970" extrusionOk="0">
                  <a:moveTo>
                    <a:pt x="1" y="1"/>
                  </a:moveTo>
                  <a:lnTo>
                    <a:pt x="1802" y="1969"/>
                  </a:lnTo>
                  <a:lnTo>
                    <a:pt x="62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6"/>
          <p:cNvSpPr txBox="1">
            <a:spLocks noGrp="1"/>
          </p:cNvSpPr>
          <p:nvPr>
            <p:ph type="title"/>
          </p:nvPr>
        </p:nvSpPr>
        <p:spPr>
          <a:xfrm>
            <a:off x="710253" y="561188"/>
            <a:ext cx="6965460" cy="9992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Maiandra GD" panose="020E0502030308020204" pitchFamily="34" charset="0"/>
              </a:rPr>
              <a:t>A ¿qué me dedico</a:t>
            </a:r>
            <a:r>
              <a:rPr lang="en" sz="6000" dirty="0">
                <a:latin typeface="Maiandra GD" panose="020E0502030308020204" pitchFamily="34" charset="0"/>
              </a:rPr>
              <a:t>?</a:t>
            </a:r>
            <a:r>
              <a:rPr lang="en" dirty="0">
                <a:latin typeface="Maiandra GD" panose="020E0502030308020204" pitchFamily="34" charset="0"/>
              </a:rPr>
              <a:t> </a:t>
            </a:r>
            <a:endParaRPr dirty="0">
              <a:latin typeface="Maiandra GD" panose="020E0502030308020204" pitchFamily="34" charset="0"/>
            </a:endParaRPr>
          </a:p>
        </p:txBody>
      </p:sp>
      <p:grpSp>
        <p:nvGrpSpPr>
          <p:cNvPr id="1415" name="Google Shape;1415;p36"/>
          <p:cNvGrpSpPr/>
          <p:nvPr/>
        </p:nvGrpSpPr>
        <p:grpSpPr>
          <a:xfrm>
            <a:off x="5798696" y="1071555"/>
            <a:ext cx="3461886" cy="4617296"/>
            <a:chOff x="5811949" y="1288325"/>
            <a:chExt cx="3461886" cy="4617296"/>
          </a:xfrm>
        </p:grpSpPr>
        <p:grpSp>
          <p:nvGrpSpPr>
            <p:cNvPr id="1416" name="Google Shape;1416;p36"/>
            <p:cNvGrpSpPr/>
            <p:nvPr/>
          </p:nvGrpSpPr>
          <p:grpSpPr>
            <a:xfrm rot="-744663" flipH="1">
              <a:off x="8031579" y="1880613"/>
              <a:ext cx="1047685" cy="1931074"/>
              <a:chOff x="2344925" y="238125"/>
              <a:chExt cx="2835925" cy="5038075"/>
            </a:xfrm>
          </p:grpSpPr>
          <p:sp>
            <p:nvSpPr>
              <p:cNvPr id="1417" name="Google Shape;1417;p36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6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36"/>
            <p:cNvGrpSpPr/>
            <p:nvPr/>
          </p:nvGrpSpPr>
          <p:grpSpPr>
            <a:xfrm rot="-566255">
              <a:off x="6453277" y="1463384"/>
              <a:ext cx="2487501" cy="4267178"/>
              <a:chOff x="2453075" y="238700"/>
              <a:chExt cx="2722850" cy="5187200"/>
            </a:xfrm>
          </p:grpSpPr>
          <p:sp>
            <p:nvSpPr>
              <p:cNvPr id="1428" name="Google Shape;1428;p3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36"/>
            <p:cNvGrpSpPr/>
            <p:nvPr/>
          </p:nvGrpSpPr>
          <p:grpSpPr>
            <a:xfrm rot="-4537995">
              <a:off x="5964926" y="3655431"/>
              <a:ext cx="1485195" cy="1468251"/>
              <a:chOff x="1124025" y="238125"/>
              <a:chExt cx="5272075" cy="5173200"/>
            </a:xfrm>
          </p:grpSpPr>
          <p:sp>
            <p:nvSpPr>
              <p:cNvPr id="1440" name="Google Shape;1440;p36"/>
              <p:cNvSpPr/>
              <p:nvPr/>
            </p:nvSpPr>
            <p:spPr>
              <a:xfrm>
                <a:off x="1124025" y="238125"/>
                <a:ext cx="5272075" cy="5173200"/>
              </a:xfrm>
              <a:custGeom>
                <a:avLst/>
                <a:gdLst/>
                <a:ahLst/>
                <a:cxnLst/>
                <a:rect l="l" t="t" r="r" b="b"/>
                <a:pathLst>
                  <a:path w="210883" h="206928" extrusionOk="0">
                    <a:moveTo>
                      <a:pt x="210882" y="0"/>
                    </a:moveTo>
                    <a:cubicBezTo>
                      <a:pt x="160492" y="29523"/>
                      <a:pt x="89459" y="1332"/>
                      <a:pt x="42177" y="35295"/>
                    </a:cubicBezTo>
                    <a:cubicBezTo>
                      <a:pt x="20422" y="50834"/>
                      <a:pt x="8214" y="77249"/>
                      <a:pt x="4218" y="103665"/>
                    </a:cubicBezTo>
                    <a:cubicBezTo>
                      <a:pt x="0" y="130081"/>
                      <a:pt x="5550" y="160270"/>
                      <a:pt x="8436" y="186908"/>
                    </a:cubicBezTo>
                    <a:cubicBezTo>
                      <a:pt x="24825" y="200456"/>
                      <a:pt x="46633" y="206927"/>
                      <a:pt x="68751" y="206927"/>
                    </a:cubicBezTo>
                    <a:cubicBezTo>
                      <a:pt x="98457" y="206927"/>
                      <a:pt x="128723" y="195253"/>
                      <a:pt x="147174" y="173367"/>
                    </a:cubicBezTo>
                    <a:cubicBezTo>
                      <a:pt x="187352" y="125863"/>
                      <a:pt x="174477" y="50390"/>
                      <a:pt x="210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1490275" y="892950"/>
                <a:ext cx="4456300" cy="4040075"/>
              </a:xfrm>
              <a:custGeom>
                <a:avLst/>
                <a:gdLst/>
                <a:ahLst/>
                <a:cxnLst/>
                <a:rect l="l" t="t" r="r" b="b"/>
                <a:pathLst>
                  <a:path w="178252" h="161603" extrusionOk="0">
                    <a:moveTo>
                      <a:pt x="178252" y="1"/>
                    </a:moveTo>
                    <a:cubicBezTo>
                      <a:pt x="157163" y="3108"/>
                      <a:pt x="136963" y="9546"/>
                      <a:pt x="117873" y="18869"/>
                    </a:cubicBezTo>
                    <a:cubicBezTo>
                      <a:pt x="79692" y="37738"/>
                      <a:pt x="47283" y="67039"/>
                      <a:pt x="24863" y="103444"/>
                    </a:cubicBezTo>
                    <a:cubicBezTo>
                      <a:pt x="13542" y="121424"/>
                      <a:pt x="5107" y="140959"/>
                      <a:pt x="1" y="161603"/>
                    </a:cubicBezTo>
                    <a:cubicBezTo>
                      <a:pt x="29080" y="81690"/>
                      <a:pt x="95675" y="21089"/>
                      <a:pt x="178252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2827725" y="726475"/>
                <a:ext cx="527225" cy="1698175"/>
              </a:xfrm>
              <a:custGeom>
                <a:avLst/>
                <a:gdLst/>
                <a:ahLst/>
                <a:cxnLst/>
                <a:rect l="l" t="t" r="r" b="b"/>
                <a:pathLst>
                  <a:path w="21089" h="67927" extrusionOk="0">
                    <a:moveTo>
                      <a:pt x="20867" y="0"/>
                    </a:moveTo>
                    <a:cubicBezTo>
                      <a:pt x="12209" y="8658"/>
                      <a:pt x="5772" y="19535"/>
                      <a:pt x="2664" y="31522"/>
                    </a:cubicBezTo>
                    <a:cubicBezTo>
                      <a:pt x="888" y="37515"/>
                      <a:pt x="0" y="43509"/>
                      <a:pt x="222" y="49946"/>
                    </a:cubicBezTo>
                    <a:cubicBezTo>
                      <a:pt x="444" y="55940"/>
                      <a:pt x="1554" y="62155"/>
                      <a:pt x="3996" y="67926"/>
                    </a:cubicBezTo>
                    <a:lnTo>
                      <a:pt x="4218" y="67926"/>
                    </a:lnTo>
                    <a:cubicBezTo>
                      <a:pt x="3330" y="61933"/>
                      <a:pt x="2886" y="55940"/>
                      <a:pt x="2886" y="49946"/>
                    </a:cubicBezTo>
                    <a:cubicBezTo>
                      <a:pt x="3108" y="43953"/>
                      <a:pt x="3552" y="37959"/>
                      <a:pt x="4884" y="32188"/>
                    </a:cubicBezTo>
                    <a:cubicBezTo>
                      <a:pt x="7326" y="20201"/>
                      <a:pt x="13097" y="9102"/>
                      <a:pt x="2108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3443725" y="726475"/>
                <a:ext cx="505025" cy="1237575"/>
              </a:xfrm>
              <a:custGeom>
                <a:avLst/>
                <a:gdLst/>
                <a:ahLst/>
                <a:cxnLst/>
                <a:rect l="l" t="t" r="r" b="b"/>
                <a:pathLst>
                  <a:path w="20201" h="49503" extrusionOk="0">
                    <a:moveTo>
                      <a:pt x="19979" y="0"/>
                    </a:moveTo>
                    <a:cubicBezTo>
                      <a:pt x="13319" y="6216"/>
                      <a:pt x="7992" y="13763"/>
                      <a:pt x="4440" y="22198"/>
                    </a:cubicBezTo>
                    <a:cubicBezTo>
                      <a:pt x="2664" y="26416"/>
                      <a:pt x="1332" y="30856"/>
                      <a:pt x="666" y="35517"/>
                    </a:cubicBezTo>
                    <a:cubicBezTo>
                      <a:pt x="0" y="40179"/>
                      <a:pt x="0" y="44840"/>
                      <a:pt x="888" y="49502"/>
                    </a:cubicBezTo>
                    <a:lnTo>
                      <a:pt x="1332" y="49280"/>
                    </a:lnTo>
                    <a:cubicBezTo>
                      <a:pt x="1776" y="44840"/>
                      <a:pt x="2442" y="40401"/>
                      <a:pt x="3330" y="35961"/>
                    </a:cubicBezTo>
                    <a:cubicBezTo>
                      <a:pt x="4218" y="31744"/>
                      <a:pt x="5328" y="27304"/>
                      <a:pt x="6660" y="23308"/>
                    </a:cubicBezTo>
                    <a:cubicBezTo>
                      <a:pt x="9545" y="14651"/>
                      <a:pt x="14207" y="6882"/>
                      <a:pt x="20201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2233925" y="931800"/>
                <a:ext cx="382950" cy="1970100"/>
              </a:xfrm>
              <a:custGeom>
                <a:avLst/>
                <a:gdLst/>
                <a:ahLst/>
                <a:cxnLst/>
                <a:rect l="l" t="t" r="r" b="b"/>
                <a:pathLst>
                  <a:path w="15318" h="78804" extrusionOk="0">
                    <a:moveTo>
                      <a:pt x="15095" y="1"/>
                    </a:moveTo>
                    <a:cubicBezTo>
                      <a:pt x="6660" y="11322"/>
                      <a:pt x="1776" y="24641"/>
                      <a:pt x="666" y="38625"/>
                    </a:cubicBezTo>
                    <a:cubicBezTo>
                      <a:pt x="0" y="45729"/>
                      <a:pt x="444" y="52610"/>
                      <a:pt x="1998" y="59492"/>
                    </a:cubicBezTo>
                    <a:cubicBezTo>
                      <a:pt x="3552" y="66373"/>
                      <a:pt x="6216" y="72810"/>
                      <a:pt x="10212" y="78804"/>
                    </a:cubicBezTo>
                    <a:lnTo>
                      <a:pt x="10434" y="78804"/>
                    </a:lnTo>
                    <a:cubicBezTo>
                      <a:pt x="7770" y="72366"/>
                      <a:pt x="5994" y="65707"/>
                      <a:pt x="4662" y="59048"/>
                    </a:cubicBezTo>
                    <a:cubicBezTo>
                      <a:pt x="3330" y="52388"/>
                      <a:pt x="2886" y="45729"/>
                      <a:pt x="2886" y="38847"/>
                    </a:cubicBezTo>
                    <a:cubicBezTo>
                      <a:pt x="3552" y="25084"/>
                      <a:pt x="7770" y="11766"/>
                      <a:pt x="15317" y="223"/>
                    </a:cubicBezTo>
                    <a:lnTo>
                      <a:pt x="15095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1667875" y="1442350"/>
                <a:ext cx="366300" cy="2003400"/>
              </a:xfrm>
              <a:custGeom>
                <a:avLst/>
                <a:gdLst/>
                <a:ahLst/>
                <a:cxnLst/>
                <a:rect l="l" t="t" r="r" b="b"/>
                <a:pathLst>
                  <a:path w="14652" h="80136" extrusionOk="0">
                    <a:moveTo>
                      <a:pt x="9324" y="1"/>
                    </a:moveTo>
                    <a:cubicBezTo>
                      <a:pt x="2886" y="12654"/>
                      <a:pt x="0" y="26639"/>
                      <a:pt x="666" y="40845"/>
                    </a:cubicBezTo>
                    <a:cubicBezTo>
                      <a:pt x="888" y="47949"/>
                      <a:pt x="2220" y="54830"/>
                      <a:pt x="4440" y="61712"/>
                    </a:cubicBezTo>
                    <a:cubicBezTo>
                      <a:pt x="6660" y="68371"/>
                      <a:pt x="9990" y="74586"/>
                      <a:pt x="14429" y="80136"/>
                    </a:cubicBezTo>
                    <a:lnTo>
                      <a:pt x="14651" y="80136"/>
                    </a:lnTo>
                    <a:cubicBezTo>
                      <a:pt x="11543" y="73921"/>
                      <a:pt x="8880" y="67483"/>
                      <a:pt x="7104" y="60824"/>
                    </a:cubicBezTo>
                    <a:cubicBezTo>
                      <a:pt x="5106" y="54164"/>
                      <a:pt x="3774" y="47505"/>
                      <a:pt x="3108" y="40623"/>
                    </a:cubicBezTo>
                    <a:cubicBezTo>
                      <a:pt x="1776" y="26861"/>
                      <a:pt x="3996" y="12876"/>
                      <a:pt x="954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1401500" y="2940725"/>
                <a:ext cx="316350" cy="1137675"/>
              </a:xfrm>
              <a:custGeom>
                <a:avLst/>
                <a:gdLst/>
                <a:ahLst/>
                <a:cxnLst/>
                <a:rect l="l" t="t" r="r" b="b"/>
                <a:pathLst>
                  <a:path w="12654" h="45507" extrusionOk="0">
                    <a:moveTo>
                      <a:pt x="1776" y="1"/>
                    </a:moveTo>
                    <a:cubicBezTo>
                      <a:pt x="0" y="7992"/>
                      <a:pt x="0" y="16205"/>
                      <a:pt x="1776" y="24197"/>
                    </a:cubicBezTo>
                    <a:cubicBezTo>
                      <a:pt x="2442" y="28192"/>
                      <a:pt x="3774" y="31966"/>
                      <a:pt x="5550" y="35740"/>
                    </a:cubicBezTo>
                    <a:cubicBezTo>
                      <a:pt x="7326" y="39291"/>
                      <a:pt x="9545" y="42621"/>
                      <a:pt x="12431" y="45507"/>
                    </a:cubicBezTo>
                    <a:lnTo>
                      <a:pt x="12653" y="45285"/>
                    </a:lnTo>
                    <a:cubicBezTo>
                      <a:pt x="11099" y="41733"/>
                      <a:pt x="9323" y="38181"/>
                      <a:pt x="7770" y="34630"/>
                    </a:cubicBezTo>
                    <a:cubicBezTo>
                      <a:pt x="6216" y="30856"/>
                      <a:pt x="4884" y="27304"/>
                      <a:pt x="3774" y="23531"/>
                    </a:cubicBezTo>
                    <a:cubicBezTo>
                      <a:pt x="1776" y="15983"/>
                      <a:pt x="1110" y="7992"/>
                      <a:pt x="19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4226200" y="693175"/>
                <a:ext cx="765850" cy="754750"/>
              </a:xfrm>
              <a:custGeom>
                <a:avLst/>
                <a:gdLst/>
                <a:ahLst/>
                <a:cxnLst/>
                <a:rect l="l" t="t" r="r" b="b"/>
                <a:pathLst>
                  <a:path w="30634" h="30190" extrusionOk="0">
                    <a:moveTo>
                      <a:pt x="30634" y="0"/>
                    </a:moveTo>
                    <a:cubicBezTo>
                      <a:pt x="23531" y="1998"/>
                      <a:pt x="16871" y="5772"/>
                      <a:pt x="11322" y="10878"/>
                    </a:cubicBezTo>
                    <a:cubicBezTo>
                      <a:pt x="8436" y="13319"/>
                      <a:pt x="5772" y="16205"/>
                      <a:pt x="3774" y="19313"/>
                    </a:cubicBezTo>
                    <a:cubicBezTo>
                      <a:pt x="1998" y="22642"/>
                      <a:pt x="667" y="26194"/>
                      <a:pt x="1" y="29968"/>
                    </a:cubicBezTo>
                    <a:lnTo>
                      <a:pt x="223" y="30190"/>
                    </a:lnTo>
                    <a:cubicBezTo>
                      <a:pt x="2220" y="26860"/>
                      <a:pt x="4218" y="23752"/>
                      <a:pt x="6216" y="20867"/>
                    </a:cubicBezTo>
                    <a:cubicBezTo>
                      <a:pt x="8214" y="17981"/>
                      <a:pt x="10434" y="15095"/>
                      <a:pt x="12875" y="12431"/>
                    </a:cubicBezTo>
                    <a:cubicBezTo>
                      <a:pt x="17759" y="7104"/>
                      <a:pt x="23975" y="2886"/>
                      <a:pt x="30634" y="222"/>
                    </a:cubicBezTo>
                    <a:lnTo>
                      <a:pt x="30634" y="0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5053075" y="254750"/>
                <a:ext cx="1343025" cy="810275"/>
              </a:xfrm>
              <a:custGeom>
                <a:avLst/>
                <a:gdLst/>
                <a:ahLst/>
                <a:cxnLst/>
                <a:rect l="l" t="t" r="r" b="b"/>
                <a:pathLst>
                  <a:path w="53721" h="32411" extrusionOk="0">
                    <a:moveTo>
                      <a:pt x="53720" y="1"/>
                    </a:moveTo>
                    <a:cubicBezTo>
                      <a:pt x="49946" y="3775"/>
                      <a:pt x="45729" y="6882"/>
                      <a:pt x="40845" y="9102"/>
                    </a:cubicBezTo>
                    <a:cubicBezTo>
                      <a:pt x="36184" y="11544"/>
                      <a:pt x="31522" y="13542"/>
                      <a:pt x="26638" y="15318"/>
                    </a:cubicBezTo>
                    <a:cubicBezTo>
                      <a:pt x="21533" y="17093"/>
                      <a:pt x="16649" y="19313"/>
                      <a:pt x="11988" y="21755"/>
                    </a:cubicBezTo>
                    <a:cubicBezTo>
                      <a:pt x="7326" y="24197"/>
                      <a:pt x="3108" y="27749"/>
                      <a:pt x="1" y="32188"/>
                    </a:cubicBezTo>
                    <a:lnTo>
                      <a:pt x="223" y="32410"/>
                    </a:lnTo>
                    <a:cubicBezTo>
                      <a:pt x="4218" y="29302"/>
                      <a:pt x="8658" y="26417"/>
                      <a:pt x="13320" y="24197"/>
                    </a:cubicBezTo>
                    <a:cubicBezTo>
                      <a:pt x="17981" y="21977"/>
                      <a:pt x="22643" y="19757"/>
                      <a:pt x="27526" y="17537"/>
                    </a:cubicBezTo>
                    <a:cubicBezTo>
                      <a:pt x="32410" y="15540"/>
                      <a:pt x="37072" y="13098"/>
                      <a:pt x="41733" y="10434"/>
                    </a:cubicBezTo>
                    <a:cubicBezTo>
                      <a:pt x="46173" y="7770"/>
                      <a:pt x="50168" y="4219"/>
                      <a:pt x="53720" y="223"/>
                    </a:cubicBezTo>
                    <a:lnTo>
                      <a:pt x="53720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6"/>
              <p:cNvSpPr/>
              <p:nvPr/>
            </p:nvSpPr>
            <p:spPr>
              <a:xfrm>
                <a:off x="2994200" y="2423225"/>
                <a:ext cx="2552825" cy="446575"/>
              </a:xfrm>
              <a:custGeom>
                <a:avLst/>
                <a:gdLst/>
                <a:ahLst/>
                <a:cxnLst/>
                <a:rect l="l" t="t" r="r" b="b"/>
                <a:pathLst>
                  <a:path w="102113" h="17863" extrusionOk="0">
                    <a:moveTo>
                      <a:pt x="13236" y="1"/>
                    </a:moveTo>
                    <a:cubicBezTo>
                      <a:pt x="8769" y="1"/>
                      <a:pt x="4329" y="611"/>
                      <a:pt x="1" y="1832"/>
                    </a:cubicBezTo>
                    <a:lnTo>
                      <a:pt x="1" y="2054"/>
                    </a:lnTo>
                    <a:cubicBezTo>
                      <a:pt x="2381" y="1810"/>
                      <a:pt x="4778" y="1684"/>
                      <a:pt x="7177" y="1684"/>
                    </a:cubicBezTo>
                    <a:cubicBezTo>
                      <a:pt x="13507" y="1684"/>
                      <a:pt x="19856" y="2565"/>
                      <a:pt x="25973" y="4496"/>
                    </a:cubicBezTo>
                    <a:cubicBezTo>
                      <a:pt x="34186" y="6716"/>
                      <a:pt x="42621" y="9824"/>
                      <a:pt x="50834" y="12487"/>
                    </a:cubicBezTo>
                    <a:cubicBezTo>
                      <a:pt x="59270" y="15595"/>
                      <a:pt x="68149" y="17371"/>
                      <a:pt x="77028" y="17815"/>
                    </a:cubicBezTo>
                    <a:cubicBezTo>
                      <a:pt x="77666" y="17847"/>
                      <a:pt x="78303" y="17863"/>
                      <a:pt x="78940" y="17863"/>
                    </a:cubicBezTo>
                    <a:cubicBezTo>
                      <a:pt x="87174" y="17863"/>
                      <a:pt x="95313" y="15213"/>
                      <a:pt x="102112" y="10268"/>
                    </a:cubicBezTo>
                    <a:lnTo>
                      <a:pt x="101890" y="10046"/>
                    </a:lnTo>
                    <a:cubicBezTo>
                      <a:pt x="95559" y="14266"/>
                      <a:pt x="88068" y="16663"/>
                      <a:pt x="80420" y="16663"/>
                    </a:cubicBezTo>
                    <a:cubicBezTo>
                      <a:pt x="79218" y="16663"/>
                      <a:pt x="78012" y="16604"/>
                      <a:pt x="76806" y="16483"/>
                    </a:cubicBezTo>
                    <a:cubicBezTo>
                      <a:pt x="68149" y="15817"/>
                      <a:pt x="59714" y="13819"/>
                      <a:pt x="51500" y="10490"/>
                    </a:cubicBezTo>
                    <a:cubicBezTo>
                      <a:pt x="43287" y="7160"/>
                      <a:pt x="35074" y="4274"/>
                      <a:pt x="26639" y="1832"/>
                    </a:cubicBezTo>
                    <a:cubicBezTo>
                      <a:pt x="22199" y="611"/>
                      <a:pt x="17704" y="1"/>
                      <a:pt x="1323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36"/>
              <p:cNvSpPr/>
              <p:nvPr/>
            </p:nvSpPr>
            <p:spPr>
              <a:xfrm>
                <a:off x="4242850" y="1420150"/>
                <a:ext cx="1581650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63266" h="7270" extrusionOk="0">
                    <a:moveTo>
                      <a:pt x="63043" y="1"/>
                    </a:moveTo>
                    <a:cubicBezTo>
                      <a:pt x="58825" y="3331"/>
                      <a:pt x="53720" y="5328"/>
                      <a:pt x="48392" y="5550"/>
                    </a:cubicBezTo>
                    <a:cubicBezTo>
                      <a:pt x="47504" y="5587"/>
                      <a:pt x="46610" y="5606"/>
                      <a:pt x="45713" y="5606"/>
                    </a:cubicBezTo>
                    <a:cubicBezTo>
                      <a:pt x="41227" y="5606"/>
                      <a:pt x="36664" y="5143"/>
                      <a:pt x="32410" y="4219"/>
                    </a:cubicBezTo>
                    <a:cubicBezTo>
                      <a:pt x="27082" y="3109"/>
                      <a:pt x="21755" y="1999"/>
                      <a:pt x="16205" y="1555"/>
                    </a:cubicBezTo>
                    <a:cubicBezTo>
                      <a:pt x="14977" y="1407"/>
                      <a:pt x="13749" y="1336"/>
                      <a:pt x="12526" y="1336"/>
                    </a:cubicBezTo>
                    <a:cubicBezTo>
                      <a:pt x="8221" y="1336"/>
                      <a:pt x="3976" y="2219"/>
                      <a:pt x="1" y="3775"/>
                    </a:cubicBezTo>
                    <a:lnTo>
                      <a:pt x="1" y="3997"/>
                    </a:lnTo>
                    <a:cubicBezTo>
                      <a:pt x="2473" y="3688"/>
                      <a:pt x="4946" y="3522"/>
                      <a:pt x="7418" y="3522"/>
                    </a:cubicBezTo>
                    <a:cubicBezTo>
                      <a:pt x="10273" y="3522"/>
                      <a:pt x="13128" y="3743"/>
                      <a:pt x="15983" y="4219"/>
                    </a:cubicBezTo>
                    <a:lnTo>
                      <a:pt x="31966" y="6438"/>
                    </a:lnTo>
                    <a:cubicBezTo>
                      <a:pt x="35326" y="6976"/>
                      <a:pt x="38687" y="7270"/>
                      <a:pt x="41998" y="7270"/>
                    </a:cubicBezTo>
                    <a:cubicBezTo>
                      <a:pt x="44155" y="7270"/>
                      <a:pt x="46291" y="7145"/>
                      <a:pt x="48392" y="6882"/>
                    </a:cubicBezTo>
                    <a:cubicBezTo>
                      <a:pt x="53942" y="6216"/>
                      <a:pt x="59047" y="3997"/>
                      <a:pt x="63265" y="223"/>
                    </a:cubicBezTo>
                    <a:lnTo>
                      <a:pt x="63043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3510325" y="1923700"/>
                <a:ext cx="2186525" cy="290900"/>
              </a:xfrm>
              <a:custGeom>
                <a:avLst/>
                <a:gdLst/>
                <a:ahLst/>
                <a:cxnLst/>
                <a:rect l="l" t="t" r="r" b="b"/>
                <a:pathLst>
                  <a:path w="87461" h="11636" extrusionOk="0">
                    <a:moveTo>
                      <a:pt x="16545" y="0"/>
                    </a:moveTo>
                    <a:cubicBezTo>
                      <a:pt x="10781" y="0"/>
                      <a:pt x="5143" y="1457"/>
                      <a:pt x="0" y="4277"/>
                    </a:cubicBezTo>
                    <a:lnTo>
                      <a:pt x="0" y="4499"/>
                    </a:lnTo>
                    <a:cubicBezTo>
                      <a:pt x="4471" y="3102"/>
                      <a:pt x="9206" y="2320"/>
                      <a:pt x="13927" y="2320"/>
                    </a:cubicBezTo>
                    <a:cubicBezTo>
                      <a:pt x="16708" y="2320"/>
                      <a:pt x="19483" y="2591"/>
                      <a:pt x="22198" y="3167"/>
                    </a:cubicBezTo>
                    <a:cubicBezTo>
                      <a:pt x="29524" y="4499"/>
                      <a:pt x="36849" y="6719"/>
                      <a:pt x="44174" y="8494"/>
                    </a:cubicBezTo>
                    <a:cubicBezTo>
                      <a:pt x="50781" y="10697"/>
                      <a:pt x="57749" y="11635"/>
                      <a:pt x="64753" y="11635"/>
                    </a:cubicBezTo>
                    <a:cubicBezTo>
                      <a:pt x="65514" y="11635"/>
                      <a:pt x="66276" y="11624"/>
                      <a:pt x="67038" y="11602"/>
                    </a:cubicBezTo>
                    <a:cubicBezTo>
                      <a:pt x="74808" y="11158"/>
                      <a:pt x="82133" y="7829"/>
                      <a:pt x="87461" y="2057"/>
                    </a:cubicBezTo>
                    <a:lnTo>
                      <a:pt x="87239" y="1835"/>
                    </a:lnTo>
                    <a:cubicBezTo>
                      <a:pt x="81689" y="7163"/>
                      <a:pt x="74586" y="10048"/>
                      <a:pt x="66816" y="10048"/>
                    </a:cubicBezTo>
                    <a:cubicBezTo>
                      <a:pt x="59269" y="10048"/>
                      <a:pt x="51722" y="8938"/>
                      <a:pt x="44618" y="6497"/>
                    </a:cubicBezTo>
                    <a:cubicBezTo>
                      <a:pt x="37515" y="3833"/>
                      <a:pt x="29967" y="1835"/>
                      <a:pt x="22420" y="503"/>
                    </a:cubicBezTo>
                    <a:cubicBezTo>
                      <a:pt x="20457" y="167"/>
                      <a:pt x="18494" y="0"/>
                      <a:pt x="1654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2555800" y="2909850"/>
                <a:ext cx="2902425" cy="531550"/>
              </a:xfrm>
              <a:custGeom>
                <a:avLst/>
                <a:gdLst/>
                <a:ahLst/>
                <a:cxnLst/>
                <a:rect l="l" t="t" r="r" b="b"/>
                <a:pathLst>
                  <a:path w="116097" h="21262" extrusionOk="0">
                    <a:moveTo>
                      <a:pt x="13743" y="1"/>
                    </a:moveTo>
                    <a:cubicBezTo>
                      <a:pt x="9093" y="1"/>
                      <a:pt x="4477" y="561"/>
                      <a:pt x="0" y="1680"/>
                    </a:cubicBezTo>
                    <a:lnTo>
                      <a:pt x="0" y="2124"/>
                    </a:lnTo>
                    <a:cubicBezTo>
                      <a:pt x="2673" y="1820"/>
                      <a:pt x="5362" y="1666"/>
                      <a:pt x="8054" y="1666"/>
                    </a:cubicBezTo>
                    <a:cubicBezTo>
                      <a:pt x="15201" y="1666"/>
                      <a:pt x="22368" y="2752"/>
                      <a:pt x="29302" y="5009"/>
                    </a:cubicBezTo>
                    <a:cubicBezTo>
                      <a:pt x="38847" y="7673"/>
                      <a:pt x="48170" y="11225"/>
                      <a:pt x="57715" y="14555"/>
                    </a:cubicBezTo>
                    <a:cubicBezTo>
                      <a:pt x="67261" y="18106"/>
                      <a:pt x="77250" y="20326"/>
                      <a:pt x="87461" y="21214"/>
                    </a:cubicBezTo>
                    <a:cubicBezTo>
                      <a:pt x="88174" y="21246"/>
                      <a:pt x="88889" y="21262"/>
                      <a:pt x="89604" y="21262"/>
                    </a:cubicBezTo>
                    <a:cubicBezTo>
                      <a:pt x="98900" y="21262"/>
                      <a:pt x="108264" y="18582"/>
                      <a:pt x="116096" y="13223"/>
                    </a:cubicBezTo>
                    <a:lnTo>
                      <a:pt x="115874" y="13001"/>
                    </a:lnTo>
                    <a:cubicBezTo>
                      <a:pt x="108777" y="17483"/>
                      <a:pt x="100580" y="19923"/>
                      <a:pt x="92208" y="19923"/>
                    </a:cubicBezTo>
                    <a:cubicBezTo>
                      <a:pt x="90630" y="19923"/>
                      <a:pt x="89045" y="19836"/>
                      <a:pt x="87461" y="19660"/>
                    </a:cubicBezTo>
                    <a:cubicBezTo>
                      <a:pt x="77472" y="18772"/>
                      <a:pt x="67705" y="16330"/>
                      <a:pt x="58603" y="12557"/>
                    </a:cubicBezTo>
                    <a:cubicBezTo>
                      <a:pt x="49280" y="8561"/>
                      <a:pt x="39735" y="5009"/>
                      <a:pt x="30190" y="2346"/>
                    </a:cubicBezTo>
                    <a:cubicBezTo>
                      <a:pt x="24779" y="783"/>
                      <a:pt x="19238" y="1"/>
                      <a:pt x="13743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2122925" y="3511650"/>
                <a:ext cx="3141050" cy="522650"/>
              </a:xfrm>
              <a:custGeom>
                <a:avLst/>
                <a:gdLst/>
                <a:ahLst/>
                <a:cxnLst/>
                <a:rect l="l" t="t" r="r" b="b"/>
                <a:pathLst>
                  <a:path w="125642" h="20906" extrusionOk="0">
                    <a:moveTo>
                      <a:pt x="14606" y="0"/>
                    </a:moveTo>
                    <a:cubicBezTo>
                      <a:pt x="9520" y="0"/>
                      <a:pt x="4480" y="1136"/>
                      <a:pt x="1" y="3579"/>
                    </a:cubicBezTo>
                    <a:lnTo>
                      <a:pt x="1" y="3801"/>
                    </a:lnTo>
                    <a:cubicBezTo>
                      <a:pt x="3830" y="2303"/>
                      <a:pt x="7784" y="1554"/>
                      <a:pt x="11769" y="1554"/>
                    </a:cubicBezTo>
                    <a:cubicBezTo>
                      <a:pt x="13098" y="1554"/>
                      <a:pt x="14430" y="1637"/>
                      <a:pt x="15761" y="1804"/>
                    </a:cubicBezTo>
                    <a:cubicBezTo>
                      <a:pt x="21089" y="2470"/>
                      <a:pt x="26195" y="3579"/>
                      <a:pt x="31300" y="5355"/>
                    </a:cubicBezTo>
                    <a:cubicBezTo>
                      <a:pt x="41511" y="8685"/>
                      <a:pt x="51722" y="12459"/>
                      <a:pt x="62155" y="15566"/>
                    </a:cubicBezTo>
                    <a:cubicBezTo>
                      <a:pt x="72589" y="18896"/>
                      <a:pt x="83466" y="20672"/>
                      <a:pt x="94343" y="20894"/>
                    </a:cubicBezTo>
                    <a:cubicBezTo>
                      <a:pt x="94740" y="20902"/>
                      <a:pt x="95136" y="20906"/>
                      <a:pt x="95532" y="20906"/>
                    </a:cubicBezTo>
                    <a:cubicBezTo>
                      <a:pt x="106218" y="20906"/>
                      <a:pt x="116652" y="18024"/>
                      <a:pt x="125642" y="12459"/>
                    </a:cubicBezTo>
                    <a:lnTo>
                      <a:pt x="125642" y="12237"/>
                    </a:lnTo>
                    <a:cubicBezTo>
                      <a:pt x="117061" y="17026"/>
                      <a:pt x="107583" y="19663"/>
                      <a:pt x="97853" y="19663"/>
                    </a:cubicBezTo>
                    <a:cubicBezTo>
                      <a:pt x="96760" y="19663"/>
                      <a:pt x="95663" y="19629"/>
                      <a:pt x="94565" y="19562"/>
                    </a:cubicBezTo>
                    <a:cubicBezTo>
                      <a:pt x="83910" y="19118"/>
                      <a:pt x="73255" y="17120"/>
                      <a:pt x="63043" y="13569"/>
                    </a:cubicBezTo>
                    <a:cubicBezTo>
                      <a:pt x="52832" y="10017"/>
                      <a:pt x="42843" y="5799"/>
                      <a:pt x="32188" y="2914"/>
                    </a:cubicBezTo>
                    <a:cubicBezTo>
                      <a:pt x="26860" y="1138"/>
                      <a:pt x="21533" y="250"/>
                      <a:pt x="15983" y="28"/>
                    </a:cubicBezTo>
                    <a:cubicBezTo>
                      <a:pt x="15524" y="9"/>
                      <a:pt x="15065" y="0"/>
                      <a:pt x="1460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1801050" y="4061325"/>
                <a:ext cx="3041175" cy="657175"/>
              </a:xfrm>
              <a:custGeom>
                <a:avLst/>
                <a:gdLst/>
                <a:ahLst/>
                <a:cxnLst/>
                <a:rect l="l" t="t" r="r" b="b"/>
                <a:pathLst>
                  <a:path w="121647" h="26287" extrusionOk="0">
                    <a:moveTo>
                      <a:pt x="14479" y="0"/>
                    </a:moveTo>
                    <a:cubicBezTo>
                      <a:pt x="9212" y="0"/>
                      <a:pt x="4006" y="1972"/>
                      <a:pt x="1" y="5344"/>
                    </a:cubicBezTo>
                    <a:lnTo>
                      <a:pt x="1" y="5566"/>
                    </a:lnTo>
                    <a:cubicBezTo>
                      <a:pt x="3871" y="3171"/>
                      <a:pt x="8199" y="1846"/>
                      <a:pt x="12606" y="1846"/>
                    </a:cubicBezTo>
                    <a:cubicBezTo>
                      <a:pt x="13508" y="1846"/>
                      <a:pt x="14413" y="1902"/>
                      <a:pt x="15318" y="2015"/>
                    </a:cubicBezTo>
                    <a:cubicBezTo>
                      <a:pt x="20645" y="2237"/>
                      <a:pt x="25751" y="3791"/>
                      <a:pt x="30412" y="6010"/>
                    </a:cubicBezTo>
                    <a:cubicBezTo>
                      <a:pt x="39957" y="10450"/>
                      <a:pt x="48837" y="17331"/>
                      <a:pt x="59048" y="21327"/>
                    </a:cubicBezTo>
                    <a:cubicBezTo>
                      <a:pt x="67184" y="24651"/>
                      <a:pt x="75768" y="26286"/>
                      <a:pt x="84311" y="26286"/>
                    </a:cubicBezTo>
                    <a:cubicBezTo>
                      <a:pt x="97445" y="26286"/>
                      <a:pt x="110483" y="22422"/>
                      <a:pt x="121646" y="14890"/>
                    </a:cubicBezTo>
                    <a:lnTo>
                      <a:pt x="121646" y="14668"/>
                    </a:lnTo>
                    <a:cubicBezTo>
                      <a:pt x="110842" y="21356"/>
                      <a:pt x="98546" y="24766"/>
                      <a:pt x="86228" y="24766"/>
                    </a:cubicBezTo>
                    <a:cubicBezTo>
                      <a:pt x="77289" y="24766"/>
                      <a:pt x="68337" y="22970"/>
                      <a:pt x="59936" y="19329"/>
                    </a:cubicBezTo>
                    <a:cubicBezTo>
                      <a:pt x="50169" y="15112"/>
                      <a:pt x="41733" y="7786"/>
                      <a:pt x="31522" y="3569"/>
                    </a:cubicBezTo>
                    <a:cubicBezTo>
                      <a:pt x="26417" y="1349"/>
                      <a:pt x="20867" y="17"/>
                      <a:pt x="15318" y="17"/>
                    </a:cubicBezTo>
                    <a:cubicBezTo>
                      <a:pt x="15038" y="6"/>
                      <a:pt x="14758" y="0"/>
                      <a:pt x="1447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1551325" y="4638200"/>
                <a:ext cx="2591650" cy="604800"/>
              </a:xfrm>
              <a:custGeom>
                <a:avLst/>
                <a:gdLst/>
                <a:ahLst/>
                <a:cxnLst/>
                <a:rect l="l" t="t" r="r" b="b"/>
                <a:pathLst>
                  <a:path w="103666" h="24192" extrusionOk="0">
                    <a:moveTo>
                      <a:pt x="13430" y="0"/>
                    </a:moveTo>
                    <a:cubicBezTo>
                      <a:pt x="13024" y="0"/>
                      <a:pt x="12617" y="9"/>
                      <a:pt x="12210" y="28"/>
                    </a:cubicBezTo>
                    <a:cubicBezTo>
                      <a:pt x="9768" y="250"/>
                      <a:pt x="7326" y="916"/>
                      <a:pt x="5106" y="1804"/>
                    </a:cubicBezTo>
                    <a:cubicBezTo>
                      <a:pt x="2887" y="2914"/>
                      <a:pt x="1111" y="4689"/>
                      <a:pt x="1" y="6687"/>
                    </a:cubicBezTo>
                    <a:lnTo>
                      <a:pt x="1" y="6687"/>
                    </a:lnTo>
                    <a:cubicBezTo>
                      <a:pt x="2935" y="3544"/>
                      <a:pt x="7056" y="1785"/>
                      <a:pt x="11430" y="1785"/>
                    </a:cubicBezTo>
                    <a:cubicBezTo>
                      <a:pt x="11689" y="1785"/>
                      <a:pt x="11949" y="1791"/>
                      <a:pt x="12210" y="1804"/>
                    </a:cubicBezTo>
                    <a:cubicBezTo>
                      <a:pt x="16649" y="1804"/>
                      <a:pt x="21089" y="3136"/>
                      <a:pt x="24863" y="5577"/>
                    </a:cubicBezTo>
                    <a:cubicBezTo>
                      <a:pt x="28858" y="7575"/>
                      <a:pt x="32410" y="10461"/>
                      <a:pt x="36406" y="13125"/>
                    </a:cubicBezTo>
                    <a:cubicBezTo>
                      <a:pt x="46827" y="20400"/>
                      <a:pt x="59338" y="24192"/>
                      <a:pt x="71933" y="24192"/>
                    </a:cubicBezTo>
                    <a:cubicBezTo>
                      <a:pt x="73558" y="24192"/>
                      <a:pt x="75183" y="24129"/>
                      <a:pt x="76806" y="24002"/>
                    </a:cubicBezTo>
                    <a:cubicBezTo>
                      <a:pt x="86351" y="23336"/>
                      <a:pt x="95453" y="20450"/>
                      <a:pt x="103666" y="15789"/>
                    </a:cubicBezTo>
                    <a:lnTo>
                      <a:pt x="103666" y="15567"/>
                    </a:lnTo>
                    <a:cubicBezTo>
                      <a:pt x="94419" y="20375"/>
                      <a:pt x="84215" y="22855"/>
                      <a:pt x="74002" y="22855"/>
                    </a:cubicBezTo>
                    <a:cubicBezTo>
                      <a:pt x="65826" y="22855"/>
                      <a:pt x="57645" y="21265"/>
                      <a:pt x="49946" y="18008"/>
                    </a:cubicBezTo>
                    <a:cubicBezTo>
                      <a:pt x="45729" y="16011"/>
                      <a:pt x="41733" y="13791"/>
                      <a:pt x="38181" y="11127"/>
                    </a:cubicBezTo>
                    <a:cubicBezTo>
                      <a:pt x="34408" y="8241"/>
                      <a:pt x="30412" y="5577"/>
                      <a:pt x="26195" y="3358"/>
                    </a:cubicBezTo>
                    <a:cubicBezTo>
                      <a:pt x="22328" y="1119"/>
                      <a:pt x="17903" y="0"/>
                      <a:pt x="1343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4" name="Google Shape;1268;p35">
            <a:extLst>
              <a:ext uri="{FF2B5EF4-FFF2-40B4-BE49-F238E27FC236}">
                <a16:creationId xmlns:a16="http://schemas.microsoft.com/office/drawing/2014/main" id="{C140B2A0-06D0-473E-8469-CB2BC321BF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90900" y="1624416"/>
            <a:ext cx="3812807" cy="16273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ES" sz="2000" b="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</a:rPr>
              <a:t>¿Cuál es el propósito de la marca?</a:t>
            </a:r>
            <a:endParaRPr sz="2000" b="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4A54C0-F91C-49CE-A385-AA0EDB836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453" y="3166758"/>
            <a:ext cx="1979721" cy="14259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6"/>
          <p:cNvSpPr txBox="1">
            <a:spLocks noGrp="1"/>
          </p:cNvSpPr>
          <p:nvPr>
            <p:ph type="title"/>
          </p:nvPr>
        </p:nvSpPr>
        <p:spPr>
          <a:xfrm>
            <a:off x="371098" y="562933"/>
            <a:ext cx="8472087" cy="1031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Maiandra GD" panose="020E0502030308020204" pitchFamily="34" charset="0"/>
              </a:rPr>
              <a:t>¿Qué me hace diferente? </a:t>
            </a:r>
            <a:endParaRPr sz="6000" b="1" dirty="0">
              <a:latin typeface="Maiandra GD" panose="020E0502030308020204" pitchFamily="34" charset="0"/>
            </a:endParaRPr>
          </a:p>
        </p:txBody>
      </p:sp>
      <p:grpSp>
        <p:nvGrpSpPr>
          <p:cNvPr id="1415" name="Google Shape;1415;p36"/>
          <p:cNvGrpSpPr/>
          <p:nvPr/>
        </p:nvGrpSpPr>
        <p:grpSpPr>
          <a:xfrm>
            <a:off x="5811949" y="1288325"/>
            <a:ext cx="3461886" cy="4617296"/>
            <a:chOff x="5811949" y="1288325"/>
            <a:chExt cx="3461886" cy="4617296"/>
          </a:xfrm>
        </p:grpSpPr>
        <p:grpSp>
          <p:nvGrpSpPr>
            <p:cNvPr id="1416" name="Google Shape;1416;p36"/>
            <p:cNvGrpSpPr/>
            <p:nvPr/>
          </p:nvGrpSpPr>
          <p:grpSpPr>
            <a:xfrm rot="-744663" flipH="1">
              <a:off x="8031579" y="1880613"/>
              <a:ext cx="1047685" cy="1931074"/>
              <a:chOff x="2344925" y="238125"/>
              <a:chExt cx="2835925" cy="5038075"/>
            </a:xfrm>
          </p:grpSpPr>
          <p:sp>
            <p:nvSpPr>
              <p:cNvPr id="1417" name="Google Shape;1417;p36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6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36"/>
            <p:cNvGrpSpPr/>
            <p:nvPr/>
          </p:nvGrpSpPr>
          <p:grpSpPr>
            <a:xfrm rot="-566255">
              <a:off x="6453277" y="1463384"/>
              <a:ext cx="2487501" cy="4267178"/>
              <a:chOff x="2453075" y="238700"/>
              <a:chExt cx="2722850" cy="5187200"/>
            </a:xfrm>
          </p:grpSpPr>
          <p:sp>
            <p:nvSpPr>
              <p:cNvPr id="1428" name="Google Shape;1428;p3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36"/>
            <p:cNvGrpSpPr/>
            <p:nvPr/>
          </p:nvGrpSpPr>
          <p:grpSpPr>
            <a:xfrm rot="-4537995">
              <a:off x="5964926" y="3655431"/>
              <a:ext cx="1485195" cy="1468251"/>
              <a:chOff x="1124025" y="238125"/>
              <a:chExt cx="5272075" cy="5173200"/>
            </a:xfrm>
          </p:grpSpPr>
          <p:sp>
            <p:nvSpPr>
              <p:cNvPr id="1440" name="Google Shape;1440;p36"/>
              <p:cNvSpPr/>
              <p:nvPr/>
            </p:nvSpPr>
            <p:spPr>
              <a:xfrm>
                <a:off x="1124025" y="238125"/>
                <a:ext cx="5272075" cy="5173200"/>
              </a:xfrm>
              <a:custGeom>
                <a:avLst/>
                <a:gdLst/>
                <a:ahLst/>
                <a:cxnLst/>
                <a:rect l="l" t="t" r="r" b="b"/>
                <a:pathLst>
                  <a:path w="210883" h="206928" extrusionOk="0">
                    <a:moveTo>
                      <a:pt x="210882" y="0"/>
                    </a:moveTo>
                    <a:cubicBezTo>
                      <a:pt x="160492" y="29523"/>
                      <a:pt x="89459" y="1332"/>
                      <a:pt x="42177" y="35295"/>
                    </a:cubicBezTo>
                    <a:cubicBezTo>
                      <a:pt x="20422" y="50834"/>
                      <a:pt x="8214" y="77249"/>
                      <a:pt x="4218" y="103665"/>
                    </a:cubicBezTo>
                    <a:cubicBezTo>
                      <a:pt x="0" y="130081"/>
                      <a:pt x="5550" y="160270"/>
                      <a:pt x="8436" y="186908"/>
                    </a:cubicBezTo>
                    <a:cubicBezTo>
                      <a:pt x="24825" y="200456"/>
                      <a:pt x="46633" y="206927"/>
                      <a:pt x="68751" y="206927"/>
                    </a:cubicBezTo>
                    <a:cubicBezTo>
                      <a:pt x="98457" y="206927"/>
                      <a:pt x="128723" y="195253"/>
                      <a:pt x="147174" y="173367"/>
                    </a:cubicBezTo>
                    <a:cubicBezTo>
                      <a:pt x="187352" y="125863"/>
                      <a:pt x="174477" y="50390"/>
                      <a:pt x="210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1490275" y="892950"/>
                <a:ext cx="4456300" cy="4040075"/>
              </a:xfrm>
              <a:custGeom>
                <a:avLst/>
                <a:gdLst/>
                <a:ahLst/>
                <a:cxnLst/>
                <a:rect l="l" t="t" r="r" b="b"/>
                <a:pathLst>
                  <a:path w="178252" h="161603" extrusionOk="0">
                    <a:moveTo>
                      <a:pt x="178252" y="1"/>
                    </a:moveTo>
                    <a:cubicBezTo>
                      <a:pt x="157163" y="3108"/>
                      <a:pt x="136963" y="9546"/>
                      <a:pt x="117873" y="18869"/>
                    </a:cubicBezTo>
                    <a:cubicBezTo>
                      <a:pt x="79692" y="37738"/>
                      <a:pt x="47283" y="67039"/>
                      <a:pt x="24863" y="103444"/>
                    </a:cubicBezTo>
                    <a:cubicBezTo>
                      <a:pt x="13542" y="121424"/>
                      <a:pt x="5107" y="140959"/>
                      <a:pt x="1" y="161603"/>
                    </a:cubicBezTo>
                    <a:cubicBezTo>
                      <a:pt x="29080" y="81690"/>
                      <a:pt x="95675" y="21089"/>
                      <a:pt x="178252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2827725" y="726475"/>
                <a:ext cx="527225" cy="1698175"/>
              </a:xfrm>
              <a:custGeom>
                <a:avLst/>
                <a:gdLst/>
                <a:ahLst/>
                <a:cxnLst/>
                <a:rect l="l" t="t" r="r" b="b"/>
                <a:pathLst>
                  <a:path w="21089" h="67927" extrusionOk="0">
                    <a:moveTo>
                      <a:pt x="20867" y="0"/>
                    </a:moveTo>
                    <a:cubicBezTo>
                      <a:pt x="12209" y="8658"/>
                      <a:pt x="5772" y="19535"/>
                      <a:pt x="2664" y="31522"/>
                    </a:cubicBezTo>
                    <a:cubicBezTo>
                      <a:pt x="888" y="37515"/>
                      <a:pt x="0" y="43509"/>
                      <a:pt x="222" y="49946"/>
                    </a:cubicBezTo>
                    <a:cubicBezTo>
                      <a:pt x="444" y="55940"/>
                      <a:pt x="1554" y="62155"/>
                      <a:pt x="3996" y="67926"/>
                    </a:cubicBezTo>
                    <a:lnTo>
                      <a:pt x="4218" y="67926"/>
                    </a:lnTo>
                    <a:cubicBezTo>
                      <a:pt x="3330" y="61933"/>
                      <a:pt x="2886" y="55940"/>
                      <a:pt x="2886" y="49946"/>
                    </a:cubicBezTo>
                    <a:cubicBezTo>
                      <a:pt x="3108" y="43953"/>
                      <a:pt x="3552" y="37959"/>
                      <a:pt x="4884" y="32188"/>
                    </a:cubicBezTo>
                    <a:cubicBezTo>
                      <a:pt x="7326" y="20201"/>
                      <a:pt x="13097" y="9102"/>
                      <a:pt x="2108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3443725" y="726475"/>
                <a:ext cx="505025" cy="1237575"/>
              </a:xfrm>
              <a:custGeom>
                <a:avLst/>
                <a:gdLst/>
                <a:ahLst/>
                <a:cxnLst/>
                <a:rect l="l" t="t" r="r" b="b"/>
                <a:pathLst>
                  <a:path w="20201" h="49503" extrusionOk="0">
                    <a:moveTo>
                      <a:pt x="19979" y="0"/>
                    </a:moveTo>
                    <a:cubicBezTo>
                      <a:pt x="13319" y="6216"/>
                      <a:pt x="7992" y="13763"/>
                      <a:pt x="4440" y="22198"/>
                    </a:cubicBezTo>
                    <a:cubicBezTo>
                      <a:pt x="2664" y="26416"/>
                      <a:pt x="1332" y="30856"/>
                      <a:pt x="666" y="35517"/>
                    </a:cubicBezTo>
                    <a:cubicBezTo>
                      <a:pt x="0" y="40179"/>
                      <a:pt x="0" y="44840"/>
                      <a:pt x="888" y="49502"/>
                    </a:cubicBezTo>
                    <a:lnTo>
                      <a:pt x="1332" y="49280"/>
                    </a:lnTo>
                    <a:cubicBezTo>
                      <a:pt x="1776" y="44840"/>
                      <a:pt x="2442" y="40401"/>
                      <a:pt x="3330" y="35961"/>
                    </a:cubicBezTo>
                    <a:cubicBezTo>
                      <a:pt x="4218" y="31744"/>
                      <a:pt x="5328" y="27304"/>
                      <a:pt x="6660" y="23308"/>
                    </a:cubicBezTo>
                    <a:cubicBezTo>
                      <a:pt x="9545" y="14651"/>
                      <a:pt x="14207" y="6882"/>
                      <a:pt x="20201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2233925" y="931800"/>
                <a:ext cx="382950" cy="1970100"/>
              </a:xfrm>
              <a:custGeom>
                <a:avLst/>
                <a:gdLst/>
                <a:ahLst/>
                <a:cxnLst/>
                <a:rect l="l" t="t" r="r" b="b"/>
                <a:pathLst>
                  <a:path w="15318" h="78804" extrusionOk="0">
                    <a:moveTo>
                      <a:pt x="15095" y="1"/>
                    </a:moveTo>
                    <a:cubicBezTo>
                      <a:pt x="6660" y="11322"/>
                      <a:pt x="1776" y="24641"/>
                      <a:pt x="666" y="38625"/>
                    </a:cubicBezTo>
                    <a:cubicBezTo>
                      <a:pt x="0" y="45729"/>
                      <a:pt x="444" y="52610"/>
                      <a:pt x="1998" y="59492"/>
                    </a:cubicBezTo>
                    <a:cubicBezTo>
                      <a:pt x="3552" y="66373"/>
                      <a:pt x="6216" y="72810"/>
                      <a:pt x="10212" y="78804"/>
                    </a:cubicBezTo>
                    <a:lnTo>
                      <a:pt x="10434" y="78804"/>
                    </a:lnTo>
                    <a:cubicBezTo>
                      <a:pt x="7770" y="72366"/>
                      <a:pt x="5994" y="65707"/>
                      <a:pt x="4662" y="59048"/>
                    </a:cubicBezTo>
                    <a:cubicBezTo>
                      <a:pt x="3330" y="52388"/>
                      <a:pt x="2886" y="45729"/>
                      <a:pt x="2886" y="38847"/>
                    </a:cubicBezTo>
                    <a:cubicBezTo>
                      <a:pt x="3552" y="25084"/>
                      <a:pt x="7770" y="11766"/>
                      <a:pt x="15317" y="223"/>
                    </a:cubicBezTo>
                    <a:lnTo>
                      <a:pt x="15095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1667875" y="1442350"/>
                <a:ext cx="366300" cy="2003400"/>
              </a:xfrm>
              <a:custGeom>
                <a:avLst/>
                <a:gdLst/>
                <a:ahLst/>
                <a:cxnLst/>
                <a:rect l="l" t="t" r="r" b="b"/>
                <a:pathLst>
                  <a:path w="14652" h="80136" extrusionOk="0">
                    <a:moveTo>
                      <a:pt x="9324" y="1"/>
                    </a:moveTo>
                    <a:cubicBezTo>
                      <a:pt x="2886" y="12654"/>
                      <a:pt x="0" y="26639"/>
                      <a:pt x="666" y="40845"/>
                    </a:cubicBezTo>
                    <a:cubicBezTo>
                      <a:pt x="888" y="47949"/>
                      <a:pt x="2220" y="54830"/>
                      <a:pt x="4440" y="61712"/>
                    </a:cubicBezTo>
                    <a:cubicBezTo>
                      <a:pt x="6660" y="68371"/>
                      <a:pt x="9990" y="74586"/>
                      <a:pt x="14429" y="80136"/>
                    </a:cubicBezTo>
                    <a:lnTo>
                      <a:pt x="14651" y="80136"/>
                    </a:lnTo>
                    <a:cubicBezTo>
                      <a:pt x="11543" y="73921"/>
                      <a:pt x="8880" y="67483"/>
                      <a:pt x="7104" y="60824"/>
                    </a:cubicBezTo>
                    <a:cubicBezTo>
                      <a:pt x="5106" y="54164"/>
                      <a:pt x="3774" y="47505"/>
                      <a:pt x="3108" y="40623"/>
                    </a:cubicBezTo>
                    <a:cubicBezTo>
                      <a:pt x="1776" y="26861"/>
                      <a:pt x="3996" y="12876"/>
                      <a:pt x="954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1401500" y="2940725"/>
                <a:ext cx="316350" cy="1137675"/>
              </a:xfrm>
              <a:custGeom>
                <a:avLst/>
                <a:gdLst/>
                <a:ahLst/>
                <a:cxnLst/>
                <a:rect l="l" t="t" r="r" b="b"/>
                <a:pathLst>
                  <a:path w="12654" h="45507" extrusionOk="0">
                    <a:moveTo>
                      <a:pt x="1776" y="1"/>
                    </a:moveTo>
                    <a:cubicBezTo>
                      <a:pt x="0" y="7992"/>
                      <a:pt x="0" y="16205"/>
                      <a:pt x="1776" y="24197"/>
                    </a:cubicBezTo>
                    <a:cubicBezTo>
                      <a:pt x="2442" y="28192"/>
                      <a:pt x="3774" y="31966"/>
                      <a:pt x="5550" y="35740"/>
                    </a:cubicBezTo>
                    <a:cubicBezTo>
                      <a:pt x="7326" y="39291"/>
                      <a:pt x="9545" y="42621"/>
                      <a:pt x="12431" y="45507"/>
                    </a:cubicBezTo>
                    <a:lnTo>
                      <a:pt x="12653" y="45285"/>
                    </a:lnTo>
                    <a:cubicBezTo>
                      <a:pt x="11099" y="41733"/>
                      <a:pt x="9323" y="38181"/>
                      <a:pt x="7770" y="34630"/>
                    </a:cubicBezTo>
                    <a:cubicBezTo>
                      <a:pt x="6216" y="30856"/>
                      <a:pt x="4884" y="27304"/>
                      <a:pt x="3774" y="23531"/>
                    </a:cubicBezTo>
                    <a:cubicBezTo>
                      <a:pt x="1776" y="15983"/>
                      <a:pt x="1110" y="7992"/>
                      <a:pt x="19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4226200" y="693175"/>
                <a:ext cx="765850" cy="754750"/>
              </a:xfrm>
              <a:custGeom>
                <a:avLst/>
                <a:gdLst/>
                <a:ahLst/>
                <a:cxnLst/>
                <a:rect l="l" t="t" r="r" b="b"/>
                <a:pathLst>
                  <a:path w="30634" h="30190" extrusionOk="0">
                    <a:moveTo>
                      <a:pt x="30634" y="0"/>
                    </a:moveTo>
                    <a:cubicBezTo>
                      <a:pt x="23531" y="1998"/>
                      <a:pt x="16871" y="5772"/>
                      <a:pt x="11322" y="10878"/>
                    </a:cubicBezTo>
                    <a:cubicBezTo>
                      <a:pt x="8436" y="13319"/>
                      <a:pt x="5772" y="16205"/>
                      <a:pt x="3774" y="19313"/>
                    </a:cubicBezTo>
                    <a:cubicBezTo>
                      <a:pt x="1998" y="22642"/>
                      <a:pt x="667" y="26194"/>
                      <a:pt x="1" y="29968"/>
                    </a:cubicBezTo>
                    <a:lnTo>
                      <a:pt x="223" y="30190"/>
                    </a:lnTo>
                    <a:cubicBezTo>
                      <a:pt x="2220" y="26860"/>
                      <a:pt x="4218" y="23752"/>
                      <a:pt x="6216" y="20867"/>
                    </a:cubicBezTo>
                    <a:cubicBezTo>
                      <a:pt x="8214" y="17981"/>
                      <a:pt x="10434" y="15095"/>
                      <a:pt x="12875" y="12431"/>
                    </a:cubicBezTo>
                    <a:cubicBezTo>
                      <a:pt x="17759" y="7104"/>
                      <a:pt x="23975" y="2886"/>
                      <a:pt x="30634" y="222"/>
                    </a:cubicBezTo>
                    <a:lnTo>
                      <a:pt x="30634" y="0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5053075" y="254750"/>
                <a:ext cx="1343025" cy="810275"/>
              </a:xfrm>
              <a:custGeom>
                <a:avLst/>
                <a:gdLst/>
                <a:ahLst/>
                <a:cxnLst/>
                <a:rect l="l" t="t" r="r" b="b"/>
                <a:pathLst>
                  <a:path w="53721" h="32411" extrusionOk="0">
                    <a:moveTo>
                      <a:pt x="53720" y="1"/>
                    </a:moveTo>
                    <a:cubicBezTo>
                      <a:pt x="49946" y="3775"/>
                      <a:pt x="45729" y="6882"/>
                      <a:pt x="40845" y="9102"/>
                    </a:cubicBezTo>
                    <a:cubicBezTo>
                      <a:pt x="36184" y="11544"/>
                      <a:pt x="31522" y="13542"/>
                      <a:pt x="26638" y="15318"/>
                    </a:cubicBezTo>
                    <a:cubicBezTo>
                      <a:pt x="21533" y="17093"/>
                      <a:pt x="16649" y="19313"/>
                      <a:pt x="11988" y="21755"/>
                    </a:cubicBezTo>
                    <a:cubicBezTo>
                      <a:pt x="7326" y="24197"/>
                      <a:pt x="3108" y="27749"/>
                      <a:pt x="1" y="32188"/>
                    </a:cubicBezTo>
                    <a:lnTo>
                      <a:pt x="223" y="32410"/>
                    </a:lnTo>
                    <a:cubicBezTo>
                      <a:pt x="4218" y="29302"/>
                      <a:pt x="8658" y="26417"/>
                      <a:pt x="13320" y="24197"/>
                    </a:cubicBezTo>
                    <a:cubicBezTo>
                      <a:pt x="17981" y="21977"/>
                      <a:pt x="22643" y="19757"/>
                      <a:pt x="27526" y="17537"/>
                    </a:cubicBezTo>
                    <a:cubicBezTo>
                      <a:pt x="32410" y="15540"/>
                      <a:pt x="37072" y="13098"/>
                      <a:pt x="41733" y="10434"/>
                    </a:cubicBezTo>
                    <a:cubicBezTo>
                      <a:pt x="46173" y="7770"/>
                      <a:pt x="50168" y="4219"/>
                      <a:pt x="53720" y="223"/>
                    </a:cubicBezTo>
                    <a:lnTo>
                      <a:pt x="53720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6"/>
              <p:cNvSpPr/>
              <p:nvPr/>
            </p:nvSpPr>
            <p:spPr>
              <a:xfrm>
                <a:off x="2994200" y="2423225"/>
                <a:ext cx="2552825" cy="446575"/>
              </a:xfrm>
              <a:custGeom>
                <a:avLst/>
                <a:gdLst/>
                <a:ahLst/>
                <a:cxnLst/>
                <a:rect l="l" t="t" r="r" b="b"/>
                <a:pathLst>
                  <a:path w="102113" h="17863" extrusionOk="0">
                    <a:moveTo>
                      <a:pt x="13236" y="1"/>
                    </a:moveTo>
                    <a:cubicBezTo>
                      <a:pt x="8769" y="1"/>
                      <a:pt x="4329" y="611"/>
                      <a:pt x="1" y="1832"/>
                    </a:cubicBezTo>
                    <a:lnTo>
                      <a:pt x="1" y="2054"/>
                    </a:lnTo>
                    <a:cubicBezTo>
                      <a:pt x="2381" y="1810"/>
                      <a:pt x="4778" y="1684"/>
                      <a:pt x="7177" y="1684"/>
                    </a:cubicBezTo>
                    <a:cubicBezTo>
                      <a:pt x="13507" y="1684"/>
                      <a:pt x="19856" y="2565"/>
                      <a:pt x="25973" y="4496"/>
                    </a:cubicBezTo>
                    <a:cubicBezTo>
                      <a:pt x="34186" y="6716"/>
                      <a:pt x="42621" y="9824"/>
                      <a:pt x="50834" y="12487"/>
                    </a:cubicBezTo>
                    <a:cubicBezTo>
                      <a:pt x="59270" y="15595"/>
                      <a:pt x="68149" y="17371"/>
                      <a:pt x="77028" y="17815"/>
                    </a:cubicBezTo>
                    <a:cubicBezTo>
                      <a:pt x="77666" y="17847"/>
                      <a:pt x="78303" y="17863"/>
                      <a:pt x="78940" y="17863"/>
                    </a:cubicBezTo>
                    <a:cubicBezTo>
                      <a:pt x="87174" y="17863"/>
                      <a:pt x="95313" y="15213"/>
                      <a:pt x="102112" y="10268"/>
                    </a:cubicBezTo>
                    <a:lnTo>
                      <a:pt x="101890" y="10046"/>
                    </a:lnTo>
                    <a:cubicBezTo>
                      <a:pt x="95559" y="14266"/>
                      <a:pt x="88068" y="16663"/>
                      <a:pt x="80420" y="16663"/>
                    </a:cubicBezTo>
                    <a:cubicBezTo>
                      <a:pt x="79218" y="16663"/>
                      <a:pt x="78012" y="16604"/>
                      <a:pt x="76806" y="16483"/>
                    </a:cubicBezTo>
                    <a:cubicBezTo>
                      <a:pt x="68149" y="15817"/>
                      <a:pt x="59714" y="13819"/>
                      <a:pt x="51500" y="10490"/>
                    </a:cubicBezTo>
                    <a:cubicBezTo>
                      <a:pt x="43287" y="7160"/>
                      <a:pt x="35074" y="4274"/>
                      <a:pt x="26639" y="1832"/>
                    </a:cubicBezTo>
                    <a:cubicBezTo>
                      <a:pt x="22199" y="611"/>
                      <a:pt x="17704" y="1"/>
                      <a:pt x="1323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36"/>
              <p:cNvSpPr/>
              <p:nvPr/>
            </p:nvSpPr>
            <p:spPr>
              <a:xfrm>
                <a:off x="4242850" y="1420150"/>
                <a:ext cx="1581650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63266" h="7270" extrusionOk="0">
                    <a:moveTo>
                      <a:pt x="63043" y="1"/>
                    </a:moveTo>
                    <a:cubicBezTo>
                      <a:pt x="58825" y="3331"/>
                      <a:pt x="53720" y="5328"/>
                      <a:pt x="48392" y="5550"/>
                    </a:cubicBezTo>
                    <a:cubicBezTo>
                      <a:pt x="47504" y="5587"/>
                      <a:pt x="46610" y="5606"/>
                      <a:pt x="45713" y="5606"/>
                    </a:cubicBezTo>
                    <a:cubicBezTo>
                      <a:pt x="41227" y="5606"/>
                      <a:pt x="36664" y="5143"/>
                      <a:pt x="32410" y="4219"/>
                    </a:cubicBezTo>
                    <a:cubicBezTo>
                      <a:pt x="27082" y="3109"/>
                      <a:pt x="21755" y="1999"/>
                      <a:pt x="16205" y="1555"/>
                    </a:cubicBezTo>
                    <a:cubicBezTo>
                      <a:pt x="14977" y="1407"/>
                      <a:pt x="13749" y="1336"/>
                      <a:pt x="12526" y="1336"/>
                    </a:cubicBezTo>
                    <a:cubicBezTo>
                      <a:pt x="8221" y="1336"/>
                      <a:pt x="3976" y="2219"/>
                      <a:pt x="1" y="3775"/>
                    </a:cubicBezTo>
                    <a:lnTo>
                      <a:pt x="1" y="3997"/>
                    </a:lnTo>
                    <a:cubicBezTo>
                      <a:pt x="2473" y="3688"/>
                      <a:pt x="4946" y="3522"/>
                      <a:pt x="7418" y="3522"/>
                    </a:cubicBezTo>
                    <a:cubicBezTo>
                      <a:pt x="10273" y="3522"/>
                      <a:pt x="13128" y="3743"/>
                      <a:pt x="15983" y="4219"/>
                    </a:cubicBezTo>
                    <a:lnTo>
                      <a:pt x="31966" y="6438"/>
                    </a:lnTo>
                    <a:cubicBezTo>
                      <a:pt x="35326" y="6976"/>
                      <a:pt x="38687" y="7270"/>
                      <a:pt x="41998" y="7270"/>
                    </a:cubicBezTo>
                    <a:cubicBezTo>
                      <a:pt x="44155" y="7270"/>
                      <a:pt x="46291" y="7145"/>
                      <a:pt x="48392" y="6882"/>
                    </a:cubicBezTo>
                    <a:cubicBezTo>
                      <a:pt x="53942" y="6216"/>
                      <a:pt x="59047" y="3997"/>
                      <a:pt x="63265" y="223"/>
                    </a:cubicBezTo>
                    <a:lnTo>
                      <a:pt x="63043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3510325" y="1923700"/>
                <a:ext cx="2186525" cy="290900"/>
              </a:xfrm>
              <a:custGeom>
                <a:avLst/>
                <a:gdLst/>
                <a:ahLst/>
                <a:cxnLst/>
                <a:rect l="l" t="t" r="r" b="b"/>
                <a:pathLst>
                  <a:path w="87461" h="11636" extrusionOk="0">
                    <a:moveTo>
                      <a:pt x="16545" y="0"/>
                    </a:moveTo>
                    <a:cubicBezTo>
                      <a:pt x="10781" y="0"/>
                      <a:pt x="5143" y="1457"/>
                      <a:pt x="0" y="4277"/>
                    </a:cubicBezTo>
                    <a:lnTo>
                      <a:pt x="0" y="4499"/>
                    </a:lnTo>
                    <a:cubicBezTo>
                      <a:pt x="4471" y="3102"/>
                      <a:pt x="9206" y="2320"/>
                      <a:pt x="13927" y="2320"/>
                    </a:cubicBezTo>
                    <a:cubicBezTo>
                      <a:pt x="16708" y="2320"/>
                      <a:pt x="19483" y="2591"/>
                      <a:pt x="22198" y="3167"/>
                    </a:cubicBezTo>
                    <a:cubicBezTo>
                      <a:pt x="29524" y="4499"/>
                      <a:pt x="36849" y="6719"/>
                      <a:pt x="44174" y="8494"/>
                    </a:cubicBezTo>
                    <a:cubicBezTo>
                      <a:pt x="50781" y="10697"/>
                      <a:pt x="57749" y="11635"/>
                      <a:pt x="64753" y="11635"/>
                    </a:cubicBezTo>
                    <a:cubicBezTo>
                      <a:pt x="65514" y="11635"/>
                      <a:pt x="66276" y="11624"/>
                      <a:pt x="67038" y="11602"/>
                    </a:cubicBezTo>
                    <a:cubicBezTo>
                      <a:pt x="74808" y="11158"/>
                      <a:pt x="82133" y="7829"/>
                      <a:pt x="87461" y="2057"/>
                    </a:cubicBezTo>
                    <a:lnTo>
                      <a:pt x="87239" y="1835"/>
                    </a:lnTo>
                    <a:cubicBezTo>
                      <a:pt x="81689" y="7163"/>
                      <a:pt x="74586" y="10048"/>
                      <a:pt x="66816" y="10048"/>
                    </a:cubicBezTo>
                    <a:cubicBezTo>
                      <a:pt x="59269" y="10048"/>
                      <a:pt x="51722" y="8938"/>
                      <a:pt x="44618" y="6497"/>
                    </a:cubicBezTo>
                    <a:cubicBezTo>
                      <a:pt x="37515" y="3833"/>
                      <a:pt x="29967" y="1835"/>
                      <a:pt x="22420" y="503"/>
                    </a:cubicBezTo>
                    <a:cubicBezTo>
                      <a:pt x="20457" y="167"/>
                      <a:pt x="18494" y="0"/>
                      <a:pt x="1654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2555800" y="2909850"/>
                <a:ext cx="2902425" cy="531550"/>
              </a:xfrm>
              <a:custGeom>
                <a:avLst/>
                <a:gdLst/>
                <a:ahLst/>
                <a:cxnLst/>
                <a:rect l="l" t="t" r="r" b="b"/>
                <a:pathLst>
                  <a:path w="116097" h="21262" extrusionOk="0">
                    <a:moveTo>
                      <a:pt x="13743" y="1"/>
                    </a:moveTo>
                    <a:cubicBezTo>
                      <a:pt x="9093" y="1"/>
                      <a:pt x="4477" y="561"/>
                      <a:pt x="0" y="1680"/>
                    </a:cubicBezTo>
                    <a:lnTo>
                      <a:pt x="0" y="2124"/>
                    </a:lnTo>
                    <a:cubicBezTo>
                      <a:pt x="2673" y="1820"/>
                      <a:pt x="5362" y="1666"/>
                      <a:pt x="8054" y="1666"/>
                    </a:cubicBezTo>
                    <a:cubicBezTo>
                      <a:pt x="15201" y="1666"/>
                      <a:pt x="22368" y="2752"/>
                      <a:pt x="29302" y="5009"/>
                    </a:cubicBezTo>
                    <a:cubicBezTo>
                      <a:pt x="38847" y="7673"/>
                      <a:pt x="48170" y="11225"/>
                      <a:pt x="57715" y="14555"/>
                    </a:cubicBezTo>
                    <a:cubicBezTo>
                      <a:pt x="67261" y="18106"/>
                      <a:pt x="77250" y="20326"/>
                      <a:pt x="87461" y="21214"/>
                    </a:cubicBezTo>
                    <a:cubicBezTo>
                      <a:pt x="88174" y="21246"/>
                      <a:pt x="88889" y="21262"/>
                      <a:pt x="89604" y="21262"/>
                    </a:cubicBezTo>
                    <a:cubicBezTo>
                      <a:pt x="98900" y="21262"/>
                      <a:pt x="108264" y="18582"/>
                      <a:pt x="116096" y="13223"/>
                    </a:cubicBezTo>
                    <a:lnTo>
                      <a:pt x="115874" y="13001"/>
                    </a:lnTo>
                    <a:cubicBezTo>
                      <a:pt x="108777" y="17483"/>
                      <a:pt x="100580" y="19923"/>
                      <a:pt x="92208" y="19923"/>
                    </a:cubicBezTo>
                    <a:cubicBezTo>
                      <a:pt x="90630" y="19923"/>
                      <a:pt x="89045" y="19836"/>
                      <a:pt x="87461" y="19660"/>
                    </a:cubicBezTo>
                    <a:cubicBezTo>
                      <a:pt x="77472" y="18772"/>
                      <a:pt x="67705" y="16330"/>
                      <a:pt x="58603" y="12557"/>
                    </a:cubicBezTo>
                    <a:cubicBezTo>
                      <a:pt x="49280" y="8561"/>
                      <a:pt x="39735" y="5009"/>
                      <a:pt x="30190" y="2346"/>
                    </a:cubicBezTo>
                    <a:cubicBezTo>
                      <a:pt x="24779" y="783"/>
                      <a:pt x="19238" y="1"/>
                      <a:pt x="13743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2122925" y="3511650"/>
                <a:ext cx="3141050" cy="522650"/>
              </a:xfrm>
              <a:custGeom>
                <a:avLst/>
                <a:gdLst/>
                <a:ahLst/>
                <a:cxnLst/>
                <a:rect l="l" t="t" r="r" b="b"/>
                <a:pathLst>
                  <a:path w="125642" h="20906" extrusionOk="0">
                    <a:moveTo>
                      <a:pt x="14606" y="0"/>
                    </a:moveTo>
                    <a:cubicBezTo>
                      <a:pt x="9520" y="0"/>
                      <a:pt x="4480" y="1136"/>
                      <a:pt x="1" y="3579"/>
                    </a:cubicBezTo>
                    <a:lnTo>
                      <a:pt x="1" y="3801"/>
                    </a:lnTo>
                    <a:cubicBezTo>
                      <a:pt x="3830" y="2303"/>
                      <a:pt x="7784" y="1554"/>
                      <a:pt x="11769" y="1554"/>
                    </a:cubicBezTo>
                    <a:cubicBezTo>
                      <a:pt x="13098" y="1554"/>
                      <a:pt x="14430" y="1637"/>
                      <a:pt x="15761" y="1804"/>
                    </a:cubicBezTo>
                    <a:cubicBezTo>
                      <a:pt x="21089" y="2470"/>
                      <a:pt x="26195" y="3579"/>
                      <a:pt x="31300" y="5355"/>
                    </a:cubicBezTo>
                    <a:cubicBezTo>
                      <a:pt x="41511" y="8685"/>
                      <a:pt x="51722" y="12459"/>
                      <a:pt x="62155" y="15566"/>
                    </a:cubicBezTo>
                    <a:cubicBezTo>
                      <a:pt x="72589" y="18896"/>
                      <a:pt x="83466" y="20672"/>
                      <a:pt x="94343" y="20894"/>
                    </a:cubicBezTo>
                    <a:cubicBezTo>
                      <a:pt x="94740" y="20902"/>
                      <a:pt x="95136" y="20906"/>
                      <a:pt x="95532" y="20906"/>
                    </a:cubicBezTo>
                    <a:cubicBezTo>
                      <a:pt x="106218" y="20906"/>
                      <a:pt x="116652" y="18024"/>
                      <a:pt x="125642" y="12459"/>
                    </a:cubicBezTo>
                    <a:lnTo>
                      <a:pt x="125642" y="12237"/>
                    </a:lnTo>
                    <a:cubicBezTo>
                      <a:pt x="117061" y="17026"/>
                      <a:pt x="107583" y="19663"/>
                      <a:pt x="97853" y="19663"/>
                    </a:cubicBezTo>
                    <a:cubicBezTo>
                      <a:pt x="96760" y="19663"/>
                      <a:pt x="95663" y="19629"/>
                      <a:pt x="94565" y="19562"/>
                    </a:cubicBezTo>
                    <a:cubicBezTo>
                      <a:pt x="83910" y="19118"/>
                      <a:pt x="73255" y="17120"/>
                      <a:pt x="63043" y="13569"/>
                    </a:cubicBezTo>
                    <a:cubicBezTo>
                      <a:pt x="52832" y="10017"/>
                      <a:pt x="42843" y="5799"/>
                      <a:pt x="32188" y="2914"/>
                    </a:cubicBezTo>
                    <a:cubicBezTo>
                      <a:pt x="26860" y="1138"/>
                      <a:pt x="21533" y="250"/>
                      <a:pt x="15983" y="28"/>
                    </a:cubicBezTo>
                    <a:cubicBezTo>
                      <a:pt x="15524" y="9"/>
                      <a:pt x="15065" y="0"/>
                      <a:pt x="1460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1801050" y="4061325"/>
                <a:ext cx="3041175" cy="657175"/>
              </a:xfrm>
              <a:custGeom>
                <a:avLst/>
                <a:gdLst/>
                <a:ahLst/>
                <a:cxnLst/>
                <a:rect l="l" t="t" r="r" b="b"/>
                <a:pathLst>
                  <a:path w="121647" h="26287" extrusionOk="0">
                    <a:moveTo>
                      <a:pt x="14479" y="0"/>
                    </a:moveTo>
                    <a:cubicBezTo>
                      <a:pt x="9212" y="0"/>
                      <a:pt x="4006" y="1972"/>
                      <a:pt x="1" y="5344"/>
                    </a:cubicBezTo>
                    <a:lnTo>
                      <a:pt x="1" y="5566"/>
                    </a:lnTo>
                    <a:cubicBezTo>
                      <a:pt x="3871" y="3171"/>
                      <a:pt x="8199" y="1846"/>
                      <a:pt x="12606" y="1846"/>
                    </a:cubicBezTo>
                    <a:cubicBezTo>
                      <a:pt x="13508" y="1846"/>
                      <a:pt x="14413" y="1902"/>
                      <a:pt x="15318" y="2015"/>
                    </a:cubicBezTo>
                    <a:cubicBezTo>
                      <a:pt x="20645" y="2237"/>
                      <a:pt x="25751" y="3791"/>
                      <a:pt x="30412" y="6010"/>
                    </a:cubicBezTo>
                    <a:cubicBezTo>
                      <a:pt x="39957" y="10450"/>
                      <a:pt x="48837" y="17331"/>
                      <a:pt x="59048" y="21327"/>
                    </a:cubicBezTo>
                    <a:cubicBezTo>
                      <a:pt x="67184" y="24651"/>
                      <a:pt x="75768" y="26286"/>
                      <a:pt x="84311" y="26286"/>
                    </a:cubicBezTo>
                    <a:cubicBezTo>
                      <a:pt x="97445" y="26286"/>
                      <a:pt x="110483" y="22422"/>
                      <a:pt x="121646" y="14890"/>
                    </a:cubicBezTo>
                    <a:lnTo>
                      <a:pt x="121646" y="14668"/>
                    </a:lnTo>
                    <a:cubicBezTo>
                      <a:pt x="110842" y="21356"/>
                      <a:pt x="98546" y="24766"/>
                      <a:pt x="86228" y="24766"/>
                    </a:cubicBezTo>
                    <a:cubicBezTo>
                      <a:pt x="77289" y="24766"/>
                      <a:pt x="68337" y="22970"/>
                      <a:pt x="59936" y="19329"/>
                    </a:cubicBezTo>
                    <a:cubicBezTo>
                      <a:pt x="50169" y="15112"/>
                      <a:pt x="41733" y="7786"/>
                      <a:pt x="31522" y="3569"/>
                    </a:cubicBezTo>
                    <a:cubicBezTo>
                      <a:pt x="26417" y="1349"/>
                      <a:pt x="20867" y="17"/>
                      <a:pt x="15318" y="17"/>
                    </a:cubicBezTo>
                    <a:cubicBezTo>
                      <a:pt x="15038" y="6"/>
                      <a:pt x="14758" y="0"/>
                      <a:pt x="1447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1551325" y="4638200"/>
                <a:ext cx="2591650" cy="604800"/>
              </a:xfrm>
              <a:custGeom>
                <a:avLst/>
                <a:gdLst/>
                <a:ahLst/>
                <a:cxnLst/>
                <a:rect l="l" t="t" r="r" b="b"/>
                <a:pathLst>
                  <a:path w="103666" h="24192" extrusionOk="0">
                    <a:moveTo>
                      <a:pt x="13430" y="0"/>
                    </a:moveTo>
                    <a:cubicBezTo>
                      <a:pt x="13024" y="0"/>
                      <a:pt x="12617" y="9"/>
                      <a:pt x="12210" y="28"/>
                    </a:cubicBezTo>
                    <a:cubicBezTo>
                      <a:pt x="9768" y="250"/>
                      <a:pt x="7326" y="916"/>
                      <a:pt x="5106" y="1804"/>
                    </a:cubicBezTo>
                    <a:cubicBezTo>
                      <a:pt x="2887" y="2914"/>
                      <a:pt x="1111" y="4689"/>
                      <a:pt x="1" y="6687"/>
                    </a:cubicBezTo>
                    <a:lnTo>
                      <a:pt x="1" y="6687"/>
                    </a:lnTo>
                    <a:cubicBezTo>
                      <a:pt x="2935" y="3544"/>
                      <a:pt x="7056" y="1785"/>
                      <a:pt x="11430" y="1785"/>
                    </a:cubicBezTo>
                    <a:cubicBezTo>
                      <a:pt x="11689" y="1785"/>
                      <a:pt x="11949" y="1791"/>
                      <a:pt x="12210" y="1804"/>
                    </a:cubicBezTo>
                    <a:cubicBezTo>
                      <a:pt x="16649" y="1804"/>
                      <a:pt x="21089" y="3136"/>
                      <a:pt x="24863" y="5577"/>
                    </a:cubicBezTo>
                    <a:cubicBezTo>
                      <a:pt x="28858" y="7575"/>
                      <a:pt x="32410" y="10461"/>
                      <a:pt x="36406" y="13125"/>
                    </a:cubicBezTo>
                    <a:cubicBezTo>
                      <a:pt x="46827" y="20400"/>
                      <a:pt x="59338" y="24192"/>
                      <a:pt x="71933" y="24192"/>
                    </a:cubicBezTo>
                    <a:cubicBezTo>
                      <a:pt x="73558" y="24192"/>
                      <a:pt x="75183" y="24129"/>
                      <a:pt x="76806" y="24002"/>
                    </a:cubicBezTo>
                    <a:cubicBezTo>
                      <a:pt x="86351" y="23336"/>
                      <a:pt x="95453" y="20450"/>
                      <a:pt x="103666" y="15789"/>
                    </a:cubicBezTo>
                    <a:lnTo>
                      <a:pt x="103666" y="15567"/>
                    </a:lnTo>
                    <a:cubicBezTo>
                      <a:pt x="94419" y="20375"/>
                      <a:pt x="84215" y="22855"/>
                      <a:pt x="74002" y="22855"/>
                    </a:cubicBezTo>
                    <a:cubicBezTo>
                      <a:pt x="65826" y="22855"/>
                      <a:pt x="57645" y="21265"/>
                      <a:pt x="49946" y="18008"/>
                    </a:cubicBezTo>
                    <a:cubicBezTo>
                      <a:pt x="45729" y="16011"/>
                      <a:pt x="41733" y="13791"/>
                      <a:pt x="38181" y="11127"/>
                    </a:cubicBezTo>
                    <a:cubicBezTo>
                      <a:pt x="34408" y="8241"/>
                      <a:pt x="30412" y="5577"/>
                      <a:pt x="26195" y="3358"/>
                    </a:cubicBezTo>
                    <a:cubicBezTo>
                      <a:pt x="22328" y="1119"/>
                      <a:pt x="17903" y="0"/>
                      <a:pt x="1343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4" name="Google Shape;1268;p35">
            <a:extLst>
              <a:ext uri="{FF2B5EF4-FFF2-40B4-BE49-F238E27FC236}">
                <a16:creationId xmlns:a16="http://schemas.microsoft.com/office/drawing/2014/main" id="{C140B2A0-06D0-473E-8469-CB2BC321BF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50178" y="1708114"/>
            <a:ext cx="4907838" cy="21935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s-ES" sz="2000" b="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</a:rPr>
              <a:t>En que me diferencio de mi competencia</a:t>
            </a:r>
            <a:endParaRPr sz="2000" b="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521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6"/>
          <p:cNvSpPr txBox="1">
            <a:spLocks noGrp="1"/>
          </p:cNvSpPr>
          <p:nvPr>
            <p:ph type="title"/>
          </p:nvPr>
        </p:nvSpPr>
        <p:spPr>
          <a:xfrm>
            <a:off x="1962814" y="301727"/>
            <a:ext cx="7043807" cy="9633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Maiandra GD" panose="020E0502030308020204" pitchFamily="34" charset="0"/>
              </a:rPr>
              <a:t>¿</a:t>
            </a:r>
            <a:r>
              <a:rPr lang="en" sz="6000" b="1" dirty="0">
                <a:latin typeface="Maiandra GD" panose="020E0502030308020204" pitchFamily="34" charset="0"/>
              </a:rPr>
              <a:t>Para quién existo</a:t>
            </a:r>
            <a:r>
              <a:rPr lang="en" sz="6000" dirty="0">
                <a:latin typeface="Maiandra GD" panose="020E0502030308020204" pitchFamily="34" charset="0"/>
              </a:rPr>
              <a:t>? </a:t>
            </a:r>
            <a:endParaRPr sz="6000" dirty="0">
              <a:latin typeface="Maiandra GD" panose="020E0502030308020204" pitchFamily="34" charset="0"/>
            </a:endParaRPr>
          </a:p>
        </p:txBody>
      </p:sp>
      <p:grpSp>
        <p:nvGrpSpPr>
          <p:cNvPr id="1415" name="Google Shape;1415;p36"/>
          <p:cNvGrpSpPr/>
          <p:nvPr/>
        </p:nvGrpSpPr>
        <p:grpSpPr>
          <a:xfrm>
            <a:off x="6119500" y="894042"/>
            <a:ext cx="3461886" cy="4617296"/>
            <a:chOff x="5811949" y="1288325"/>
            <a:chExt cx="3461886" cy="4617296"/>
          </a:xfrm>
        </p:grpSpPr>
        <p:grpSp>
          <p:nvGrpSpPr>
            <p:cNvPr id="1416" name="Google Shape;1416;p36"/>
            <p:cNvGrpSpPr/>
            <p:nvPr/>
          </p:nvGrpSpPr>
          <p:grpSpPr>
            <a:xfrm rot="-744663" flipH="1">
              <a:off x="8031579" y="1880613"/>
              <a:ext cx="1047685" cy="1931074"/>
              <a:chOff x="2344925" y="238125"/>
              <a:chExt cx="2835925" cy="5038075"/>
            </a:xfrm>
          </p:grpSpPr>
          <p:sp>
            <p:nvSpPr>
              <p:cNvPr id="1417" name="Google Shape;1417;p36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6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36"/>
            <p:cNvGrpSpPr/>
            <p:nvPr/>
          </p:nvGrpSpPr>
          <p:grpSpPr>
            <a:xfrm rot="-566255">
              <a:off x="6453277" y="1463384"/>
              <a:ext cx="2487501" cy="4267178"/>
              <a:chOff x="2453075" y="238700"/>
              <a:chExt cx="2722850" cy="5187200"/>
            </a:xfrm>
          </p:grpSpPr>
          <p:sp>
            <p:nvSpPr>
              <p:cNvPr id="1428" name="Google Shape;1428;p3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36"/>
            <p:cNvGrpSpPr/>
            <p:nvPr/>
          </p:nvGrpSpPr>
          <p:grpSpPr>
            <a:xfrm rot="-4537995">
              <a:off x="5964926" y="3655431"/>
              <a:ext cx="1485195" cy="1468251"/>
              <a:chOff x="1124025" y="238125"/>
              <a:chExt cx="5272075" cy="5173200"/>
            </a:xfrm>
          </p:grpSpPr>
          <p:sp>
            <p:nvSpPr>
              <p:cNvPr id="1440" name="Google Shape;1440;p36"/>
              <p:cNvSpPr/>
              <p:nvPr/>
            </p:nvSpPr>
            <p:spPr>
              <a:xfrm>
                <a:off x="1124025" y="238125"/>
                <a:ext cx="5272075" cy="5173200"/>
              </a:xfrm>
              <a:custGeom>
                <a:avLst/>
                <a:gdLst/>
                <a:ahLst/>
                <a:cxnLst/>
                <a:rect l="l" t="t" r="r" b="b"/>
                <a:pathLst>
                  <a:path w="210883" h="206928" extrusionOk="0">
                    <a:moveTo>
                      <a:pt x="210882" y="0"/>
                    </a:moveTo>
                    <a:cubicBezTo>
                      <a:pt x="160492" y="29523"/>
                      <a:pt x="89459" y="1332"/>
                      <a:pt x="42177" y="35295"/>
                    </a:cubicBezTo>
                    <a:cubicBezTo>
                      <a:pt x="20422" y="50834"/>
                      <a:pt x="8214" y="77249"/>
                      <a:pt x="4218" y="103665"/>
                    </a:cubicBezTo>
                    <a:cubicBezTo>
                      <a:pt x="0" y="130081"/>
                      <a:pt x="5550" y="160270"/>
                      <a:pt x="8436" y="186908"/>
                    </a:cubicBezTo>
                    <a:cubicBezTo>
                      <a:pt x="24825" y="200456"/>
                      <a:pt x="46633" y="206927"/>
                      <a:pt x="68751" y="206927"/>
                    </a:cubicBezTo>
                    <a:cubicBezTo>
                      <a:pt x="98457" y="206927"/>
                      <a:pt x="128723" y="195253"/>
                      <a:pt x="147174" y="173367"/>
                    </a:cubicBezTo>
                    <a:cubicBezTo>
                      <a:pt x="187352" y="125863"/>
                      <a:pt x="174477" y="50390"/>
                      <a:pt x="210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1490275" y="892950"/>
                <a:ext cx="4456300" cy="4040075"/>
              </a:xfrm>
              <a:custGeom>
                <a:avLst/>
                <a:gdLst/>
                <a:ahLst/>
                <a:cxnLst/>
                <a:rect l="l" t="t" r="r" b="b"/>
                <a:pathLst>
                  <a:path w="178252" h="161603" extrusionOk="0">
                    <a:moveTo>
                      <a:pt x="178252" y="1"/>
                    </a:moveTo>
                    <a:cubicBezTo>
                      <a:pt x="157163" y="3108"/>
                      <a:pt x="136963" y="9546"/>
                      <a:pt x="117873" y="18869"/>
                    </a:cubicBezTo>
                    <a:cubicBezTo>
                      <a:pt x="79692" y="37738"/>
                      <a:pt x="47283" y="67039"/>
                      <a:pt x="24863" y="103444"/>
                    </a:cubicBezTo>
                    <a:cubicBezTo>
                      <a:pt x="13542" y="121424"/>
                      <a:pt x="5107" y="140959"/>
                      <a:pt x="1" y="161603"/>
                    </a:cubicBezTo>
                    <a:cubicBezTo>
                      <a:pt x="29080" y="81690"/>
                      <a:pt x="95675" y="21089"/>
                      <a:pt x="178252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2827725" y="726475"/>
                <a:ext cx="527225" cy="1698175"/>
              </a:xfrm>
              <a:custGeom>
                <a:avLst/>
                <a:gdLst/>
                <a:ahLst/>
                <a:cxnLst/>
                <a:rect l="l" t="t" r="r" b="b"/>
                <a:pathLst>
                  <a:path w="21089" h="67927" extrusionOk="0">
                    <a:moveTo>
                      <a:pt x="20867" y="0"/>
                    </a:moveTo>
                    <a:cubicBezTo>
                      <a:pt x="12209" y="8658"/>
                      <a:pt x="5772" y="19535"/>
                      <a:pt x="2664" y="31522"/>
                    </a:cubicBezTo>
                    <a:cubicBezTo>
                      <a:pt x="888" y="37515"/>
                      <a:pt x="0" y="43509"/>
                      <a:pt x="222" y="49946"/>
                    </a:cubicBezTo>
                    <a:cubicBezTo>
                      <a:pt x="444" y="55940"/>
                      <a:pt x="1554" y="62155"/>
                      <a:pt x="3996" y="67926"/>
                    </a:cubicBezTo>
                    <a:lnTo>
                      <a:pt x="4218" y="67926"/>
                    </a:lnTo>
                    <a:cubicBezTo>
                      <a:pt x="3330" y="61933"/>
                      <a:pt x="2886" y="55940"/>
                      <a:pt x="2886" y="49946"/>
                    </a:cubicBezTo>
                    <a:cubicBezTo>
                      <a:pt x="3108" y="43953"/>
                      <a:pt x="3552" y="37959"/>
                      <a:pt x="4884" y="32188"/>
                    </a:cubicBezTo>
                    <a:cubicBezTo>
                      <a:pt x="7326" y="20201"/>
                      <a:pt x="13097" y="9102"/>
                      <a:pt x="2108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3443725" y="726475"/>
                <a:ext cx="505025" cy="1237575"/>
              </a:xfrm>
              <a:custGeom>
                <a:avLst/>
                <a:gdLst/>
                <a:ahLst/>
                <a:cxnLst/>
                <a:rect l="l" t="t" r="r" b="b"/>
                <a:pathLst>
                  <a:path w="20201" h="49503" extrusionOk="0">
                    <a:moveTo>
                      <a:pt x="19979" y="0"/>
                    </a:moveTo>
                    <a:cubicBezTo>
                      <a:pt x="13319" y="6216"/>
                      <a:pt x="7992" y="13763"/>
                      <a:pt x="4440" y="22198"/>
                    </a:cubicBezTo>
                    <a:cubicBezTo>
                      <a:pt x="2664" y="26416"/>
                      <a:pt x="1332" y="30856"/>
                      <a:pt x="666" y="35517"/>
                    </a:cubicBezTo>
                    <a:cubicBezTo>
                      <a:pt x="0" y="40179"/>
                      <a:pt x="0" y="44840"/>
                      <a:pt x="888" y="49502"/>
                    </a:cubicBezTo>
                    <a:lnTo>
                      <a:pt x="1332" y="49280"/>
                    </a:lnTo>
                    <a:cubicBezTo>
                      <a:pt x="1776" y="44840"/>
                      <a:pt x="2442" y="40401"/>
                      <a:pt x="3330" y="35961"/>
                    </a:cubicBezTo>
                    <a:cubicBezTo>
                      <a:pt x="4218" y="31744"/>
                      <a:pt x="5328" y="27304"/>
                      <a:pt x="6660" y="23308"/>
                    </a:cubicBezTo>
                    <a:cubicBezTo>
                      <a:pt x="9545" y="14651"/>
                      <a:pt x="14207" y="6882"/>
                      <a:pt x="20201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2233925" y="931800"/>
                <a:ext cx="382950" cy="1970100"/>
              </a:xfrm>
              <a:custGeom>
                <a:avLst/>
                <a:gdLst/>
                <a:ahLst/>
                <a:cxnLst/>
                <a:rect l="l" t="t" r="r" b="b"/>
                <a:pathLst>
                  <a:path w="15318" h="78804" extrusionOk="0">
                    <a:moveTo>
                      <a:pt x="15095" y="1"/>
                    </a:moveTo>
                    <a:cubicBezTo>
                      <a:pt x="6660" y="11322"/>
                      <a:pt x="1776" y="24641"/>
                      <a:pt x="666" y="38625"/>
                    </a:cubicBezTo>
                    <a:cubicBezTo>
                      <a:pt x="0" y="45729"/>
                      <a:pt x="444" y="52610"/>
                      <a:pt x="1998" y="59492"/>
                    </a:cubicBezTo>
                    <a:cubicBezTo>
                      <a:pt x="3552" y="66373"/>
                      <a:pt x="6216" y="72810"/>
                      <a:pt x="10212" y="78804"/>
                    </a:cubicBezTo>
                    <a:lnTo>
                      <a:pt x="10434" y="78804"/>
                    </a:lnTo>
                    <a:cubicBezTo>
                      <a:pt x="7770" y="72366"/>
                      <a:pt x="5994" y="65707"/>
                      <a:pt x="4662" y="59048"/>
                    </a:cubicBezTo>
                    <a:cubicBezTo>
                      <a:pt x="3330" y="52388"/>
                      <a:pt x="2886" y="45729"/>
                      <a:pt x="2886" y="38847"/>
                    </a:cubicBezTo>
                    <a:cubicBezTo>
                      <a:pt x="3552" y="25084"/>
                      <a:pt x="7770" y="11766"/>
                      <a:pt x="15317" y="223"/>
                    </a:cubicBezTo>
                    <a:lnTo>
                      <a:pt x="15095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1667875" y="1442350"/>
                <a:ext cx="366300" cy="2003400"/>
              </a:xfrm>
              <a:custGeom>
                <a:avLst/>
                <a:gdLst/>
                <a:ahLst/>
                <a:cxnLst/>
                <a:rect l="l" t="t" r="r" b="b"/>
                <a:pathLst>
                  <a:path w="14652" h="80136" extrusionOk="0">
                    <a:moveTo>
                      <a:pt x="9324" y="1"/>
                    </a:moveTo>
                    <a:cubicBezTo>
                      <a:pt x="2886" y="12654"/>
                      <a:pt x="0" y="26639"/>
                      <a:pt x="666" y="40845"/>
                    </a:cubicBezTo>
                    <a:cubicBezTo>
                      <a:pt x="888" y="47949"/>
                      <a:pt x="2220" y="54830"/>
                      <a:pt x="4440" y="61712"/>
                    </a:cubicBezTo>
                    <a:cubicBezTo>
                      <a:pt x="6660" y="68371"/>
                      <a:pt x="9990" y="74586"/>
                      <a:pt x="14429" y="80136"/>
                    </a:cubicBezTo>
                    <a:lnTo>
                      <a:pt x="14651" y="80136"/>
                    </a:lnTo>
                    <a:cubicBezTo>
                      <a:pt x="11543" y="73921"/>
                      <a:pt x="8880" y="67483"/>
                      <a:pt x="7104" y="60824"/>
                    </a:cubicBezTo>
                    <a:cubicBezTo>
                      <a:pt x="5106" y="54164"/>
                      <a:pt x="3774" y="47505"/>
                      <a:pt x="3108" y="40623"/>
                    </a:cubicBezTo>
                    <a:cubicBezTo>
                      <a:pt x="1776" y="26861"/>
                      <a:pt x="3996" y="12876"/>
                      <a:pt x="954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1401500" y="2940725"/>
                <a:ext cx="316350" cy="1137675"/>
              </a:xfrm>
              <a:custGeom>
                <a:avLst/>
                <a:gdLst/>
                <a:ahLst/>
                <a:cxnLst/>
                <a:rect l="l" t="t" r="r" b="b"/>
                <a:pathLst>
                  <a:path w="12654" h="45507" extrusionOk="0">
                    <a:moveTo>
                      <a:pt x="1776" y="1"/>
                    </a:moveTo>
                    <a:cubicBezTo>
                      <a:pt x="0" y="7992"/>
                      <a:pt x="0" y="16205"/>
                      <a:pt x="1776" y="24197"/>
                    </a:cubicBezTo>
                    <a:cubicBezTo>
                      <a:pt x="2442" y="28192"/>
                      <a:pt x="3774" y="31966"/>
                      <a:pt x="5550" y="35740"/>
                    </a:cubicBezTo>
                    <a:cubicBezTo>
                      <a:pt x="7326" y="39291"/>
                      <a:pt x="9545" y="42621"/>
                      <a:pt x="12431" y="45507"/>
                    </a:cubicBezTo>
                    <a:lnTo>
                      <a:pt x="12653" y="45285"/>
                    </a:lnTo>
                    <a:cubicBezTo>
                      <a:pt x="11099" y="41733"/>
                      <a:pt x="9323" y="38181"/>
                      <a:pt x="7770" y="34630"/>
                    </a:cubicBezTo>
                    <a:cubicBezTo>
                      <a:pt x="6216" y="30856"/>
                      <a:pt x="4884" y="27304"/>
                      <a:pt x="3774" y="23531"/>
                    </a:cubicBezTo>
                    <a:cubicBezTo>
                      <a:pt x="1776" y="15983"/>
                      <a:pt x="1110" y="7992"/>
                      <a:pt x="19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4226200" y="693175"/>
                <a:ext cx="765850" cy="754750"/>
              </a:xfrm>
              <a:custGeom>
                <a:avLst/>
                <a:gdLst/>
                <a:ahLst/>
                <a:cxnLst/>
                <a:rect l="l" t="t" r="r" b="b"/>
                <a:pathLst>
                  <a:path w="30634" h="30190" extrusionOk="0">
                    <a:moveTo>
                      <a:pt x="30634" y="0"/>
                    </a:moveTo>
                    <a:cubicBezTo>
                      <a:pt x="23531" y="1998"/>
                      <a:pt x="16871" y="5772"/>
                      <a:pt x="11322" y="10878"/>
                    </a:cubicBezTo>
                    <a:cubicBezTo>
                      <a:pt x="8436" y="13319"/>
                      <a:pt x="5772" y="16205"/>
                      <a:pt x="3774" y="19313"/>
                    </a:cubicBezTo>
                    <a:cubicBezTo>
                      <a:pt x="1998" y="22642"/>
                      <a:pt x="667" y="26194"/>
                      <a:pt x="1" y="29968"/>
                    </a:cubicBezTo>
                    <a:lnTo>
                      <a:pt x="223" y="30190"/>
                    </a:lnTo>
                    <a:cubicBezTo>
                      <a:pt x="2220" y="26860"/>
                      <a:pt x="4218" y="23752"/>
                      <a:pt x="6216" y="20867"/>
                    </a:cubicBezTo>
                    <a:cubicBezTo>
                      <a:pt x="8214" y="17981"/>
                      <a:pt x="10434" y="15095"/>
                      <a:pt x="12875" y="12431"/>
                    </a:cubicBezTo>
                    <a:cubicBezTo>
                      <a:pt x="17759" y="7104"/>
                      <a:pt x="23975" y="2886"/>
                      <a:pt x="30634" y="222"/>
                    </a:cubicBezTo>
                    <a:lnTo>
                      <a:pt x="30634" y="0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5053075" y="254750"/>
                <a:ext cx="1343025" cy="810275"/>
              </a:xfrm>
              <a:custGeom>
                <a:avLst/>
                <a:gdLst/>
                <a:ahLst/>
                <a:cxnLst/>
                <a:rect l="l" t="t" r="r" b="b"/>
                <a:pathLst>
                  <a:path w="53721" h="32411" extrusionOk="0">
                    <a:moveTo>
                      <a:pt x="53720" y="1"/>
                    </a:moveTo>
                    <a:cubicBezTo>
                      <a:pt x="49946" y="3775"/>
                      <a:pt x="45729" y="6882"/>
                      <a:pt x="40845" y="9102"/>
                    </a:cubicBezTo>
                    <a:cubicBezTo>
                      <a:pt x="36184" y="11544"/>
                      <a:pt x="31522" y="13542"/>
                      <a:pt x="26638" y="15318"/>
                    </a:cubicBezTo>
                    <a:cubicBezTo>
                      <a:pt x="21533" y="17093"/>
                      <a:pt x="16649" y="19313"/>
                      <a:pt x="11988" y="21755"/>
                    </a:cubicBezTo>
                    <a:cubicBezTo>
                      <a:pt x="7326" y="24197"/>
                      <a:pt x="3108" y="27749"/>
                      <a:pt x="1" y="32188"/>
                    </a:cubicBezTo>
                    <a:lnTo>
                      <a:pt x="223" y="32410"/>
                    </a:lnTo>
                    <a:cubicBezTo>
                      <a:pt x="4218" y="29302"/>
                      <a:pt x="8658" y="26417"/>
                      <a:pt x="13320" y="24197"/>
                    </a:cubicBezTo>
                    <a:cubicBezTo>
                      <a:pt x="17981" y="21977"/>
                      <a:pt x="22643" y="19757"/>
                      <a:pt x="27526" y="17537"/>
                    </a:cubicBezTo>
                    <a:cubicBezTo>
                      <a:pt x="32410" y="15540"/>
                      <a:pt x="37072" y="13098"/>
                      <a:pt x="41733" y="10434"/>
                    </a:cubicBezTo>
                    <a:cubicBezTo>
                      <a:pt x="46173" y="7770"/>
                      <a:pt x="50168" y="4219"/>
                      <a:pt x="53720" y="223"/>
                    </a:cubicBezTo>
                    <a:lnTo>
                      <a:pt x="53720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6"/>
              <p:cNvSpPr/>
              <p:nvPr/>
            </p:nvSpPr>
            <p:spPr>
              <a:xfrm>
                <a:off x="2994200" y="2423225"/>
                <a:ext cx="2552825" cy="446575"/>
              </a:xfrm>
              <a:custGeom>
                <a:avLst/>
                <a:gdLst/>
                <a:ahLst/>
                <a:cxnLst/>
                <a:rect l="l" t="t" r="r" b="b"/>
                <a:pathLst>
                  <a:path w="102113" h="17863" extrusionOk="0">
                    <a:moveTo>
                      <a:pt x="13236" y="1"/>
                    </a:moveTo>
                    <a:cubicBezTo>
                      <a:pt x="8769" y="1"/>
                      <a:pt x="4329" y="611"/>
                      <a:pt x="1" y="1832"/>
                    </a:cubicBezTo>
                    <a:lnTo>
                      <a:pt x="1" y="2054"/>
                    </a:lnTo>
                    <a:cubicBezTo>
                      <a:pt x="2381" y="1810"/>
                      <a:pt x="4778" y="1684"/>
                      <a:pt x="7177" y="1684"/>
                    </a:cubicBezTo>
                    <a:cubicBezTo>
                      <a:pt x="13507" y="1684"/>
                      <a:pt x="19856" y="2565"/>
                      <a:pt x="25973" y="4496"/>
                    </a:cubicBezTo>
                    <a:cubicBezTo>
                      <a:pt x="34186" y="6716"/>
                      <a:pt x="42621" y="9824"/>
                      <a:pt x="50834" y="12487"/>
                    </a:cubicBezTo>
                    <a:cubicBezTo>
                      <a:pt x="59270" y="15595"/>
                      <a:pt x="68149" y="17371"/>
                      <a:pt x="77028" y="17815"/>
                    </a:cubicBezTo>
                    <a:cubicBezTo>
                      <a:pt x="77666" y="17847"/>
                      <a:pt x="78303" y="17863"/>
                      <a:pt x="78940" y="17863"/>
                    </a:cubicBezTo>
                    <a:cubicBezTo>
                      <a:pt x="87174" y="17863"/>
                      <a:pt x="95313" y="15213"/>
                      <a:pt x="102112" y="10268"/>
                    </a:cubicBezTo>
                    <a:lnTo>
                      <a:pt x="101890" y="10046"/>
                    </a:lnTo>
                    <a:cubicBezTo>
                      <a:pt x="95559" y="14266"/>
                      <a:pt x="88068" y="16663"/>
                      <a:pt x="80420" y="16663"/>
                    </a:cubicBezTo>
                    <a:cubicBezTo>
                      <a:pt x="79218" y="16663"/>
                      <a:pt x="78012" y="16604"/>
                      <a:pt x="76806" y="16483"/>
                    </a:cubicBezTo>
                    <a:cubicBezTo>
                      <a:pt x="68149" y="15817"/>
                      <a:pt x="59714" y="13819"/>
                      <a:pt x="51500" y="10490"/>
                    </a:cubicBezTo>
                    <a:cubicBezTo>
                      <a:pt x="43287" y="7160"/>
                      <a:pt x="35074" y="4274"/>
                      <a:pt x="26639" y="1832"/>
                    </a:cubicBezTo>
                    <a:cubicBezTo>
                      <a:pt x="22199" y="611"/>
                      <a:pt x="17704" y="1"/>
                      <a:pt x="1323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36"/>
              <p:cNvSpPr/>
              <p:nvPr/>
            </p:nvSpPr>
            <p:spPr>
              <a:xfrm>
                <a:off x="4242850" y="1420150"/>
                <a:ext cx="1581650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63266" h="7270" extrusionOk="0">
                    <a:moveTo>
                      <a:pt x="63043" y="1"/>
                    </a:moveTo>
                    <a:cubicBezTo>
                      <a:pt x="58825" y="3331"/>
                      <a:pt x="53720" y="5328"/>
                      <a:pt x="48392" y="5550"/>
                    </a:cubicBezTo>
                    <a:cubicBezTo>
                      <a:pt x="47504" y="5587"/>
                      <a:pt x="46610" y="5606"/>
                      <a:pt x="45713" y="5606"/>
                    </a:cubicBezTo>
                    <a:cubicBezTo>
                      <a:pt x="41227" y="5606"/>
                      <a:pt x="36664" y="5143"/>
                      <a:pt x="32410" y="4219"/>
                    </a:cubicBezTo>
                    <a:cubicBezTo>
                      <a:pt x="27082" y="3109"/>
                      <a:pt x="21755" y="1999"/>
                      <a:pt x="16205" y="1555"/>
                    </a:cubicBezTo>
                    <a:cubicBezTo>
                      <a:pt x="14977" y="1407"/>
                      <a:pt x="13749" y="1336"/>
                      <a:pt x="12526" y="1336"/>
                    </a:cubicBezTo>
                    <a:cubicBezTo>
                      <a:pt x="8221" y="1336"/>
                      <a:pt x="3976" y="2219"/>
                      <a:pt x="1" y="3775"/>
                    </a:cubicBezTo>
                    <a:lnTo>
                      <a:pt x="1" y="3997"/>
                    </a:lnTo>
                    <a:cubicBezTo>
                      <a:pt x="2473" y="3688"/>
                      <a:pt x="4946" y="3522"/>
                      <a:pt x="7418" y="3522"/>
                    </a:cubicBezTo>
                    <a:cubicBezTo>
                      <a:pt x="10273" y="3522"/>
                      <a:pt x="13128" y="3743"/>
                      <a:pt x="15983" y="4219"/>
                    </a:cubicBezTo>
                    <a:lnTo>
                      <a:pt x="31966" y="6438"/>
                    </a:lnTo>
                    <a:cubicBezTo>
                      <a:pt x="35326" y="6976"/>
                      <a:pt x="38687" y="7270"/>
                      <a:pt x="41998" y="7270"/>
                    </a:cubicBezTo>
                    <a:cubicBezTo>
                      <a:pt x="44155" y="7270"/>
                      <a:pt x="46291" y="7145"/>
                      <a:pt x="48392" y="6882"/>
                    </a:cubicBezTo>
                    <a:cubicBezTo>
                      <a:pt x="53942" y="6216"/>
                      <a:pt x="59047" y="3997"/>
                      <a:pt x="63265" y="223"/>
                    </a:cubicBezTo>
                    <a:lnTo>
                      <a:pt x="63043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3510325" y="1923700"/>
                <a:ext cx="2186525" cy="290900"/>
              </a:xfrm>
              <a:custGeom>
                <a:avLst/>
                <a:gdLst/>
                <a:ahLst/>
                <a:cxnLst/>
                <a:rect l="l" t="t" r="r" b="b"/>
                <a:pathLst>
                  <a:path w="87461" h="11636" extrusionOk="0">
                    <a:moveTo>
                      <a:pt x="16545" y="0"/>
                    </a:moveTo>
                    <a:cubicBezTo>
                      <a:pt x="10781" y="0"/>
                      <a:pt x="5143" y="1457"/>
                      <a:pt x="0" y="4277"/>
                    </a:cubicBezTo>
                    <a:lnTo>
                      <a:pt x="0" y="4499"/>
                    </a:lnTo>
                    <a:cubicBezTo>
                      <a:pt x="4471" y="3102"/>
                      <a:pt x="9206" y="2320"/>
                      <a:pt x="13927" y="2320"/>
                    </a:cubicBezTo>
                    <a:cubicBezTo>
                      <a:pt x="16708" y="2320"/>
                      <a:pt x="19483" y="2591"/>
                      <a:pt x="22198" y="3167"/>
                    </a:cubicBezTo>
                    <a:cubicBezTo>
                      <a:pt x="29524" y="4499"/>
                      <a:pt x="36849" y="6719"/>
                      <a:pt x="44174" y="8494"/>
                    </a:cubicBezTo>
                    <a:cubicBezTo>
                      <a:pt x="50781" y="10697"/>
                      <a:pt x="57749" y="11635"/>
                      <a:pt x="64753" y="11635"/>
                    </a:cubicBezTo>
                    <a:cubicBezTo>
                      <a:pt x="65514" y="11635"/>
                      <a:pt x="66276" y="11624"/>
                      <a:pt x="67038" y="11602"/>
                    </a:cubicBezTo>
                    <a:cubicBezTo>
                      <a:pt x="74808" y="11158"/>
                      <a:pt x="82133" y="7829"/>
                      <a:pt x="87461" y="2057"/>
                    </a:cubicBezTo>
                    <a:lnTo>
                      <a:pt x="87239" y="1835"/>
                    </a:lnTo>
                    <a:cubicBezTo>
                      <a:pt x="81689" y="7163"/>
                      <a:pt x="74586" y="10048"/>
                      <a:pt x="66816" y="10048"/>
                    </a:cubicBezTo>
                    <a:cubicBezTo>
                      <a:pt x="59269" y="10048"/>
                      <a:pt x="51722" y="8938"/>
                      <a:pt x="44618" y="6497"/>
                    </a:cubicBezTo>
                    <a:cubicBezTo>
                      <a:pt x="37515" y="3833"/>
                      <a:pt x="29967" y="1835"/>
                      <a:pt x="22420" y="503"/>
                    </a:cubicBezTo>
                    <a:cubicBezTo>
                      <a:pt x="20457" y="167"/>
                      <a:pt x="18494" y="0"/>
                      <a:pt x="1654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2555800" y="2909850"/>
                <a:ext cx="2902425" cy="531550"/>
              </a:xfrm>
              <a:custGeom>
                <a:avLst/>
                <a:gdLst/>
                <a:ahLst/>
                <a:cxnLst/>
                <a:rect l="l" t="t" r="r" b="b"/>
                <a:pathLst>
                  <a:path w="116097" h="21262" extrusionOk="0">
                    <a:moveTo>
                      <a:pt x="13743" y="1"/>
                    </a:moveTo>
                    <a:cubicBezTo>
                      <a:pt x="9093" y="1"/>
                      <a:pt x="4477" y="561"/>
                      <a:pt x="0" y="1680"/>
                    </a:cubicBezTo>
                    <a:lnTo>
                      <a:pt x="0" y="2124"/>
                    </a:lnTo>
                    <a:cubicBezTo>
                      <a:pt x="2673" y="1820"/>
                      <a:pt x="5362" y="1666"/>
                      <a:pt x="8054" y="1666"/>
                    </a:cubicBezTo>
                    <a:cubicBezTo>
                      <a:pt x="15201" y="1666"/>
                      <a:pt x="22368" y="2752"/>
                      <a:pt x="29302" y="5009"/>
                    </a:cubicBezTo>
                    <a:cubicBezTo>
                      <a:pt x="38847" y="7673"/>
                      <a:pt x="48170" y="11225"/>
                      <a:pt x="57715" y="14555"/>
                    </a:cubicBezTo>
                    <a:cubicBezTo>
                      <a:pt x="67261" y="18106"/>
                      <a:pt x="77250" y="20326"/>
                      <a:pt x="87461" y="21214"/>
                    </a:cubicBezTo>
                    <a:cubicBezTo>
                      <a:pt x="88174" y="21246"/>
                      <a:pt x="88889" y="21262"/>
                      <a:pt x="89604" y="21262"/>
                    </a:cubicBezTo>
                    <a:cubicBezTo>
                      <a:pt x="98900" y="21262"/>
                      <a:pt x="108264" y="18582"/>
                      <a:pt x="116096" y="13223"/>
                    </a:cubicBezTo>
                    <a:lnTo>
                      <a:pt x="115874" y="13001"/>
                    </a:lnTo>
                    <a:cubicBezTo>
                      <a:pt x="108777" y="17483"/>
                      <a:pt x="100580" y="19923"/>
                      <a:pt x="92208" y="19923"/>
                    </a:cubicBezTo>
                    <a:cubicBezTo>
                      <a:pt x="90630" y="19923"/>
                      <a:pt x="89045" y="19836"/>
                      <a:pt x="87461" y="19660"/>
                    </a:cubicBezTo>
                    <a:cubicBezTo>
                      <a:pt x="77472" y="18772"/>
                      <a:pt x="67705" y="16330"/>
                      <a:pt x="58603" y="12557"/>
                    </a:cubicBezTo>
                    <a:cubicBezTo>
                      <a:pt x="49280" y="8561"/>
                      <a:pt x="39735" y="5009"/>
                      <a:pt x="30190" y="2346"/>
                    </a:cubicBezTo>
                    <a:cubicBezTo>
                      <a:pt x="24779" y="783"/>
                      <a:pt x="19238" y="1"/>
                      <a:pt x="13743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2122925" y="3511650"/>
                <a:ext cx="3141050" cy="522650"/>
              </a:xfrm>
              <a:custGeom>
                <a:avLst/>
                <a:gdLst/>
                <a:ahLst/>
                <a:cxnLst/>
                <a:rect l="l" t="t" r="r" b="b"/>
                <a:pathLst>
                  <a:path w="125642" h="20906" extrusionOk="0">
                    <a:moveTo>
                      <a:pt x="14606" y="0"/>
                    </a:moveTo>
                    <a:cubicBezTo>
                      <a:pt x="9520" y="0"/>
                      <a:pt x="4480" y="1136"/>
                      <a:pt x="1" y="3579"/>
                    </a:cubicBezTo>
                    <a:lnTo>
                      <a:pt x="1" y="3801"/>
                    </a:lnTo>
                    <a:cubicBezTo>
                      <a:pt x="3830" y="2303"/>
                      <a:pt x="7784" y="1554"/>
                      <a:pt x="11769" y="1554"/>
                    </a:cubicBezTo>
                    <a:cubicBezTo>
                      <a:pt x="13098" y="1554"/>
                      <a:pt x="14430" y="1637"/>
                      <a:pt x="15761" y="1804"/>
                    </a:cubicBezTo>
                    <a:cubicBezTo>
                      <a:pt x="21089" y="2470"/>
                      <a:pt x="26195" y="3579"/>
                      <a:pt x="31300" y="5355"/>
                    </a:cubicBezTo>
                    <a:cubicBezTo>
                      <a:pt x="41511" y="8685"/>
                      <a:pt x="51722" y="12459"/>
                      <a:pt x="62155" y="15566"/>
                    </a:cubicBezTo>
                    <a:cubicBezTo>
                      <a:pt x="72589" y="18896"/>
                      <a:pt x="83466" y="20672"/>
                      <a:pt x="94343" y="20894"/>
                    </a:cubicBezTo>
                    <a:cubicBezTo>
                      <a:pt x="94740" y="20902"/>
                      <a:pt x="95136" y="20906"/>
                      <a:pt x="95532" y="20906"/>
                    </a:cubicBezTo>
                    <a:cubicBezTo>
                      <a:pt x="106218" y="20906"/>
                      <a:pt x="116652" y="18024"/>
                      <a:pt x="125642" y="12459"/>
                    </a:cubicBezTo>
                    <a:lnTo>
                      <a:pt x="125642" y="12237"/>
                    </a:lnTo>
                    <a:cubicBezTo>
                      <a:pt x="117061" y="17026"/>
                      <a:pt x="107583" y="19663"/>
                      <a:pt x="97853" y="19663"/>
                    </a:cubicBezTo>
                    <a:cubicBezTo>
                      <a:pt x="96760" y="19663"/>
                      <a:pt x="95663" y="19629"/>
                      <a:pt x="94565" y="19562"/>
                    </a:cubicBezTo>
                    <a:cubicBezTo>
                      <a:pt x="83910" y="19118"/>
                      <a:pt x="73255" y="17120"/>
                      <a:pt x="63043" y="13569"/>
                    </a:cubicBezTo>
                    <a:cubicBezTo>
                      <a:pt x="52832" y="10017"/>
                      <a:pt x="42843" y="5799"/>
                      <a:pt x="32188" y="2914"/>
                    </a:cubicBezTo>
                    <a:cubicBezTo>
                      <a:pt x="26860" y="1138"/>
                      <a:pt x="21533" y="250"/>
                      <a:pt x="15983" y="28"/>
                    </a:cubicBezTo>
                    <a:cubicBezTo>
                      <a:pt x="15524" y="9"/>
                      <a:pt x="15065" y="0"/>
                      <a:pt x="1460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1801050" y="4061325"/>
                <a:ext cx="3041175" cy="657175"/>
              </a:xfrm>
              <a:custGeom>
                <a:avLst/>
                <a:gdLst/>
                <a:ahLst/>
                <a:cxnLst/>
                <a:rect l="l" t="t" r="r" b="b"/>
                <a:pathLst>
                  <a:path w="121647" h="26287" extrusionOk="0">
                    <a:moveTo>
                      <a:pt x="14479" y="0"/>
                    </a:moveTo>
                    <a:cubicBezTo>
                      <a:pt x="9212" y="0"/>
                      <a:pt x="4006" y="1972"/>
                      <a:pt x="1" y="5344"/>
                    </a:cubicBezTo>
                    <a:lnTo>
                      <a:pt x="1" y="5566"/>
                    </a:lnTo>
                    <a:cubicBezTo>
                      <a:pt x="3871" y="3171"/>
                      <a:pt x="8199" y="1846"/>
                      <a:pt x="12606" y="1846"/>
                    </a:cubicBezTo>
                    <a:cubicBezTo>
                      <a:pt x="13508" y="1846"/>
                      <a:pt x="14413" y="1902"/>
                      <a:pt x="15318" y="2015"/>
                    </a:cubicBezTo>
                    <a:cubicBezTo>
                      <a:pt x="20645" y="2237"/>
                      <a:pt x="25751" y="3791"/>
                      <a:pt x="30412" y="6010"/>
                    </a:cubicBezTo>
                    <a:cubicBezTo>
                      <a:pt x="39957" y="10450"/>
                      <a:pt x="48837" y="17331"/>
                      <a:pt x="59048" y="21327"/>
                    </a:cubicBezTo>
                    <a:cubicBezTo>
                      <a:pt x="67184" y="24651"/>
                      <a:pt x="75768" y="26286"/>
                      <a:pt x="84311" y="26286"/>
                    </a:cubicBezTo>
                    <a:cubicBezTo>
                      <a:pt x="97445" y="26286"/>
                      <a:pt x="110483" y="22422"/>
                      <a:pt x="121646" y="14890"/>
                    </a:cubicBezTo>
                    <a:lnTo>
                      <a:pt x="121646" y="14668"/>
                    </a:lnTo>
                    <a:cubicBezTo>
                      <a:pt x="110842" y="21356"/>
                      <a:pt x="98546" y="24766"/>
                      <a:pt x="86228" y="24766"/>
                    </a:cubicBezTo>
                    <a:cubicBezTo>
                      <a:pt x="77289" y="24766"/>
                      <a:pt x="68337" y="22970"/>
                      <a:pt x="59936" y="19329"/>
                    </a:cubicBezTo>
                    <a:cubicBezTo>
                      <a:pt x="50169" y="15112"/>
                      <a:pt x="41733" y="7786"/>
                      <a:pt x="31522" y="3569"/>
                    </a:cubicBezTo>
                    <a:cubicBezTo>
                      <a:pt x="26417" y="1349"/>
                      <a:pt x="20867" y="17"/>
                      <a:pt x="15318" y="17"/>
                    </a:cubicBezTo>
                    <a:cubicBezTo>
                      <a:pt x="15038" y="6"/>
                      <a:pt x="14758" y="0"/>
                      <a:pt x="1447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1551325" y="4638200"/>
                <a:ext cx="2591650" cy="604800"/>
              </a:xfrm>
              <a:custGeom>
                <a:avLst/>
                <a:gdLst/>
                <a:ahLst/>
                <a:cxnLst/>
                <a:rect l="l" t="t" r="r" b="b"/>
                <a:pathLst>
                  <a:path w="103666" h="24192" extrusionOk="0">
                    <a:moveTo>
                      <a:pt x="13430" y="0"/>
                    </a:moveTo>
                    <a:cubicBezTo>
                      <a:pt x="13024" y="0"/>
                      <a:pt x="12617" y="9"/>
                      <a:pt x="12210" y="28"/>
                    </a:cubicBezTo>
                    <a:cubicBezTo>
                      <a:pt x="9768" y="250"/>
                      <a:pt x="7326" y="916"/>
                      <a:pt x="5106" y="1804"/>
                    </a:cubicBezTo>
                    <a:cubicBezTo>
                      <a:pt x="2887" y="2914"/>
                      <a:pt x="1111" y="4689"/>
                      <a:pt x="1" y="6687"/>
                    </a:cubicBezTo>
                    <a:lnTo>
                      <a:pt x="1" y="6687"/>
                    </a:lnTo>
                    <a:cubicBezTo>
                      <a:pt x="2935" y="3544"/>
                      <a:pt x="7056" y="1785"/>
                      <a:pt x="11430" y="1785"/>
                    </a:cubicBezTo>
                    <a:cubicBezTo>
                      <a:pt x="11689" y="1785"/>
                      <a:pt x="11949" y="1791"/>
                      <a:pt x="12210" y="1804"/>
                    </a:cubicBezTo>
                    <a:cubicBezTo>
                      <a:pt x="16649" y="1804"/>
                      <a:pt x="21089" y="3136"/>
                      <a:pt x="24863" y="5577"/>
                    </a:cubicBezTo>
                    <a:cubicBezTo>
                      <a:pt x="28858" y="7575"/>
                      <a:pt x="32410" y="10461"/>
                      <a:pt x="36406" y="13125"/>
                    </a:cubicBezTo>
                    <a:cubicBezTo>
                      <a:pt x="46827" y="20400"/>
                      <a:pt x="59338" y="24192"/>
                      <a:pt x="71933" y="24192"/>
                    </a:cubicBezTo>
                    <a:cubicBezTo>
                      <a:pt x="73558" y="24192"/>
                      <a:pt x="75183" y="24129"/>
                      <a:pt x="76806" y="24002"/>
                    </a:cubicBezTo>
                    <a:cubicBezTo>
                      <a:pt x="86351" y="23336"/>
                      <a:pt x="95453" y="20450"/>
                      <a:pt x="103666" y="15789"/>
                    </a:cubicBezTo>
                    <a:lnTo>
                      <a:pt x="103666" y="15567"/>
                    </a:lnTo>
                    <a:cubicBezTo>
                      <a:pt x="94419" y="20375"/>
                      <a:pt x="84215" y="22855"/>
                      <a:pt x="74002" y="22855"/>
                    </a:cubicBezTo>
                    <a:cubicBezTo>
                      <a:pt x="65826" y="22855"/>
                      <a:pt x="57645" y="21265"/>
                      <a:pt x="49946" y="18008"/>
                    </a:cubicBezTo>
                    <a:cubicBezTo>
                      <a:pt x="45729" y="16011"/>
                      <a:pt x="41733" y="13791"/>
                      <a:pt x="38181" y="11127"/>
                    </a:cubicBezTo>
                    <a:cubicBezTo>
                      <a:pt x="34408" y="8241"/>
                      <a:pt x="30412" y="5577"/>
                      <a:pt x="26195" y="3358"/>
                    </a:cubicBezTo>
                    <a:cubicBezTo>
                      <a:pt x="22328" y="1119"/>
                      <a:pt x="17903" y="0"/>
                      <a:pt x="1343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4" name="Google Shape;1268;p35">
            <a:extLst>
              <a:ext uri="{FF2B5EF4-FFF2-40B4-BE49-F238E27FC236}">
                <a16:creationId xmlns:a16="http://schemas.microsoft.com/office/drawing/2014/main" id="{C140B2A0-06D0-473E-8469-CB2BC321BF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49577" y="1227401"/>
            <a:ext cx="6024033" cy="353577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algn="l"/>
            <a:r>
              <a:rPr lang="es-CO" sz="1400" b="0" dirty="0">
                <a:latin typeface="Maiandra GD" panose="020E0502030308020204" pitchFamily="34" charset="0"/>
              </a:rPr>
              <a:t>Existo para: Mis grupos de interés. Mercado, proveedores, comunidad, mis competidores</a:t>
            </a:r>
          </a:p>
          <a:p>
            <a:pPr marL="0" algn="l"/>
            <a:endParaRPr lang="es-CO" sz="1400" b="0" dirty="0">
              <a:latin typeface="Maiandra GD" panose="020E0502030308020204" pitchFamily="34" charset="0"/>
            </a:endParaRPr>
          </a:p>
          <a:p>
            <a:pPr algn="l"/>
            <a:br>
              <a:rPr lang="es-CO" sz="800" dirty="0"/>
            </a:br>
            <a:endParaRPr sz="500" b="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893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6"/>
          <p:cNvSpPr txBox="1">
            <a:spLocks noGrp="1"/>
          </p:cNvSpPr>
          <p:nvPr>
            <p:ph type="title"/>
          </p:nvPr>
        </p:nvSpPr>
        <p:spPr>
          <a:xfrm>
            <a:off x="700115" y="602565"/>
            <a:ext cx="7490501" cy="837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Maiandra GD" panose="020E0502030308020204" pitchFamily="34" charset="0"/>
              </a:rPr>
              <a:t>¿Cómo soy? </a:t>
            </a:r>
            <a:endParaRPr sz="6000" b="1" dirty="0">
              <a:latin typeface="Maiandra GD" panose="020E0502030308020204" pitchFamily="34" charset="0"/>
            </a:endParaRPr>
          </a:p>
        </p:txBody>
      </p:sp>
      <p:grpSp>
        <p:nvGrpSpPr>
          <p:cNvPr id="1415" name="Google Shape;1415;p36"/>
          <p:cNvGrpSpPr/>
          <p:nvPr/>
        </p:nvGrpSpPr>
        <p:grpSpPr>
          <a:xfrm>
            <a:off x="5811949" y="1288325"/>
            <a:ext cx="3461886" cy="4617296"/>
            <a:chOff x="5811949" y="1288325"/>
            <a:chExt cx="3461886" cy="4617296"/>
          </a:xfrm>
        </p:grpSpPr>
        <p:grpSp>
          <p:nvGrpSpPr>
            <p:cNvPr id="1416" name="Google Shape;1416;p36"/>
            <p:cNvGrpSpPr/>
            <p:nvPr/>
          </p:nvGrpSpPr>
          <p:grpSpPr>
            <a:xfrm rot="-744663" flipH="1">
              <a:off x="8031579" y="1880613"/>
              <a:ext cx="1047685" cy="1931074"/>
              <a:chOff x="2344925" y="238125"/>
              <a:chExt cx="2835925" cy="5038075"/>
            </a:xfrm>
          </p:grpSpPr>
          <p:sp>
            <p:nvSpPr>
              <p:cNvPr id="1417" name="Google Shape;1417;p36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6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36"/>
            <p:cNvGrpSpPr/>
            <p:nvPr/>
          </p:nvGrpSpPr>
          <p:grpSpPr>
            <a:xfrm rot="-566255">
              <a:off x="6453277" y="1463384"/>
              <a:ext cx="2487501" cy="4267178"/>
              <a:chOff x="2453075" y="238700"/>
              <a:chExt cx="2722850" cy="5187200"/>
            </a:xfrm>
          </p:grpSpPr>
          <p:sp>
            <p:nvSpPr>
              <p:cNvPr id="1428" name="Google Shape;1428;p3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36"/>
            <p:cNvGrpSpPr/>
            <p:nvPr/>
          </p:nvGrpSpPr>
          <p:grpSpPr>
            <a:xfrm rot="-4537995">
              <a:off x="5964926" y="3655431"/>
              <a:ext cx="1485195" cy="1468251"/>
              <a:chOff x="1124025" y="238125"/>
              <a:chExt cx="5272075" cy="5173200"/>
            </a:xfrm>
          </p:grpSpPr>
          <p:sp>
            <p:nvSpPr>
              <p:cNvPr id="1440" name="Google Shape;1440;p36"/>
              <p:cNvSpPr/>
              <p:nvPr/>
            </p:nvSpPr>
            <p:spPr>
              <a:xfrm>
                <a:off x="1124025" y="238125"/>
                <a:ext cx="5272075" cy="5173200"/>
              </a:xfrm>
              <a:custGeom>
                <a:avLst/>
                <a:gdLst/>
                <a:ahLst/>
                <a:cxnLst/>
                <a:rect l="l" t="t" r="r" b="b"/>
                <a:pathLst>
                  <a:path w="210883" h="206928" extrusionOk="0">
                    <a:moveTo>
                      <a:pt x="210882" y="0"/>
                    </a:moveTo>
                    <a:cubicBezTo>
                      <a:pt x="160492" y="29523"/>
                      <a:pt x="89459" y="1332"/>
                      <a:pt x="42177" y="35295"/>
                    </a:cubicBezTo>
                    <a:cubicBezTo>
                      <a:pt x="20422" y="50834"/>
                      <a:pt x="8214" y="77249"/>
                      <a:pt x="4218" y="103665"/>
                    </a:cubicBezTo>
                    <a:cubicBezTo>
                      <a:pt x="0" y="130081"/>
                      <a:pt x="5550" y="160270"/>
                      <a:pt x="8436" y="186908"/>
                    </a:cubicBezTo>
                    <a:cubicBezTo>
                      <a:pt x="24825" y="200456"/>
                      <a:pt x="46633" y="206927"/>
                      <a:pt x="68751" y="206927"/>
                    </a:cubicBezTo>
                    <a:cubicBezTo>
                      <a:pt x="98457" y="206927"/>
                      <a:pt x="128723" y="195253"/>
                      <a:pt x="147174" y="173367"/>
                    </a:cubicBezTo>
                    <a:cubicBezTo>
                      <a:pt x="187352" y="125863"/>
                      <a:pt x="174477" y="50390"/>
                      <a:pt x="210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1490275" y="892950"/>
                <a:ext cx="4456300" cy="4040075"/>
              </a:xfrm>
              <a:custGeom>
                <a:avLst/>
                <a:gdLst/>
                <a:ahLst/>
                <a:cxnLst/>
                <a:rect l="l" t="t" r="r" b="b"/>
                <a:pathLst>
                  <a:path w="178252" h="161603" extrusionOk="0">
                    <a:moveTo>
                      <a:pt x="178252" y="1"/>
                    </a:moveTo>
                    <a:cubicBezTo>
                      <a:pt x="157163" y="3108"/>
                      <a:pt x="136963" y="9546"/>
                      <a:pt x="117873" y="18869"/>
                    </a:cubicBezTo>
                    <a:cubicBezTo>
                      <a:pt x="79692" y="37738"/>
                      <a:pt x="47283" y="67039"/>
                      <a:pt x="24863" y="103444"/>
                    </a:cubicBezTo>
                    <a:cubicBezTo>
                      <a:pt x="13542" y="121424"/>
                      <a:pt x="5107" y="140959"/>
                      <a:pt x="1" y="161603"/>
                    </a:cubicBezTo>
                    <a:cubicBezTo>
                      <a:pt x="29080" y="81690"/>
                      <a:pt x="95675" y="21089"/>
                      <a:pt x="178252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2827725" y="726475"/>
                <a:ext cx="527225" cy="1698175"/>
              </a:xfrm>
              <a:custGeom>
                <a:avLst/>
                <a:gdLst/>
                <a:ahLst/>
                <a:cxnLst/>
                <a:rect l="l" t="t" r="r" b="b"/>
                <a:pathLst>
                  <a:path w="21089" h="67927" extrusionOk="0">
                    <a:moveTo>
                      <a:pt x="20867" y="0"/>
                    </a:moveTo>
                    <a:cubicBezTo>
                      <a:pt x="12209" y="8658"/>
                      <a:pt x="5772" y="19535"/>
                      <a:pt x="2664" y="31522"/>
                    </a:cubicBezTo>
                    <a:cubicBezTo>
                      <a:pt x="888" y="37515"/>
                      <a:pt x="0" y="43509"/>
                      <a:pt x="222" y="49946"/>
                    </a:cubicBezTo>
                    <a:cubicBezTo>
                      <a:pt x="444" y="55940"/>
                      <a:pt x="1554" y="62155"/>
                      <a:pt x="3996" y="67926"/>
                    </a:cubicBezTo>
                    <a:lnTo>
                      <a:pt x="4218" y="67926"/>
                    </a:lnTo>
                    <a:cubicBezTo>
                      <a:pt x="3330" y="61933"/>
                      <a:pt x="2886" y="55940"/>
                      <a:pt x="2886" y="49946"/>
                    </a:cubicBezTo>
                    <a:cubicBezTo>
                      <a:pt x="3108" y="43953"/>
                      <a:pt x="3552" y="37959"/>
                      <a:pt x="4884" y="32188"/>
                    </a:cubicBezTo>
                    <a:cubicBezTo>
                      <a:pt x="7326" y="20201"/>
                      <a:pt x="13097" y="9102"/>
                      <a:pt x="2108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3443725" y="726475"/>
                <a:ext cx="505025" cy="1237575"/>
              </a:xfrm>
              <a:custGeom>
                <a:avLst/>
                <a:gdLst/>
                <a:ahLst/>
                <a:cxnLst/>
                <a:rect l="l" t="t" r="r" b="b"/>
                <a:pathLst>
                  <a:path w="20201" h="49503" extrusionOk="0">
                    <a:moveTo>
                      <a:pt x="19979" y="0"/>
                    </a:moveTo>
                    <a:cubicBezTo>
                      <a:pt x="13319" y="6216"/>
                      <a:pt x="7992" y="13763"/>
                      <a:pt x="4440" y="22198"/>
                    </a:cubicBezTo>
                    <a:cubicBezTo>
                      <a:pt x="2664" y="26416"/>
                      <a:pt x="1332" y="30856"/>
                      <a:pt x="666" y="35517"/>
                    </a:cubicBezTo>
                    <a:cubicBezTo>
                      <a:pt x="0" y="40179"/>
                      <a:pt x="0" y="44840"/>
                      <a:pt x="888" y="49502"/>
                    </a:cubicBezTo>
                    <a:lnTo>
                      <a:pt x="1332" y="49280"/>
                    </a:lnTo>
                    <a:cubicBezTo>
                      <a:pt x="1776" y="44840"/>
                      <a:pt x="2442" y="40401"/>
                      <a:pt x="3330" y="35961"/>
                    </a:cubicBezTo>
                    <a:cubicBezTo>
                      <a:pt x="4218" y="31744"/>
                      <a:pt x="5328" y="27304"/>
                      <a:pt x="6660" y="23308"/>
                    </a:cubicBezTo>
                    <a:cubicBezTo>
                      <a:pt x="9545" y="14651"/>
                      <a:pt x="14207" y="6882"/>
                      <a:pt x="20201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2233925" y="931800"/>
                <a:ext cx="382950" cy="1970100"/>
              </a:xfrm>
              <a:custGeom>
                <a:avLst/>
                <a:gdLst/>
                <a:ahLst/>
                <a:cxnLst/>
                <a:rect l="l" t="t" r="r" b="b"/>
                <a:pathLst>
                  <a:path w="15318" h="78804" extrusionOk="0">
                    <a:moveTo>
                      <a:pt x="15095" y="1"/>
                    </a:moveTo>
                    <a:cubicBezTo>
                      <a:pt x="6660" y="11322"/>
                      <a:pt x="1776" y="24641"/>
                      <a:pt x="666" y="38625"/>
                    </a:cubicBezTo>
                    <a:cubicBezTo>
                      <a:pt x="0" y="45729"/>
                      <a:pt x="444" y="52610"/>
                      <a:pt x="1998" y="59492"/>
                    </a:cubicBezTo>
                    <a:cubicBezTo>
                      <a:pt x="3552" y="66373"/>
                      <a:pt x="6216" y="72810"/>
                      <a:pt x="10212" y="78804"/>
                    </a:cubicBezTo>
                    <a:lnTo>
                      <a:pt x="10434" y="78804"/>
                    </a:lnTo>
                    <a:cubicBezTo>
                      <a:pt x="7770" y="72366"/>
                      <a:pt x="5994" y="65707"/>
                      <a:pt x="4662" y="59048"/>
                    </a:cubicBezTo>
                    <a:cubicBezTo>
                      <a:pt x="3330" y="52388"/>
                      <a:pt x="2886" y="45729"/>
                      <a:pt x="2886" y="38847"/>
                    </a:cubicBezTo>
                    <a:cubicBezTo>
                      <a:pt x="3552" y="25084"/>
                      <a:pt x="7770" y="11766"/>
                      <a:pt x="15317" y="223"/>
                    </a:cubicBezTo>
                    <a:lnTo>
                      <a:pt x="15095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1667875" y="1442350"/>
                <a:ext cx="366300" cy="2003400"/>
              </a:xfrm>
              <a:custGeom>
                <a:avLst/>
                <a:gdLst/>
                <a:ahLst/>
                <a:cxnLst/>
                <a:rect l="l" t="t" r="r" b="b"/>
                <a:pathLst>
                  <a:path w="14652" h="80136" extrusionOk="0">
                    <a:moveTo>
                      <a:pt x="9324" y="1"/>
                    </a:moveTo>
                    <a:cubicBezTo>
                      <a:pt x="2886" y="12654"/>
                      <a:pt x="0" y="26639"/>
                      <a:pt x="666" y="40845"/>
                    </a:cubicBezTo>
                    <a:cubicBezTo>
                      <a:pt x="888" y="47949"/>
                      <a:pt x="2220" y="54830"/>
                      <a:pt x="4440" y="61712"/>
                    </a:cubicBezTo>
                    <a:cubicBezTo>
                      <a:pt x="6660" y="68371"/>
                      <a:pt x="9990" y="74586"/>
                      <a:pt x="14429" y="80136"/>
                    </a:cubicBezTo>
                    <a:lnTo>
                      <a:pt x="14651" y="80136"/>
                    </a:lnTo>
                    <a:cubicBezTo>
                      <a:pt x="11543" y="73921"/>
                      <a:pt x="8880" y="67483"/>
                      <a:pt x="7104" y="60824"/>
                    </a:cubicBezTo>
                    <a:cubicBezTo>
                      <a:pt x="5106" y="54164"/>
                      <a:pt x="3774" y="47505"/>
                      <a:pt x="3108" y="40623"/>
                    </a:cubicBezTo>
                    <a:cubicBezTo>
                      <a:pt x="1776" y="26861"/>
                      <a:pt x="3996" y="12876"/>
                      <a:pt x="954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1401500" y="2940725"/>
                <a:ext cx="316350" cy="1137675"/>
              </a:xfrm>
              <a:custGeom>
                <a:avLst/>
                <a:gdLst/>
                <a:ahLst/>
                <a:cxnLst/>
                <a:rect l="l" t="t" r="r" b="b"/>
                <a:pathLst>
                  <a:path w="12654" h="45507" extrusionOk="0">
                    <a:moveTo>
                      <a:pt x="1776" y="1"/>
                    </a:moveTo>
                    <a:cubicBezTo>
                      <a:pt x="0" y="7992"/>
                      <a:pt x="0" y="16205"/>
                      <a:pt x="1776" y="24197"/>
                    </a:cubicBezTo>
                    <a:cubicBezTo>
                      <a:pt x="2442" y="28192"/>
                      <a:pt x="3774" y="31966"/>
                      <a:pt x="5550" y="35740"/>
                    </a:cubicBezTo>
                    <a:cubicBezTo>
                      <a:pt x="7326" y="39291"/>
                      <a:pt x="9545" y="42621"/>
                      <a:pt x="12431" y="45507"/>
                    </a:cubicBezTo>
                    <a:lnTo>
                      <a:pt x="12653" y="45285"/>
                    </a:lnTo>
                    <a:cubicBezTo>
                      <a:pt x="11099" y="41733"/>
                      <a:pt x="9323" y="38181"/>
                      <a:pt x="7770" y="34630"/>
                    </a:cubicBezTo>
                    <a:cubicBezTo>
                      <a:pt x="6216" y="30856"/>
                      <a:pt x="4884" y="27304"/>
                      <a:pt x="3774" y="23531"/>
                    </a:cubicBezTo>
                    <a:cubicBezTo>
                      <a:pt x="1776" y="15983"/>
                      <a:pt x="1110" y="7992"/>
                      <a:pt x="19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4226200" y="693175"/>
                <a:ext cx="765850" cy="754750"/>
              </a:xfrm>
              <a:custGeom>
                <a:avLst/>
                <a:gdLst/>
                <a:ahLst/>
                <a:cxnLst/>
                <a:rect l="l" t="t" r="r" b="b"/>
                <a:pathLst>
                  <a:path w="30634" h="30190" extrusionOk="0">
                    <a:moveTo>
                      <a:pt x="30634" y="0"/>
                    </a:moveTo>
                    <a:cubicBezTo>
                      <a:pt x="23531" y="1998"/>
                      <a:pt x="16871" y="5772"/>
                      <a:pt x="11322" y="10878"/>
                    </a:cubicBezTo>
                    <a:cubicBezTo>
                      <a:pt x="8436" y="13319"/>
                      <a:pt x="5772" y="16205"/>
                      <a:pt x="3774" y="19313"/>
                    </a:cubicBezTo>
                    <a:cubicBezTo>
                      <a:pt x="1998" y="22642"/>
                      <a:pt x="667" y="26194"/>
                      <a:pt x="1" y="29968"/>
                    </a:cubicBezTo>
                    <a:lnTo>
                      <a:pt x="223" y="30190"/>
                    </a:lnTo>
                    <a:cubicBezTo>
                      <a:pt x="2220" y="26860"/>
                      <a:pt x="4218" y="23752"/>
                      <a:pt x="6216" y="20867"/>
                    </a:cubicBezTo>
                    <a:cubicBezTo>
                      <a:pt x="8214" y="17981"/>
                      <a:pt x="10434" y="15095"/>
                      <a:pt x="12875" y="12431"/>
                    </a:cubicBezTo>
                    <a:cubicBezTo>
                      <a:pt x="17759" y="7104"/>
                      <a:pt x="23975" y="2886"/>
                      <a:pt x="30634" y="222"/>
                    </a:cubicBezTo>
                    <a:lnTo>
                      <a:pt x="30634" y="0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5053075" y="254750"/>
                <a:ext cx="1343025" cy="810275"/>
              </a:xfrm>
              <a:custGeom>
                <a:avLst/>
                <a:gdLst/>
                <a:ahLst/>
                <a:cxnLst/>
                <a:rect l="l" t="t" r="r" b="b"/>
                <a:pathLst>
                  <a:path w="53721" h="32411" extrusionOk="0">
                    <a:moveTo>
                      <a:pt x="53720" y="1"/>
                    </a:moveTo>
                    <a:cubicBezTo>
                      <a:pt x="49946" y="3775"/>
                      <a:pt x="45729" y="6882"/>
                      <a:pt x="40845" y="9102"/>
                    </a:cubicBezTo>
                    <a:cubicBezTo>
                      <a:pt x="36184" y="11544"/>
                      <a:pt x="31522" y="13542"/>
                      <a:pt x="26638" y="15318"/>
                    </a:cubicBezTo>
                    <a:cubicBezTo>
                      <a:pt x="21533" y="17093"/>
                      <a:pt x="16649" y="19313"/>
                      <a:pt x="11988" y="21755"/>
                    </a:cubicBezTo>
                    <a:cubicBezTo>
                      <a:pt x="7326" y="24197"/>
                      <a:pt x="3108" y="27749"/>
                      <a:pt x="1" y="32188"/>
                    </a:cubicBezTo>
                    <a:lnTo>
                      <a:pt x="223" y="32410"/>
                    </a:lnTo>
                    <a:cubicBezTo>
                      <a:pt x="4218" y="29302"/>
                      <a:pt x="8658" y="26417"/>
                      <a:pt x="13320" y="24197"/>
                    </a:cubicBezTo>
                    <a:cubicBezTo>
                      <a:pt x="17981" y="21977"/>
                      <a:pt x="22643" y="19757"/>
                      <a:pt x="27526" y="17537"/>
                    </a:cubicBezTo>
                    <a:cubicBezTo>
                      <a:pt x="32410" y="15540"/>
                      <a:pt x="37072" y="13098"/>
                      <a:pt x="41733" y="10434"/>
                    </a:cubicBezTo>
                    <a:cubicBezTo>
                      <a:pt x="46173" y="7770"/>
                      <a:pt x="50168" y="4219"/>
                      <a:pt x="53720" y="223"/>
                    </a:cubicBezTo>
                    <a:lnTo>
                      <a:pt x="53720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6"/>
              <p:cNvSpPr/>
              <p:nvPr/>
            </p:nvSpPr>
            <p:spPr>
              <a:xfrm>
                <a:off x="2994200" y="2423225"/>
                <a:ext cx="2552825" cy="446575"/>
              </a:xfrm>
              <a:custGeom>
                <a:avLst/>
                <a:gdLst/>
                <a:ahLst/>
                <a:cxnLst/>
                <a:rect l="l" t="t" r="r" b="b"/>
                <a:pathLst>
                  <a:path w="102113" h="17863" extrusionOk="0">
                    <a:moveTo>
                      <a:pt x="13236" y="1"/>
                    </a:moveTo>
                    <a:cubicBezTo>
                      <a:pt x="8769" y="1"/>
                      <a:pt x="4329" y="611"/>
                      <a:pt x="1" y="1832"/>
                    </a:cubicBezTo>
                    <a:lnTo>
                      <a:pt x="1" y="2054"/>
                    </a:lnTo>
                    <a:cubicBezTo>
                      <a:pt x="2381" y="1810"/>
                      <a:pt x="4778" y="1684"/>
                      <a:pt x="7177" y="1684"/>
                    </a:cubicBezTo>
                    <a:cubicBezTo>
                      <a:pt x="13507" y="1684"/>
                      <a:pt x="19856" y="2565"/>
                      <a:pt x="25973" y="4496"/>
                    </a:cubicBezTo>
                    <a:cubicBezTo>
                      <a:pt x="34186" y="6716"/>
                      <a:pt x="42621" y="9824"/>
                      <a:pt x="50834" y="12487"/>
                    </a:cubicBezTo>
                    <a:cubicBezTo>
                      <a:pt x="59270" y="15595"/>
                      <a:pt x="68149" y="17371"/>
                      <a:pt x="77028" y="17815"/>
                    </a:cubicBezTo>
                    <a:cubicBezTo>
                      <a:pt x="77666" y="17847"/>
                      <a:pt x="78303" y="17863"/>
                      <a:pt x="78940" y="17863"/>
                    </a:cubicBezTo>
                    <a:cubicBezTo>
                      <a:pt x="87174" y="17863"/>
                      <a:pt x="95313" y="15213"/>
                      <a:pt x="102112" y="10268"/>
                    </a:cubicBezTo>
                    <a:lnTo>
                      <a:pt x="101890" y="10046"/>
                    </a:lnTo>
                    <a:cubicBezTo>
                      <a:pt x="95559" y="14266"/>
                      <a:pt x="88068" y="16663"/>
                      <a:pt x="80420" y="16663"/>
                    </a:cubicBezTo>
                    <a:cubicBezTo>
                      <a:pt x="79218" y="16663"/>
                      <a:pt x="78012" y="16604"/>
                      <a:pt x="76806" y="16483"/>
                    </a:cubicBezTo>
                    <a:cubicBezTo>
                      <a:pt x="68149" y="15817"/>
                      <a:pt x="59714" y="13819"/>
                      <a:pt x="51500" y="10490"/>
                    </a:cubicBezTo>
                    <a:cubicBezTo>
                      <a:pt x="43287" y="7160"/>
                      <a:pt x="35074" y="4274"/>
                      <a:pt x="26639" y="1832"/>
                    </a:cubicBezTo>
                    <a:cubicBezTo>
                      <a:pt x="22199" y="611"/>
                      <a:pt x="17704" y="1"/>
                      <a:pt x="1323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36"/>
              <p:cNvSpPr/>
              <p:nvPr/>
            </p:nvSpPr>
            <p:spPr>
              <a:xfrm>
                <a:off x="4242850" y="1420150"/>
                <a:ext cx="1581650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63266" h="7270" extrusionOk="0">
                    <a:moveTo>
                      <a:pt x="63043" y="1"/>
                    </a:moveTo>
                    <a:cubicBezTo>
                      <a:pt x="58825" y="3331"/>
                      <a:pt x="53720" y="5328"/>
                      <a:pt x="48392" y="5550"/>
                    </a:cubicBezTo>
                    <a:cubicBezTo>
                      <a:pt x="47504" y="5587"/>
                      <a:pt x="46610" y="5606"/>
                      <a:pt x="45713" y="5606"/>
                    </a:cubicBezTo>
                    <a:cubicBezTo>
                      <a:pt x="41227" y="5606"/>
                      <a:pt x="36664" y="5143"/>
                      <a:pt x="32410" y="4219"/>
                    </a:cubicBezTo>
                    <a:cubicBezTo>
                      <a:pt x="27082" y="3109"/>
                      <a:pt x="21755" y="1999"/>
                      <a:pt x="16205" y="1555"/>
                    </a:cubicBezTo>
                    <a:cubicBezTo>
                      <a:pt x="14977" y="1407"/>
                      <a:pt x="13749" y="1336"/>
                      <a:pt x="12526" y="1336"/>
                    </a:cubicBezTo>
                    <a:cubicBezTo>
                      <a:pt x="8221" y="1336"/>
                      <a:pt x="3976" y="2219"/>
                      <a:pt x="1" y="3775"/>
                    </a:cubicBezTo>
                    <a:lnTo>
                      <a:pt x="1" y="3997"/>
                    </a:lnTo>
                    <a:cubicBezTo>
                      <a:pt x="2473" y="3688"/>
                      <a:pt x="4946" y="3522"/>
                      <a:pt x="7418" y="3522"/>
                    </a:cubicBezTo>
                    <a:cubicBezTo>
                      <a:pt x="10273" y="3522"/>
                      <a:pt x="13128" y="3743"/>
                      <a:pt x="15983" y="4219"/>
                    </a:cubicBezTo>
                    <a:lnTo>
                      <a:pt x="31966" y="6438"/>
                    </a:lnTo>
                    <a:cubicBezTo>
                      <a:pt x="35326" y="6976"/>
                      <a:pt x="38687" y="7270"/>
                      <a:pt x="41998" y="7270"/>
                    </a:cubicBezTo>
                    <a:cubicBezTo>
                      <a:pt x="44155" y="7270"/>
                      <a:pt x="46291" y="7145"/>
                      <a:pt x="48392" y="6882"/>
                    </a:cubicBezTo>
                    <a:cubicBezTo>
                      <a:pt x="53942" y="6216"/>
                      <a:pt x="59047" y="3997"/>
                      <a:pt x="63265" y="223"/>
                    </a:cubicBezTo>
                    <a:lnTo>
                      <a:pt x="63043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3510325" y="1923700"/>
                <a:ext cx="2186525" cy="290900"/>
              </a:xfrm>
              <a:custGeom>
                <a:avLst/>
                <a:gdLst/>
                <a:ahLst/>
                <a:cxnLst/>
                <a:rect l="l" t="t" r="r" b="b"/>
                <a:pathLst>
                  <a:path w="87461" h="11636" extrusionOk="0">
                    <a:moveTo>
                      <a:pt x="16545" y="0"/>
                    </a:moveTo>
                    <a:cubicBezTo>
                      <a:pt x="10781" y="0"/>
                      <a:pt x="5143" y="1457"/>
                      <a:pt x="0" y="4277"/>
                    </a:cubicBezTo>
                    <a:lnTo>
                      <a:pt x="0" y="4499"/>
                    </a:lnTo>
                    <a:cubicBezTo>
                      <a:pt x="4471" y="3102"/>
                      <a:pt x="9206" y="2320"/>
                      <a:pt x="13927" y="2320"/>
                    </a:cubicBezTo>
                    <a:cubicBezTo>
                      <a:pt x="16708" y="2320"/>
                      <a:pt x="19483" y="2591"/>
                      <a:pt x="22198" y="3167"/>
                    </a:cubicBezTo>
                    <a:cubicBezTo>
                      <a:pt x="29524" y="4499"/>
                      <a:pt x="36849" y="6719"/>
                      <a:pt x="44174" y="8494"/>
                    </a:cubicBezTo>
                    <a:cubicBezTo>
                      <a:pt x="50781" y="10697"/>
                      <a:pt x="57749" y="11635"/>
                      <a:pt x="64753" y="11635"/>
                    </a:cubicBezTo>
                    <a:cubicBezTo>
                      <a:pt x="65514" y="11635"/>
                      <a:pt x="66276" y="11624"/>
                      <a:pt x="67038" y="11602"/>
                    </a:cubicBezTo>
                    <a:cubicBezTo>
                      <a:pt x="74808" y="11158"/>
                      <a:pt x="82133" y="7829"/>
                      <a:pt x="87461" y="2057"/>
                    </a:cubicBezTo>
                    <a:lnTo>
                      <a:pt x="87239" y="1835"/>
                    </a:lnTo>
                    <a:cubicBezTo>
                      <a:pt x="81689" y="7163"/>
                      <a:pt x="74586" y="10048"/>
                      <a:pt x="66816" y="10048"/>
                    </a:cubicBezTo>
                    <a:cubicBezTo>
                      <a:pt x="59269" y="10048"/>
                      <a:pt x="51722" y="8938"/>
                      <a:pt x="44618" y="6497"/>
                    </a:cubicBezTo>
                    <a:cubicBezTo>
                      <a:pt x="37515" y="3833"/>
                      <a:pt x="29967" y="1835"/>
                      <a:pt x="22420" y="503"/>
                    </a:cubicBezTo>
                    <a:cubicBezTo>
                      <a:pt x="20457" y="167"/>
                      <a:pt x="18494" y="0"/>
                      <a:pt x="1654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2555800" y="2909850"/>
                <a:ext cx="2902425" cy="531550"/>
              </a:xfrm>
              <a:custGeom>
                <a:avLst/>
                <a:gdLst/>
                <a:ahLst/>
                <a:cxnLst/>
                <a:rect l="l" t="t" r="r" b="b"/>
                <a:pathLst>
                  <a:path w="116097" h="21262" extrusionOk="0">
                    <a:moveTo>
                      <a:pt x="13743" y="1"/>
                    </a:moveTo>
                    <a:cubicBezTo>
                      <a:pt x="9093" y="1"/>
                      <a:pt x="4477" y="561"/>
                      <a:pt x="0" y="1680"/>
                    </a:cubicBezTo>
                    <a:lnTo>
                      <a:pt x="0" y="2124"/>
                    </a:lnTo>
                    <a:cubicBezTo>
                      <a:pt x="2673" y="1820"/>
                      <a:pt x="5362" y="1666"/>
                      <a:pt x="8054" y="1666"/>
                    </a:cubicBezTo>
                    <a:cubicBezTo>
                      <a:pt x="15201" y="1666"/>
                      <a:pt x="22368" y="2752"/>
                      <a:pt x="29302" y="5009"/>
                    </a:cubicBezTo>
                    <a:cubicBezTo>
                      <a:pt x="38847" y="7673"/>
                      <a:pt x="48170" y="11225"/>
                      <a:pt x="57715" y="14555"/>
                    </a:cubicBezTo>
                    <a:cubicBezTo>
                      <a:pt x="67261" y="18106"/>
                      <a:pt x="77250" y="20326"/>
                      <a:pt x="87461" y="21214"/>
                    </a:cubicBezTo>
                    <a:cubicBezTo>
                      <a:pt x="88174" y="21246"/>
                      <a:pt x="88889" y="21262"/>
                      <a:pt x="89604" y="21262"/>
                    </a:cubicBezTo>
                    <a:cubicBezTo>
                      <a:pt x="98900" y="21262"/>
                      <a:pt x="108264" y="18582"/>
                      <a:pt x="116096" y="13223"/>
                    </a:cubicBezTo>
                    <a:lnTo>
                      <a:pt x="115874" y="13001"/>
                    </a:lnTo>
                    <a:cubicBezTo>
                      <a:pt x="108777" y="17483"/>
                      <a:pt x="100580" y="19923"/>
                      <a:pt x="92208" y="19923"/>
                    </a:cubicBezTo>
                    <a:cubicBezTo>
                      <a:pt x="90630" y="19923"/>
                      <a:pt x="89045" y="19836"/>
                      <a:pt x="87461" y="19660"/>
                    </a:cubicBezTo>
                    <a:cubicBezTo>
                      <a:pt x="77472" y="18772"/>
                      <a:pt x="67705" y="16330"/>
                      <a:pt x="58603" y="12557"/>
                    </a:cubicBezTo>
                    <a:cubicBezTo>
                      <a:pt x="49280" y="8561"/>
                      <a:pt x="39735" y="5009"/>
                      <a:pt x="30190" y="2346"/>
                    </a:cubicBezTo>
                    <a:cubicBezTo>
                      <a:pt x="24779" y="783"/>
                      <a:pt x="19238" y="1"/>
                      <a:pt x="13743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2122925" y="3511650"/>
                <a:ext cx="3141050" cy="522650"/>
              </a:xfrm>
              <a:custGeom>
                <a:avLst/>
                <a:gdLst/>
                <a:ahLst/>
                <a:cxnLst/>
                <a:rect l="l" t="t" r="r" b="b"/>
                <a:pathLst>
                  <a:path w="125642" h="20906" extrusionOk="0">
                    <a:moveTo>
                      <a:pt x="14606" y="0"/>
                    </a:moveTo>
                    <a:cubicBezTo>
                      <a:pt x="9520" y="0"/>
                      <a:pt x="4480" y="1136"/>
                      <a:pt x="1" y="3579"/>
                    </a:cubicBezTo>
                    <a:lnTo>
                      <a:pt x="1" y="3801"/>
                    </a:lnTo>
                    <a:cubicBezTo>
                      <a:pt x="3830" y="2303"/>
                      <a:pt x="7784" y="1554"/>
                      <a:pt x="11769" y="1554"/>
                    </a:cubicBezTo>
                    <a:cubicBezTo>
                      <a:pt x="13098" y="1554"/>
                      <a:pt x="14430" y="1637"/>
                      <a:pt x="15761" y="1804"/>
                    </a:cubicBezTo>
                    <a:cubicBezTo>
                      <a:pt x="21089" y="2470"/>
                      <a:pt x="26195" y="3579"/>
                      <a:pt x="31300" y="5355"/>
                    </a:cubicBezTo>
                    <a:cubicBezTo>
                      <a:pt x="41511" y="8685"/>
                      <a:pt x="51722" y="12459"/>
                      <a:pt x="62155" y="15566"/>
                    </a:cubicBezTo>
                    <a:cubicBezTo>
                      <a:pt x="72589" y="18896"/>
                      <a:pt x="83466" y="20672"/>
                      <a:pt x="94343" y="20894"/>
                    </a:cubicBezTo>
                    <a:cubicBezTo>
                      <a:pt x="94740" y="20902"/>
                      <a:pt x="95136" y="20906"/>
                      <a:pt x="95532" y="20906"/>
                    </a:cubicBezTo>
                    <a:cubicBezTo>
                      <a:pt x="106218" y="20906"/>
                      <a:pt x="116652" y="18024"/>
                      <a:pt x="125642" y="12459"/>
                    </a:cubicBezTo>
                    <a:lnTo>
                      <a:pt x="125642" y="12237"/>
                    </a:lnTo>
                    <a:cubicBezTo>
                      <a:pt x="117061" y="17026"/>
                      <a:pt x="107583" y="19663"/>
                      <a:pt x="97853" y="19663"/>
                    </a:cubicBezTo>
                    <a:cubicBezTo>
                      <a:pt x="96760" y="19663"/>
                      <a:pt x="95663" y="19629"/>
                      <a:pt x="94565" y="19562"/>
                    </a:cubicBezTo>
                    <a:cubicBezTo>
                      <a:pt x="83910" y="19118"/>
                      <a:pt x="73255" y="17120"/>
                      <a:pt x="63043" y="13569"/>
                    </a:cubicBezTo>
                    <a:cubicBezTo>
                      <a:pt x="52832" y="10017"/>
                      <a:pt x="42843" y="5799"/>
                      <a:pt x="32188" y="2914"/>
                    </a:cubicBezTo>
                    <a:cubicBezTo>
                      <a:pt x="26860" y="1138"/>
                      <a:pt x="21533" y="250"/>
                      <a:pt x="15983" y="28"/>
                    </a:cubicBezTo>
                    <a:cubicBezTo>
                      <a:pt x="15524" y="9"/>
                      <a:pt x="15065" y="0"/>
                      <a:pt x="1460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1801050" y="4061325"/>
                <a:ext cx="3041175" cy="657175"/>
              </a:xfrm>
              <a:custGeom>
                <a:avLst/>
                <a:gdLst/>
                <a:ahLst/>
                <a:cxnLst/>
                <a:rect l="l" t="t" r="r" b="b"/>
                <a:pathLst>
                  <a:path w="121647" h="26287" extrusionOk="0">
                    <a:moveTo>
                      <a:pt x="14479" y="0"/>
                    </a:moveTo>
                    <a:cubicBezTo>
                      <a:pt x="9212" y="0"/>
                      <a:pt x="4006" y="1972"/>
                      <a:pt x="1" y="5344"/>
                    </a:cubicBezTo>
                    <a:lnTo>
                      <a:pt x="1" y="5566"/>
                    </a:lnTo>
                    <a:cubicBezTo>
                      <a:pt x="3871" y="3171"/>
                      <a:pt x="8199" y="1846"/>
                      <a:pt x="12606" y="1846"/>
                    </a:cubicBezTo>
                    <a:cubicBezTo>
                      <a:pt x="13508" y="1846"/>
                      <a:pt x="14413" y="1902"/>
                      <a:pt x="15318" y="2015"/>
                    </a:cubicBezTo>
                    <a:cubicBezTo>
                      <a:pt x="20645" y="2237"/>
                      <a:pt x="25751" y="3791"/>
                      <a:pt x="30412" y="6010"/>
                    </a:cubicBezTo>
                    <a:cubicBezTo>
                      <a:pt x="39957" y="10450"/>
                      <a:pt x="48837" y="17331"/>
                      <a:pt x="59048" y="21327"/>
                    </a:cubicBezTo>
                    <a:cubicBezTo>
                      <a:pt x="67184" y="24651"/>
                      <a:pt x="75768" y="26286"/>
                      <a:pt x="84311" y="26286"/>
                    </a:cubicBezTo>
                    <a:cubicBezTo>
                      <a:pt x="97445" y="26286"/>
                      <a:pt x="110483" y="22422"/>
                      <a:pt x="121646" y="14890"/>
                    </a:cubicBezTo>
                    <a:lnTo>
                      <a:pt x="121646" y="14668"/>
                    </a:lnTo>
                    <a:cubicBezTo>
                      <a:pt x="110842" y="21356"/>
                      <a:pt x="98546" y="24766"/>
                      <a:pt x="86228" y="24766"/>
                    </a:cubicBezTo>
                    <a:cubicBezTo>
                      <a:pt x="77289" y="24766"/>
                      <a:pt x="68337" y="22970"/>
                      <a:pt x="59936" y="19329"/>
                    </a:cubicBezTo>
                    <a:cubicBezTo>
                      <a:pt x="50169" y="15112"/>
                      <a:pt x="41733" y="7786"/>
                      <a:pt x="31522" y="3569"/>
                    </a:cubicBezTo>
                    <a:cubicBezTo>
                      <a:pt x="26417" y="1349"/>
                      <a:pt x="20867" y="17"/>
                      <a:pt x="15318" y="17"/>
                    </a:cubicBezTo>
                    <a:cubicBezTo>
                      <a:pt x="15038" y="6"/>
                      <a:pt x="14758" y="0"/>
                      <a:pt x="1447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1551325" y="4638200"/>
                <a:ext cx="2591650" cy="604800"/>
              </a:xfrm>
              <a:custGeom>
                <a:avLst/>
                <a:gdLst/>
                <a:ahLst/>
                <a:cxnLst/>
                <a:rect l="l" t="t" r="r" b="b"/>
                <a:pathLst>
                  <a:path w="103666" h="24192" extrusionOk="0">
                    <a:moveTo>
                      <a:pt x="13430" y="0"/>
                    </a:moveTo>
                    <a:cubicBezTo>
                      <a:pt x="13024" y="0"/>
                      <a:pt x="12617" y="9"/>
                      <a:pt x="12210" y="28"/>
                    </a:cubicBezTo>
                    <a:cubicBezTo>
                      <a:pt x="9768" y="250"/>
                      <a:pt x="7326" y="916"/>
                      <a:pt x="5106" y="1804"/>
                    </a:cubicBezTo>
                    <a:cubicBezTo>
                      <a:pt x="2887" y="2914"/>
                      <a:pt x="1111" y="4689"/>
                      <a:pt x="1" y="6687"/>
                    </a:cubicBezTo>
                    <a:lnTo>
                      <a:pt x="1" y="6687"/>
                    </a:lnTo>
                    <a:cubicBezTo>
                      <a:pt x="2935" y="3544"/>
                      <a:pt x="7056" y="1785"/>
                      <a:pt x="11430" y="1785"/>
                    </a:cubicBezTo>
                    <a:cubicBezTo>
                      <a:pt x="11689" y="1785"/>
                      <a:pt x="11949" y="1791"/>
                      <a:pt x="12210" y="1804"/>
                    </a:cubicBezTo>
                    <a:cubicBezTo>
                      <a:pt x="16649" y="1804"/>
                      <a:pt x="21089" y="3136"/>
                      <a:pt x="24863" y="5577"/>
                    </a:cubicBezTo>
                    <a:cubicBezTo>
                      <a:pt x="28858" y="7575"/>
                      <a:pt x="32410" y="10461"/>
                      <a:pt x="36406" y="13125"/>
                    </a:cubicBezTo>
                    <a:cubicBezTo>
                      <a:pt x="46827" y="20400"/>
                      <a:pt x="59338" y="24192"/>
                      <a:pt x="71933" y="24192"/>
                    </a:cubicBezTo>
                    <a:cubicBezTo>
                      <a:pt x="73558" y="24192"/>
                      <a:pt x="75183" y="24129"/>
                      <a:pt x="76806" y="24002"/>
                    </a:cubicBezTo>
                    <a:cubicBezTo>
                      <a:pt x="86351" y="23336"/>
                      <a:pt x="95453" y="20450"/>
                      <a:pt x="103666" y="15789"/>
                    </a:cubicBezTo>
                    <a:lnTo>
                      <a:pt x="103666" y="15567"/>
                    </a:lnTo>
                    <a:cubicBezTo>
                      <a:pt x="94419" y="20375"/>
                      <a:pt x="84215" y="22855"/>
                      <a:pt x="74002" y="22855"/>
                    </a:cubicBezTo>
                    <a:cubicBezTo>
                      <a:pt x="65826" y="22855"/>
                      <a:pt x="57645" y="21265"/>
                      <a:pt x="49946" y="18008"/>
                    </a:cubicBezTo>
                    <a:cubicBezTo>
                      <a:pt x="45729" y="16011"/>
                      <a:pt x="41733" y="13791"/>
                      <a:pt x="38181" y="11127"/>
                    </a:cubicBezTo>
                    <a:cubicBezTo>
                      <a:pt x="34408" y="8241"/>
                      <a:pt x="30412" y="5577"/>
                      <a:pt x="26195" y="3358"/>
                    </a:cubicBezTo>
                    <a:cubicBezTo>
                      <a:pt x="22328" y="1119"/>
                      <a:pt x="17903" y="0"/>
                      <a:pt x="1343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4" name="Google Shape;1268;p35">
            <a:extLst>
              <a:ext uri="{FF2B5EF4-FFF2-40B4-BE49-F238E27FC236}">
                <a16:creationId xmlns:a16="http://schemas.microsoft.com/office/drawing/2014/main" id="{C140B2A0-06D0-473E-8469-CB2BC321BF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7865" y="1692385"/>
            <a:ext cx="5411332" cy="17747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/>
            <a:r>
              <a:rPr lang="es-CO" sz="1400" b="0" dirty="0">
                <a:solidFill>
                  <a:schemeClr val="tx1">
                    <a:lumMod val="10000"/>
                  </a:schemeClr>
                </a:solidFill>
              </a:rPr>
              <a:t>Arquetipo---- IMAGINEN QUE LA MARCA ES UNA PERSONA</a:t>
            </a:r>
          </a:p>
          <a:p>
            <a:pPr marL="0" lvl="0" indent="0" algn="just"/>
            <a:endParaRPr lang="es-CO" sz="1400" b="0" dirty="0">
              <a:solidFill>
                <a:schemeClr val="tx1">
                  <a:lumMod val="10000"/>
                </a:schemeClr>
              </a:solidFill>
            </a:endParaRPr>
          </a:p>
          <a:p>
            <a:pPr marL="0" lvl="0" indent="0" algn="just"/>
            <a:r>
              <a:rPr lang="es-CO" sz="1400" b="0" dirty="0">
                <a:solidFill>
                  <a:schemeClr val="tx1">
                    <a:lumMod val="10000"/>
                  </a:schemeClr>
                </a:solidFill>
              </a:rPr>
              <a:t>Soy una mujer joven, enérgica, diversa y libre; que ama la naturaleza, la cultura y la diversidad. Una mujer que prefiere los aromas intensos y delicados, se preocupa por preservar su salud e impactar positivamente su entorno.</a:t>
            </a:r>
            <a:endParaRPr sz="1400" b="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4A54C0-F91C-49CE-A385-AA0EDB836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54" y="3142275"/>
            <a:ext cx="1979721" cy="14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4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36"/>
          <p:cNvSpPr txBox="1">
            <a:spLocks noGrp="1"/>
          </p:cNvSpPr>
          <p:nvPr>
            <p:ph type="title"/>
          </p:nvPr>
        </p:nvSpPr>
        <p:spPr>
          <a:xfrm>
            <a:off x="690900" y="613243"/>
            <a:ext cx="682923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latin typeface="Maiandra GD" panose="020E0502030308020204" pitchFamily="34" charset="0"/>
              </a:rPr>
              <a:t>Lo que mas valoro</a:t>
            </a:r>
            <a:endParaRPr sz="6000" b="1" dirty="0">
              <a:latin typeface="Maiandra GD" panose="020E0502030308020204" pitchFamily="34" charset="0"/>
            </a:endParaRPr>
          </a:p>
        </p:txBody>
      </p:sp>
      <p:grpSp>
        <p:nvGrpSpPr>
          <p:cNvPr id="1415" name="Google Shape;1415;p36"/>
          <p:cNvGrpSpPr/>
          <p:nvPr/>
        </p:nvGrpSpPr>
        <p:grpSpPr>
          <a:xfrm>
            <a:off x="5811949" y="1288325"/>
            <a:ext cx="3461886" cy="4617296"/>
            <a:chOff x="5811949" y="1288325"/>
            <a:chExt cx="3461886" cy="4617296"/>
          </a:xfrm>
        </p:grpSpPr>
        <p:grpSp>
          <p:nvGrpSpPr>
            <p:cNvPr id="1416" name="Google Shape;1416;p36"/>
            <p:cNvGrpSpPr/>
            <p:nvPr/>
          </p:nvGrpSpPr>
          <p:grpSpPr>
            <a:xfrm rot="-744663" flipH="1">
              <a:off x="8031579" y="1880613"/>
              <a:ext cx="1047685" cy="1931074"/>
              <a:chOff x="2344925" y="238125"/>
              <a:chExt cx="2835925" cy="5038075"/>
            </a:xfrm>
          </p:grpSpPr>
          <p:sp>
            <p:nvSpPr>
              <p:cNvPr id="1417" name="Google Shape;1417;p36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36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36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6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6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6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6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6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6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6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7" name="Google Shape;1427;p36"/>
            <p:cNvGrpSpPr/>
            <p:nvPr/>
          </p:nvGrpSpPr>
          <p:grpSpPr>
            <a:xfrm rot="-566255">
              <a:off x="6453277" y="1463384"/>
              <a:ext cx="2487501" cy="4267178"/>
              <a:chOff x="2453075" y="238700"/>
              <a:chExt cx="2722850" cy="5187200"/>
            </a:xfrm>
          </p:grpSpPr>
          <p:sp>
            <p:nvSpPr>
              <p:cNvPr id="1428" name="Google Shape;1428;p3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3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3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3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3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3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3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3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3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9" name="Google Shape;1439;p36"/>
            <p:cNvGrpSpPr/>
            <p:nvPr/>
          </p:nvGrpSpPr>
          <p:grpSpPr>
            <a:xfrm rot="-4537995">
              <a:off x="5964926" y="3655431"/>
              <a:ext cx="1485195" cy="1468251"/>
              <a:chOff x="1124025" y="238125"/>
              <a:chExt cx="5272075" cy="5173200"/>
            </a:xfrm>
          </p:grpSpPr>
          <p:sp>
            <p:nvSpPr>
              <p:cNvPr id="1440" name="Google Shape;1440;p36"/>
              <p:cNvSpPr/>
              <p:nvPr/>
            </p:nvSpPr>
            <p:spPr>
              <a:xfrm>
                <a:off x="1124025" y="238125"/>
                <a:ext cx="5272075" cy="5173200"/>
              </a:xfrm>
              <a:custGeom>
                <a:avLst/>
                <a:gdLst/>
                <a:ahLst/>
                <a:cxnLst/>
                <a:rect l="l" t="t" r="r" b="b"/>
                <a:pathLst>
                  <a:path w="210883" h="206928" extrusionOk="0">
                    <a:moveTo>
                      <a:pt x="210882" y="0"/>
                    </a:moveTo>
                    <a:cubicBezTo>
                      <a:pt x="160492" y="29523"/>
                      <a:pt x="89459" y="1332"/>
                      <a:pt x="42177" y="35295"/>
                    </a:cubicBezTo>
                    <a:cubicBezTo>
                      <a:pt x="20422" y="50834"/>
                      <a:pt x="8214" y="77249"/>
                      <a:pt x="4218" y="103665"/>
                    </a:cubicBezTo>
                    <a:cubicBezTo>
                      <a:pt x="0" y="130081"/>
                      <a:pt x="5550" y="160270"/>
                      <a:pt x="8436" y="186908"/>
                    </a:cubicBezTo>
                    <a:cubicBezTo>
                      <a:pt x="24825" y="200456"/>
                      <a:pt x="46633" y="206927"/>
                      <a:pt x="68751" y="206927"/>
                    </a:cubicBezTo>
                    <a:cubicBezTo>
                      <a:pt x="98457" y="206927"/>
                      <a:pt x="128723" y="195253"/>
                      <a:pt x="147174" y="173367"/>
                    </a:cubicBezTo>
                    <a:cubicBezTo>
                      <a:pt x="187352" y="125863"/>
                      <a:pt x="174477" y="50390"/>
                      <a:pt x="21088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36"/>
              <p:cNvSpPr/>
              <p:nvPr/>
            </p:nvSpPr>
            <p:spPr>
              <a:xfrm>
                <a:off x="1490275" y="892950"/>
                <a:ext cx="4456300" cy="4040075"/>
              </a:xfrm>
              <a:custGeom>
                <a:avLst/>
                <a:gdLst/>
                <a:ahLst/>
                <a:cxnLst/>
                <a:rect l="l" t="t" r="r" b="b"/>
                <a:pathLst>
                  <a:path w="178252" h="161603" extrusionOk="0">
                    <a:moveTo>
                      <a:pt x="178252" y="1"/>
                    </a:moveTo>
                    <a:cubicBezTo>
                      <a:pt x="157163" y="3108"/>
                      <a:pt x="136963" y="9546"/>
                      <a:pt x="117873" y="18869"/>
                    </a:cubicBezTo>
                    <a:cubicBezTo>
                      <a:pt x="79692" y="37738"/>
                      <a:pt x="47283" y="67039"/>
                      <a:pt x="24863" y="103444"/>
                    </a:cubicBezTo>
                    <a:cubicBezTo>
                      <a:pt x="13542" y="121424"/>
                      <a:pt x="5107" y="140959"/>
                      <a:pt x="1" y="161603"/>
                    </a:cubicBezTo>
                    <a:cubicBezTo>
                      <a:pt x="29080" y="81690"/>
                      <a:pt x="95675" y="21089"/>
                      <a:pt x="178252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36"/>
              <p:cNvSpPr/>
              <p:nvPr/>
            </p:nvSpPr>
            <p:spPr>
              <a:xfrm>
                <a:off x="2827725" y="726475"/>
                <a:ext cx="527225" cy="1698175"/>
              </a:xfrm>
              <a:custGeom>
                <a:avLst/>
                <a:gdLst/>
                <a:ahLst/>
                <a:cxnLst/>
                <a:rect l="l" t="t" r="r" b="b"/>
                <a:pathLst>
                  <a:path w="21089" h="67927" extrusionOk="0">
                    <a:moveTo>
                      <a:pt x="20867" y="0"/>
                    </a:moveTo>
                    <a:cubicBezTo>
                      <a:pt x="12209" y="8658"/>
                      <a:pt x="5772" y="19535"/>
                      <a:pt x="2664" y="31522"/>
                    </a:cubicBezTo>
                    <a:cubicBezTo>
                      <a:pt x="888" y="37515"/>
                      <a:pt x="0" y="43509"/>
                      <a:pt x="222" y="49946"/>
                    </a:cubicBezTo>
                    <a:cubicBezTo>
                      <a:pt x="444" y="55940"/>
                      <a:pt x="1554" y="62155"/>
                      <a:pt x="3996" y="67926"/>
                    </a:cubicBezTo>
                    <a:lnTo>
                      <a:pt x="4218" y="67926"/>
                    </a:lnTo>
                    <a:cubicBezTo>
                      <a:pt x="3330" y="61933"/>
                      <a:pt x="2886" y="55940"/>
                      <a:pt x="2886" y="49946"/>
                    </a:cubicBezTo>
                    <a:cubicBezTo>
                      <a:pt x="3108" y="43953"/>
                      <a:pt x="3552" y="37959"/>
                      <a:pt x="4884" y="32188"/>
                    </a:cubicBezTo>
                    <a:cubicBezTo>
                      <a:pt x="7326" y="20201"/>
                      <a:pt x="13097" y="9102"/>
                      <a:pt x="2108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36"/>
              <p:cNvSpPr/>
              <p:nvPr/>
            </p:nvSpPr>
            <p:spPr>
              <a:xfrm>
                <a:off x="3443725" y="726475"/>
                <a:ext cx="505025" cy="1237575"/>
              </a:xfrm>
              <a:custGeom>
                <a:avLst/>
                <a:gdLst/>
                <a:ahLst/>
                <a:cxnLst/>
                <a:rect l="l" t="t" r="r" b="b"/>
                <a:pathLst>
                  <a:path w="20201" h="49503" extrusionOk="0">
                    <a:moveTo>
                      <a:pt x="19979" y="0"/>
                    </a:moveTo>
                    <a:cubicBezTo>
                      <a:pt x="13319" y="6216"/>
                      <a:pt x="7992" y="13763"/>
                      <a:pt x="4440" y="22198"/>
                    </a:cubicBezTo>
                    <a:cubicBezTo>
                      <a:pt x="2664" y="26416"/>
                      <a:pt x="1332" y="30856"/>
                      <a:pt x="666" y="35517"/>
                    </a:cubicBezTo>
                    <a:cubicBezTo>
                      <a:pt x="0" y="40179"/>
                      <a:pt x="0" y="44840"/>
                      <a:pt x="888" y="49502"/>
                    </a:cubicBezTo>
                    <a:lnTo>
                      <a:pt x="1332" y="49280"/>
                    </a:lnTo>
                    <a:cubicBezTo>
                      <a:pt x="1776" y="44840"/>
                      <a:pt x="2442" y="40401"/>
                      <a:pt x="3330" y="35961"/>
                    </a:cubicBezTo>
                    <a:cubicBezTo>
                      <a:pt x="4218" y="31744"/>
                      <a:pt x="5328" y="27304"/>
                      <a:pt x="6660" y="23308"/>
                    </a:cubicBezTo>
                    <a:cubicBezTo>
                      <a:pt x="9545" y="14651"/>
                      <a:pt x="14207" y="6882"/>
                      <a:pt x="20201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36"/>
              <p:cNvSpPr/>
              <p:nvPr/>
            </p:nvSpPr>
            <p:spPr>
              <a:xfrm>
                <a:off x="2233925" y="931800"/>
                <a:ext cx="382950" cy="1970100"/>
              </a:xfrm>
              <a:custGeom>
                <a:avLst/>
                <a:gdLst/>
                <a:ahLst/>
                <a:cxnLst/>
                <a:rect l="l" t="t" r="r" b="b"/>
                <a:pathLst>
                  <a:path w="15318" h="78804" extrusionOk="0">
                    <a:moveTo>
                      <a:pt x="15095" y="1"/>
                    </a:moveTo>
                    <a:cubicBezTo>
                      <a:pt x="6660" y="11322"/>
                      <a:pt x="1776" y="24641"/>
                      <a:pt x="666" y="38625"/>
                    </a:cubicBezTo>
                    <a:cubicBezTo>
                      <a:pt x="0" y="45729"/>
                      <a:pt x="444" y="52610"/>
                      <a:pt x="1998" y="59492"/>
                    </a:cubicBezTo>
                    <a:cubicBezTo>
                      <a:pt x="3552" y="66373"/>
                      <a:pt x="6216" y="72810"/>
                      <a:pt x="10212" y="78804"/>
                    </a:cubicBezTo>
                    <a:lnTo>
                      <a:pt x="10434" y="78804"/>
                    </a:lnTo>
                    <a:cubicBezTo>
                      <a:pt x="7770" y="72366"/>
                      <a:pt x="5994" y="65707"/>
                      <a:pt x="4662" y="59048"/>
                    </a:cubicBezTo>
                    <a:cubicBezTo>
                      <a:pt x="3330" y="52388"/>
                      <a:pt x="2886" y="45729"/>
                      <a:pt x="2886" y="38847"/>
                    </a:cubicBezTo>
                    <a:cubicBezTo>
                      <a:pt x="3552" y="25084"/>
                      <a:pt x="7770" y="11766"/>
                      <a:pt x="15317" y="223"/>
                    </a:cubicBezTo>
                    <a:lnTo>
                      <a:pt x="15095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36"/>
              <p:cNvSpPr/>
              <p:nvPr/>
            </p:nvSpPr>
            <p:spPr>
              <a:xfrm>
                <a:off x="1667875" y="1442350"/>
                <a:ext cx="366300" cy="2003400"/>
              </a:xfrm>
              <a:custGeom>
                <a:avLst/>
                <a:gdLst/>
                <a:ahLst/>
                <a:cxnLst/>
                <a:rect l="l" t="t" r="r" b="b"/>
                <a:pathLst>
                  <a:path w="14652" h="80136" extrusionOk="0">
                    <a:moveTo>
                      <a:pt x="9324" y="1"/>
                    </a:moveTo>
                    <a:cubicBezTo>
                      <a:pt x="2886" y="12654"/>
                      <a:pt x="0" y="26639"/>
                      <a:pt x="666" y="40845"/>
                    </a:cubicBezTo>
                    <a:cubicBezTo>
                      <a:pt x="888" y="47949"/>
                      <a:pt x="2220" y="54830"/>
                      <a:pt x="4440" y="61712"/>
                    </a:cubicBezTo>
                    <a:cubicBezTo>
                      <a:pt x="6660" y="68371"/>
                      <a:pt x="9990" y="74586"/>
                      <a:pt x="14429" y="80136"/>
                    </a:cubicBezTo>
                    <a:lnTo>
                      <a:pt x="14651" y="80136"/>
                    </a:lnTo>
                    <a:cubicBezTo>
                      <a:pt x="11543" y="73921"/>
                      <a:pt x="8880" y="67483"/>
                      <a:pt x="7104" y="60824"/>
                    </a:cubicBezTo>
                    <a:cubicBezTo>
                      <a:pt x="5106" y="54164"/>
                      <a:pt x="3774" y="47505"/>
                      <a:pt x="3108" y="40623"/>
                    </a:cubicBezTo>
                    <a:cubicBezTo>
                      <a:pt x="1776" y="26861"/>
                      <a:pt x="3996" y="12876"/>
                      <a:pt x="954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6"/>
              <p:cNvSpPr/>
              <p:nvPr/>
            </p:nvSpPr>
            <p:spPr>
              <a:xfrm>
                <a:off x="1401500" y="2940725"/>
                <a:ext cx="316350" cy="1137675"/>
              </a:xfrm>
              <a:custGeom>
                <a:avLst/>
                <a:gdLst/>
                <a:ahLst/>
                <a:cxnLst/>
                <a:rect l="l" t="t" r="r" b="b"/>
                <a:pathLst>
                  <a:path w="12654" h="45507" extrusionOk="0">
                    <a:moveTo>
                      <a:pt x="1776" y="1"/>
                    </a:moveTo>
                    <a:cubicBezTo>
                      <a:pt x="0" y="7992"/>
                      <a:pt x="0" y="16205"/>
                      <a:pt x="1776" y="24197"/>
                    </a:cubicBezTo>
                    <a:cubicBezTo>
                      <a:pt x="2442" y="28192"/>
                      <a:pt x="3774" y="31966"/>
                      <a:pt x="5550" y="35740"/>
                    </a:cubicBezTo>
                    <a:cubicBezTo>
                      <a:pt x="7326" y="39291"/>
                      <a:pt x="9545" y="42621"/>
                      <a:pt x="12431" y="45507"/>
                    </a:cubicBezTo>
                    <a:lnTo>
                      <a:pt x="12653" y="45285"/>
                    </a:lnTo>
                    <a:cubicBezTo>
                      <a:pt x="11099" y="41733"/>
                      <a:pt x="9323" y="38181"/>
                      <a:pt x="7770" y="34630"/>
                    </a:cubicBezTo>
                    <a:cubicBezTo>
                      <a:pt x="6216" y="30856"/>
                      <a:pt x="4884" y="27304"/>
                      <a:pt x="3774" y="23531"/>
                    </a:cubicBezTo>
                    <a:cubicBezTo>
                      <a:pt x="1776" y="15983"/>
                      <a:pt x="1110" y="7992"/>
                      <a:pt x="19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36"/>
              <p:cNvSpPr/>
              <p:nvPr/>
            </p:nvSpPr>
            <p:spPr>
              <a:xfrm>
                <a:off x="4226200" y="693175"/>
                <a:ext cx="765850" cy="754750"/>
              </a:xfrm>
              <a:custGeom>
                <a:avLst/>
                <a:gdLst/>
                <a:ahLst/>
                <a:cxnLst/>
                <a:rect l="l" t="t" r="r" b="b"/>
                <a:pathLst>
                  <a:path w="30634" h="30190" extrusionOk="0">
                    <a:moveTo>
                      <a:pt x="30634" y="0"/>
                    </a:moveTo>
                    <a:cubicBezTo>
                      <a:pt x="23531" y="1998"/>
                      <a:pt x="16871" y="5772"/>
                      <a:pt x="11322" y="10878"/>
                    </a:cubicBezTo>
                    <a:cubicBezTo>
                      <a:pt x="8436" y="13319"/>
                      <a:pt x="5772" y="16205"/>
                      <a:pt x="3774" y="19313"/>
                    </a:cubicBezTo>
                    <a:cubicBezTo>
                      <a:pt x="1998" y="22642"/>
                      <a:pt x="667" y="26194"/>
                      <a:pt x="1" y="29968"/>
                    </a:cubicBezTo>
                    <a:lnTo>
                      <a:pt x="223" y="30190"/>
                    </a:lnTo>
                    <a:cubicBezTo>
                      <a:pt x="2220" y="26860"/>
                      <a:pt x="4218" y="23752"/>
                      <a:pt x="6216" y="20867"/>
                    </a:cubicBezTo>
                    <a:cubicBezTo>
                      <a:pt x="8214" y="17981"/>
                      <a:pt x="10434" y="15095"/>
                      <a:pt x="12875" y="12431"/>
                    </a:cubicBezTo>
                    <a:cubicBezTo>
                      <a:pt x="17759" y="7104"/>
                      <a:pt x="23975" y="2886"/>
                      <a:pt x="30634" y="222"/>
                    </a:cubicBezTo>
                    <a:lnTo>
                      <a:pt x="30634" y="0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36"/>
              <p:cNvSpPr/>
              <p:nvPr/>
            </p:nvSpPr>
            <p:spPr>
              <a:xfrm>
                <a:off x="5053075" y="254750"/>
                <a:ext cx="1343025" cy="810275"/>
              </a:xfrm>
              <a:custGeom>
                <a:avLst/>
                <a:gdLst/>
                <a:ahLst/>
                <a:cxnLst/>
                <a:rect l="l" t="t" r="r" b="b"/>
                <a:pathLst>
                  <a:path w="53721" h="32411" extrusionOk="0">
                    <a:moveTo>
                      <a:pt x="53720" y="1"/>
                    </a:moveTo>
                    <a:cubicBezTo>
                      <a:pt x="49946" y="3775"/>
                      <a:pt x="45729" y="6882"/>
                      <a:pt x="40845" y="9102"/>
                    </a:cubicBezTo>
                    <a:cubicBezTo>
                      <a:pt x="36184" y="11544"/>
                      <a:pt x="31522" y="13542"/>
                      <a:pt x="26638" y="15318"/>
                    </a:cubicBezTo>
                    <a:cubicBezTo>
                      <a:pt x="21533" y="17093"/>
                      <a:pt x="16649" y="19313"/>
                      <a:pt x="11988" y="21755"/>
                    </a:cubicBezTo>
                    <a:cubicBezTo>
                      <a:pt x="7326" y="24197"/>
                      <a:pt x="3108" y="27749"/>
                      <a:pt x="1" y="32188"/>
                    </a:cubicBezTo>
                    <a:lnTo>
                      <a:pt x="223" y="32410"/>
                    </a:lnTo>
                    <a:cubicBezTo>
                      <a:pt x="4218" y="29302"/>
                      <a:pt x="8658" y="26417"/>
                      <a:pt x="13320" y="24197"/>
                    </a:cubicBezTo>
                    <a:cubicBezTo>
                      <a:pt x="17981" y="21977"/>
                      <a:pt x="22643" y="19757"/>
                      <a:pt x="27526" y="17537"/>
                    </a:cubicBezTo>
                    <a:cubicBezTo>
                      <a:pt x="32410" y="15540"/>
                      <a:pt x="37072" y="13098"/>
                      <a:pt x="41733" y="10434"/>
                    </a:cubicBezTo>
                    <a:cubicBezTo>
                      <a:pt x="46173" y="7770"/>
                      <a:pt x="50168" y="4219"/>
                      <a:pt x="53720" y="223"/>
                    </a:cubicBezTo>
                    <a:lnTo>
                      <a:pt x="53720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6"/>
              <p:cNvSpPr/>
              <p:nvPr/>
            </p:nvSpPr>
            <p:spPr>
              <a:xfrm>
                <a:off x="2994200" y="2423225"/>
                <a:ext cx="2552825" cy="446575"/>
              </a:xfrm>
              <a:custGeom>
                <a:avLst/>
                <a:gdLst/>
                <a:ahLst/>
                <a:cxnLst/>
                <a:rect l="l" t="t" r="r" b="b"/>
                <a:pathLst>
                  <a:path w="102113" h="17863" extrusionOk="0">
                    <a:moveTo>
                      <a:pt x="13236" y="1"/>
                    </a:moveTo>
                    <a:cubicBezTo>
                      <a:pt x="8769" y="1"/>
                      <a:pt x="4329" y="611"/>
                      <a:pt x="1" y="1832"/>
                    </a:cubicBezTo>
                    <a:lnTo>
                      <a:pt x="1" y="2054"/>
                    </a:lnTo>
                    <a:cubicBezTo>
                      <a:pt x="2381" y="1810"/>
                      <a:pt x="4778" y="1684"/>
                      <a:pt x="7177" y="1684"/>
                    </a:cubicBezTo>
                    <a:cubicBezTo>
                      <a:pt x="13507" y="1684"/>
                      <a:pt x="19856" y="2565"/>
                      <a:pt x="25973" y="4496"/>
                    </a:cubicBezTo>
                    <a:cubicBezTo>
                      <a:pt x="34186" y="6716"/>
                      <a:pt x="42621" y="9824"/>
                      <a:pt x="50834" y="12487"/>
                    </a:cubicBezTo>
                    <a:cubicBezTo>
                      <a:pt x="59270" y="15595"/>
                      <a:pt x="68149" y="17371"/>
                      <a:pt x="77028" y="17815"/>
                    </a:cubicBezTo>
                    <a:cubicBezTo>
                      <a:pt x="77666" y="17847"/>
                      <a:pt x="78303" y="17863"/>
                      <a:pt x="78940" y="17863"/>
                    </a:cubicBezTo>
                    <a:cubicBezTo>
                      <a:pt x="87174" y="17863"/>
                      <a:pt x="95313" y="15213"/>
                      <a:pt x="102112" y="10268"/>
                    </a:cubicBezTo>
                    <a:lnTo>
                      <a:pt x="101890" y="10046"/>
                    </a:lnTo>
                    <a:cubicBezTo>
                      <a:pt x="95559" y="14266"/>
                      <a:pt x="88068" y="16663"/>
                      <a:pt x="80420" y="16663"/>
                    </a:cubicBezTo>
                    <a:cubicBezTo>
                      <a:pt x="79218" y="16663"/>
                      <a:pt x="78012" y="16604"/>
                      <a:pt x="76806" y="16483"/>
                    </a:cubicBezTo>
                    <a:cubicBezTo>
                      <a:pt x="68149" y="15817"/>
                      <a:pt x="59714" y="13819"/>
                      <a:pt x="51500" y="10490"/>
                    </a:cubicBezTo>
                    <a:cubicBezTo>
                      <a:pt x="43287" y="7160"/>
                      <a:pt x="35074" y="4274"/>
                      <a:pt x="26639" y="1832"/>
                    </a:cubicBezTo>
                    <a:cubicBezTo>
                      <a:pt x="22199" y="611"/>
                      <a:pt x="17704" y="1"/>
                      <a:pt x="1323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36"/>
              <p:cNvSpPr/>
              <p:nvPr/>
            </p:nvSpPr>
            <p:spPr>
              <a:xfrm>
                <a:off x="4242850" y="1420150"/>
                <a:ext cx="1581650" cy="181750"/>
              </a:xfrm>
              <a:custGeom>
                <a:avLst/>
                <a:gdLst/>
                <a:ahLst/>
                <a:cxnLst/>
                <a:rect l="l" t="t" r="r" b="b"/>
                <a:pathLst>
                  <a:path w="63266" h="7270" extrusionOk="0">
                    <a:moveTo>
                      <a:pt x="63043" y="1"/>
                    </a:moveTo>
                    <a:cubicBezTo>
                      <a:pt x="58825" y="3331"/>
                      <a:pt x="53720" y="5328"/>
                      <a:pt x="48392" y="5550"/>
                    </a:cubicBezTo>
                    <a:cubicBezTo>
                      <a:pt x="47504" y="5587"/>
                      <a:pt x="46610" y="5606"/>
                      <a:pt x="45713" y="5606"/>
                    </a:cubicBezTo>
                    <a:cubicBezTo>
                      <a:pt x="41227" y="5606"/>
                      <a:pt x="36664" y="5143"/>
                      <a:pt x="32410" y="4219"/>
                    </a:cubicBezTo>
                    <a:cubicBezTo>
                      <a:pt x="27082" y="3109"/>
                      <a:pt x="21755" y="1999"/>
                      <a:pt x="16205" y="1555"/>
                    </a:cubicBezTo>
                    <a:cubicBezTo>
                      <a:pt x="14977" y="1407"/>
                      <a:pt x="13749" y="1336"/>
                      <a:pt x="12526" y="1336"/>
                    </a:cubicBezTo>
                    <a:cubicBezTo>
                      <a:pt x="8221" y="1336"/>
                      <a:pt x="3976" y="2219"/>
                      <a:pt x="1" y="3775"/>
                    </a:cubicBezTo>
                    <a:lnTo>
                      <a:pt x="1" y="3997"/>
                    </a:lnTo>
                    <a:cubicBezTo>
                      <a:pt x="2473" y="3688"/>
                      <a:pt x="4946" y="3522"/>
                      <a:pt x="7418" y="3522"/>
                    </a:cubicBezTo>
                    <a:cubicBezTo>
                      <a:pt x="10273" y="3522"/>
                      <a:pt x="13128" y="3743"/>
                      <a:pt x="15983" y="4219"/>
                    </a:cubicBezTo>
                    <a:lnTo>
                      <a:pt x="31966" y="6438"/>
                    </a:lnTo>
                    <a:cubicBezTo>
                      <a:pt x="35326" y="6976"/>
                      <a:pt x="38687" y="7270"/>
                      <a:pt x="41998" y="7270"/>
                    </a:cubicBezTo>
                    <a:cubicBezTo>
                      <a:pt x="44155" y="7270"/>
                      <a:pt x="46291" y="7145"/>
                      <a:pt x="48392" y="6882"/>
                    </a:cubicBezTo>
                    <a:cubicBezTo>
                      <a:pt x="53942" y="6216"/>
                      <a:pt x="59047" y="3997"/>
                      <a:pt x="63265" y="223"/>
                    </a:cubicBezTo>
                    <a:lnTo>
                      <a:pt x="63043" y="1"/>
                    </a:ln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36"/>
              <p:cNvSpPr/>
              <p:nvPr/>
            </p:nvSpPr>
            <p:spPr>
              <a:xfrm>
                <a:off x="3510325" y="1923700"/>
                <a:ext cx="2186525" cy="290900"/>
              </a:xfrm>
              <a:custGeom>
                <a:avLst/>
                <a:gdLst/>
                <a:ahLst/>
                <a:cxnLst/>
                <a:rect l="l" t="t" r="r" b="b"/>
                <a:pathLst>
                  <a:path w="87461" h="11636" extrusionOk="0">
                    <a:moveTo>
                      <a:pt x="16545" y="0"/>
                    </a:moveTo>
                    <a:cubicBezTo>
                      <a:pt x="10781" y="0"/>
                      <a:pt x="5143" y="1457"/>
                      <a:pt x="0" y="4277"/>
                    </a:cubicBezTo>
                    <a:lnTo>
                      <a:pt x="0" y="4499"/>
                    </a:lnTo>
                    <a:cubicBezTo>
                      <a:pt x="4471" y="3102"/>
                      <a:pt x="9206" y="2320"/>
                      <a:pt x="13927" y="2320"/>
                    </a:cubicBezTo>
                    <a:cubicBezTo>
                      <a:pt x="16708" y="2320"/>
                      <a:pt x="19483" y="2591"/>
                      <a:pt x="22198" y="3167"/>
                    </a:cubicBezTo>
                    <a:cubicBezTo>
                      <a:pt x="29524" y="4499"/>
                      <a:pt x="36849" y="6719"/>
                      <a:pt x="44174" y="8494"/>
                    </a:cubicBezTo>
                    <a:cubicBezTo>
                      <a:pt x="50781" y="10697"/>
                      <a:pt x="57749" y="11635"/>
                      <a:pt x="64753" y="11635"/>
                    </a:cubicBezTo>
                    <a:cubicBezTo>
                      <a:pt x="65514" y="11635"/>
                      <a:pt x="66276" y="11624"/>
                      <a:pt x="67038" y="11602"/>
                    </a:cubicBezTo>
                    <a:cubicBezTo>
                      <a:pt x="74808" y="11158"/>
                      <a:pt x="82133" y="7829"/>
                      <a:pt x="87461" y="2057"/>
                    </a:cubicBezTo>
                    <a:lnTo>
                      <a:pt x="87239" y="1835"/>
                    </a:lnTo>
                    <a:cubicBezTo>
                      <a:pt x="81689" y="7163"/>
                      <a:pt x="74586" y="10048"/>
                      <a:pt x="66816" y="10048"/>
                    </a:cubicBezTo>
                    <a:cubicBezTo>
                      <a:pt x="59269" y="10048"/>
                      <a:pt x="51722" y="8938"/>
                      <a:pt x="44618" y="6497"/>
                    </a:cubicBezTo>
                    <a:cubicBezTo>
                      <a:pt x="37515" y="3833"/>
                      <a:pt x="29967" y="1835"/>
                      <a:pt x="22420" y="503"/>
                    </a:cubicBezTo>
                    <a:cubicBezTo>
                      <a:pt x="20457" y="167"/>
                      <a:pt x="18494" y="0"/>
                      <a:pt x="1654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6"/>
              <p:cNvSpPr/>
              <p:nvPr/>
            </p:nvSpPr>
            <p:spPr>
              <a:xfrm>
                <a:off x="2555800" y="2909850"/>
                <a:ext cx="2902425" cy="531550"/>
              </a:xfrm>
              <a:custGeom>
                <a:avLst/>
                <a:gdLst/>
                <a:ahLst/>
                <a:cxnLst/>
                <a:rect l="l" t="t" r="r" b="b"/>
                <a:pathLst>
                  <a:path w="116097" h="21262" extrusionOk="0">
                    <a:moveTo>
                      <a:pt x="13743" y="1"/>
                    </a:moveTo>
                    <a:cubicBezTo>
                      <a:pt x="9093" y="1"/>
                      <a:pt x="4477" y="561"/>
                      <a:pt x="0" y="1680"/>
                    </a:cubicBezTo>
                    <a:lnTo>
                      <a:pt x="0" y="2124"/>
                    </a:lnTo>
                    <a:cubicBezTo>
                      <a:pt x="2673" y="1820"/>
                      <a:pt x="5362" y="1666"/>
                      <a:pt x="8054" y="1666"/>
                    </a:cubicBezTo>
                    <a:cubicBezTo>
                      <a:pt x="15201" y="1666"/>
                      <a:pt x="22368" y="2752"/>
                      <a:pt x="29302" y="5009"/>
                    </a:cubicBezTo>
                    <a:cubicBezTo>
                      <a:pt x="38847" y="7673"/>
                      <a:pt x="48170" y="11225"/>
                      <a:pt x="57715" y="14555"/>
                    </a:cubicBezTo>
                    <a:cubicBezTo>
                      <a:pt x="67261" y="18106"/>
                      <a:pt x="77250" y="20326"/>
                      <a:pt x="87461" y="21214"/>
                    </a:cubicBezTo>
                    <a:cubicBezTo>
                      <a:pt x="88174" y="21246"/>
                      <a:pt x="88889" y="21262"/>
                      <a:pt x="89604" y="21262"/>
                    </a:cubicBezTo>
                    <a:cubicBezTo>
                      <a:pt x="98900" y="21262"/>
                      <a:pt x="108264" y="18582"/>
                      <a:pt x="116096" y="13223"/>
                    </a:cubicBezTo>
                    <a:lnTo>
                      <a:pt x="115874" y="13001"/>
                    </a:lnTo>
                    <a:cubicBezTo>
                      <a:pt x="108777" y="17483"/>
                      <a:pt x="100580" y="19923"/>
                      <a:pt x="92208" y="19923"/>
                    </a:cubicBezTo>
                    <a:cubicBezTo>
                      <a:pt x="90630" y="19923"/>
                      <a:pt x="89045" y="19836"/>
                      <a:pt x="87461" y="19660"/>
                    </a:cubicBezTo>
                    <a:cubicBezTo>
                      <a:pt x="77472" y="18772"/>
                      <a:pt x="67705" y="16330"/>
                      <a:pt x="58603" y="12557"/>
                    </a:cubicBezTo>
                    <a:cubicBezTo>
                      <a:pt x="49280" y="8561"/>
                      <a:pt x="39735" y="5009"/>
                      <a:pt x="30190" y="2346"/>
                    </a:cubicBezTo>
                    <a:cubicBezTo>
                      <a:pt x="24779" y="783"/>
                      <a:pt x="19238" y="1"/>
                      <a:pt x="13743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36"/>
              <p:cNvSpPr/>
              <p:nvPr/>
            </p:nvSpPr>
            <p:spPr>
              <a:xfrm>
                <a:off x="2122925" y="3511650"/>
                <a:ext cx="3141050" cy="522650"/>
              </a:xfrm>
              <a:custGeom>
                <a:avLst/>
                <a:gdLst/>
                <a:ahLst/>
                <a:cxnLst/>
                <a:rect l="l" t="t" r="r" b="b"/>
                <a:pathLst>
                  <a:path w="125642" h="20906" extrusionOk="0">
                    <a:moveTo>
                      <a:pt x="14606" y="0"/>
                    </a:moveTo>
                    <a:cubicBezTo>
                      <a:pt x="9520" y="0"/>
                      <a:pt x="4480" y="1136"/>
                      <a:pt x="1" y="3579"/>
                    </a:cubicBezTo>
                    <a:lnTo>
                      <a:pt x="1" y="3801"/>
                    </a:lnTo>
                    <a:cubicBezTo>
                      <a:pt x="3830" y="2303"/>
                      <a:pt x="7784" y="1554"/>
                      <a:pt x="11769" y="1554"/>
                    </a:cubicBezTo>
                    <a:cubicBezTo>
                      <a:pt x="13098" y="1554"/>
                      <a:pt x="14430" y="1637"/>
                      <a:pt x="15761" y="1804"/>
                    </a:cubicBezTo>
                    <a:cubicBezTo>
                      <a:pt x="21089" y="2470"/>
                      <a:pt x="26195" y="3579"/>
                      <a:pt x="31300" y="5355"/>
                    </a:cubicBezTo>
                    <a:cubicBezTo>
                      <a:pt x="41511" y="8685"/>
                      <a:pt x="51722" y="12459"/>
                      <a:pt x="62155" y="15566"/>
                    </a:cubicBezTo>
                    <a:cubicBezTo>
                      <a:pt x="72589" y="18896"/>
                      <a:pt x="83466" y="20672"/>
                      <a:pt x="94343" y="20894"/>
                    </a:cubicBezTo>
                    <a:cubicBezTo>
                      <a:pt x="94740" y="20902"/>
                      <a:pt x="95136" y="20906"/>
                      <a:pt x="95532" y="20906"/>
                    </a:cubicBezTo>
                    <a:cubicBezTo>
                      <a:pt x="106218" y="20906"/>
                      <a:pt x="116652" y="18024"/>
                      <a:pt x="125642" y="12459"/>
                    </a:cubicBezTo>
                    <a:lnTo>
                      <a:pt x="125642" y="12237"/>
                    </a:lnTo>
                    <a:cubicBezTo>
                      <a:pt x="117061" y="17026"/>
                      <a:pt x="107583" y="19663"/>
                      <a:pt x="97853" y="19663"/>
                    </a:cubicBezTo>
                    <a:cubicBezTo>
                      <a:pt x="96760" y="19663"/>
                      <a:pt x="95663" y="19629"/>
                      <a:pt x="94565" y="19562"/>
                    </a:cubicBezTo>
                    <a:cubicBezTo>
                      <a:pt x="83910" y="19118"/>
                      <a:pt x="73255" y="17120"/>
                      <a:pt x="63043" y="13569"/>
                    </a:cubicBezTo>
                    <a:cubicBezTo>
                      <a:pt x="52832" y="10017"/>
                      <a:pt x="42843" y="5799"/>
                      <a:pt x="32188" y="2914"/>
                    </a:cubicBezTo>
                    <a:cubicBezTo>
                      <a:pt x="26860" y="1138"/>
                      <a:pt x="21533" y="250"/>
                      <a:pt x="15983" y="28"/>
                    </a:cubicBezTo>
                    <a:cubicBezTo>
                      <a:pt x="15524" y="9"/>
                      <a:pt x="15065" y="0"/>
                      <a:pt x="1460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36"/>
              <p:cNvSpPr/>
              <p:nvPr/>
            </p:nvSpPr>
            <p:spPr>
              <a:xfrm>
                <a:off x="1801050" y="4061325"/>
                <a:ext cx="3041175" cy="657175"/>
              </a:xfrm>
              <a:custGeom>
                <a:avLst/>
                <a:gdLst/>
                <a:ahLst/>
                <a:cxnLst/>
                <a:rect l="l" t="t" r="r" b="b"/>
                <a:pathLst>
                  <a:path w="121647" h="26287" extrusionOk="0">
                    <a:moveTo>
                      <a:pt x="14479" y="0"/>
                    </a:moveTo>
                    <a:cubicBezTo>
                      <a:pt x="9212" y="0"/>
                      <a:pt x="4006" y="1972"/>
                      <a:pt x="1" y="5344"/>
                    </a:cubicBezTo>
                    <a:lnTo>
                      <a:pt x="1" y="5566"/>
                    </a:lnTo>
                    <a:cubicBezTo>
                      <a:pt x="3871" y="3171"/>
                      <a:pt x="8199" y="1846"/>
                      <a:pt x="12606" y="1846"/>
                    </a:cubicBezTo>
                    <a:cubicBezTo>
                      <a:pt x="13508" y="1846"/>
                      <a:pt x="14413" y="1902"/>
                      <a:pt x="15318" y="2015"/>
                    </a:cubicBezTo>
                    <a:cubicBezTo>
                      <a:pt x="20645" y="2237"/>
                      <a:pt x="25751" y="3791"/>
                      <a:pt x="30412" y="6010"/>
                    </a:cubicBezTo>
                    <a:cubicBezTo>
                      <a:pt x="39957" y="10450"/>
                      <a:pt x="48837" y="17331"/>
                      <a:pt x="59048" y="21327"/>
                    </a:cubicBezTo>
                    <a:cubicBezTo>
                      <a:pt x="67184" y="24651"/>
                      <a:pt x="75768" y="26286"/>
                      <a:pt x="84311" y="26286"/>
                    </a:cubicBezTo>
                    <a:cubicBezTo>
                      <a:pt x="97445" y="26286"/>
                      <a:pt x="110483" y="22422"/>
                      <a:pt x="121646" y="14890"/>
                    </a:cubicBezTo>
                    <a:lnTo>
                      <a:pt x="121646" y="14668"/>
                    </a:lnTo>
                    <a:cubicBezTo>
                      <a:pt x="110842" y="21356"/>
                      <a:pt x="98546" y="24766"/>
                      <a:pt x="86228" y="24766"/>
                    </a:cubicBezTo>
                    <a:cubicBezTo>
                      <a:pt x="77289" y="24766"/>
                      <a:pt x="68337" y="22970"/>
                      <a:pt x="59936" y="19329"/>
                    </a:cubicBezTo>
                    <a:cubicBezTo>
                      <a:pt x="50169" y="15112"/>
                      <a:pt x="41733" y="7786"/>
                      <a:pt x="31522" y="3569"/>
                    </a:cubicBezTo>
                    <a:cubicBezTo>
                      <a:pt x="26417" y="1349"/>
                      <a:pt x="20867" y="17"/>
                      <a:pt x="15318" y="17"/>
                    </a:cubicBezTo>
                    <a:cubicBezTo>
                      <a:pt x="15038" y="6"/>
                      <a:pt x="14758" y="0"/>
                      <a:pt x="14479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36"/>
              <p:cNvSpPr/>
              <p:nvPr/>
            </p:nvSpPr>
            <p:spPr>
              <a:xfrm>
                <a:off x="1551325" y="4638200"/>
                <a:ext cx="2591650" cy="604800"/>
              </a:xfrm>
              <a:custGeom>
                <a:avLst/>
                <a:gdLst/>
                <a:ahLst/>
                <a:cxnLst/>
                <a:rect l="l" t="t" r="r" b="b"/>
                <a:pathLst>
                  <a:path w="103666" h="24192" extrusionOk="0">
                    <a:moveTo>
                      <a:pt x="13430" y="0"/>
                    </a:moveTo>
                    <a:cubicBezTo>
                      <a:pt x="13024" y="0"/>
                      <a:pt x="12617" y="9"/>
                      <a:pt x="12210" y="28"/>
                    </a:cubicBezTo>
                    <a:cubicBezTo>
                      <a:pt x="9768" y="250"/>
                      <a:pt x="7326" y="916"/>
                      <a:pt x="5106" y="1804"/>
                    </a:cubicBezTo>
                    <a:cubicBezTo>
                      <a:pt x="2887" y="2914"/>
                      <a:pt x="1111" y="4689"/>
                      <a:pt x="1" y="6687"/>
                    </a:cubicBezTo>
                    <a:lnTo>
                      <a:pt x="1" y="6687"/>
                    </a:lnTo>
                    <a:cubicBezTo>
                      <a:pt x="2935" y="3544"/>
                      <a:pt x="7056" y="1785"/>
                      <a:pt x="11430" y="1785"/>
                    </a:cubicBezTo>
                    <a:cubicBezTo>
                      <a:pt x="11689" y="1785"/>
                      <a:pt x="11949" y="1791"/>
                      <a:pt x="12210" y="1804"/>
                    </a:cubicBezTo>
                    <a:cubicBezTo>
                      <a:pt x="16649" y="1804"/>
                      <a:pt x="21089" y="3136"/>
                      <a:pt x="24863" y="5577"/>
                    </a:cubicBezTo>
                    <a:cubicBezTo>
                      <a:pt x="28858" y="7575"/>
                      <a:pt x="32410" y="10461"/>
                      <a:pt x="36406" y="13125"/>
                    </a:cubicBezTo>
                    <a:cubicBezTo>
                      <a:pt x="46827" y="20400"/>
                      <a:pt x="59338" y="24192"/>
                      <a:pt x="71933" y="24192"/>
                    </a:cubicBezTo>
                    <a:cubicBezTo>
                      <a:pt x="73558" y="24192"/>
                      <a:pt x="75183" y="24129"/>
                      <a:pt x="76806" y="24002"/>
                    </a:cubicBezTo>
                    <a:cubicBezTo>
                      <a:pt x="86351" y="23336"/>
                      <a:pt x="95453" y="20450"/>
                      <a:pt x="103666" y="15789"/>
                    </a:cubicBezTo>
                    <a:lnTo>
                      <a:pt x="103666" y="15567"/>
                    </a:lnTo>
                    <a:cubicBezTo>
                      <a:pt x="94419" y="20375"/>
                      <a:pt x="84215" y="22855"/>
                      <a:pt x="74002" y="22855"/>
                    </a:cubicBezTo>
                    <a:cubicBezTo>
                      <a:pt x="65826" y="22855"/>
                      <a:pt x="57645" y="21265"/>
                      <a:pt x="49946" y="18008"/>
                    </a:cubicBezTo>
                    <a:cubicBezTo>
                      <a:pt x="45729" y="16011"/>
                      <a:pt x="41733" y="13791"/>
                      <a:pt x="38181" y="11127"/>
                    </a:cubicBezTo>
                    <a:cubicBezTo>
                      <a:pt x="34408" y="8241"/>
                      <a:pt x="30412" y="5577"/>
                      <a:pt x="26195" y="3358"/>
                    </a:cubicBezTo>
                    <a:cubicBezTo>
                      <a:pt x="22328" y="1119"/>
                      <a:pt x="17903" y="0"/>
                      <a:pt x="1343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4" name="Google Shape;1268;p35">
            <a:extLst>
              <a:ext uri="{FF2B5EF4-FFF2-40B4-BE49-F238E27FC236}">
                <a16:creationId xmlns:a16="http://schemas.microsoft.com/office/drawing/2014/main" id="{C140B2A0-06D0-473E-8469-CB2BC321BF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15648" y="1692385"/>
            <a:ext cx="3974106" cy="13448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200" b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</a:rPr>
              <a:t> </a:t>
            </a:r>
            <a:endParaRPr lang="es-AR" sz="1200" b="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4A54C0-F91C-49CE-A385-AA0EDB836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915" y="3163629"/>
            <a:ext cx="1979721" cy="142595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17405" y="1737515"/>
            <a:ext cx="51492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algn="ctr" fontAlgn="base">
              <a:buClr>
                <a:schemeClr val="accent5"/>
              </a:buClr>
              <a:buSzPts val="1800"/>
            </a:pPr>
            <a:endParaRPr lang="es-CO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Montserrat"/>
              </a:rPr>
              <a:t>VALORES, COSTUMBRES, ETC</a:t>
            </a:r>
            <a:endParaRPr lang="es-CO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endParaRPr lang="es-CO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Montserrat"/>
              </a:rPr>
              <a:t>La innovación, los saberes ancestrales, el trabajo comunitario, el cuidado de la naturaleza y la felicidad que puede transmitir las personas que buscan impactar de manera positiva el mundo.</a:t>
            </a:r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75192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40"/>
          <p:cNvSpPr txBox="1">
            <a:spLocks noGrp="1"/>
          </p:cNvSpPr>
          <p:nvPr>
            <p:ph type="title"/>
          </p:nvPr>
        </p:nvSpPr>
        <p:spPr>
          <a:xfrm>
            <a:off x="719999" y="445025"/>
            <a:ext cx="7575861" cy="1114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5200"/>
            </a:pPr>
            <a:r>
              <a:rPr lang="es-ES" sz="4000" b="1" dirty="0">
                <a:latin typeface="Maiandra GD" panose="020E0502030308020204" pitchFamily="34" charset="0"/>
              </a:rPr>
              <a:t>Concepto estratégico</a:t>
            </a:r>
            <a:endParaRPr sz="4000" b="1" dirty="0">
              <a:latin typeface="Maiandra GD" panose="020E0502030308020204" pitchFamily="34" charset="0"/>
            </a:endParaRPr>
          </a:p>
        </p:txBody>
      </p:sp>
      <p:grpSp>
        <p:nvGrpSpPr>
          <p:cNvPr id="1554" name="Google Shape;1554;p40"/>
          <p:cNvGrpSpPr/>
          <p:nvPr/>
        </p:nvGrpSpPr>
        <p:grpSpPr>
          <a:xfrm>
            <a:off x="-355898" y="1432484"/>
            <a:ext cx="3072777" cy="4009798"/>
            <a:chOff x="121180" y="1551754"/>
            <a:chExt cx="3072777" cy="4009798"/>
          </a:xfrm>
        </p:grpSpPr>
        <p:grpSp>
          <p:nvGrpSpPr>
            <p:cNvPr id="1555" name="Google Shape;1555;p40"/>
            <p:cNvGrpSpPr/>
            <p:nvPr/>
          </p:nvGrpSpPr>
          <p:grpSpPr>
            <a:xfrm rot="-270131">
              <a:off x="196142" y="2382059"/>
              <a:ext cx="1047704" cy="1931131"/>
              <a:chOff x="2344925" y="238125"/>
              <a:chExt cx="2835925" cy="5038075"/>
            </a:xfrm>
          </p:grpSpPr>
          <p:sp>
            <p:nvSpPr>
              <p:cNvPr id="1556" name="Google Shape;1556;p40"/>
              <p:cNvSpPr/>
              <p:nvPr/>
            </p:nvSpPr>
            <p:spPr>
              <a:xfrm>
                <a:off x="3229250" y="894250"/>
                <a:ext cx="1951600" cy="438195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175278" extrusionOk="0">
                    <a:moveTo>
                      <a:pt x="3060" y="1"/>
                    </a:moveTo>
                    <a:cubicBezTo>
                      <a:pt x="1611" y="1"/>
                      <a:pt x="0" y="1239"/>
                      <a:pt x="321" y="3056"/>
                    </a:cubicBezTo>
                    <a:cubicBezTo>
                      <a:pt x="9378" y="65389"/>
                      <a:pt x="34240" y="124347"/>
                      <a:pt x="72420" y="174248"/>
                    </a:cubicBezTo>
                    <a:cubicBezTo>
                      <a:pt x="72992" y="174976"/>
                      <a:pt x="73762" y="175278"/>
                      <a:pt x="74516" y="175278"/>
                    </a:cubicBezTo>
                    <a:cubicBezTo>
                      <a:pt x="76337" y="175278"/>
                      <a:pt x="78063" y="173520"/>
                      <a:pt x="76682" y="171762"/>
                    </a:cubicBezTo>
                    <a:cubicBezTo>
                      <a:pt x="38679" y="122216"/>
                      <a:pt x="13995" y="63613"/>
                      <a:pt x="5116" y="1813"/>
                    </a:cubicBezTo>
                    <a:cubicBezTo>
                      <a:pt x="4904" y="541"/>
                      <a:pt x="4017" y="1"/>
                      <a:pt x="3060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40"/>
              <p:cNvSpPr/>
              <p:nvPr/>
            </p:nvSpPr>
            <p:spPr>
              <a:xfrm>
                <a:off x="3725750" y="1130175"/>
                <a:ext cx="537075" cy="1889050"/>
              </a:xfrm>
              <a:custGeom>
                <a:avLst/>
                <a:gdLst/>
                <a:ahLst/>
                <a:cxnLst/>
                <a:rect l="l" t="t" r="r" b="b"/>
                <a:pathLst>
                  <a:path w="21483" h="75562" extrusionOk="0">
                    <a:moveTo>
                      <a:pt x="6029" y="1"/>
                    </a:moveTo>
                    <a:cubicBezTo>
                      <a:pt x="4299" y="1"/>
                      <a:pt x="2625" y="1787"/>
                      <a:pt x="3725" y="3742"/>
                    </a:cubicBezTo>
                    <a:cubicBezTo>
                      <a:pt x="16156" y="25052"/>
                      <a:pt x="15268" y="51690"/>
                      <a:pt x="1239" y="71934"/>
                    </a:cubicBezTo>
                    <a:cubicBezTo>
                      <a:pt x="1" y="73791"/>
                      <a:pt x="1697" y="75562"/>
                      <a:pt x="3439" y="75562"/>
                    </a:cubicBezTo>
                    <a:cubicBezTo>
                      <a:pt x="4197" y="75562"/>
                      <a:pt x="4963" y="75227"/>
                      <a:pt x="5501" y="74421"/>
                    </a:cubicBezTo>
                    <a:cubicBezTo>
                      <a:pt x="20418" y="52578"/>
                      <a:pt x="21483" y="23986"/>
                      <a:pt x="8164" y="1256"/>
                    </a:cubicBezTo>
                    <a:cubicBezTo>
                      <a:pt x="7610" y="369"/>
                      <a:pt x="6813" y="1"/>
                      <a:pt x="6029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40"/>
              <p:cNvSpPr/>
              <p:nvPr/>
            </p:nvSpPr>
            <p:spPr>
              <a:xfrm>
                <a:off x="2671225" y="1283650"/>
                <a:ext cx="912350" cy="867975"/>
              </a:xfrm>
              <a:custGeom>
                <a:avLst/>
                <a:gdLst/>
                <a:ahLst/>
                <a:cxnLst/>
                <a:rect l="l" t="t" r="r" b="b"/>
                <a:pathLst>
                  <a:path w="36494" h="34719" extrusionOk="0">
                    <a:moveTo>
                      <a:pt x="2442" y="0"/>
                    </a:moveTo>
                    <a:cubicBezTo>
                      <a:pt x="1199" y="0"/>
                      <a:pt x="0" y="799"/>
                      <a:pt x="89" y="2398"/>
                    </a:cubicBezTo>
                    <a:cubicBezTo>
                      <a:pt x="1155" y="20156"/>
                      <a:pt x="15539" y="34008"/>
                      <a:pt x="33297" y="34718"/>
                    </a:cubicBezTo>
                    <a:cubicBezTo>
                      <a:pt x="36494" y="34718"/>
                      <a:pt x="36494" y="29746"/>
                      <a:pt x="33297" y="29746"/>
                    </a:cubicBezTo>
                    <a:lnTo>
                      <a:pt x="33475" y="29746"/>
                    </a:lnTo>
                    <a:cubicBezTo>
                      <a:pt x="18380" y="29213"/>
                      <a:pt x="6127" y="17315"/>
                      <a:pt x="5062" y="2398"/>
                    </a:cubicBezTo>
                    <a:cubicBezTo>
                      <a:pt x="4973" y="799"/>
                      <a:pt x="3685" y="0"/>
                      <a:pt x="2442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40"/>
              <p:cNvSpPr/>
              <p:nvPr/>
            </p:nvSpPr>
            <p:spPr>
              <a:xfrm>
                <a:off x="4036475" y="1612175"/>
                <a:ext cx="501625" cy="613000"/>
              </a:xfrm>
              <a:custGeom>
                <a:avLst/>
                <a:gdLst/>
                <a:ahLst/>
                <a:cxnLst/>
                <a:rect l="l" t="t" r="r" b="b"/>
                <a:pathLst>
                  <a:path w="20065" h="24520" extrusionOk="0">
                    <a:moveTo>
                      <a:pt x="17667" y="0"/>
                    </a:moveTo>
                    <a:cubicBezTo>
                      <a:pt x="16424" y="0"/>
                      <a:pt x="15092" y="800"/>
                      <a:pt x="14914" y="2398"/>
                    </a:cubicBezTo>
                    <a:cubicBezTo>
                      <a:pt x="14236" y="9178"/>
                      <a:pt x="12587" y="19518"/>
                      <a:pt x="4254" y="19518"/>
                    </a:cubicBezTo>
                    <a:cubicBezTo>
                      <a:pt x="3857" y="19518"/>
                      <a:pt x="3444" y="19494"/>
                      <a:pt x="3016" y="19446"/>
                    </a:cubicBezTo>
                    <a:cubicBezTo>
                      <a:pt x="2912" y="19434"/>
                      <a:pt x="2812" y="19428"/>
                      <a:pt x="2715" y="19428"/>
                    </a:cubicBezTo>
                    <a:cubicBezTo>
                      <a:pt x="1" y="19428"/>
                      <a:pt x="101" y="24075"/>
                      <a:pt x="3016" y="24418"/>
                    </a:cubicBezTo>
                    <a:cubicBezTo>
                      <a:pt x="3621" y="24487"/>
                      <a:pt x="4205" y="24520"/>
                      <a:pt x="4768" y="24520"/>
                    </a:cubicBezTo>
                    <a:cubicBezTo>
                      <a:pt x="15943" y="24520"/>
                      <a:pt x="19041" y="11527"/>
                      <a:pt x="19887" y="2398"/>
                    </a:cubicBezTo>
                    <a:cubicBezTo>
                      <a:pt x="20064" y="800"/>
                      <a:pt x="18910" y="0"/>
                      <a:pt x="1766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40"/>
              <p:cNvSpPr/>
              <p:nvPr/>
            </p:nvSpPr>
            <p:spPr>
              <a:xfrm>
                <a:off x="2945150" y="3149525"/>
                <a:ext cx="1256650" cy="598200"/>
              </a:xfrm>
              <a:custGeom>
                <a:avLst/>
                <a:gdLst/>
                <a:ahLst/>
                <a:cxnLst/>
                <a:rect l="l" t="t" r="r" b="b"/>
                <a:pathLst>
                  <a:path w="50266" h="23928" extrusionOk="0">
                    <a:moveTo>
                      <a:pt x="3682" y="1"/>
                    </a:moveTo>
                    <a:cubicBezTo>
                      <a:pt x="1675" y="1"/>
                      <a:pt x="0" y="2521"/>
                      <a:pt x="1918" y="4302"/>
                    </a:cubicBezTo>
                    <a:lnTo>
                      <a:pt x="1918" y="4479"/>
                    </a:lnTo>
                    <a:cubicBezTo>
                      <a:pt x="11480" y="14041"/>
                      <a:pt x="22880" y="23927"/>
                      <a:pt x="36119" y="23927"/>
                    </a:cubicBezTo>
                    <a:cubicBezTo>
                      <a:pt x="39845" y="23927"/>
                      <a:pt x="43717" y="23144"/>
                      <a:pt x="47735" y="21350"/>
                    </a:cubicBezTo>
                    <a:cubicBezTo>
                      <a:pt x="50265" y="20243"/>
                      <a:pt x="48570" y="16741"/>
                      <a:pt x="46036" y="16741"/>
                    </a:cubicBezTo>
                    <a:cubicBezTo>
                      <a:pt x="45725" y="16741"/>
                      <a:pt x="45401" y="16794"/>
                      <a:pt x="45071" y="16910"/>
                    </a:cubicBezTo>
                    <a:cubicBezTo>
                      <a:pt x="41892" y="18339"/>
                      <a:pt x="38806" y="18963"/>
                      <a:pt x="35821" y="18963"/>
                    </a:cubicBezTo>
                    <a:cubicBezTo>
                      <a:pt x="23966" y="18963"/>
                      <a:pt x="13698" y="9120"/>
                      <a:pt x="5470" y="750"/>
                    </a:cubicBezTo>
                    <a:cubicBezTo>
                      <a:pt x="4901" y="222"/>
                      <a:pt x="4277" y="1"/>
                      <a:pt x="3682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40"/>
              <p:cNvSpPr/>
              <p:nvPr/>
            </p:nvSpPr>
            <p:spPr>
              <a:xfrm>
                <a:off x="2899850" y="238125"/>
                <a:ext cx="754775" cy="759175"/>
              </a:xfrm>
              <a:custGeom>
                <a:avLst/>
                <a:gdLst/>
                <a:ahLst/>
                <a:cxnLst/>
                <a:rect l="l" t="t" r="r" b="b"/>
                <a:pathLst>
                  <a:path w="30191" h="30367" extrusionOk="0">
                    <a:moveTo>
                      <a:pt x="15096" y="0"/>
                    </a:moveTo>
                    <a:cubicBezTo>
                      <a:pt x="6749" y="0"/>
                      <a:pt x="1" y="6748"/>
                      <a:pt x="1" y="15095"/>
                    </a:cubicBezTo>
                    <a:cubicBezTo>
                      <a:pt x="1" y="23441"/>
                      <a:pt x="6749" y="30367"/>
                      <a:pt x="15096" y="30367"/>
                    </a:cubicBezTo>
                    <a:cubicBezTo>
                      <a:pt x="23442" y="30367"/>
                      <a:pt x="30190" y="23441"/>
                      <a:pt x="30190" y="15095"/>
                    </a:cubicBezTo>
                    <a:cubicBezTo>
                      <a:pt x="30190" y="6748"/>
                      <a:pt x="23442" y="0"/>
                      <a:pt x="15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40"/>
              <p:cNvSpPr/>
              <p:nvPr/>
            </p:nvSpPr>
            <p:spPr>
              <a:xfrm>
                <a:off x="2571325" y="2706550"/>
                <a:ext cx="723675" cy="723675"/>
              </a:xfrm>
              <a:custGeom>
                <a:avLst/>
                <a:gdLst/>
                <a:ahLst/>
                <a:cxnLst/>
                <a:rect l="l" t="t" r="r" b="b"/>
                <a:pathLst>
                  <a:path w="28947" h="28947" extrusionOk="0">
                    <a:moveTo>
                      <a:pt x="14563" y="0"/>
                    </a:moveTo>
                    <a:cubicBezTo>
                      <a:pt x="6571" y="0"/>
                      <a:pt x="1" y="6393"/>
                      <a:pt x="1" y="14562"/>
                    </a:cubicBezTo>
                    <a:cubicBezTo>
                      <a:pt x="1" y="22553"/>
                      <a:pt x="6571" y="28946"/>
                      <a:pt x="14563" y="28946"/>
                    </a:cubicBezTo>
                    <a:cubicBezTo>
                      <a:pt x="22554" y="28946"/>
                      <a:pt x="28947" y="22553"/>
                      <a:pt x="28947" y="14562"/>
                    </a:cubicBezTo>
                    <a:cubicBezTo>
                      <a:pt x="28947" y="6393"/>
                      <a:pt x="22554" y="0"/>
                      <a:pt x="145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40"/>
              <p:cNvSpPr/>
              <p:nvPr/>
            </p:nvSpPr>
            <p:spPr>
              <a:xfrm>
                <a:off x="4364925" y="1343575"/>
                <a:ext cx="483925" cy="483950"/>
              </a:xfrm>
              <a:custGeom>
                <a:avLst/>
                <a:gdLst/>
                <a:ahLst/>
                <a:cxnLst/>
                <a:rect l="l" t="t" r="r" b="b"/>
                <a:pathLst>
                  <a:path w="19357" h="19358" extrusionOk="0">
                    <a:moveTo>
                      <a:pt x="9590" y="1"/>
                    </a:moveTo>
                    <a:cubicBezTo>
                      <a:pt x="4262" y="1"/>
                      <a:pt x="0" y="4263"/>
                      <a:pt x="0" y="9590"/>
                    </a:cubicBezTo>
                    <a:cubicBezTo>
                      <a:pt x="0" y="14918"/>
                      <a:pt x="4262" y="19357"/>
                      <a:pt x="9590" y="19357"/>
                    </a:cubicBezTo>
                    <a:cubicBezTo>
                      <a:pt x="14917" y="19357"/>
                      <a:pt x="19357" y="14918"/>
                      <a:pt x="19357" y="9590"/>
                    </a:cubicBezTo>
                    <a:cubicBezTo>
                      <a:pt x="19357" y="4263"/>
                      <a:pt x="14917" y="1"/>
                      <a:pt x="95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40"/>
              <p:cNvSpPr/>
              <p:nvPr/>
            </p:nvSpPr>
            <p:spPr>
              <a:xfrm>
                <a:off x="2344925" y="992850"/>
                <a:ext cx="563850" cy="563850"/>
              </a:xfrm>
              <a:custGeom>
                <a:avLst/>
                <a:gdLst/>
                <a:ahLst/>
                <a:cxnLst/>
                <a:rect l="l" t="t" r="r" b="b"/>
                <a:pathLst>
                  <a:path w="22554" h="22554" extrusionOk="0">
                    <a:moveTo>
                      <a:pt x="11188" y="0"/>
                    </a:moveTo>
                    <a:cubicBezTo>
                      <a:pt x="4972" y="0"/>
                      <a:pt x="0" y="5150"/>
                      <a:pt x="0" y="11366"/>
                    </a:cubicBezTo>
                    <a:cubicBezTo>
                      <a:pt x="0" y="17581"/>
                      <a:pt x="4972" y="22554"/>
                      <a:pt x="11188" y="22554"/>
                    </a:cubicBezTo>
                    <a:cubicBezTo>
                      <a:pt x="17581" y="22554"/>
                      <a:pt x="22553" y="17581"/>
                      <a:pt x="22553" y="11366"/>
                    </a:cubicBezTo>
                    <a:cubicBezTo>
                      <a:pt x="22553" y="5150"/>
                      <a:pt x="17581" y="0"/>
                      <a:pt x="111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40"/>
              <p:cNvSpPr/>
              <p:nvPr/>
            </p:nvSpPr>
            <p:spPr>
              <a:xfrm>
                <a:off x="3685675" y="992850"/>
                <a:ext cx="426225" cy="430675"/>
              </a:xfrm>
              <a:custGeom>
                <a:avLst/>
                <a:gdLst/>
                <a:ahLst/>
                <a:cxnLst/>
                <a:rect l="l" t="t" r="r" b="b"/>
                <a:pathLst>
                  <a:path w="17049" h="17227" extrusionOk="0">
                    <a:moveTo>
                      <a:pt x="8524" y="0"/>
                    </a:moveTo>
                    <a:cubicBezTo>
                      <a:pt x="3907" y="0"/>
                      <a:pt x="0" y="3907"/>
                      <a:pt x="0" y="8702"/>
                    </a:cubicBezTo>
                    <a:cubicBezTo>
                      <a:pt x="0" y="13319"/>
                      <a:pt x="3907" y="17226"/>
                      <a:pt x="8524" y="17226"/>
                    </a:cubicBezTo>
                    <a:cubicBezTo>
                      <a:pt x="13319" y="17226"/>
                      <a:pt x="17048" y="13319"/>
                      <a:pt x="17048" y="8702"/>
                    </a:cubicBezTo>
                    <a:cubicBezTo>
                      <a:pt x="17048" y="3907"/>
                      <a:pt x="13319" y="0"/>
                      <a:pt x="85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6" name="Google Shape;1566;p40"/>
            <p:cNvGrpSpPr/>
            <p:nvPr/>
          </p:nvGrpSpPr>
          <p:grpSpPr>
            <a:xfrm rot="-209429">
              <a:off x="1311652" y="1602644"/>
              <a:ext cx="1777829" cy="3489971"/>
              <a:chOff x="2479375" y="241250"/>
              <a:chExt cx="2454400" cy="5089875"/>
            </a:xfrm>
          </p:grpSpPr>
          <p:sp>
            <p:nvSpPr>
              <p:cNvPr id="1567" name="Google Shape;1567;p40"/>
              <p:cNvSpPr/>
              <p:nvPr/>
            </p:nvSpPr>
            <p:spPr>
              <a:xfrm>
                <a:off x="2479375" y="1065000"/>
                <a:ext cx="1943850" cy="4266125"/>
              </a:xfrm>
              <a:custGeom>
                <a:avLst/>
                <a:gdLst/>
                <a:ahLst/>
                <a:cxnLst/>
                <a:rect l="l" t="t" r="r" b="b"/>
                <a:pathLst>
                  <a:path w="77754" h="170645" extrusionOk="0">
                    <a:moveTo>
                      <a:pt x="75783" y="0"/>
                    </a:moveTo>
                    <a:cubicBezTo>
                      <a:pt x="74757" y="0"/>
                      <a:pt x="73647" y="666"/>
                      <a:pt x="73536" y="1998"/>
                    </a:cubicBezTo>
                    <a:cubicBezTo>
                      <a:pt x="65988" y="61933"/>
                      <a:pt x="55777" y="129859"/>
                      <a:pt x="1836" y="166708"/>
                    </a:cubicBezTo>
                    <a:cubicBezTo>
                      <a:pt x="0" y="167993"/>
                      <a:pt x="1201" y="170644"/>
                      <a:pt x="2927" y="170644"/>
                    </a:cubicBezTo>
                    <a:cubicBezTo>
                      <a:pt x="3288" y="170644"/>
                      <a:pt x="3672" y="170528"/>
                      <a:pt x="4056" y="170260"/>
                    </a:cubicBezTo>
                    <a:lnTo>
                      <a:pt x="4056" y="170038"/>
                    </a:lnTo>
                    <a:cubicBezTo>
                      <a:pt x="59329" y="132523"/>
                      <a:pt x="69984" y="63709"/>
                      <a:pt x="77531" y="1998"/>
                    </a:cubicBezTo>
                    <a:cubicBezTo>
                      <a:pt x="77753" y="666"/>
                      <a:pt x="76810" y="0"/>
                      <a:pt x="757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40"/>
              <p:cNvSpPr/>
              <p:nvPr/>
            </p:nvSpPr>
            <p:spPr>
              <a:xfrm>
                <a:off x="4179025" y="241250"/>
                <a:ext cx="443975" cy="1395375"/>
              </a:xfrm>
              <a:custGeom>
                <a:avLst/>
                <a:gdLst/>
                <a:ahLst/>
                <a:cxnLst/>
                <a:rect l="l" t="t" r="r" b="b"/>
                <a:pathLst>
                  <a:path w="17759" h="55815" extrusionOk="0">
                    <a:moveTo>
                      <a:pt x="10381" y="1"/>
                    </a:moveTo>
                    <a:cubicBezTo>
                      <a:pt x="8131" y="1"/>
                      <a:pt x="6021" y="1087"/>
                      <a:pt x="4884" y="2983"/>
                    </a:cubicBezTo>
                    <a:cubicBezTo>
                      <a:pt x="3330" y="5203"/>
                      <a:pt x="2664" y="7644"/>
                      <a:pt x="2442" y="10308"/>
                    </a:cubicBezTo>
                    <a:cubicBezTo>
                      <a:pt x="0" y="25403"/>
                      <a:pt x="888" y="40941"/>
                      <a:pt x="4884" y="55814"/>
                    </a:cubicBezTo>
                    <a:lnTo>
                      <a:pt x="13985" y="25403"/>
                    </a:lnTo>
                    <a:cubicBezTo>
                      <a:pt x="15761" y="19187"/>
                      <a:pt x="17759" y="12972"/>
                      <a:pt x="16427" y="6756"/>
                    </a:cubicBezTo>
                    <a:cubicBezTo>
                      <a:pt x="16205" y="3871"/>
                      <a:pt x="14207" y="1207"/>
                      <a:pt x="11543" y="97"/>
                    </a:cubicBezTo>
                    <a:cubicBezTo>
                      <a:pt x="11155" y="32"/>
                      <a:pt x="10766" y="1"/>
                      <a:pt x="103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40"/>
              <p:cNvSpPr/>
              <p:nvPr/>
            </p:nvSpPr>
            <p:spPr>
              <a:xfrm>
                <a:off x="3679550" y="1462325"/>
                <a:ext cx="399600" cy="1189850"/>
              </a:xfrm>
              <a:custGeom>
                <a:avLst/>
                <a:gdLst/>
                <a:ahLst/>
                <a:cxnLst/>
                <a:rect l="l" t="t" r="r" b="b"/>
                <a:pathLst>
                  <a:path w="15984" h="47594" extrusionOk="0">
                    <a:moveTo>
                      <a:pt x="3784" y="1"/>
                    </a:moveTo>
                    <a:cubicBezTo>
                      <a:pt x="3091" y="1"/>
                      <a:pt x="2398" y="179"/>
                      <a:pt x="1777" y="534"/>
                    </a:cubicBezTo>
                    <a:cubicBezTo>
                      <a:pt x="445" y="2088"/>
                      <a:pt x="1" y="3863"/>
                      <a:pt x="445" y="5639"/>
                    </a:cubicBezTo>
                    <a:cubicBezTo>
                      <a:pt x="1777" y="20734"/>
                      <a:pt x="7104" y="35163"/>
                      <a:pt x="15984" y="47594"/>
                    </a:cubicBezTo>
                    <a:cubicBezTo>
                      <a:pt x="15318" y="33609"/>
                      <a:pt x="13098" y="19624"/>
                      <a:pt x="9102" y="6083"/>
                    </a:cubicBezTo>
                    <a:cubicBezTo>
                      <a:pt x="8658" y="4307"/>
                      <a:pt x="7992" y="2754"/>
                      <a:pt x="6660" y="1200"/>
                    </a:cubicBezTo>
                    <a:cubicBezTo>
                      <a:pt x="5861" y="401"/>
                      <a:pt x="4822" y="1"/>
                      <a:pt x="37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40"/>
              <p:cNvSpPr/>
              <p:nvPr/>
            </p:nvSpPr>
            <p:spPr>
              <a:xfrm>
                <a:off x="4123525" y="1803575"/>
                <a:ext cx="810250" cy="1118775"/>
              </a:xfrm>
              <a:custGeom>
                <a:avLst/>
                <a:gdLst/>
                <a:ahLst/>
                <a:cxnLst/>
                <a:rect l="l" t="t" r="r" b="b"/>
                <a:pathLst>
                  <a:path w="32410" h="44751" extrusionOk="0">
                    <a:moveTo>
                      <a:pt x="26344" y="0"/>
                    </a:moveTo>
                    <a:cubicBezTo>
                      <a:pt x="26080" y="0"/>
                      <a:pt x="25807" y="63"/>
                      <a:pt x="25528" y="203"/>
                    </a:cubicBezTo>
                    <a:cubicBezTo>
                      <a:pt x="24640" y="425"/>
                      <a:pt x="24418" y="1534"/>
                      <a:pt x="24196" y="2644"/>
                    </a:cubicBezTo>
                    <a:cubicBezTo>
                      <a:pt x="22642" y="10414"/>
                      <a:pt x="20201" y="17739"/>
                      <a:pt x="16871" y="25064"/>
                    </a:cubicBezTo>
                    <a:cubicBezTo>
                      <a:pt x="13319" y="31946"/>
                      <a:pt x="7548" y="35276"/>
                      <a:pt x="222" y="37939"/>
                    </a:cubicBezTo>
                    <a:lnTo>
                      <a:pt x="0" y="37939"/>
                    </a:lnTo>
                    <a:cubicBezTo>
                      <a:pt x="2573" y="42480"/>
                      <a:pt x="7623" y="44750"/>
                      <a:pt x="12757" y="44750"/>
                    </a:cubicBezTo>
                    <a:cubicBezTo>
                      <a:pt x="15153" y="44750"/>
                      <a:pt x="17567" y="44256"/>
                      <a:pt x="19757" y="43267"/>
                    </a:cubicBezTo>
                    <a:cubicBezTo>
                      <a:pt x="26416" y="39493"/>
                      <a:pt x="30856" y="33056"/>
                      <a:pt x="31744" y="25508"/>
                    </a:cubicBezTo>
                    <a:cubicBezTo>
                      <a:pt x="32410" y="17961"/>
                      <a:pt x="31522" y="10414"/>
                      <a:pt x="29302" y="3310"/>
                    </a:cubicBezTo>
                    <a:cubicBezTo>
                      <a:pt x="28928" y="1813"/>
                      <a:pt x="27764" y="0"/>
                      <a:pt x="263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40"/>
              <p:cNvSpPr/>
              <p:nvPr/>
            </p:nvSpPr>
            <p:spPr>
              <a:xfrm>
                <a:off x="3302200" y="2345350"/>
                <a:ext cx="610475" cy="1031550"/>
              </a:xfrm>
              <a:custGeom>
                <a:avLst/>
                <a:gdLst/>
                <a:ahLst/>
                <a:cxnLst/>
                <a:rect l="l" t="t" r="r" b="b"/>
                <a:pathLst>
                  <a:path w="24419" h="41262" extrusionOk="0">
                    <a:moveTo>
                      <a:pt x="2672" y="1"/>
                    </a:moveTo>
                    <a:cubicBezTo>
                      <a:pt x="2278" y="1"/>
                      <a:pt x="1899" y="88"/>
                      <a:pt x="1554" y="286"/>
                    </a:cubicBezTo>
                    <a:cubicBezTo>
                      <a:pt x="444" y="1396"/>
                      <a:pt x="0" y="2728"/>
                      <a:pt x="222" y="4281"/>
                    </a:cubicBezTo>
                    <a:cubicBezTo>
                      <a:pt x="666" y="15158"/>
                      <a:pt x="4884" y="25592"/>
                      <a:pt x="11987" y="34027"/>
                    </a:cubicBezTo>
                    <a:cubicBezTo>
                      <a:pt x="14669" y="36900"/>
                      <a:pt x="18673" y="41262"/>
                      <a:pt x="22431" y="41262"/>
                    </a:cubicBezTo>
                    <a:cubicBezTo>
                      <a:pt x="23028" y="41262"/>
                      <a:pt x="23618" y="41152"/>
                      <a:pt x="24196" y="40908"/>
                    </a:cubicBezTo>
                    <a:lnTo>
                      <a:pt x="24418" y="41130"/>
                    </a:lnTo>
                    <a:cubicBezTo>
                      <a:pt x="22642" y="26701"/>
                      <a:pt x="16427" y="12939"/>
                      <a:pt x="6660" y="2284"/>
                    </a:cubicBezTo>
                    <a:cubicBezTo>
                      <a:pt x="5624" y="1075"/>
                      <a:pt x="4051" y="1"/>
                      <a:pt x="26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40"/>
              <p:cNvSpPr/>
              <p:nvPr/>
            </p:nvSpPr>
            <p:spPr>
              <a:xfrm>
                <a:off x="3651825" y="3385450"/>
                <a:ext cx="982275" cy="684600"/>
              </a:xfrm>
              <a:custGeom>
                <a:avLst/>
                <a:gdLst/>
                <a:ahLst/>
                <a:cxnLst/>
                <a:rect l="l" t="t" r="r" b="b"/>
                <a:pathLst>
                  <a:path w="39291" h="27384" extrusionOk="0">
                    <a:moveTo>
                      <a:pt x="0" y="23278"/>
                    </a:moveTo>
                    <a:lnTo>
                      <a:pt x="0" y="23500"/>
                    </a:lnTo>
                    <a:cubicBezTo>
                      <a:pt x="39" y="23451"/>
                      <a:pt x="77" y="23402"/>
                      <a:pt x="116" y="23353"/>
                    </a:cubicBezTo>
                    <a:lnTo>
                      <a:pt x="116" y="23353"/>
                    </a:lnTo>
                    <a:cubicBezTo>
                      <a:pt x="77" y="23328"/>
                      <a:pt x="39" y="23303"/>
                      <a:pt x="0" y="23278"/>
                    </a:cubicBezTo>
                    <a:close/>
                    <a:moveTo>
                      <a:pt x="33289" y="0"/>
                    </a:moveTo>
                    <a:cubicBezTo>
                      <a:pt x="32780" y="0"/>
                      <a:pt x="32262" y="63"/>
                      <a:pt x="31743" y="192"/>
                    </a:cubicBezTo>
                    <a:cubicBezTo>
                      <a:pt x="29080" y="858"/>
                      <a:pt x="26860" y="1968"/>
                      <a:pt x="24862" y="3522"/>
                    </a:cubicBezTo>
                    <a:cubicBezTo>
                      <a:pt x="16477" y="9479"/>
                      <a:pt x="6557" y="15218"/>
                      <a:pt x="116" y="23353"/>
                    </a:cubicBezTo>
                    <a:lnTo>
                      <a:pt x="116" y="23353"/>
                    </a:lnTo>
                    <a:cubicBezTo>
                      <a:pt x="4431" y="26109"/>
                      <a:pt x="9176" y="27384"/>
                      <a:pt x="13832" y="27384"/>
                    </a:cubicBezTo>
                    <a:cubicBezTo>
                      <a:pt x="24732" y="27384"/>
                      <a:pt x="35145" y="20396"/>
                      <a:pt x="38403" y="9071"/>
                    </a:cubicBezTo>
                    <a:cubicBezTo>
                      <a:pt x="39291" y="7074"/>
                      <a:pt x="39291" y="4854"/>
                      <a:pt x="38403" y="2856"/>
                    </a:cubicBezTo>
                    <a:cubicBezTo>
                      <a:pt x="37330" y="1068"/>
                      <a:pt x="35393" y="0"/>
                      <a:pt x="33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3" name="Google Shape;1573;p40"/>
            <p:cNvGrpSpPr/>
            <p:nvPr/>
          </p:nvGrpSpPr>
          <p:grpSpPr>
            <a:xfrm rot="1719885" flipH="1">
              <a:off x="531533" y="3107954"/>
              <a:ext cx="1885534" cy="2135203"/>
              <a:chOff x="1396775" y="238125"/>
              <a:chExt cx="4477525" cy="5209300"/>
            </a:xfrm>
          </p:grpSpPr>
          <p:sp>
            <p:nvSpPr>
              <p:cNvPr id="1574" name="Google Shape;1574;p40"/>
              <p:cNvSpPr/>
              <p:nvPr/>
            </p:nvSpPr>
            <p:spPr>
              <a:xfrm>
                <a:off x="1396775" y="238125"/>
                <a:ext cx="4477525" cy="5209300"/>
              </a:xfrm>
              <a:custGeom>
                <a:avLst/>
                <a:gdLst/>
                <a:ahLst/>
                <a:cxnLst/>
                <a:rect l="l" t="t" r="r" b="b"/>
                <a:pathLst>
                  <a:path w="179101" h="208372" extrusionOk="0">
                    <a:moveTo>
                      <a:pt x="163876" y="0"/>
                    </a:moveTo>
                    <a:cubicBezTo>
                      <a:pt x="155629" y="4863"/>
                      <a:pt x="146537" y="8247"/>
                      <a:pt x="137445" y="10150"/>
                    </a:cubicBezTo>
                    <a:cubicBezTo>
                      <a:pt x="122643" y="13533"/>
                      <a:pt x="106995" y="16493"/>
                      <a:pt x="96211" y="26432"/>
                    </a:cubicBezTo>
                    <a:cubicBezTo>
                      <a:pt x="81621" y="39965"/>
                      <a:pt x="80987" y="61956"/>
                      <a:pt x="81621" y="81409"/>
                    </a:cubicBezTo>
                    <a:cubicBezTo>
                      <a:pt x="76123" y="64705"/>
                      <a:pt x="74220" y="47154"/>
                      <a:pt x="75912" y="29603"/>
                    </a:cubicBezTo>
                    <a:lnTo>
                      <a:pt x="75912" y="29603"/>
                    </a:lnTo>
                    <a:cubicBezTo>
                      <a:pt x="51172" y="49903"/>
                      <a:pt x="38696" y="81409"/>
                      <a:pt x="43137" y="113127"/>
                    </a:cubicBezTo>
                    <a:lnTo>
                      <a:pt x="43137" y="113127"/>
                    </a:lnTo>
                    <a:lnTo>
                      <a:pt x="27278" y="60898"/>
                    </a:lnTo>
                    <a:cubicBezTo>
                      <a:pt x="1904" y="100017"/>
                      <a:pt x="1" y="150132"/>
                      <a:pt x="22203" y="191365"/>
                    </a:cubicBezTo>
                    <a:cubicBezTo>
                      <a:pt x="39453" y="202610"/>
                      <a:pt x="59328" y="208372"/>
                      <a:pt x="79356" y="208372"/>
                    </a:cubicBezTo>
                    <a:cubicBezTo>
                      <a:pt x="92471" y="208372"/>
                      <a:pt x="105651" y="205901"/>
                      <a:pt x="118202" y="200880"/>
                    </a:cubicBezTo>
                    <a:cubicBezTo>
                      <a:pt x="150343" y="187770"/>
                      <a:pt x="173814" y="157110"/>
                      <a:pt x="177198" y="123700"/>
                    </a:cubicBezTo>
                    <a:lnTo>
                      <a:pt x="177198" y="123700"/>
                    </a:lnTo>
                    <a:cubicBezTo>
                      <a:pt x="163365" y="131604"/>
                      <a:pt x="147871" y="135815"/>
                      <a:pt x="132096" y="135815"/>
                    </a:cubicBezTo>
                    <a:cubicBezTo>
                      <a:pt x="130990" y="135815"/>
                      <a:pt x="129883" y="135794"/>
                      <a:pt x="128775" y="135753"/>
                    </a:cubicBezTo>
                    <a:cubicBezTo>
                      <a:pt x="156264" y="130889"/>
                      <a:pt x="178466" y="106149"/>
                      <a:pt x="179101" y="79506"/>
                    </a:cubicBezTo>
                    <a:lnTo>
                      <a:pt x="179101" y="79506"/>
                    </a:lnTo>
                    <a:cubicBezTo>
                      <a:pt x="169585" y="93039"/>
                      <a:pt x="154784" y="102132"/>
                      <a:pt x="138290" y="104035"/>
                    </a:cubicBezTo>
                    <a:cubicBezTo>
                      <a:pt x="153938" y="97480"/>
                      <a:pt x="164088" y="80564"/>
                      <a:pt x="161762" y="64493"/>
                    </a:cubicBezTo>
                    <a:cubicBezTo>
                      <a:pt x="159858" y="51172"/>
                      <a:pt x="150766" y="39119"/>
                      <a:pt x="151189" y="25797"/>
                    </a:cubicBezTo>
                    <a:cubicBezTo>
                      <a:pt x="151612" y="16070"/>
                      <a:pt x="156898" y="7612"/>
                      <a:pt x="1638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40"/>
              <p:cNvSpPr/>
              <p:nvPr/>
            </p:nvSpPr>
            <p:spPr>
              <a:xfrm>
                <a:off x="1756250" y="518300"/>
                <a:ext cx="3399125" cy="4720700"/>
              </a:xfrm>
              <a:custGeom>
                <a:avLst/>
                <a:gdLst/>
                <a:ahLst/>
                <a:cxnLst/>
                <a:rect l="l" t="t" r="r" b="b"/>
                <a:pathLst>
                  <a:path w="135965" h="188828" extrusionOk="0">
                    <a:moveTo>
                      <a:pt x="135964" y="0"/>
                    </a:moveTo>
                    <a:cubicBezTo>
                      <a:pt x="126449" y="3383"/>
                      <a:pt x="117779" y="9092"/>
                      <a:pt x="111013" y="16705"/>
                    </a:cubicBezTo>
                    <a:cubicBezTo>
                      <a:pt x="104035" y="24106"/>
                      <a:pt x="98326" y="32564"/>
                      <a:pt x="94097" y="41656"/>
                    </a:cubicBezTo>
                    <a:cubicBezTo>
                      <a:pt x="85216" y="59841"/>
                      <a:pt x="80775" y="79718"/>
                      <a:pt x="74220" y="98326"/>
                    </a:cubicBezTo>
                    <a:cubicBezTo>
                      <a:pt x="67876" y="117356"/>
                      <a:pt x="58150" y="134907"/>
                      <a:pt x="45463" y="150343"/>
                    </a:cubicBezTo>
                    <a:cubicBezTo>
                      <a:pt x="39119" y="158167"/>
                      <a:pt x="31930" y="165145"/>
                      <a:pt x="24317" y="171488"/>
                    </a:cubicBezTo>
                    <a:cubicBezTo>
                      <a:pt x="16705" y="178044"/>
                      <a:pt x="8670" y="183753"/>
                      <a:pt x="0" y="188828"/>
                    </a:cubicBezTo>
                    <a:cubicBezTo>
                      <a:pt x="8881" y="184176"/>
                      <a:pt x="17339" y="178889"/>
                      <a:pt x="25163" y="172546"/>
                    </a:cubicBezTo>
                    <a:cubicBezTo>
                      <a:pt x="32987" y="166202"/>
                      <a:pt x="40388" y="159224"/>
                      <a:pt x="46943" y="151612"/>
                    </a:cubicBezTo>
                    <a:cubicBezTo>
                      <a:pt x="60053" y="136176"/>
                      <a:pt x="70202" y="118414"/>
                      <a:pt x="76757" y="99383"/>
                    </a:cubicBezTo>
                    <a:cubicBezTo>
                      <a:pt x="83312" y="80352"/>
                      <a:pt x="87542" y="60687"/>
                      <a:pt x="95788" y="42502"/>
                    </a:cubicBezTo>
                    <a:cubicBezTo>
                      <a:pt x="100017" y="33410"/>
                      <a:pt x="105304" y="24951"/>
                      <a:pt x="111859" y="17551"/>
                    </a:cubicBezTo>
                    <a:cubicBezTo>
                      <a:pt x="118414" y="9938"/>
                      <a:pt x="126660" y="4018"/>
                      <a:pt x="135964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40"/>
              <p:cNvSpPr/>
              <p:nvPr/>
            </p:nvSpPr>
            <p:spPr>
              <a:xfrm>
                <a:off x="3759750" y="1485675"/>
                <a:ext cx="1379750" cy="1200025"/>
              </a:xfrm>
              <a:custGeom>
                <a:avLst/>
                <a:gdLst/>
                <a:ahLst/>
                <a:cxnLst/>
                <a:rect l="l" t="t" r="r" b="b"/>
                <a:pathLst>
                  <a:path w="55190" h="48001" extrusionOk="0">
                    <a:moveTo>
                      <a:pt x="55190" y="1"/>
                    </a:moveTo>
                    <a:lnTo>
                      <a:pt x="55190" y="1"/>
                    </a:lnTo>
                    <a:cubicBezTo>
                      <a:pt x="54132" y="2961"/>
                      <a:pt x="52441" y="5710"/>
                      <a:pt x="50326" y="8036"/>
                    </a:cubicBezTo>
                    <a:cubicBezTo>
                      <a:pt x="48212" y="10151"/>
                      <a:pt x="45886" y="12265"/>
                      <a:pt x="43137" y="13957"/>
                    </a:cubicBezTo>
                    <a:cubicBezTo>
                      <a:pt x="37639" y="17129"/>
                      <a:pt x="31930" y="19666"/>
                      <a:pt x="26009" y="21781"/>
                    </a:cubicBezTo>
                    <a:cubicBezTo>
                      <a:pt x="19877" y="23895"/>
                      <a:pt x="14168" y="27067"/>
                      <a:pt x="9093" y="31085"/>
                    </a:cubicBezTo>
                    <a:cubicBezTo>
                      <a:pt x="6556" y="33199"/>
                      <a:pt x="4441" y="35737"/>
                      <a:pt x="2750" y="38485"/>
                    </a:cubicBezTo>
                    <a:cubicBezTo>
                      <a:pt x="1058" y="41446"/>
                      <a:pt x="212" y="44618"/>
                      <a:pt x="1" y="48001"/>
                    </a:cubicBezTo>
                    <a:cubicBezTo>
                      <a:pt x="635" y="44829"/>
                      <a:pt x="1904" y="41657"/>
                      <a:pt x="3595" y="39120"/>
                    </a:cubicBezTo>
                    <a:cubicBezTo>
                      <a:pt x="5498" y="36582"/>
                      <a:pt x="7613" y="34468"/>
                      <a:pt x="10150" y="32565"/>
                    </a:cubicBezTo>
                    <a:cubicBezTo>
                      <a:pt x="15437" y="28970"/>
                      <a:pt x="20934" y="26221"/>
                      <a:pt x="27067" y="24107"/>
                    </a:cubicBezTo>
                    <a:cubicBezTo>
                      <a:pt x="33199" y="21992"/>
                      <a:pt x="38908" y="19243"/>
                      <a:pt x="44406" y="15648"/>
                    </a:cubicBezTo>
                    <a:cubicBezTo>
                      <a:pt x="46943" y="13745"/>
                      <a:pt x="49269" y="11419"/>
                      <a:pt x="51384" y="8882"/>
                    </a:cubicBezTo>
                    <a:cubicBezTo>
                      <a:pt x="53287" y="6133"/>
                      <a:pt x="54555" y="3173"/>
                      <a:pt x="55190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40"/>
              <p:cNvSpPr/>
              <p:nvPr/>
            </p:nvSpPr>
            <p:spPr>
              <a:xfrm>
                <a:off x="3934200" y="1025775"/>
                <a:ext cx="1115450" cy="1120725"/>
              </a:xfrm>
              <a:custGeom>
                <a:avLst/>
                <a:gdLst/>
                <a:ahLst/>
                <a:cxnLst/>
                <a:rect l="l" t="t" r="r" b="b"/>
                <a:pathLst>
                  <a:path w="44618" h="44829" extrusionOk="0">
                    <a:moveTo>
                      <a:pt x="44617" y="1"/>
                    </a:moveTo>
                    <a:lnTo>
                      <a:pt x="44617" y="1"/>
                    </a:lnTo>
                    <a:cubicBezTo>
                      <a:pt x="42503" y="4864"/>
                      <a:pt x="38908" y="9304"/>
                      <a:pt x="34467" y="12265"/>
                    </a:cubicBezTo>
                    <a:cubicBezTo>
                      <a:pt x="30027" y="15225"/>
                      <a:pt x="25163" y="17974"/>
                      <a:pt x="20300" y="20300"/>
                    </a:cubicBezTo>
                    <a:cubicBezTo>
                      <a:pt x="15225" y="22626"/>
                      <a:pt x="10573" y="25798"/>
                      <a:pt x="6556" y="29815"/>
                    </a:cubicBezTo>
                    <a:cubicBezTo>
                      <a:pt x="2538" y="33833"/>
                      <a:pt x="1" y="39119"/>
                      <a:pt x="1" y="44829"/>
                    </a:cubicBezTo>
                    <a:cubicBezTo>
                      <a:pt x="1058" y="39542"/>
                      <a:pt x="4018" y="34679"/>
                      <a:pt x="8036" y="31296"/>
                    </a:cubicBezTo>
                    <a:cubicBezTo>
                      <a:pt x="12265" y="27701"/>
                      <a:pt x="16705" y="24741"/>
                      <a:pt x="21569" y="22626"/>
                    </a:cubicBezTo>
                    <a:cubicBezTo>
                      <a:pt x="26644" y="20089"/>
                      <a:pt x="31296" y="17340"/>
                      <a:pt x="35736" y="13956"/>
                    </a:cubicBezTo>
                    <a:cubicBezTo>
                      <a:pt x="40177" y="10362"/>
                      <a:pt x="43348" y="5498"/>
                      <a:pt x="44617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40"/>
              <p:cNvSpPr/>
              <p:nvPr/>
            </p:nvSpPr>
            <p:spPr>
              <a:xfrm>
                <a:off x="3601175" y="1919175"/>
                <a:ext cx="1733925" cy="1221150"/>
              </a:xfrm>
              <a:custGeom>
                <a:avLst/>
                <a:gdLst/>
                <a:ahLst/>
                <a:cxnLst/>
                <a:rect l="l" t="t" r="r" b="b"/>
                <a:pathLst>
                  <a:path w="69357" h="48846" extrusionOk="0">
                    <a:moveTo>
                      <a:pt x="69356" y="0"/>
                    </a:moveTo>
                    <a:lnTo>
                      <a:pt x="69356" y="0"/>
                    </a:lnTo>
                    <a:cubicBezTo>
                      <a:pt x="67876" y="3595"/>
                      <a:pt x="65973" y="6767"/>
                      <a:pt x="63859" y="9727"/>
                    </a:cubicBezTo>
                    <a:cubicBezTo>
                      <a:pt x="61533" y="12899"/>
                      <a:pt x="58995" y="15436"/>
                      <a:pt x="56035" y="17974"/>
                    </a:cubicBezTo>
                    <a:cubicBezTo>
                      <a:pt x="50326" y="22626"/>
                      <a:pt x="43348" y="25797"/>
                      <a:pt x="35947" y="27066"/>
                    </a:cubicBezTo>
                    <a:cubicBezTo>
                      <a:pt x="28758" y="28335"/>
                      <a:pt x="20722" y="28335"/>
                      <a:pt x="13322" y="31295"/>
                    </a:cubicBezTo>
                    <a:cubicBezTo>
                      <a:pt x="9727" y="32775"/>
                      <a:pt x="6555" y="35101"/>
                      <a:pt x="3806" y="38062"/>
                    </a:cubicBezTo>
                    <a:cubicBezTo>
                      <a:pt x="1269" y="41022"/>
                      <a:pt x="0" y="44828"/>
                      <a:pt x="212" y="48846"/>
                    </a:cubicBezTo>
                    <a:cubicBezTo>
                      <a:pt x="423" y="45040"/>
                      <a:pt x="2115" y="41445"/>
                      <a:pt x="4864" y="38907"/>
                    </a:cubicBezTo>
                    <a:cubicBezTo>
                      <a:pt x="7401" y="36370"/>
                      <a:pt x="10573" y="34255"/>
                      <a:pt x="14167" y="33198"/>
                    </a:cubicBezTo>
                    <a:cubicBezTo>
                      <a:pt x="21145" y="30872"/>
                      <a:pt x="28758" y="30872"/>
                      <a:pt x="36370" y="29604"/>
                    </a:cubicBezTo>
                    <a:cubicBezTo>
                      <a:pt x="44194" y="28335"/>
                      <a:pt x="51383" y="24740"/>
                      <a:pt x="57304" y="19454"/>
                    </a:cubicBezTo>
                    <a:cubicBezTo>
                      <a:pt x="60053" y="16916"/>
                      <a:pt x="62590" y="13745"/>
                      <a:pt x="64705" y="10573"/>
                    </a:cubicBezTo>
                    <a:cubicBezTo>
                      <a:pt x="66819" y="7401"/>
                      <a:pt x="68299" y="3806"/>
                      <a:pt x="69356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40"/>
              <p:cNvSpPr/>
              <p:nvPr/>
            </p:nvSpPr>
            <p:spPr>
              <a:xfrm>
                <a:off x="3262850" y="2939425"/>
                <a:ext cx="2167400" cy="829975"/>
              </a:xfrm>
              <a:custGeom>
                <a:avLst/>
                <a:gdLst/>
                <a:ahLst/>
                <a:cxnLst/>
                <a:rect l="l" t="t" r="r" b="b"/>
                <a:pathLst>
                  <a:path w="86696" h="33199" extrusionOk="0">
                    <a:moveTo>
                      <a:pt x="86696" y="1"/>
                    </a:moveTo>
                    <a:cubicBezTo>
                      <a:pt x="83947" y="2749"/>
                      <a:pt x="80986" y="5287"/>
                      <a:pt x="77603" y="7401"/>
                    </a:cubicBezTo>
                    <a:cubicBezTo>
                      <a:pt x="74220" y="9304"/>
                      <a:pt x="70625" y="10996"/>
                      <a:pt x="67031" y="12265"/>
                    </a:cubicBezTo>
                    <a:cubicBezTo>
                      <a:pt x="59418" y="14379"/>
                      <a:pt x="51806" y="15860"/>
                      <a:pt x="43982" y="16705"/>
                    </a:cubicBezTo>
                    <a:cubicBezTo>
                      <a:pt x="35947" y="17551"/>
                      <a:pt x="28123" y="19031"/>
                      <a:pt x="20511" y="21146"/>
                    </a:cubicBezTo>
                    <a:cubicBezTo>
                      <a:pt x="16493" y="22203"/>
                      <a:pt x="12899" y="23895"/>
                      <a:pt x="9304" y="25798"/>
                    </a:cubicBezTo>
                    <a:cubicBezTo>
                      <a:pt x="5921" y="27701"/>
                      <a:pt x="2749" y="30238"/>
                      <a:pt x="0" y="33199"/>
                    </a:cubicBezTo>
                    <a:cubicBezTo>
                      <a:pt x="2961" y="30661"/>
                      <a:pt x="6344" y="28547"/>
                      <a:pt x="9938" y="27067"/>
                    </a:cubicBezTo>
                    <a:cubicBezTo>
                      <a:pt x="13533" y="25375"/>
                      <a:pt x="17128" y="24106"/>
                      <a:pt x="20934" y="23049"/>
                    </a:cubicBezTo>
                    <a:cubicBezTo>
                      <a:pt x="28758" y="21357"/>
                      <a:pt x="36370" y="20089"/>
                      <a:pt x="44194" y="19454"/>
                    </a:cubicBezTo>
                    <a:cubicBezTo>
                      <a:pt x="52229" y="18608"/>
                      <a:pt x="60053" y="16705"/>
                      <a:pt x="67665" y="14168"/>
                    </a:cubicBezTo>
                    <a:cubicBezTo>
                      <a:pt x="71471" y="12688"/>
                      <a:pt x="74854" y="10785"/>
                      <a:pt x="78238" y="8459"/>
                    </a:cubicBezTo>
                    <a:cubicBezTo>
                      <a:pt x="81409" y="6133"/>
                      <a:pt x="84370" y="3172"/>
                      <a:pt x="86696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40"/>
              <p:cNvSpPr/>
              <p:nvPr/>
            </p:nvSpPr>
            <p:spPr>
              <a:xfrm>
                <a:off x="2713075" y="3742950"/>
                <a:ext cx="2902200" cy="771825"/>
              </a:xfrm>
              <a:custGeom>
                <a:avLst/>
                <a:gdLst/>
                <a:ahLst/>
                <a:cxnLst/>
                <a:rect l="l" t="t" r="r" b="b"/>
                <a:pathLst>
                  <a:path w="116088" h="30873" extrusionOk="0">
                    <a:moveTo>
                      <a:pt x="116087" y="0"/>
                    </a:moveTo>
                    <a:cubicBezTo>
                      <a:pt x="112916" y="4018"/>
                      <a:pt x="109110" y="7613"/>
                      <a:pt x="104880" y="10573"/>
                    </a:cubicBezTo>
                    <a:cubicBezTo>
                      <a:pt x="100440" y="13533"/>
                      <a:pt x="95999" y="15859"/>
                      <a:pt x="91136" y="17762"/>
                    </a:cubicBezTo>
                    <a:cubicBezTo>
                      <a:pt x="81814" y="21134"/>
                      <a:pt x="72120" y="22646"/>
                      <a:pt x="62403" y="22646"/>
                    </a:cubicBezTo>
                    <a:cubicBezTo>
                      <a:pt x="61761" y="22646"/>
                      <a:pt x="61118" y="22639"/>
                      <a:pt x="60476" y="22626"/>
                    </a:cubicBezTo>
                    <a:cubicBezTo>
                      <a:pt x="55189" y="22626"/>
                      <a:pt x="50114" y="22414"/>
                      <a:pt x="44828" y="21780"/>
                    </a:cubicBezTo>
                    <a:cubicBezTo>
                      <a:pt x="39542" y="21357"/>
                      <a:pt x="34255" y="20511"/>
                      <a:pt x="28969" y="20511"/>
                    </a:cubicBezTo>
                    <a:cubicBezTo>
                      <a:pt x="28308" y="20485"/>
                      <a:pt x="27648" y="20472"/>
                      <a:pt x="26987" y="20472"/>
                    </a:cubicBezTo>
                    <a:cubicBezTo>
                      <a:pt x="22361" y="20472"/>
                      <a:pt x="17736" y="21119"/>
                      <a:pt x="13110" y="22414"/>
                    </a:cubicBezTo>
                    <a:cubicBezTo>
                      <a:pt x="8035" y="23895"/>
                      <a:pt x="3383" y="26855"/>
                      <a:pt x="0" y="30873"/>
                    </a:cubicBezTo>
                    <a:cubicBezTo>
                      <a:pt x="3806" y="27489"/>
                      <a:pt x="8458" y="24952"/>
                      <a:pt x="13533" y="23895"/>
                    </a:cubicBezTo>
                    <a:cubicBezTo>
                      <a:pt x="17339" y="22943"/>
                      <a:pt x="21264" y="22467"/>
                      <a:pt x="25130" y="22467"/>
                    </a:cubicBezTo>
                    <a:cubicBezTo>
                      <a:pt x="26418" y="22467"/>
                      <a:pt x="27700" y="22520"/>
                      <a:pt x="28969" y="22626"/>
                    </a:cubicBezTo>
                    <a:cubicBezTo>
                      <a:pt x="39330" y="23472"/>
                      <a:pt x="49903" y="25375"/>
                      <a:pt x="60476" y="25375"/>
                    </a:cubicBezTo>
                    <a:cubicBezTo>
                      <a:pt x="61004" y="25385"/>
                      <a:pt x="61533" y="25391"/>
                      <a:pt x="62063" y="25391"/>
                    </a:cubicBezTo>
                    <a:cubicBezTo>
                      <a:pt x="72124" y="25391"/>
                      <a:pt x="82329" y="23482"/>
                      <a:pt x="91770" y="19666"/>
                    </a:cubicBezTo>
                    <a:cubicBezTo>
                      <a:pt x="96634" y="17762"/>
                      <a:pt x="101286" y="15014"/>
                      <a:pt x="105515" y="11630"/>
                    </a:cubicBezTo>
                    <a:cubicBezTo>
                      <a:pt x="109744" y="8459"/>
                      <a:pt x="113127" y="4441"/>
                      <a:pt x="116087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40"/>
              <p:cNvSpPr/>
              <p:nvPr/>
            </p:nvSpPr>
            <p:spPr>
              <a:xfrm>
                <a:off x="2226725" y="4403750"/>
                <a:ext cx="3002650" cy="513675"/>
              </a:xfrm>
              <a:custGeom>
                <a:avLst/>
                <a:gdLst/>
                <a:ahLst/>
                <a:cxnLst/>
                <a:rect l="l" t="t" r="r" b="b"/>
                <a:pathLst>
                  <a:path w="120106" h="20547" extrusionOk="0">
                    <a:moveTo>
                      <a:pt x="120105" y="0"/>
                    </a:moveTo>
                    <a:lnTo>
                      <a:pt x="120105" y="0"/>
                    </a:lnTo>
                    <a:cubicBezTo>
                      <a:pt x="118414" y="2115"/>
                      <a:pt x="116722" y="4018"/>
                      <a:pt x="114819" y="5921"/>
                    </a:cubicBezTo>
                    <a:cubicBezTo>
                      <a:pt x="112916" y="7612"/>
                      <a:pt x="110802" y="9304"/>
                      <a:pt x="108476" y="10573"/>
                    </a:cubicBezTo>
                    <a:cubicBezTo>
                      <a:pt x="104035" y="13322"/>
                      <a:pt x="99172" y="15225"/>
                      <a:pt x="94097" y="16282"/>
                    </a:cubicBezTo>
                    <a:cubicBezTo>
                      <a:pt x="88341" y="17457"/>
                      <a:pt x="82519" y="18044"/>
                      <a:pt x="76705" y="18044"/>
                    </a:cubicBezTo>
                    <a:cubicBezTo>
                      <a:pt x="72054" y="18044"/>
                      <a:pt x="67407" y="17668"/>
                      <a:pt x="62802" y="16916"/>
                    </a:cubicBezTo>
                    <a:cubicBezTo>
                      <a:pt x="52229" y="15859"/>
                      <a:pt x="41868" y="13744"/>
                      <a:pt x="31084" y="13533"/>
                    </a:cubicBezTo>
                    <a:cubicBezTo>
                      <a:pt x="30177" y="13497"/>
                      <a:pt x="29270" y="13479"/>
                      <a:pt x="28363" y="13479"/>
                    </a:cubicBezTo>
                    <a:cubicBezTo>
                      <a:pt x="23984" y="13479"/>
                      <a:pt x="19604" y="13890"/>
                      <a:pt x="15225" y="14590"/>
                    </a:cubicBezTo>
                    <a:cubicBezTo>
                      <a:pt x="9939" y="15436"/>
                      <a:pt x="4652" y="17128"/>
                      <a:pt x="1" y="19454"/>
                    </a:cubicBezTo>
                    <a:cubicBezTo>
                      <a:pt x="2538" y="18608"/>
                      <a:pt x="5075" y="17762"/>
                      <a:pt x="7613" y="17128"/>
                    </a:cubicBezTo>
                    <a:cubicBezTo>
                      <a:pt x="10150" y="16493"/>
                      <a:pt x="12688" y="16070"/>
                      <a:pt x="15437" y="15859"/>
                    </a:cubicBezTo>
                    <a:cubicBezTo>
                      <a:pt x="18230" y="15510"/>
                      <a:pt x="21088" y="15353"/>
                      <a:pt x="23975" y="15353"/>
                    </a:cubicBezTo>
                    <a:cubicBezTo>
                      <a:pt x="26332" y="15353"/>
                      <a:pt x="28708" y="15457"/>
                      <a:pt x="31084" y="15648"/>
                    </a:cubicBezTo>
                    <a:cubicBezTo>
                      <a:pt x="41657" y="16282"/>
                      <a:pt x="52018" y="18608"/>
                      <a:pt x="62590" y="19665"/>
                    </a:cubicBezTo>
                    <a:cubicBezTo>
                      <a:pt x="67446" y="20151"/>
                      <a:pt x="72390" y="20547"/>
                      <a:pt x="77341" y="20547"/>
                    </a:cubicBezTo>
                    <a:cubicBezTo>
                      <a:pt x="83172" y="20547"/>
                      <a:pt x="89014" y="19997"/>
                      <a:pt x="94731" y="18396"/>
                    </a:cubicBezTo>
                    <a:cubicBezTo>
                      <a:pt x="99806" y="16916"/>
                      <a:pt x="104881" y="14590"/>
                      <a:pt x="109321" y="11630"/>
                    </a:cubicBezTo>
                    <a:cubicBezTo>
                      <a:pt x="113762" y="8670"/>
                      <a:pt x="117357" y="4652"/>
                      <a:pt x="120105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40"/>
              <p:cNvSpPr/>
              <p:nvPr/>
            </p:nvSpPr>
            <p:spPr>
              <a:xfrm>
                <a:off x="3923625" y="756175"/>
                <a:ext cx="470500" cy="1210600"/>
              </a:xfrm>
              <a:custGeom>
                <a:avLst/>
                <a:gdLst/>
                <a:ahLst/>
                <a:cxnLst/>
                <a:rect l="l" t="t" r="r" b="b"/>
                <a:pathLst>
                  <a:path w="18820" h="48424" extrusionOk="0">
                    <a:moveTo>
                      <a:pt x="18820" y="0"/>
                    </a:moveTo>
                    <a:lnTo>
                      <a:pt x="18820" y="0"/>
                    </a:lnTo>
                    <a:cubicBezTo>
                      <a:pt x="11631" y="5498"/>
                      <a:pt x="6344" y="13110"/>
                      <a:pt x="3595" y="21780"/>
                    </a:cubicBezTo>
                    <a:cubicBezTo>
                      <a:pt x="424" y="30238"/>
                      <a:pt x="1" y="39542"/>
                      <a:pt x="2115" y="48423"/>
                    </a:cubicBezTo>
                    <a:cubicBezTo>
                      <a:pt x="1481" y="30661"/>
                      <a:pt x="7402" y="13322"/>
                      <a:pt x="18820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40"/>
              <p:cNvSpPr/>
              <p:nvPr/>
            </p:nvSpPr>
            <p:spPr>
              <a:xfrm>
                <a:off x="3574725" y="1126225"/>
                <a:ext cx="259075" cy="1982400"/>
              </a:xfrm>
              <a:custGeom>
                <a:avLst/>
                <a:gdLst/>
                <a:ahLst/>
                <a:cxnLst/>
                <a:rect l="l" t="t" r="r" b="b"/>
                <a:pathLst>
                  <a:path w="10363" h="79296" extrusionOk="0">
                    <a:moveTo>
                      <a:pt x="10362" y="0"/>
                    </a:moveTo>
                    <a:lnTo>
                      <a:pt x="10362" y="0"/>
                    </a:lnTo>
                    <a:cubicBezTo>
                      <a:pt x="8459" y="2749"/>
                      <a:pt x="6767" y="5709"/>
                      <a:pt x="5499" y="8881"/>
                    </a:cubicBezTo>
                    <a:cubicBezTo>
                      <a:pt x="4441" y="12053"/>
                      <a:pt x="3596" y="15436"/>
                      <a:pt x="2961" y="18819"/>
                    </a:cubicBezTo>
                    <a:cubicBezTo>
                      <a:pt x="1904" y="25586"/>
                      <a:pt x="1692" y="32352"/>
                      <a:pt x="2115" y="39119"/>
                    </a:cubicBezTo>
                    <a:cubicBezTo>
                      <a:pt x="2327" y="45885"/>
                      <a:pt x="2750" y="52652"/>
                      <a:pt x="2750" y="59418"/>
                    </a:cubicBezTo>
                    <a:cubicBezTo>
                      <a:pt x="2750" y="62590"/>
                      <a:pt x="2538" y="65973"/>
                      <a:pt x="2115" y="69357"/>
                    </a:cubicBezTo>
                    <a:cubicBezTo>
                      <a:pt x="1692" y="72740"/>
                      <a:pt x="1058" y="75912"/>
                      <a:pt x="1" y="79295"/>
                    </a:cubicBezTo>
                    <a:cubicBezTo>
                      <a:pt x="1481" y="76123"/>
                      <a:pt x="2750" y="72951"/>
                      <a:pt x="3384" y="69568"/>
                    </a:cubicBezTo>
                    <a:cubicBezTo>
                      <a:pt x="4230" y="66185"/>
                      <a:pt x="4653" y="62802"/>
                      <a:pt x="4864" y="59418"/>
                    </a:cubicBezTo>
                    <a:cubicBezTo>
                      <a:pt x="5287" y="52652"/>
                      <a:pt x="5076" y="45885"/>
                      <a:pt x="4653" y="39119"/>
                    </a:cubicBezTo>
                    <a:cubicBezTo>
                      <a:pt x="4441" y="32352"/>
                      <a:pt x="4441" y="25797"/>
                      <a:pt x="5076" y="19031"/>
                    </a:cubicBezTo>
                    <a:cubicBezTo>
                      <a:pt x="5499" y="12476"/>
                      <a:pt x="7402" y="5921"/>
                      <a:pt x="10362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40"/>
              <p:cNvSpPr/>
              <p:nvPr/>
            </p:nvSpPr>
            <p:spPr>
              <a:xfrm>
                <a:off x="2987950" y="1681275"/>
                <a:ext cx="407075" cy="2045850"/>
              </a:xfrm>
              <a:custGeom>
                <a:avLst/>
                <a:gdLst/>
                <a:ahLst/>
                <a:cxnLst/>
                <a:rect l="l" t="t" r="r" b="b"/>
                <a:pathLst>
                  <a:path w="16283" h="81834" extrusionOk="0">
                    <a:moveTo>
                      <a:pt x="4230" y="1"/>
                    </a:moveTo>
                    <a:cubicBezTo>
                      <a:pt x="2327" y="3172"/>
                      <a:pt x="1058" y="6556"/>
                      <a:pt x="424" y="10150"/>
                    </a:cubicBezTo>
                    <a:cubicBezTo>
                      <a:pt x="1" y="13745"/>
                      <a:pt x="1" y="17340"/>
                      <a:pt x="635" y="20935"/>
                    </a:cubicBezTo>
                    <a:cubicBezTo>
                      <a:pt x="1904" y="28124"/>
                      <a:pt x="4230" y="34890"/>
                      <a:pt x="7402" y="41445"/>
                    </a:cubicBezTo>
                    <a:cubicBezTo>
                      <a:pt x="10362" y="47789"/>
                      <a:pt x="12476" y="54556"/>
                      <a:pt x="13957" y="61534"/>
                    </a:cubicBezTo>
                    <a:cubicBezTo>
                      <a:pt x="14379" y="64917"/>
                      <a:pt x="14591" y="68300"/>
                      <a:pt x="14168" y="71895"/>
                    </a:cubicBezTo>
                    <a:cubicBezTo>
                      <a:pt x="13745" y="75278"/>
                      <a:pt x="12476" y="78661"/>
                      <a:pt x="10785" y="81833"/>
                    </a:cubicBezTo>
                    <a:cubicBezTo>
                      <a:pt x="13111" y="78873"/>
                      <a:pt x="14591" y="75701"/>
                      <a:pt x="15437" y="72106"/>
                    </a:cubicBezTo>
                    <a:cubicBezTo>
                      <a:pt x="16071" y="68511"/>
                      <a:pt x="16283" y="64917"/>
                      <a:pt x="15860" y="61322"/>
                    </a:cubicBezTo>
                    <a:cubicBezTo>
                      <a:pt x="14802" y="54133"/>
                      <a:pt x="12899" y="47155"/>
                      <a:pt x="9727" y="40600"/>
                    </a:cubicBezTo>
                    <a:cubicBezTo>
                      <a:pt x="6767" y="34256"/>
                      <a:pt x="4441" y="27490"/>
                      <a:pt x="2538" y="20723"/>
                    </a:cubicBezTo>
                    <a:cubicBezTo>
                      <a:pt x="1904" y="17340"/>
                      <a:pt x="1481" y="13745"/>
                      <a:pt x="1692" y="10362"/>
                    </a:cubicBezTo>
                    <a:cubicBezTo>
                      <a:pt x="1904" y="6767"/>
                      <a:pt x="2750" y="3384"/>
                      <a:pt x="4230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40"/>
              <p:cNvSpPr/>
              <p:nvPr/>
            </p:nvSpPr>
            <p:spPr>
              <a:xfrm>
                <a:off x="2586200" y="2484800"/>
                <a:ext cx="285475" cy="2125125"/>
              </a:xfrm>
              <a:custGeom>
                <a:avLst/>
                <a:gdLst/>
                <a:ahLst/>
                <a:cxnLst/>
                <a:rect l="l" t="t" r="r" b="b"/>
                <a:pathLst>
                  <a:path w="11419" h="85005" extrusionOk="0">
                    <a:moveTo>
                      <a:pt x="5498" y="1"/>
                    </a:moveTo>
                    <a:lnTo>
                      <a:pt x="5498" y="1"/>
                    </a:lnTo>
                    <a:cubicBezTo>
                      <a:pt x="3595" y="3172"/>
                      <a:pt x="2115" y="6767"/>
                      <a:pt x="1480" y="10573"/>
                    </a:cubicBezTo>
                    <a:cubicBezTo>
                      <a:pt x="846" y="14379"/>
                      <a:pt x="846" y="18186"/>
                      <a:pt x="1058" y="21992"/>
                    </a:cubicBezTo>
                    <a:cubicBezTo>
                      <a:pt x="2115" y="29393"/>
                      <a:pt x="3595" y="36793"/>
                      <a:pt x="5710" y="43983"/>
                    </a:cubicBezTo>
                    <a:cubicBezTo>
                      <a:pt x="8035" y="50961"/>
                      <a:pt x="8881" y="58150"/>
                      <a:pt x="8670" y="65551"/>
                    </a:cubicBezTo>
                    <a:cubicBezTo>
                      <a:pt x="8458" y="69146"/>
                      <a:pt x="7824" y="72740"/>
                      <a:pt x="6344" y="76124"/>
                    </a:cubicBezTo>
                    <a:cubicBezTo>
                      <a:pt x="5710" y="77815"/>
                      <a:pt x="4864" y="79507"/>
                      <a:pt x="3806" y="80987"/>
                    </a:cubicBezTo>
                    <a:cubicBezTo>
                      <a:pt x="2538" y="82467"/>
                      <a:pt x="1480" y="83736"/>
                      <a:pt x="0" y="85005"/>
                    </a:cubicBezTo>
                    <a:cubicBezTo>
                      <a:pt x="3172" y="82890"/>
                      <a:pt x="5710" y="80141"/>
                      <a:pt x="7401" y="76758"/>
                    </a:cubicBezTo>
                    <a:cubicBezTo>
                      <a:pt x="9093" y="73163"/>
                      <a:pt x="10361" y="69357"/>
                      <a:pt x="10784" y="65551"/>
                    </a:cubicBezTo>
                    <a:cubicBezTo>
                      <a:pt x="11419" y="57939"/>
                      <a:pt x="10573" y="50326"/>
                      <a:pt x="8247" y="43137"/>
                    </a:cubicBezTo>
                    <a:cubicBezTo>
                      <a:pt x="6132" y="35948"/>
                      <a:pt x="4441" y="28758"/>
                      <a:pt x="2961" y="21569"/>
                    </a:cubicBezTo>
                    <a:cubicBezTo>
                      <a:pt x="2538" y="17974"/>
                      <a:pt x="2326" y="14168"/>
                      <a:pt x="2749" y="10573"/>
                    </a:cubicBezTo>
                    <a:cubicBezTo>
                      <a:pt x="2961" y="6979"/>
                      <a:pt x="4018" y="3384"/>
                      <a:pt x="5498" y="1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40"/>
              <p:cNvSpPr/>
              <p:nvPr/>
            </p:nvSpPr>
            <p:spPr>
              <a:xfrm>
                <a:off x="1994125" y="3050450"/>
                <a:ext cx="253775" cy="2045825"/>
              </a:xfrm>
              <a:custGeom>
                <a:avLst/>
                <a:gdLst/>
                <a:ahLst/>
                <a:cxnLst/>
                <a:rect l="l" t="t" r="r" b="b"/>
                <a:pathLst>
                  <a:path w="10151" h="81833" extrusionOk="0">
                    <a:moveTo>
                      <a:pt x="4653" y="0"/>
                    </a:moveTo>
                    <a:lnTo>
                      <a:pt x="4653" y="0"/>
                    </a:lnTo>
                    <a:cubicBezTo>
                      <a:pt x="3595" y="3383"/>
                      <a:pt x="2750" y="6978"/>
                      <a:pt x="2538" y="10573"/>
                    </a:cubicBezTo>
                    <a:cubicBezTo>
                      <a:pt x="2327" y="14167"/>
                      <a:pt x="2538" y="17551"/>
                      <a:pt x="2750" y="21145"/>
                    </a:cubicBezTo>
                    <a:cubicBezTo>
                      <a:pt x="3384" y="28123"/>
                      <a:pt x="4864" y="35101"/>
                      <a:pt x="6133" y="42079"/>
                    </a:cubicBezTo>
                    <a:cubicBezTo>
                      <a:pt x="7190" y="48846"/>
                      <a:pt x="7613" y="55824"/>
                      <a:pt x="7190" y="62590"/>
                    </a:cubicBezTo>
                    <a:cubicBezTo>
                      <a:pt x="6767" y="69568"/>
                      <a:pt x="4230" y="76335"/>
                      <a:pt x="1" y="81832"/>
                    </a:cubicBezTo>
                    <a:cubicBezTo>
                      <a:pt x="2538" y="79295"/>
                      <a:pt x="4653" y="76335"/>
                      <a:pt x="6344" y="73163"/>
                    </a:cubicBezTo>
                    <a:cubicBezTo>
                      <a:pt x="7613" y="69991"/>
                      <a:pt x="8670" y="66396"/>
                      <a:pt x="9093" y="62802"/>
                    </a:cubicBezTo>
                    <a:cubicBezTo>
                      <a:pt x="10150" y="55824"/>
                      <a:pt x="9939" y="48634"/>
                      <a:pt x="8670" y="41656"/>
                    </a:cubicBezTo>
                    <a:cubicBezTo>
                      <a:pt x="7401" y="34678"/>
                      <a:pt x="5921" y="27700"/>
                      <a:pt x="4864" y="20934"/>
                    </a:cubicBezTo>
                    <a:cubicBezTo>
                      <a:pt x="3595" y="13956"/>
                      <a:pt x="3595" y="6978"/>
                      <a:pt x="4653" y="0"/>
                    </a:cubicBezTo>
                    <a:close/>
                  </a:path>
                </a:pathLst>
              </a:custGeom>
              <a:solidFill>
                <a:srgbClr val="642D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" name="CuadroTexto 10"/>
          <p:cNvSpPr txBox="1"/>
          <p:nvPr/>
        </p:nvSpPr>
        <p:spPr>
          <a:xfrm>
            <a:off x="2497332" y="1471444"/>
            <a:ext cx="357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1"/>
                </a:solidFill>
                <a:latin typeface="Maiandra GD" panose="020E0502030308020204" pitchFamily="34" charset="0"/>
                <a:sym typeface="Oswald Regular"/>
              </a:rPr>
              <a:t>Aspectos deseables(¿Cómo quiero que me vean?)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: 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534306" y="1933482"/>
            <a:ext cx="3220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defRPr>
            </a:lvl1pPr>
          </a:lstStyle>
          <a:p>
            <a:r>
              <a:rPr lang="es-ES" sz="2000" dirty="0"/>
              <a:t>Aspectos no deseables(No quiero que me vean así):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894077" y="2258761"/>
            <a:ext cx="21141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Productos saludables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Bienestar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Belleza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Producción artesanal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Ecológica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Cultura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Tradición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Consumo ético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Comercio justo</a:t>
            </a:r>
          </a:p>
          <a:p>
            <a:br>
              <a:rPr lang="es-CO" dirty="0">
                <a:solidFill>
                  <a:schemeClr val="bg1">
                    <a:lumMod val="50000"/>
                  </a:schemeClr>
                </a:solidFill>
              </a:rPr>
            </a:b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137370" y="2664237"/>
            <a:ext cx="15939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Costoso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Aburrido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Sintético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Contaminante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excluyente</a:t>
            </a:r>
          </a:p>
          <a:p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Industrial</a:t>
            </a:r>
          </a:p>
          <a:p>
            <a:br>
              <a:rPr lang="es-CO" dirty="0"/>
            </a:b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33"/>
          <p:cNvSpPr txBox="1">
            <a:spLocks noGrp="1"/>
          </p:cNvSpPr>
          <p:nvPr>
            <p:ph type="title"/>
          </p:nvPr>
        </p:nvSpPr>
        <p:spPr>
          <a:xfrm>
            <a:off x="1259099" y="598416"/>
            <a:ext cx="7732844" cy="61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200" b="1" dirty="0">
                <a:latin typeface="Maiandra GD" panose="020E0502030308020204" pitchFamily="34" charset="0"/>
              </a:rPr>
              <a:t>Descripción de la Marca/Valor agregado</a:t>
            </a:r>
            <a:endParaRPr sz="3200" b="1" dirty="0">
              <a:latin typeface="Maiandra GD" panose="020E0502030308020204" pitchFamily="34" charset="0"/>
            </a:endParaRPr>
          </a:p>
        </p:txBody>
      </p:sp>
      <p:sp>
        <p:nvSpPr>
          <p:cNvPr id="1081" name="Google Shape;1081;p33"/>
          <p:cNvSpPr txBox="1">
            <a:spLocks noGrp="1"/>
          </p:cNvSpPr>
          <p:nvPr>
            <p:ph type="subTitle" idx="1"/>
          </p:nvPr>
        </p:nvSpPr>
        <p:spPr>
          <a:xfrm>
            <a:off x="776728" y="1617474"/>
            <a:ext cx="4142652" cy="22358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D1495B"/>
              </a:buClr>
              <a:buSzPts val="1100"/>
              <a:buFont typeface="Arial"/>
              <a:buNone/>
            </a:pPr>
            <a:r>
              <a:rPr lang="es-MX" dirty="0" err="1">
                <a:solidFill>
                  <a:schemeClr val="accent1"/>
                </a:solidFill>
                <a:latin typeface="Maiandra GD" panose="020E0502030308020204" pitchFamily="34" charset="0"/>
              </a:rPr>
              <a:t>ExploraPacífico</a:t>
            </a:r>
            <a:r>
              <a:rPr lang="es-MX" dirty="0">
                <a:solidFill>
                  <a:schemeClr val="accent1"/>
                </a:solidFill>
                <a:latin typeface="Maiandra GD" panose="020E0502030308020204" pitchFamily="34" charset="0"/>
              </a:rPr>
              <a:t> ofrece experiencias auténticas en el Pacífico colombiano, conectando a los viajeros con tours personalizados guiados por expertos locales. Descubre la cultura y naturaleza de la región mientras apoyas el turismo sostenible y las comunidades locales</a:t>
            </a:r>
            <a:endParaRPr dirty="0">
              <a:solidFill>
                <a:schemeClr val="accent1"/>
              </a:solidFill>
              <a:latin typeface="Maiandra GD" panose="020E0502030308020204" pitchFamily="34" charset="0"/>
            </a:endParaRPr>
          </a:p>
        </p:txBody>
      </p:sp>
      <p:grpSp>
        <p:nvGrpSpPr>
          <p:cNvPr id="1083" name="Google Shape;1083;p33"/>
          <p:cNvGrpSpPr/>
          <p:nvPr/>
        </p:nvGrpSpPr>
        <p:grpSpPr>
          <a:xfrm>
            <a:off x="4853103" y="1204190"/>
            <a:ext cx="3309151" cy="2735119"/>
            <a:chOff x="3138975" y="1647012"/>
            <a:chExt cx="2866058" cy="2368889"/>
          </a:xfrm>
        </p:grpSpPr>
        <p:sp>
          <p:nvSpPr>
            <p:cNvPr id="1084" name="Google Shape;1084;p33"/>
            <p:cNvSpPr/>
            <p:nvPr/>
          </p:nvSpPr>
          <p:spPr>
            <a:xfrm>
              <a:off x="3415919" y="1684470"/>
              <a:ext cx="467300" cy="467816"/>
            </a:xfrm>
            <a:custGeom>
              <a:avLst/>
              <a:gdLst/>
              <a:ahLst/>
              <a:cxnLst/>
              <a:rect l="l" t="t" r="r" b="b"/>
              <a:pathLst>
                <a:path w="30789" h="30823" extrusionOk="0">
                  <a:moveTo>
                    <a:pt x="0" y="1"/>
                  </a:moveTo>
                  <a:lnTo>
                    <a:pt x="0" y="30823"/>
                  </a:lnTo>
                  <a:lnTo>
                    <a:pt x="30789" y="30823"/>
                  </a:lnTo>
                  <a:lnTo>
                    <a:pt x="307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3"/>
            <p:cNvSpPr/>
            <p:nvPr/>
          </p:nvSpPr>
          <p:spPr>
            <a:xfrm>
              <a:off x="3481728" y="1773076"/>
              <a:ext cx="352391" cy="238469"/>
            </a:xfrm>
            <a:custGeom>
              <a:avLst/>
              <a:gdLst/>
              <a:ahLst/>
              <a:cxnLst/>
              <a:rect l="l" t="t" r="r" b="b"/>
              <a:pathLst>
                <a:path w="23218" h="15712" extrusionOk="0">
                  <a:moveTo>
                    <a:pt x="19982" y="3770"/>
                  </a:moveTo>
                  <a:lnTo>
                    <a:pt x="17246" y="14877"/>
                  </a:lnTo>
                  <a:lnTo>
                    <a:pt x="4170" y="14877"/>
                  </a:lnTo>
                  <a:lnTo>
                    <a:pt x="1102" y="3770"/>
                  </a:lnTo>
                  <a:close/>
                  <a:moveTo>
                    <a:pt x="20949" y="0"/>
                  </a:moveTo>
                  <a:lnTo>
                    <a:pt x="20215" y="2936"/>
                  </a:lnTo>
                  <a:lnTo>
                    <a:pt x="1" y="2936"/>
                  </a:lnTo>
                  <a:lnTo>
                    <a:pt x="3537" y="15711"/>
                  </a:lnTo>
                  <a:lnTo>
                    <a:pt x="17880" y="15711"/>
                  </a:lnTo>
                  <a:lnTo>
                    <a:pt x="21583" y="834"/>
                  </a:lnTo>
                  <a:lnTo>
                    <a:pt x="23217" y="834"/>
                  </a:lnTo>
                  <a:lnTo>
                    <a:pt x="23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3"/>
            <p:cNvSpPr/>
            <p:nvPr/>
          </p:nvSpPr>
          <p:spPr>
            <a:xfrm>
              <a:off x="3554125" y="1998371"/>
              <a:ext cx="184300" cy="51649"/>
            </a:xfrm>
            <a:custGeom>
              <a:avLst/>
              <a:gdLst/>
              <a:ahLst/>
              <a:cxnLst/>
              <a:rect l="l" t="t" r="r" b="b"/>
              <a:pathLst>
                <a:path w="12143" h="3403" extrusionOk="0">
                  <a:moveTo>
                    <a:pt x="1302" y="0"/>
                  </a:moveTo>
                  <a:lnTo>
                    <a:pt x="1" y="3069"/>
                  </a:lnTo>
                  <a:lnTo>
                    <a:pt x="768" y="3403"/>
                  </a:lnTo>
                  <a:lnTo>
                    <a:pt x="1835" y="834"/>
                  </a:lnTo>
                  <a:lnTo>
                    <a:pt x="10475" y="834"/>
                  </a:lnTo>
                  <a:lnTo>
                    <a:pt x="11342" y="3369"/>
                  </a:lnTo>
                  <a:lnTo>
                    <a:pt x="12143" y="3102"/>
                  </a:lnTo>
                  <a:lnTo>
                    <a:pt x="1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3"/>
            <p:cNvSpPr/>
            <p:nvPr/>
          </p:nvSpPr>
          <p:spPr>
            <a:xfrm>
              <a:off x="3504009" y="1861667"/>
              <a:ext cx="278462" cy="12673"/>
            </a:xfrm>
            <a:custGeom>
              <a:avLst/>
              <a:gdLst/>
              <a:ahLst/>
              <a:cxnLst/>
              <a:rect l="l" t="t" r="r" b="b"/>
              <a:pathLst>
                <a:path w="18347" h="835" extrusionOk="0">
                  <a:moveTo>
                    <a:pt x="0" y="1"/>
                  </a:moveTo>
                  <a:lnTo>
                    <a:pt x="0" y="835"/>
                  </a:lnTo>
                  <a:lnTo>
                    <a:pt x="18347" y="835"/>
                  </a:lnTo>
                  <a:lnTo>
                    <a:pt x="183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3"/>
            <p:cNvSpPr/>
            <p:nvPr/>
          </p:nvSpPr>
          <p:spPr>
            <a:xfrm>
              <a:off x="3515149" y="1908748"/>
              <a:ext cx="252144" cy="13690"/>
            </a:xfrm>
            <a:custGeom>
              <a:avLst/>
              <a:gdLst/>
              <a:ahLst/>
              <a:cxnLst/>
              <a:rect l="l" t="t" r="r" b="b"/>
              <a:pathLst>
                <a:path w="16613" h="902" extrusionOk="0">
                  <a:moveTo>
                    <a:pt x="16612" y="1"/>
                  </a:moveTo>
                  <a:lnTo>
                    <a:pt x="0" y="68"/>
                  </a:lnTo>
                  <a:lnTo>
                    <a:pt x="34" y="902"/>
                  </a:lnTo>
                  <a:lnTo>
                    <a:pt x="16612" y="835"/>
                  </a:lnTo>
                  <a:lnTo>
                    <a:pt x="166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3"/>
            <p:cNvSpPr/>
            <p:nvPr/>
          </p:nvSpPr>
          <p:spPr>
            <a:xfrm>
              <a:off x="3528809" y="1957862"/>
              <a:ext cx="228361" cy="12673"/>
            </a:xfrm>
            <a:custGeom>
              <a:avLst/>
              <a:gdLst/>
              <a:ahLst/>
              <a:cxnLst/>
              <a:rect l="l" t="t" r="r" b="b"/>
              <a:pathLst>
                <a:path w="15046" h="835" extrusionOk="0">
                  <a:moveTo>
                    <a:pt x="1" y="1"/>
                  </a:moveTo>
                  <a:lnTo>
                    <a:pt x="1" y="834"/>
                  </a:lnTo>
                  <a:lnTo>
                    <a:pt x="15045" y="834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3"/>
            <p:cNvSpPr/>
            <p:nvPr/>
          </p:nvSpPr>
          <p:spPr>
            <a:xfrm>
              <a:off x="3639696" y="1824710"/>
              <a:ext cx="12673" cy="180248"/>
            </a:xfrm>
            <a:custGeom>
              <a:avLst/>
              <a:gdLst/>
              <a:ahLst/>
              <a:cxnLst/>
              <a:rect l="l" t="t" r="r" b="b"/>
              <a:pathLst>
                <a:path w="835" h="11876" extrusionOk="0">
                  <a:moveTo>
                    <a:pt x="0" y="1"/>
                  </a:moveTo>
                  <a:lnTo>
                    <a:pt x="0" y="11876"/>
                  </a:lnTo>
                  <a:lnTo>
                    <a:pt x="834" y="11876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3"/>
            <p:cNvSpPr/>
            <p:nvPr/>
          </p:nvSpPr>
          <p:spPr>
            <a:xfrm>
              <a:off x="3590081" y="1824209"/>
              <a:ext cx="27350" cy="181265"/>
            </a:xfrm>
            <a:custGeom>
              <a:avLst/>
              <a:gdLst/>
              <a:ahLst/>
              <a:cxnLst/>
              <a:rect l="l" t="t" r="r" b="b"/>
              <a:pathLst>
                <a:path w="1802" h="11943" extrusionOk="0">
                  <a:moveTo>
                    <a:pt x="834" y="0"/>
                  </a:moveTo>
                  <a:lnTo>
                    <a:pt x="0" y="67"/>
                  </a:lnTo>
                  <a:lnTo>
                    <a:pt x="968" y="11942"/>
                  </a:lnTo>
                  <a:lnTo>
                    <a:pt x="1801" y="11875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3"/>
            <p:cNvSpPr/>
            <p:nvPr/>
          </p:nvSpPr>
          <p:spPr>
            <a:xfrm>
              <a:off x="3535897" y="1823693"/>
              <a:ext cx="45593" cy="182282"/>
            </a:xfrm>
            <a:custGeom>
              <a:avLst/>
              <a:gdLst/>
              <a:ahLst/>
              <a:cxnLst/>
              <a:rect l="l" t="t" r="r" b="b"/>
              <a:pathLst>
                <a:path w="3004" h="12010" extrusionOk="0">
                  <a:moveTo>
                    <a:pt x="835" y="1"/>
                  </a:moveTo>
                  <a:lnTo>
                    <a:pt x="1" y="134"/>
                  </a:lnTo>
                  <a:lnTo>
                    <a:pt x="2203" y="12009"/>
                  </a:lnTo>
                  <a:lnTo>
                    <a:pt x="3003" y="11876"/>
                  </a:lnTo>
                  <a:lnTo>
                    <a:pt x="8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3"/>
            <p:cNvSpPr/>
            <p:nvPr/>
          </p:nvSpPr>
          <p:spPr>
            <a:xfrm>
              <a:off x="3673617" y="1824209"/>
              <a:ext cx="26849" cy="181265"/>
            </a:xfrm>
            <a:custGeom>
              <a:avLst/>
              <a:gdLst/>
              <a:ahLst/>
              <a:cxnLst/>
              <a:rect l="l" t="t" r="r" b="b"/>
              <a:pathLst>
                <a:path w="1769" h="11943" extrusionOk="0">
                  <a:moveTo>
                    <a:pt x="934" y="0"/>
                  </a:moveTo>
                  <a:lnTo>
                    <a:pt x="0" y="11875"/>
                  </a:lnTo>
                  <a:lnTo>
                    <a:pt x="801" y="11942"/>
                  </a:lnTo>
                  <a:lnTo>
                    <a:pt x="1768" y="67"/>
                  </a:lnTo>
                  <a:lnTo>
                    <a:pt x="9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3"/>
            <p:cNvSpPr/>
            <p:nvPr/>
          </p:nvSpPr>
          <p:spPr>
            <a:xfrm>
              <a:off x="3709057" y="1823693"/>
              <a:ext cx="45578" cy="182783"/>
            </a:xfrm>
            <a:custGeom>
              <a:avLst/>
              <a:gdLst/>
              <a:ahLst/>
              <a:cxnLst/>
              <a:rect l="l" t="t" r="r" b="b"/>
              <a:pathLst>
                <a:path w="3003" h="12043" extrusionOk="0">
                  <a:moveTo>
                    <a:pt x="2202" y="1"/>
                  </a:moveTo>
                  <a:lnTo>
                    <a:pt x="0" y="11876"/>
                  </a:lnTo>
                  <a:lnTo>
                    <a:pt x="834" y="12043"/>
                  </a:lnTo>
                  <a:lnTo>
                    <a:pt x="3002" y="168"/>
                  </a:lnTo>
                  <a:lnTo>
                    <a:pt x="2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3"/>
            <p:cNvSpPr/>
            <p:nvPr/>
          </p:nvSpPr>
          <p:spPr>
            <a:xfrm>
              <a:off x="3523755" y="2020166"/>
              <a:ext cx="63806" cy="54669"/>
            </a:xfrm>
            <a:custGeom>
              <a:avLst/>
              <a:gdLst/>
              <a:ahLst/>
              <a:cxnLst/>
              <a:rect l="l" t="t" r="r" b="b"/>
              <a:pathLst>
                <a:path w="4204" h="3602" extrusionOk="0">
                  <a:moveTo>
                    <a:pt x="2402" y="832"/>
                  </a:moveTo>
                  <a:cubicBezTo>
                    <a:pt x="2936" y="832"/>
                    <a:pt x="3336" y="1266"/>
                    <a:pt x="3369" y="1800"/>
                  </a:cubicBezTo>
                  <a:cubicBezTo>
                    <a:pt x="3369" y="2365"/>
                    <a:pt x="2879" y="2746"/>
                    <a:pt x="2376" y="2746"/>
                  </a:cubicBezTo>
                  <a:cubicBezTo>
                    <a:pt x="2137" y="2746"/>
                    <a:pt x="1895" y="2660"/>
                    <a:pt x="1702" y="2467"/>
                  </a:cubicBezTo>
                  <a:cubicBezTo>
                    <a:pt x="1101" y="1866"/>
                    <a:pt x="1535" y="832"/>
                    <a:pt x="2402" y="832"/>
                  </a:cubicBezTo>
                  <a:close/>
                  <a:moveTo>
                    <a:pt x="2381" y="1"/>
                  </a:moveTo>
                  <a:cubicBezTo>
                    <a:pt x="1938" y="1"/>
                    <a:pt x="1491" y="165"/>
                    <a:pt x="1135" y="532"/>
                  </a:cubicBezTo>
                  <a:cubicBezTo>
                    <a:pt x="0" y="1633"/>
                    <a:pt x="801" y="3601"/>
                    <a:pt x="2402" y="3601"/>
                  </a:cubicBezTo>
                  <a:cubicBezTo>
                    <a:pt x="3369" y="3568"/>
                    <a:pt x="4170" y="2767"/>
                    <a:pt x="4203" y="1800"/>
                  </a:cubicBezTo>
                  <a:cubicBezTo>
                    <a:pt x="4203" y="717"/>
                    <a:pt x="3304" y="1"/>
                    <a:pt x="23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3"/>
            <p:cNvSpPr/>
            <p:nvPr/>
          </p:nvSpPr>
          <p:spPr>
            <a:xfrm>
              <a:off x="3694881" y="2020166"/>
              <a:ext cx="63806" cy="54669"/>
            </a:xfrm>
            <a:custGeom>
              <a:avLst/>
              <a:gdLst/>
              <a:ahLst/>
              <a:cxnLst/>
              <a:rect l="l" t="t" r="r" b="b"/>
              <a:pathLst>
                <a:path w="4204" h="3602" extrusionOk="0">
                  <a:moveTo>
                    <a:pt x="2435" y="832"/>
                  </a:moveTo>
                  <a:cubicBezTo>
                    <a:pt x="2936" y="832"/>
                    <a:pt x="3369" y="1266"/>
                    <a:pt x="3369" y="1800"/>
                  </a:cubicBezTo>
                  <a:cubicBezTo>
                    <a:pt x="3369" y="2365"/>
                    <a:pt x="2894" y="2746"/>
                    <a:pt x="2401" y="2746"/>
                  </a:cubicBezTo>
                  <a:cubicBezTo>
                    <a:pt x="2166" y="2746"/>
                    <a:pt x="1928" y="2660"/>
                    <a:pt x="1735" y="2467"/>
                  </a:cubicBezTo>
                  <a:cubicBezTo>
                    <a:pt x="1134" y="1866"/>
                    <a:pt x="1568" y="832"/>
                    <a:pt x="2435" y="832"/>
                  </a:cubicBezTo>
                  <a:close/>
                  <a:moveTo>
                    <a:pt x="2395" y="1"/>
                  </a:moveTo>
                  <a:cubicBezTo>
                    <a:pt x="1953" y="1"/>
                    <a:pt x="1502" y="165"/>
                    <a:pt x="1134" y="532"/>
                  </a:cubicBezTo>
                  <a:cubicBezTo>
                    <a:pt x="0" y="1633"/>
                    <a:pt x="801" y="3601"/>
                    <a:pt x="2435" y="3601"/>
                  </a:cubicBezTo>
                  <a:cubicBezTo>
                    <a:pt x="3403" y="3568"/>
                    <a:pt x="4203" y="2767"/>
                    <a:pt x="4203" y="1800"/>
                  </a:cubicBezTo>
                  <a:cubicBezTo>
                    <a:pt x="4203" y="717"/>
                    <a:pt x="3319" y="1"/>
                    <a:pt x="2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3"/>
            <p:cNvSpPr/>
            <p:nvPr/>
          </p:nvSpPr>
          <p:spPr>
            <a:xfrm>
              <a:off x="3573871" y="2611466"/>
              <a:ext cx="297206" cy="535660"/>
            </a:xfrm>
            <a:custGeom>
              <a:avLst/>
              <a:gdLst/>
              <a:ahLst/>
              <a:cxnLst/>
              <a:rect l="l" t="t" r="r" b="b"/>
              <a:pathLst>
                <a:path w="19582" h="35293" extrusionOk="0">
                  <a:moveTo>
                    <a:pt x="19581" y="1"/>
                  </a:moveTo>
                  <a:cubicBezTo>
                    <a:pt x="19581" y="1"/>
                    <a:pt x="12443" y="6405"/>
                    <a:pt x="8640" y="12243"/>
                  </a:cubicBezTo>
                  <a:cubicBezTo>
                    <a:pt x="4804" y="18080"/>
                    <a:pt x="1" y="35293"/>
                    <a:pt x="1" y="35293"/>
                  </a:cubicBezTo>
                  <a:cubicBezTo>
                    <a:pt x="19414" y="26520"/>
                    <a:pt x="19581" y="1"/>
                    <a:pt x="19581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3"/>
            <p:cNvSpPr/>
            <p:nvPr/>
          </p:nvSpPr>
          <p:spPr>
            <a:xfrm>
              <a:off x="3577650" y="2717663"/>
              <a:ext cx="237437" cy="429918"/>
            </a:xfrm>
            <a:custGeom>
              <a:avLst/>
              <a:gdLst/>
              <a:ahLst/>
              <a:cxnLst/>
              <a:rect l="l" t="t" r="r" b="b"/>
              <a:pathLst>
                <a:path w="15644" h="28326" extrusionOk="0">
                  <a:moveTo>
                    <a:pt x="15506" y="1"/>
                  </a:moveTo>
                  <a:cubicBezTo>
                    <a:pt x="15477" y="1"/>
                    <a:pt x="15449" y="13"/>
                    <a:pt x="15430" y="42"/>
                  </a:cubicBezTo>
                  <a:cubicBezTo>
                    <a:pt x="14062" y="1610"/>
                    <a:pt x="12861" y="3278"/>
                    <a:pt x="11760" y="5046"/>
                  </a:cubicBezTo>
                  <a:cubicBezTo>
                    <a:pt x="12194" y="3645"/>
                    <a:pt x="12694" y="2244"/>
                    <a:pt x="13261" y="909"/>
                  </a:cubicBezTo>
                  <a:cubicBezTo>
                    <a:pt x="13281" y="870"/>
                    <a:pt x="13255" y="854"/>
                    <a:pt x="13230" y="854"/>
                  </a:cubicBezTo>
                  <a:cubicBezTo>
                    <a:pt x="13212" y="854"/>
                    <a:pt x="13195" y="862"/>
                    <a:pt x="13195" y="876"/>
                  </a:cubicBezTo>
                  <a:cubicBezTo>
                    <a:pt x="12227" y="2611"/>
                    <a:pt x="11493" y="4479"/>
                    <a:pt x="10960" y="6380"/>
                  </a:cubicBezTo>
                  <a:cubicBezTo>
                    <a:pt x="8658" y="10349"/>
                    <a:pt x="6823" y="14586"/>
                    <a:pt x="4889" y="18755"/>
                  </a:cubicBezTo>
                  <a:cubicBezTo>
                    <a:pt x="5556" y="16054"/>
                    <a:pt x="6290" y="13352"/>
                    <a:pt x="6924" y="10650"/>
                  </a:cubicBezTo>
                  <a:cubicBezTo>
                    <a:pt x="6944" y="10608"/>
                    <a:pt x="6914" y="10580"/>
                    <a:pt x="6888" y="10580"/>
                  </a:cubicBezTo>
                  <a:cubicBezTo>
                    <a:pt x="6871" y="10580"/>
                    <a:pt x="6857" y="10591"/>
                    <a:pt x="6857" y="10616"/>
                  </a:cubicBezTo>
                  <a:cubicBezTo>
                    <a:pt x="5823" y="13552"/>
                    <a:pt x="5022" y="16587"/>
                    <a:pt x="4488" y="19656"/>
                  </a:cubicBezTo>
                  <a:cubicBezTo>
                    <a:pt x="3188" y="22525"/>
                    <a:pt x="1720" y="25293"/>
                    <a:pt x="119" y="27995"/>
                  </a:cubicBezTo>
                  <a:cubicBezTo>
                    <a:pt x="1" y="28161"/>
                    <a:pt x="133" y="28326"/>
                    <a:pt x="280" y="28326"/>
                  </a:cubicBezTo>
                  <a:cubicBezTo>
                    <a:pt x="340" y="28326"/>
                    <a:pt x="403" y="28297"/>
                    <a:pt x="452" y="28229"/>
                  </a:cubicBezTo>
                  <a:cubicBezTo>
                    <a:pt x="1386" y="26928"/>
                    <a:pt x="2220" y="25594"/>
                    <a:pt x="3021" y="24226"/>
                  </a:cubicBezTo>
                  <a:cubicBezTo>
                    <a:pt x="6890" y="21224"/>
                    <a:pt x="9625" y="17388"/>
                    <a:pt x="12294" y="13318"/>
                  </a:cubicBezTo>
                  <a:cubicBezTo>
                    <a:pt x="12341" y="13247"/>
                    <a:pt x="12288" y="13177"/>
                    <a:pt x="12230" y="13177"/>
                  </a:cubicBezTo>
                  <a:cubicBezTo>
                    <a:pt x="12205" y="13177"/>
                    <a:pt x="12180" y="13189"/>
                    <a:pt x="12161" y="13218"/>
                  </a:cubicBezTo>
                  <a:cubicBezTo>
                    <a:pt x="9492" y="16921"/>
                    <a:pt x="6790" y="20757"/>
                    <a:pt x="3288" y="23726"/>
                  </a:cubicBezTo>
                  <a:cubicBezTo>
                    <a:pt x="5056" y="20590"/>
                    <a:pt x="6490" y="17254"/>
                    <a:pt x="7958" y="13919"/>
                  </a:cubicBezTo>
                  <a:cubicBezTo>
                    <a:pt x="10359" y="11350"/>
                    <a:pt x="12494" y="8548"/>
                    <a:pt x="14396" y="5579"/>
                  </a:cubicBezTo>
                  <a:cubicBezTo>
                    <a:pt x="14418" y="5579"/>
                    <a:pt x="14410" y="5565"/>
                    <a:pt x="14393" y="5565"/>
                  </a:cubicBezTo>
                  <a:cubicBezTo>
                    <a:pt x="14384" y="5565"/>
                    <a:pt x="14373" y="5568"/>
                    <a:pt x="14362" y="5579"/>
                  </a:cubicBezTo>
                  <a:cubicBezTo>
                    <a:pt x="12528" y="8215"/>
                    <a:pt x="10526" y="10716"/>
                    <a:pt x="8358" y="13085"/>
                  </a:cubicBezTo>
                  <a:cubicBezTo>
                    <a:pt x="10393" y="8548"/>
                    <a:pt x="12494" y="4078"/>
                    <a:pt x="15596" y="142"/>
                  </a:cubicBezTo>
                  <a:cubicBezTo>
                    <a:pt x="15644" y="71"/>
                    <a:pt x="15574" y="1"/>
                    <a:pt x="15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3"/>
            <p:cNvSpPr/>
            <p:nvPr/>
          </p:nvSpPr>
          <p:spPr>
            <a:xfrm>
              <a:off x="3360232" y="2380100"/>
              <a:ext cx="322006" cy="790824"/>
            </a:xfrm>
            <a:custGeom>
              <a:avLst/>
              <a:gdLst/>
              <a:ahLst/>
              <a:cxnLst/>
              <a:rect l="l" t="t" r="r" b="b"/>
              <a:pathLst>
                <a:path w="21216" h="52105" extrusionOk="0">
                  <a:moveTo>
                    <a:pt x="13543" y="0"/>
                  </a:moveTo>
                  <a:cubicBezTo>
                    <a:pt x="13543" y="0"/>
                    <a:pt x="0" y="23918"/>
                    <a:pt x="12609" y="52104"/>
                  </a:cubicBezTo>
                  <a:cubicBezTo>
                    <a:pt x="12609" y="52104"/>
                    <a:pt x="21215" y="36260"/>
                    <a:pt x="18713" y="20849"/>
                  </a:cubicBezTo>
                  <a:cubicBezTo>
                    <a:pt x="16212" y="5471"/>
                    <a:pt x="13543" y="0"/>
                    <a:pt x="13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3"/>
            <p:cNvSpPr/>
            <p:nvPr/>
          </p:nvSpPr>
          <p:spPr>
            <a:xfrm>
              <a:off x="3497179" y="2494766"/>
              <a:ext cx="115182" cy="674761"/>
            </a:xfrm>
            <a:custGeom>
              <a:avLst/>
              <a:gdLst/>
              <a:ahLst/>
              <a:cxnLst/>
              <a:rect l="l" t="t" r="r" b="b"/>
              <a:pathLst>
                <a:path w="7589" h="44458" extrusionOk="0">
                  <a:moveTo>
                    <a:pt x="4220" y="1"/>
                  </a:moveTo>
                  <a:cubicBezTo>
                    <a:pt x="4195" y="1"/>
                    <a:pt x="4170" y="18"/>
                    <a:pt x="4153" y="51"/>
                  </a:cubicBezTo>
                  <a:cubicBezTo>
                    <a:pt x="3986" y="4721"/>
                    <a:pt x="3853" y="9358"/>
                    <a:pt x="3719" y="14028"/>
                  </a:cubicBezTo>
                  <a:cubicBezTo>
                    <a:pt x="2986" y="11025"/>
                    <a:pt x="2485" y="8023"/>
                    <a:pt x="2218" y="4988"/>
                  </a:cubicBezTo>
                  <a:cubicBezTo>
                    <a:pt x="2202" y="4938"/>
                    <a:pt x="2160" y="4913"/>
                    <a:pt x="2122" y="4913"/>
                  </a:cubicBezTo>
                  <a:cubicBezTo>
                    <a:pt x="2085" y="4913"/>
                    <a:pt x="2052" y="4938"/>
                    <a:pt x="2052" y="4988"/>
                  </a:cubicBezTo>
                  <a:cubicBezTo>
                    <a:pt x="2152" y="8524"/>
                    <a:pt x="2685" y="12059"/>
                    <a:pt x="3653" y="15495"/>
                  </a:cubicBezTo>
                  <a:cubicBezTo>
                    <a:pt x="3519" y="21099"/>
                    <a:pt x="3419" y="26770"/>
                    <a:pt x="3386" y="32407"/>
                  </a:cubicBezTo>
                  <a:cubicBezTo>
                    <a:pt x="1885" y="28238"/>
                    <a:pt x="784" y="23968"/>
                    <a:pt x="50" y="19598"/>
                  </a:cubicBezTo>
                  <a:cubicBezTo>
                    <a:pt x="50" y="19582"/>
                    <a:pt x="33" y="19573"/>
                    <a:pt x="21" y="19573"/>
                  </a:cubicBezTo>
                  <a:cubicBezTo>
                    <a:pt x="8" y="19573"/>
                    <a:pt x="0" y="19582"/>
                    <a:pt x="17" y="19598"/>
                  </a:cubicBezTo>
                  <a:cubicBezTo>
                    <a:pt x="450" y="24435"/>
                    <a:pt x="1451" y="29405"/>
                    <a:pt x="3386" y="33875"/>
                  </a:cubicBezTo>
                  <a:cubicBezTo>
                    <a:pt x="3386" y="37344"/>
                    <a:pt x="3419" y="40813"/>
                    <a:pt x="3486" y="44283"/>
                  </a:cubicBezTo>
                  <a:cubicBezTo>
                    <a:pt x="3503" y="44399"/>
                    <a:pt x="3586" y="44458"/>
                    <a:pt x="3669" y="44458"/>
                  </a:cubicBezTo>
                  <a:cubicBezTo>
                    <a:pt x="3753" y="44458"/>
                    <a:pt x="3836" y="44399"/>
                    <a:pt x="3853" y="44283"/>
                  </a:cubicBezTo>
                  <a:cubicBezTo>
                    <a:pt x="3920" y="42581"/>
                    <a:pt x="3953" y="40880"/>
                    <a:pt x="4020" y="39179"/>
                  </a:cubicBezTo>
                  <a:cubicBezTo>
                    <a:pt x="4053" y="39146"/>
                    <a:pt x="4086" y="39112"/>
                    <a:pt x="4120" y="39045"/>
                  </a:cubicBezTo>
                  <a:cubicBezTo>
                    <a:pt x="6021" y="33642"/>
                    <a:pt x="7489" y="27804"/>
                    <a:pt x="7589" y="22033"/>
                  </a:cubicBezTo>
                  <a:cubicBezTo>
                    <a:pt x="7589" y="22000"/>
                    <a:pt x="7564" y="21983"/>
                    <a:pt x="7539" y="21983"/>
                  </a:cubicBezTo>
                  <a:cubicBezTo>
                    <a:pt x="7514" y="21983"/>
                    <a:pt x="7489" y="22000"/>
                    <a:pt x="7489" y="22033"/>
                  </a:cubicBezTo>
                  <a:cubicBezTo>
                    <a:pt x="7089" y="27270"/>
                    <a:pt x="5521" y="32040"/>
                    <a:pt x="4053" y="36977"/>
                  </a:cubicBezTo>
                  <a:cubicBezTo>
                    <a:pt x="4153" y="32341"/>
                    <a:pt x="4220" y="27704"/>
                    <a:pt x="4253" y="23067"/>
                  </a:cubicBezTo>
                  <a:cubicBezTo>
                    <a:pt x="5487" y="19898"/>
                    <a:pt x="6521" y="16629"/>
                    <a:pt x="6788" y="13227"/>
                  </a:cubicBezTo>
                  <a:cubicBezTo>
                    <a:pt x="6788" y="13210"/>
                    <a:pt x="6780" y="13202"/>
                    <a:pt x="6772" y="13202"/>
                  </a:cubicBezTo>
                  <a:cubicBezTo>
                    <a:pt x="6763" y="13202"/>
                    <a:pt x="6755" y="13210"/>
                    <a:pt x="6755" y="13227"/>
                  </a:cubicBezTo>
                  <a:cubicBezTo>
                    <a:pt x="6121" y="16162"/>
                    <a:pt x="5287" y="19065"/>
                    <a:pt x="4253" y="21867"/>
                  </a:cubicBezTo>
                  <a:cubicBezTo>
                    <a:pt x="4287" y="14595"/>
                    <a:pt x="4287" y="7323"/>
                    <a:pt x="4287" y="51"/>
                  </a:cubicBezTo>
                  <a:cubicBezTo>
                    <a:pt x="4270" y="18"/>
                    <a:pt x="4245" y="1"/>
                    <a:pt x="42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3"/>
            <p:cNvSpPr/>
            <p:nvPr/>
          </p:nvSpPr>
          <p:spPr>
            <a:xfrm>
              <a:off x="3504009" y="2753922"/>
              <a:ext cx="12172" cy="65005"/>
            </a:xfrm>
            <a:custGeom>
              <a:avLst/>
              <a:gdLst/>
              <a:ahLst/>
              <a:cxnLst/>
              <a:rect l="l" t="t" r="r" b="b"/>
              <a:pathLst>
                <a:path w="802" h="4283" extrusionOk="0">
                  <a:moveTo>
                    <a:pt x="98" y="0"/>
                  </a:moveTo>
                  <a:cubicBezTo>
                    <a:pt x="48" y="0"/>
                    <a:pt x="0" y="35"/>
                    <a:pt x="0" y="88"/>
                  </a:cubicBezTo>
                  <a:cubicBezTo>
                    <a:pt x="134" y="1489"/>
                    <a:pt x="367" y="2857"/>
                    <a:pt x="701" y="4258"/>
                  </a:cubicBezTo>
                  <a:cubicBezTo>
                    <a:pt x="701" y="4274"/>
                    <a:pt x="726" y="4283"/>
                    <a:pt x="751" y="4283"/>
                  </a:cubicBezTo>
                  <a:cubicBezTo>
                    <a:pt x="776" y="4283"/>
                    <a:pt x="801" y="4274"/>
                    <a:pt x="801" y="4258"/>
                  </a:cubicBezTo>
                  <a:cubicBezTo>
                    <a:pt x="701" y="2823"/>
                    <a:pt x="501" y="1456"/>
                    <a:pt x="201" y="88"/>
                  </a:cubicBezTo>
                  <a:cubicBezTo>
                    <a:pt x="185" y="26"/>
                    <a:pt x="141" y="0"/>
                    <a:pt x="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3"/>
            <p:cNvSpPr/>
            <p:nvPr/>
          </p:nvSpPr>
          <p:spPr>
            <a:xfrm>
              <a:off x="3576406" y="2578683"/>
              <a:ext cx="8120" cy="44774"/>
            </a:xfrm>
            <a:custGeom>
              <a:avLst/>
              <a:gdLst/>
              <a:ahLst/>
              <a:cxnLst/>
              <a:rect l="l" t="t" r="r" b="b"/>
              <a:pathLst>
                <a:path w="535" h="2950" extrusionOk="0">
                  <a:moveTo>
                    <a:pt x="501" y="1"/>
                  </a:moveTo>
                  <a:cubicBezTo>
                    <a:pt x="484" y="1"/>
                    <a:pt x="468" y="9"/>
                    <a:pt x="468" y="26"/>
                  </a:cubicBezTo>
                  <a:cubicBezTo>
                    <a:pt x="301" y="993"/>
                    <a:pt x="167" y="1961"/>
                    <a:pt x="1" y="2895"/>
                  </a:cubicBezTo>
                  <a:cubicBezTo>
                    <a:pt x="1" y="2934"/>
                    <a:pt x="23" y="2950"/>
                    <a:pt x="49" y="2950"/>
                  </a:cubicBezTo>
                  <a:cubicBezTo>
                    <a:pt x="67" y="2950"/>
                    <a:pt x="87" y="2942"/>
                    <a:pt x="101" y="2928"/>
                  </a:cubicBezTo>
                  <a:cubicBezTo>
                    <a:pt x="367" y="1994"/>
                    <a:pt x="534" y="993"/>
                    <a:pt x="534" y="26"/>
                  </a:cubicBezTo>
                  <a:cubicBezTo>
                    <a:pt x="534" y="9"/>
                    <a:pt x="518" y="1"/>
                    <a:pt x="5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3"/>
            <p:cNvSpPr/>
            <p:nvPr/>
          </p:nvSpPr>
          <p:spPr>
            <a:xfrm>
              <a:off x="3245809" y="2624625"/>
              <a:ext cx="263284" cy="564527"/>
            </a:xfrm>
            <a:custGeom>
              <a:avLst/>
              <a:gdLst/>
              <a:ahLst/>
              <a:cxnLst/>
              <a:rect l="l" t="t" r="r" b="b"/>
              <a:pathLst>
                <a:path w="17347" h="37195" extrusionOk="0">
                  <a:moveTo>
                    <a:pt x="0" y="1"/>
                  </a:moveTo>
                  <a:cubicBezTo>
                    <a:pt x="0" y="1"/>
                    <a:pt x="3169" y="29155"/>
                    <a:pt x="17012" y="37194"/>
                  </a:cubicBezTo>
                  <a:cubicBezTo>
                    <a:pt x="17012" y="37194"/>
                    <a:pt x="17346" y="20616"/>
                    <a:pt x="12609" y="12410"/>
                  </a:cubicBezTo>
                  <a:cubicBezTo>
                    <a:pt x="7873" y="41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3"/>
            <p:cNvSpPr/>
            <p:nvPr/>
          </p:nvSpPr>
          <p:spPr>
            <a:xfrm>
              <a:off x="3314791" y="2714810"/>
              <a:ext cx="171506" cy="440967"/>
            </a:xfrm>
            <a:custGeom>
              <a:avLst/>
              <a:gdLst/>
              <a:ahLst/>
              <a:cxnLst/>
              <a:rect l="l" t="t" r="r" b="b"/>
              <a:pathLst>
                <a:path w="11300" h="29054" extrusionOk="0">
                  <a:moveTo>
                    <a:pt x="138" y="0"/>
                  </a:moveTo>
                  <a:cubicBezTo>
                    <a:pt x="73" y="0"/>
                    <a:pt x="14" y="74"/>
                    <a:pt x="59" y="163"/>
                  </a:cubicBezTo>
                  <a:cubicBezTo>
                    <a:pt x="2560" y="4800"/>
                    <a:pt x="4762" y="9603"/>
                    <a:pt x="6663" y="14540"/>
                  </a:cubicBezTo>
                  <a:cubicBezTo>
                    <a:pt x="4195" y="12372"/>
                    <a:pt x="1860" y="10104"/>
                    <a:pt x="92" y="7268"/>
                  </a:cubicBezTo>
                  <a:cubicBezTo>
                    <a:pt x="83" y="7260"/>
                    <a:pt x="72" y="7255"/>
                    <a:pt x="61" y="7255"/>
                  </a:cubicBezTo>
                  <a:cubicBezTo>
                    <a:pt x="30" y="7255"/>
                    <a:pt x="1" y="7286"/>
                    <a:pt x="25" y="7335"/>
                  </a:cubicBezTo>
                  <a:cubicBezTo>
                    <a:pt x="1660" y="10504"/>
                    <a:pt x="4295" y="12906"/>
                    <a:pt x="6964" y="15241"/>
                  </a:cubicBezTo>
                  <a:cubicBezTo>
                    <a:pt x="8198" y="18510"/>
                    <a:pt x="9299" y="21846"/>
                    <a:pt x="10233" y="25215"/>
                  </a:cubicBezTo>
                  <a:cubicBezTo>
                    <a:pt x="7797" y="22713"/>
                    <a:pt x="5796" y="19944"/>
                    <a:pt x="3795" y="17075"/>
                  </a:cubicBezTo>
                  <a:cubicBezTo>
                    <a:pt x="3795" y="17075"/>
                    <a:pt x="3795" y="17075"/>
                    <a:pt x="3795" y="17109"/>
                  </a:cubicBezTo>
                  <a:cubicBezTo>
                    <a:pt x="5362" y="20344"/>
                    <a:pt x="7797" y="23247"/>
                    <a:pt x="10333" y="25848"/>
                  </a:cubicBezTo>
                  <a:lnTo>
                    <a:pt x="10366" y="25848"/>
                  </a:lnTo>
                  <a:cubicBezTo>
                    <a:pt x="10666" y="26916"/>
                    <a:pt x="10966" y="27950"/>
                    <a:pt x="11200" y="29017"/>
                  </a:cubicBezTo>
                  <a:cubicBezTo>
                    <a:pt x="11213" y="29043"/>
                    <a:pt x="11230" y="29054"/>
                    <a:pt x="11247" y="29054"/>
                  </a:cubicBezTo>
                  <a:cubicBezTo>
                    <a:pt x="11274" y="29054"/>
                    <a:pt x="11300" y="29025"/>
                    <a:pt x="11300" y="28984"/>
                  </a:cubicBezTo>
                  <a:cubicBezTo>
                    <a:pt x="10833" y="26449"/>
                    <a:pt x="10266" y="23980"/>
                    <a:pt x="9599" y="21512"/>
                  </a:cubicBezTo>
                  <a:cubicBezTo>
                    <a:pt x="9632" y="18710"/>
                    <a:pt x="9399" y="15908"/>
                    <a:pt x="8865" y="13173"/>
                  </a:cubicBezTo>
                  <a:cubicBezTo>
                    <a:pt x="8865" y="13139"/>
                    <a:pt x="8848" y="13123"/>
                    <a:pt x="8832" y="13123"/>
                  </a:cubicBezTo>
                  <a:cubicBezTo>
                    <a:pt x="8815" y="13123"/>
                    <a:pt x="8798" y="13139"/>
                    <a:pt x="8798" y="13173"/>
                  </a:cubicBezTo>
                  <a:cubicBezTo>
                    <a:pt x="9032" y="15641"/>
                    <a:pt x="9198" y="18110"/>
                    <a:pt x="9332" y="20578"/>
                  </a:cubicBezTo>
                  <a:cubicBezTo>
                    <a:pt x="8198" y="16709"/>
                    <a:pt x="6797" y="12939"/>
                    <a:pt x="5162" y="9270"/>
                  </a:cubicBezTo>
                  <a:cubicBezTo>
                    <a:pt x="4862" y="6902"/>
                    <a:pt x="4028" y="4466"/>
                    <a:pt x="3194" y="2265"/>
                  </a:cubicBezTo>
                  <a:cubicBezTo>
                    <a:pt x="3194" y="2237"/>
                    <a:pt x="3182" y="2226"/>
                    <a:pt x="3168" y="2226"/>
                  </a:cubicBezTo>
                  <a:cubicBezTo>
                    <a:pt x="3150" y="2226"/>
                    <a:pt x="3127" y="2246"/>
                    <a:pt x="3127" y="2265"/>
                  </a:cubicBezTo>
                  <a:cubicBezTo>
                    <a:pt x="3594" y="4033"/>
                    <a:pt x="3928" y="5834"/>
                    <a:pt x="4395" y="7602"/>
                  </a:cubicBezTo>
                  <a:cubicBezTo>
                    <a:pt x="3127" y="5000"/>
                    <a:pt x="1760" y="2498"/>
                    <a:pt x="225" y="63"/>
                  </a:cubicBezTo>
                  <a:cubicBezTo>
                    <a:pt x="203" y="19"/>
                    <a:pt x="170" y="0"/>
                    <a:pt x="1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3"/>
            <p:cNvSpPr/>
            <p:nvPr/>
          </p:nvSpPr>
          <p:spPr>
            <a:xfrm>
              <a:off x="3287472" y="2769494"/>
              <a:ext cx="45426" cy="51801"/>
            </a:xfrm>
            <a:custGeom>
              <a:avLst/>
              <a:gdLst/>
              <a:ahLst/>
              <a:cxnLst/>
              <a:rect l="l" t="t" r="r" b="b"/>
              <a:pathLst>
                <a:path w="2993" h="3413" extrusionOk="0">
                  <a:moveTo>
                    <a:pt x="65" y="1"/>
                  </a:moveTo>
                  <a:cubicBezTo>
                    <a:pt x="26" y="1"/>
                    <a:pt x="1" y="40"/>
                    <a:pt x="24" y="63"/>
                  </a:cubicBezTo>
                  <a:cubicBezTo>
                    <a:pt x="424" y="697"/>
                    <a:pt x="891" y="1297"/>
                    <a:pt x="1392" y="1864"/>
                  </a:cubicBezTo>
                  <a:cubicBezTo>
                    <a:pt x="1825" y="2431"/>
                    <a:pt x="2359" y="2965"/>
                    <a:pt x="2959" y="3399"/>
                  </a:cubicBezTo>
                  <a:cubicBezTo>
                    <a:pt x="2969" y="3408"/>
                    <a:pt x="2976" y="3412"/>
                    <a:pt x="2981" y="3412"/>
                  </a:cubicBezTo>
                  <a:cubicBezTo>
                    <a:pt x="2993" y="3412"/>
                    <a:pt x="2993" y="3389"/>
                    <a:pt x="2993" y="3365"/>
                  </a:cubicBezTo>
                  <a:cubicBezTo>
                    <a:pt x="2592" y="2798"/>
                    <a:pt x="2125" y="2264"/>
                    <a:pt x="1625" y="1764"/>
                  </a:cubicBezTo>
                  <a:cubicBezTo>
                    <a:pt x="1125" y="1197"/>
                    <a:pt x="624" y="597"/>
                    <a:pt x="124" y="30"/>
                  </a:cubicBezTo>
                  <a:cubicBezTo>
                    <a:pt x="103" y="9"/>
                    <a:pt x="83" y="1"/>
                    <a:pt x="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3"/>
            <p:cNvSpPr/>
            <p:nvPr/>
          </p:nvSpPr>
          <p:spPr>
            <a:xfrm>
              <a:off x="3406296" y="3158251"/>
              <a:ext cx="311882" cy="478456"/>
            </a:xfrm>
            <a:custGeom>
              <a:avLst/>
              <a:gdLst/>
              <a:ahLst/>
              <a:cxnLst/>
              <a:rect l="l" t="t" r="r" b="b"/>
              <a:pathLst>
                <a:path w="20549" h="31524" extrusionOk="0">
                  <a:moveTo>
                    <a:pt x="1" y="0"/>
                  </a:moveTo>
                  <a:lnTo>
                    <a:pt x="601" y="7839"/>
                  </a:lnTo>
                  <a:lnTo>
                    <a:pt x="2402" y="31523"/>
                  </a:lnTo>
                  <a:lnTo>
                    <a:pt x="18147" y="31523"/>
                  </a:lnTo>
                  <a:lnTo>
                    <a:pt x="19948" y="7839"/>
                  </a:lnTo>
                  <a:lnTo>
                    <a:pt x="205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3"/>
            <p:cNvSpPr/>
            <p:nvPr/>
          </p:nvSpPr>
          <p:spPr>
            <a:xfrm>
              <a:off x="3406296" y="3158251"/>
              <a:ext cx="311882" cy="118992"/>
            </a:xfrm>
            <a:custGeom>
              <a:avLst/>
              <a:gdLst/>
              <a:ahLst/>
              <a:cxnLst/>
              <a:rect l="l" t="t" r="r" b="b"/>
              <a:pathLst>
                <a:path w="20549" h="7840" extrusionOk="0">
                  <a:moveTo>
                    <a:pt x="1" y="0"/>
                  </a:moveTo>
                  <a:lnTo>
                    <a:pt x="601" y="7839"/>
                  </a:lnTo>
                  <a:lnTo>
                    <a:pt x="19948" y="7839"/>
                  </a:lnTo>
                  <a:lnTo>
                    <a:pt x="20549" y="0"/>
                  </a:ln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3"/>
            <p:cNvSpPr/>
            <p:nvPr/>
          </p:nvSpPr>
          <p:spPr>
            <a:xfrm>
              <a:off x="3385032" y="3100030"/>
              <a:ext cx="353909" cy="91141"/>
            </a:xfrm>
            <a:custGeom>
              <a:avLst/>
              <a:gdLst/>
              <a:ahLst/>
              <a:cxnLst/>
              <a:rect l="l" t="t" r="r" b="b"/>
              <a:pathLst>
                <a:path w="23318" h="6005" extrusionOk="0">
                  <a:moveTo>
                    <a:pt x="1" y="0"/>
                  </a:moveTo>
                  <a:lnTo>
                    <a:pt x="1" y="6005"/>
                  </a:lnTo>
                  <a:lnTo>
                    <a:pt x="23317" y="6005"/>
                  </a:lnTo>
                  <a:lnTo>
                    <a:pt x="23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3"/>
            <p:cNvSpPr/>
            <p:nvPr/>
          </p:nvSpPr>
          <p:spPr>
            <a:xfrm>
              <a:off x="3138975" y="3802748"/>
              <a:ext cx="1338625" cy="213153"/>
            </a:xfrm>
            <a:custGeom>
              <a:avLst/>
              <a:gdLst/>
              <a:ahLst/>
              <a:cxnLst/>
              <a:rect l="l" t="t" r="r" b="b"/>
              <a:pathLst>
                <a:path w="88198" h="14044" extrusionOk="0">
                  <a:moveTo>
                    <a:pt x="44099" y="0"/>
                  </a:moveTo>
                  <a:cubicBezTo>
                    <a:pt x="19715" y="0"/>
                    <a:pt x="1" y="3136"/>
                    <a:pt x="1" y="7005"/>
                  </a:cubicBezTo>
                  <a:cubicBezTo>
                    <a:pt x="1" y="10875"/>
                    <a:pt x="19715" y="14044"/>
                    <a:pt x="44099" y="14044"/>
                  </a:cubicBezTo>
                  <a:cubicBezTo>
                    <a:pt x="68450" y="14044"/>
                    <a:pt x="88197" y="10875"/>
                    <a:pt x="88197" y="7005"/>
                  </a:cubicBezTo>
                  <a:cubicBezTo>
                    <a:pt x="88197" y="3136"/>
                    <a:pt x="68450" y="0"/>
                    <a:pt x="44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3"/>
            <p:cNvSpPr/>
            <p:nvPr/>
          </p:nvSpPr>
          <p:spPr>
            <a:xfrm>
              <a:off x="4666423" y="3730351"/>
              <a:ext cx="1338610" cy="212652"/>
            </a:xfrm>
            <a:custGeom>
              <a:avLst/>
              <a:gdLst/>
              <a:ahLst/>
              <a:cxnLst/>
              <a:rect l="l" t="t" r="r" b="b"/>
              <a:pathLst>
                <a:path w="88197" h="14011" extrusionOk="0">
                  <a:moveTo>
                    <a:pt x="44099" y="0"/>
                  </a:moveTo>
                  <a:cubicBezTo>
                    <a:pt x="19748" y="0"/>
                    <a:pt x="0" y="3136"/>
                    <a:pt x="0" y="7005"/>
                  </a:cubicBezTo>
                  <a:cubicBezTo>
                    <a:pt x="0" y="10875"/>
                    <a:pt x="19748" y="14010"/>
                    <a:pt x="44099" y="14010"/>
                  </a:cubicBezTo>
                  <a:cubicBezTo>
                    <a:pt x="68449" y="14010"/>
                    <a:pt x="88197" y="10875"/>
                    <a:pt x="88197" y="7005"/>
                  </a:cubicBezTo>
                  <a:cubicBezTo>
                    <a:pt x="88197" y="3136"/>
                    <a:pt x="68449" y="0"/>
                    <a:pt x="44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3"/>
            <p:cNvSpPr/>
            <p:nvPr/>
          </p:nvSpPr>
          <p:spPr>
            <a:xfrm>
              <a:off x="3907002" y="3649850"/>
              <a:ext cx="1347732" cy="152913"/>
            </a:xfrm>
            <a:custGeom>
              <a:avLst/>
              <a:gdLst/>
              <a:ahLst/>
              <a:cxnLst/>
              <a:rect l="l" t="t" r="r" b="b"/>
              <a:pathLst>
                <a:path w="88798" h="10075" extrusionOk="0">
                  <a:moveTo>
                    <a:pt x="44399" y="0"/>
                  </a:moveTo>
                  <a:cubicBezTo>
                    <a:pt x="19882" y="0"/>
                    <a:pt x="1" y="2269"/>
                    <a:pt x="1" y="5037"/>
                  </a:cubicBezTo>
                  <a:cubicBezTo>
                    <a:pt x="1" y="7806"/>
                    <a:pt x="19882" y="10074"/>
                    <a:pt x="44399" y="10074"/>
                  </a:cubicBezTo>
                  <a:cubicBezTo>
                    <a:pt x="68917" y="10074"/>
                    <a:pt x="88797" y="7806"/>
                    <a:pt x="88797" y="5037"/>
                  </a:cubicBezTo>
                  <a:cubicBezTo>
                    <a:pt x="88797" y="2269"/>
                    <a:pt x="68917" y="0"/>
                    <a:pt x="443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3"/>
            <p:cNvSpPr/>
            <p:nvPr/>
          </p:nvSpPr>
          <p:spPr>
            <a:xfrm>
              <a:off x="3157203" y="3634156"/>
              <a:ext cx="2847329" cy="6587"/>
            </a:xfrm>
            <a:custGeom>
              <a:avLst/>
              <a:gdLst/>
              <a:ahLst/>
              <a:cxnLst/>
              <a:rect l="l" t="t" r="r" b="b"/>
              <a:pathLst>
                <a:path w="187602" h="434" extrusionOk="0">
                  <a:moveTo>
                    <a:pt x="93801" y="0"/>
                  </a:moveTo>
                  <a:lnTo>
                    <a:pt x="46901" y="67"/>
                  </a:lnTo>
                  <a:lnTo>
                    <a:pt x="23451" y="100"/>
                  </a:lnTo>
                  <a:lnTo>
                    <a:pt x="1" y="234"/>
                  </a:lnTo>
                  <a:lnTo>
                    <a:pt x="23451" y="334"/>
                  </a:lnTo>
                  <a:lnTo>
                    <a:pt x="46901" y="367"/>
                  </a:lnTo>
                  <a:lnTo>
                    <a:pt x="93801" y="434"/>
                  </a:lnTo>
                  <a:lnTo>
                    <a:pt x="140701" y="367"/>
                  </a:lnTo>
                  <a:lnTo>
                    <a:pt x="164151" y="334"/>
                  </a:lnTo>
                  <a:lnTo>
                    <a:pt x="187601" y="234"/>
                  </a:lnTo>
                  <a:lnTo>
                    <a:pt x="164151" y="100"/>
                  </a:lnTo>
                  <a:lnTo>
                    <a:pt x="140701" y="67"/>
                  </a:lnTo>
                  <a:lnTo>
                    <a:pt x="9380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3"/>
            <p:cNvSpPr/>
            <p:nvPr/>
          </p:nvSpPr>
          <p:spPr>
            <a:xfrm>
              <a:off x="4944874" y="2139255"/>
              <a:ext cx="971056" cy="700411"/>
            </a:xfrm>
            <a:custGeom>
              <a:avLst/>
              <a:gdLst/>
              <a:ahLst/>
              <a:cxnLst/>
              <a:rect l="l" t="t" r="r" b="b"/>
              <a:pathLst>
                <a:path w="63980" h="46148" extrusionOk="0">
                  <a:moveTo>
                    <a:pt x="7270" y="0"/>
                  </a:moveTo>
                  <a:cubicBezTo>
                    <a:pt x="5687" y="0"/>
                    <a:pt x="4322" y="1180"/>
                    <a:pt x="4136" y="2790"/>
                  </a:cubicBezTo>
                  <a:lnTo>
                    <a:pt x="234" y="36147"/>
                  </a:lnTo>
                  <a:cubicBezTo>
                    <a:pt x="0" y="38015"/>
                    <a:pt x="1334" y="39683"/>
                    <a:pt x="3202" y="39917"/>
                  </a:cubicBezTo>
                  <a:lnTo>
                    <a:pt x="56073" y="46121"/>
                  </a:lnTo>
                  <a:cubicBezTo>
                    <a:pt x="56216" y="46139"/>
                    <a:pt x="56358" y="46148"/>
                    <a:pt x="56498" y="46148"/>
                  </a:cubicBezTo>
                  <a:cubicBezTo>
                    <a:pt x="58188" y="46148"/>
                    <a:pt x="59627" y="44878"/>
                    <a:pt x="59843" y="43152"/>
                  </a:cubicBezTo>
                  <a:lnTo>
                    <a:pt x="63779" y="9829"/>
                  </a:lnTo>
                  <a:cubicBezTo>
                    <a:pt x="63979" y="8061"/>
                    <a:pt x="62745" y="6460"/>
                    <a:pt x="60977" y="6259"/>
                  </a:cubicBezTo>
                  <a:lnTo>
                    <a:pt x="7639" y="22"/>
                  </a:lnTo>
                  <a:cubicBezTo>
                    <a:pt x="7515" y="7"/>
                    <a:pt x="7392" y="0"/>
                    <a:pt x="7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3"/>
            <p:cNvSpPr/>
            <p:nvPr/>
          </p:nvSpPr>
          <p:spPr>
            <a:xfrm>
              <a:off x="5621533" y="2654607"/>
              <a:ext cx="112632" cy="95057"/>
            </a:xfrm>
            <a:custGeom>
              <a:avLst/>
              <a:gdLst/>
              <a:ahLst/>
              <a:cxnLst/>
              <a:rect l="l" t="t" r="r" b="b"/>
              <a:pathLst>
                <a:path w="7421" h="6263" extrusionOk="0">
                  <a:moveTo>
                    <a:pt x="4088" y="0"/>
                  </a:moveTo>
                  <a:cubicBezTo>
                    <a:pt x="1550" y="0"/>
                    <a:pt x="0" y="2999"/>
                    <a:pt x="1650" y="5061"/>
                  </a:cubicBezTo>
                  <a:cubicBezTo>
                    <a:pt x="2301" y="5887"/>
                    <a:pt x="3201" y="6263"/>
                    <a:pt x="4089" y="6263"/>
                  </a:cubicBezTo>
                  <a:cubicBezTo>
                    <a:pt x="5567" y="6263"/>
                    <a:pt x="7012" y="5223"/>
                    <a:pt x="7221" y="3493"/>
                  </a:cubicBezTo>
                  <a:cubicBezTo>
                    <a:pt x="7421" y="1792"/>
                    <a:pt x="6187" y="224"/>
                    <a:pt x="4485" y="24"/>
                  </a:cubicBezTo>
                  <a:cubicBezTo>
                    <a:pt x="4351" y="8"/>
                    <a:pt x="4218" y="0"/>
                    <a:pt x="40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3"/>
            <p:cNvSpPr/>
            <p:nvPr/>
          </p:nvSpPr>
          <p:spPr>
            <a:xfrm>
              <a:off x="5679754" y="2661680"/>
              <a:ext cx="112131" cy="94723"/>
            </a:xfrm>
            <a:custGeom>
              <a:avLst/>
              <a:gdLst/>
              <a:ahLst/>
              <a:cxnLst/>
              <a:rect l="l" t="t" r="r" b="b"/>
              <a:pathLst>
                <a:path w="7388" h="6241" extrusionOk="0">
                  <a:moveTo>
                    <a:pt x="4051" y="1"/>
                  </a:moveTo>
                  <a:cubicBezTo>
                    <a:pt x="1518" y="1"/>
                    <a:pt x="1" y="2969"/>
                    <a:pt x="1650" y="5062"/>
                  </a:cubicBezTo>
                  <a:cubicBezTo>
                    <a:pt x="2286" y="5872"/>
                    <a:pt x="3178" y="6240"/>
                    <a:pt x="4062" y="6240"/>
                  </a:cubicBezTo>
                  <a:cubicBezTo>
                    <a:pt x="5542" y="6240"/>
                    <a:pt x="6999" y="5207"/>
                    <a:pt x="7187" y="3494"/>
                  </a:cubicBezTo>
                  <a:cubicBezTo>
                    <a:pt x="7388" y="1760"/>
                    <a:pt x="6187" y="225"/>
                    <a:pt x="4452" y="25"/>
                  </a:cubicBezTo>
                  <a:cubicBezTo>
                    <a:pt x="4316" y="9"/>
                    <a:pt x="4182" y="1"/>
                    <a:pt x="40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3"/>
            <p:cNvSpPr/>
            <p:nvPr/>
          </p:nvSpPr>
          <p:spPr>
            <a:xfrm>
              <a:off x="5066886" y="2232991"/>
              <a:ext cx="180749" cy="131543"/>
            </a:xfrm>
            <a:custGeom>
              <a:avLst/>
              <a:gdLst/>
              <a:ahLst/>
              <a:cxnLst/>
              <a:rect l="l" t="t" r="r" b="b"/>
              <a:pathLst>
                <a:path w="11909" h="8667" extrusionOk="0">
                  <a:moveTo>
                    <a:pt x="2299" y="0"/>
                  </a:moveTo>
                  <a:cubicBezTo>
                    <a:pt x="1430" y="0"/>
                    <a:pt x="692" y="663"/>
                    <a:pt x="601" y="1551"/>
                  </a:cubicBezTo>
                  <a:lnTo>
                    <a:pt x="100" y="5787"/>
                  </a:lnTo>
                  <a:cubicBezTo>
                    <a:pt x="0" y="6755"/>
                    <a:pt x="667" y="7622"/>
                    <a:pt x="1635" y="7756"/>
                  </a:cubicBezTo>
                  <a:lnTo>
                    <a:pt x="9340" y="8656"/>
                  </a:lnTo>
                  <a:cubicBezTo>
                    <a:pt x="9405" y="8663"/>
                    <a:pt x="9469" y="8666"/>
                    <a:pt x="9532" y="8666"/>
                  </a:cubicBezTo>
                  <a:cubicBezTo>
                    <a:pt x="10420" y="8666"/>
                    <a:pt x="11184" y="8025"/>
                    <a:pt x="11308" y="7122"/>
                  </a:cubicBezTo>
                  <a:lnTo>
                    <a:pt x="11809" y="2852"/>
                  </a:lnTo>
                  <a:cubicBezTo>
                    <a:pt x="11909" y="1885"/>
                    <a:pt x="11242" y="1017"/>
                    <a:pt x="10274" y="917"/>
                  </a:cubicBezTo>
                  <a:lnTo>
                    <a:pt x="2535" y="17"/>
                  </a:lnTo>
                  <a:cubicBezTo>
                    <a:pt x="2456" y="6"/>
                    <a:pt x="2377" y="0"/>
                    <a:pt x="22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3"/>
            <p:cNvSpPr/>
            <p:nvPr/>
          </p:nvSpPr>
          <p:spPr>
            <a:xfrm>
              <a:off x="5688587" y="2305934"/>
              <a:ext cx="145325" cy="73839"/>
            </a:xfrm>
            <a:custGeom>
              <a:avLst/>
              <a:gdLst/>
              <a:ahLst/>
              <a:cxnLst/>
              <a:rect l="l" t="t" r="r" b="b"/>
              <a:pathLst>
                <a:path w="9575" h="4865" extrusionOk="0">
                  <a:moveTo>
                    <a:pt x="2257" y="0"/>
                  </a:moveTo>
                  <a:cubicBezTo>
                    <a:pt x="1189" y="0"/>
                    <a:pt x="258" y="797"/>
                    <a:pt x="134" y="1882"/>
                  </a:cubicBezTo>
                  <a:cubicBezTo>
                    <a:pt x="1" y="3050"/>
                    <a:pt x="835" y="4117"/>
                    <a:pt x="2002" y="4250"/>
                  </a:cubicBezTo>
                  <a:lnTo>
                    <a:pt x="7072" y="4851"/>
                  </a:lnTo>
                  <a:cubicBezTo>
                    <a:pt x="7155" y="4860"/>
                    <a:pt x="7237" y="4865"/>
                    <a:pt x="7318" y="4865"/>
                  </a:cubicBezTo>
                  <a:cubicBezTo>
                    <a:pt x="8386" y="4865"/>
                    <a:pt x="9317" y="4068"/>
                    <a:pt x="9441" y="2983"/>
                  </a:cubicBezTo>
                  <a:cubicBezTo>
                    <a:pt x="9574" y="1815"/>
                    <a:pt x="8740" y="748"/>
                    <a:pt x="7573" y="615"/>
                  </a:cubicBezTo>
                  <a:lnTo>
                    <a:pt x="2503" y="14"/>
                  </a:lnTo>
                  <a:cubicBezTo>
                    <a:pt x="2420" y="5"/>
                    <a:pt x="2338" y="0"/>
                    <a:pt x="2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3"/>
            <p:cNvSpPr/>
            <p:nvPr/>
          </p:nvSpPr>
          <p:spPr>
            <a:xfrm>
              <a:off x="5019300" y="2700072"/>
              <a:ext cx="17727" cy="49114"/>
            </a:xfrm>
            <a:custGeom>
              <a:avLst/>
              <a:gdLst/>
              <a:ahLst/>
              <a:cxnLst/>
              <a:rect l="l" t="t" r="r" b="b"/>
              <a:pathLst>
                <a:path w="1168" h="3236" extrusionOk="0">
                  <a:moveTo>
                    <a:pt x="801" y="0"/>
                  </a:moveTo>
                  <a:lnTo>
                    <a:pt x="201" y="267"/>
                  </a:lnTo>
                  <a:cubicBezTo>
                    <a:pt x="67" y="334"/>
                    <a:pt x="0" y="467"/>
                    <a:pt x="67" y="601"/>
                  </a:cubicBezTo>
                  <a:cubicBezTo>
                    <a:pt x="100" y="701"/>
                    <a:pt x="201" y="734"/>
                    <a:pt x="267" y="767"/>
                  </a:cubicBezTo>
                  <a:cubicBezTo>
                    <a:pt x="334" y="767"/>
                    <a:pt x="367" y="767"/>
                    <a:pt x="401" y="734"/>
                  </a:cubicBezTo>
                  <a:lnTo>
                    <a:pt x="601" y="667"/>
                  </a:lnTo>
                  <a:lnTo>
                    <a:pt x="334" y="2936"/>
                  </a:lnTo>
                  <a:cubicBezTo>
                    <a:pt x="334" y="3069"/>
                    <a:pt x="434" y="3203"/>
                    <a:pt x="567" y="3236"/>
                  </a:cubicBezTo>
                  <a:cubicBezTo>
                    <a:pt x="701" y="3236"/>
                    <a:pt x="834" y="3136"/>
                    <a:pt x="868" y="3002"/>
                  </a:cubicBezTo>
                  <a:lnTo>
                    <a:pt x="1168" y="267"/>
                  </a:lnTo>
                  <a:lnTo>
                    <a:pt x="1034" y="134"/>
                  </a:lnTo>
                  <a:lnTo>
                    <a:pt x="1034" y="100"/>
                  </a:lnTo>
                  <a:cubicBezTo>
                    <a:pt x="1034" y="100"/>
                    <a:pt x="1034" y="100"/>
                    <a:pt x="1034" y="67"/>
                  </a:cubicBezTo>
                  <a:cubicBezTo>
                    <a:pt x="1034" y="67"/>
                    <a:pt x="1034" y="34"/>
                    <a:pt x="1034" y="34"/>
                  </a:cubicBezTo>
                  <a:lnTo>
                    <a:pt x="1034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3"/>
            <p:cNvSpPr/>
            <p:nvPr/>
          </p:nvSpPr>
          <p:spPr>
            <a:xfrm>
              <a:off x="5039547" y="2702986"/>
              <a:ext cx="37488" cy="50845"/>
            </a:xfrm>
            <a:custGeom>
              <a:avLst/>
              <a:gdLst/>
              <a:ahLst/>
              <a:cxnLst/>
              <a:rect l="l" t="t" r="r" b="b"/>
              <a:pathLst>
                <a:path w="2470" h="3350" extrusionOk="0">
                  <a:moveTo>
                    <a:pt x="1321" y="0"/>
                  </a:moveTo>
                  <a:cubicBezTo>
                    <a:pt x="1080" y="0"/>
                    <a:pt x="862" y="70"/>
                    <a:pt x="668" y="209"/>
                  </a:cubicBezTo>
                  <a:lnTo>
                    <a:pt x="501" y="309"/>
                  </a:lnTo>
                  <a:cubicBezTo>
                    <a:pt x="331" y="479"/>
                    <a:pt x="475" y="771"/>
                    <a:pt x="707" y="771"/>
                  </a:cubicBezTo>
                  <a:cubicBezTo>
                    <a:pt x="747" y="771"/>
                    <a:pt x="790" y="762"/>
                    <a:pt x="835" y="742"/>
                  </a:cubicBezTo>
                  <a:lnTo>
                    <a:pt x="968" y="609"/>
                  </a:lnTo>
                  <a:cubicBezTo>
                    <a:pt x="1101" y="542"/>
                    <a:pt x="1235" y="509"/>
                    <a:pt x="1402" y="509"/>
                  </a:cubicBezTo>
                  <a:cubicBezTo>
                    <a:pt x="1735" y="542"/>
                    <a:pt x="1969" y="842"/>
                    <a:pt x="1935" y="1176"/>
                  </a:cubicBezTo>
                  <a:cubicBezTo>
                    <a:pt x="1902" y="1343"/>
                    <a:pt x="1802" y="1509"/>
                    <a:pt x="1669" y="1610"/>
                  </a:cubicBezTo>
                  <a:lnTo>
                    <a:pt x="167" y="2677"/>
                  </a:lnTo>
                  <a:cubicBezTo>
                    <a:pt x="34" y="2777"/>
                    <a:pt x="1" y="2944"/>
                    <a:pt x="101" y="3044"/>
                  </a:cubicBezTo>
                  <a:cubicBezTo>
                    <a:pt x="134" y="3111"/>
                    <a:pt x="201" y="3144"/>
                    <a:pt x="268" y="3144"/>
                  </a:cubicBezTo>
                  <a:lnTo>
                    <a:pt x="1935" y="3344"/>
                  </a:lnTo>
                  <a:cubicBezTo>
                    <a:pt x="1949" y="3348"/>
                    <a:pt x="1964" y="3349"/>
                    <a:pt x="1978" y="3349"/>
                  </a:cubicBezTo>
                  <a:cubicBezTo>
                    <a:pt x="2096" y="3349"/>
                    <a:pt x="2202" y="3230"/>
                    <a:pt x="2202" y="3111"/>
                  </a:cubicBezTo>
                  <a:cubicBezTo>
                    <a:pt x="2236" y="2977"/>
                    <a:pt x="2136" y="2844"/>
                    <a:pt x="2002" y="2844"/>
                  </a:cubicBezTo>
                  <a:lnTo>
                    <a:pt x="1001" y="2710"/>
                  </a:lnTo>
                  <a:lnTo>
                    <a:pt x="1969" y="2043"/>
                  </a:lnTo>
                  <a:cubicBezTo>
                    <a:pt x="2236" y="1843"/>
                    <a:pt x="2402" y="1576"/>
                    <a:pt x="2436" y="1243"/>
                  </a:cubicBezTo>
                  <a:cubicBezTo>
                    <a:pt x="2469" y="976"/>
                    <a:pt x="2402" y="676"/>
                    <a:pt x="2236" y="475"/>
                  </a:cubicBezTo>
                  <a:cubicBezTo>
                    <a:pt x="2069" y="209"/>
                    <a:pt x="1769" y="42"/>
                    <a:pt x="1468" y="8"/>
                  </a:cubicBezTo>
                  <a:cubicBezTo>
                    <a:pt x="1418" y="3"/>
                    <a:pt x="1369" y="0"/>
                    <a:pt x="1321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3"/>
            <p:cNvSpPr/>
            <p:nvPr/>
          </p:nvSpPr>
          <p:spPr>
            <a:xfrm>
              <a:off x="5082530" y="2706629"/>
              <a:ext cx="37534" cy="50177"/>
            </a:xfrm>
            <a:custGeom>
              <a:avLst/>
              <a:gdLst/>
              <a:ahLst/>
              <a:cxnLst/>
              <a:rect l="l" t="t" r="r" b="b"/>
              <a:pathLst>
                <a:path w="2473" h="3306" extrusionOk="0">
                  <a:moveTo>
                    <a:pt x="808" y="0"/>
                  </a:moveTo>
                  <a:cubicBezTo>
                    <a:pt x="501" y="0"/>
                    <a:pt x="448" y="503"/>
                    <a:pt x="771" y="536"/>
                  </a:cubicBezTo>
                  <a:lnTo>
                    <a:pt x="1538" y="636"/>
                  </a:lnTo>
                  <a:lnTo>
                    <a:pt x="1005" y="1036"/>
                  </a:lnTo>
                  <a:cubicBezTo>
                    <a:pt x="871" y="1136"/>
                    <a:pt x="871" y="1303"/>
                    <a:pt x="971" y="1403"/>
                  </a:cubicBezTo>
                  <a:cubicBezTo>
                    <a:pt x="1005" y="1470"/>
                    <a:pt x="1071" y="1503"/>
                    <a:pt x="1138" y="1536"/>
                  </a:cubicBezTo>
                  <a:cubicBezTo>
                    <a:pt x="1305" y="1536"/>
                    <a:pt x="1472" y="1636"/>
                    <a:pt x="1572" y="1770"/>
                  </a:cubicBezTo>
                  <a:cubicBezTo>
                    <a:pt x="1672" y="1903"/>
                    <a:pt x="1705" y="2070"/>
                    <a:pt x="1705" y="2237"/>
                  </a:cubicBezTo>
                  <a:cubicBezTo>
                    <a:pt x="1672" y="2404"/>
                    <a:pt x="1572" y="2537"/>
                    <a:pt x="1472" y="2637"/>
                  </a:cubicBezTo>
                  <a:cubicBezTo>
                    <a:pt x="1338" y="2737"/>
                    <a:pt x="1138" y="2771"/>
                    <a:pt x="1005" y="2771"/>
                  </a:cubicBezTo>
                  <a:cubicBezTo>
                    <a:pt x="838" y="2737"/>
                    <a:pt x="671" y="2670"/>
                    <a:pt x="571" y="2537"/>
                  </a:cubicBezTo>
                  <a:cubicBezTo>
                    <a:pt x="517" y="2464"/>
                    <a:pt x="445" y="2434"/>
                    <a:pt x="374" y="2434"/>
                  </a:cubicBezTo>
                  <a:cubicBezTo>
                    <a:pt x="184" y="2434"/>
                    <a:pt x="1" y="2652"/>
                    <a:pt x="171" y="2871"/>
                  </a:cubicBezTo>
                  <a:cubicBezTo>
                    <a:pt x="407" y="3169"/>
                    <a:pt x="736" y="3305"/>
                    <a:pt x="1061" y="3305"/>
                  </a:cubicBezTo>
                  <a:cubicBezTo>
                    <a:pt x="1607" y="3305"/>
                    <a:pt x="2143" y="2919"/>
                    <a:pt x="2206" y="2270"/>
                  </a:cubicBezTo>
                  <a:cubicBezTo>
                    <a:pt x="2239" y="1970"/>
                    <a:pt x="2172" y="1670"/>
                    <a:pt x="1972" y="1436"/>
                  </a:cubicBezTo>
                  <a:cubicBezTo>
                    <a:pt x="1905" y="1336"/>
                    <a:pt x="1805" y="1236"/>
                    <a:pt x="1672" y="1169"/>
                  </a:cubicBezTo>
                  <a:lnTo>
                    <a:pt x="2339" y="636"/>
                  </a:lnTo>
                  <a:cubicBezTo>
                    <a:pt x="2372" y="636"/>
                    <a:pt x="2372" y="602"/>
                    <a:pt x="2406" y="602"/>
                  </a:cubicBezTo>
                  <a:cubicBezTo>
                    <a:pt x="2406" y="536"/>
                    <a:pt x="2439" y="502"/>
                    <a:pt x="2439" y="469"/>
                  </a:cubicBezTo>
                  <a:cubicBezTo>
                    <a:pt x="2472" y="335"/>
                    <a:pt x="2339" y="202"/>
                    <a:pt x="2206" y="169"/>
                  </a:cubicBezTo>
                  <a:lnTo>
                    <a:pt x="838" y="2"/>
                  </a:lnTo>
                  <a:cubicBezTo>
                    <a:pt x="828" y="1"/>
                    <a:pt x="818" y="0"/>
                    <a:pt x="80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3"/>
            <p:cNvSpPr/>
            <p:nvPr/>
          </p:nvSpPr>
          <p:spPr>
            <a:xfrm>
              <a:off x="5125619" y="2715766"/>
              <a:ext cx="39871" cy="48325"/>
            </a:xfrm>
            <a:custGeom>
              <a:avLst/>
              <a:gdLst/>
              <a:ahLst/>
              <a:cxnLst/>
              <a:rect l="l" t="t" r="r" b="b"/>
              <a:pathLst>
                <a:path w="2627" h="3184" extrusionOk="0">
                  <a:moveTo>
                    <a:pt x="1902" y="868"/>
                  </a:moveTo>
                  <a:lnTo>
                    <a:pt x="1768" y="2002"/>
                  </a:lnTo>
                  <a:lnTo>
                    <a:pt x="834" y="1902"/>
                  </a:lnTo>
                  <a:lnTo>
                    <a:pt x="1902" y="868"/>
                  </a:lnTo>
                  <a:close/>
                  <a:moveTo>
                    <a:pt x="2069" y="0"/>
                  </a:moveTo>
                  <a:lnTo>
                    <a:pt x="100" y="1935"/>
                  </a:lnTo>
                  <a:cubicBezTo>
                    <a:pt x="0" y="2035"/>
                    <a:pt x="0" y="2202"/>
                    <a:pt x="100" y="2302"/>
                  </a:cubicBezTo>
                  <a:cubicBezTo>
                    <a:pt x="134" y="2335"/>
                    <a:pt x="201" y="2369"/>
                    <a:pt x="267" y="2369"/>
                  </a:cubicBezTo>
                  <a:lnTo>
                    <a:pt x="1702" y="2535"/>
                  </a:lnTo>
                  <a:lnTo>
                    <a:pt x="1668" y="2902"/>
                  </a:lnTo>
                  <a:cubicBezTo>
                    <a:pt x="1650" y="3081"/>
                    <a:pt x="1786" y="3183"/>
                    <a:pt x="1920" y="3183"/>
                  </a:cubicBezTo>
                  <a:cubicBezTo>
                    <a:pt x="2037" y="3183"/>
                    <a:pt x="2153" y="3106"/>
                    <a:pt x="2169" y="2936"/>
                  </a:cubicBezTo>
                  <a:lnTo>
                    <a:pt x="2235" y="2602"/>
                  </a:lnTo>
                  <a:lnTo>
                    <a:pt x="2269" y="2602"/>
                  </a:lnTo>
                  <a:cubicBezTo>
                    <a:pt x="2402" y="2602"/>
                    <a:pt x="2536" y="2502"/>
                    <a:pt x="2569" y="2369"/>
                  </a:cubicBezTo>
                  <a:cubicBezTo>
                    <a:pt x="2627" y="2195"/>
                    <a:pt x="2484" y="2022"/>
                    <a:pt x="2293" y="2022"/>
                  </a:cubicBezTo>
                  <a:cubicBezTo>
                    <a:pt x="2264" y="2022"/>
                    <a:pt x="2233" y="2026"/>
                    <a:pt x="2202" y="2035"/>
                  </a:cubicBezTo>
                  <a:lnTo>
                    <a:pt x="2169" y="2035"/>
                  </a:lnTo>
                  <a:lnTo>
                    <a:pt x="2369" y="167"/>
                  </a:lnTo>
                  <a:lnTo>
                    <a:pt x="2369" y="134"/>
                  </a:lnTo>
                  <a:lnTo>
                    <a:pt x="2369" y="100"/>
                  </a:lnTo>
                  <a:cubicBezTo>
                    <a:pt x="2369" y="67"/>
                    <a:pt x="2369" y="67"/>
                    <a:pt x="2369" y="67"/>
                  </a:cubicBezTo>
                  <a:lnTo>
                    <a:pt x="2369" y="34"/>
                  </a:lnTo>
                  <a:lnTo>
                    <a:pt x="2335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3"/>
            <p:cNvSpPr/>
            <p:nvPr/>
          </p:nvSpPr>
          <p:spPr>
            <a:xfrm>
              <a:off x="5231926" y="2472705"/>
              <a:ext cx="37155" cy="49221"/>
            </a:xfrm>
            <a:custGeom>
              <a:avLst/>
              <a:gdLst/>
              <a:ahLst/>
              <a:cxnLst/>
              <a:rect l="l" t="t" r="r" b="b"/>
              <a:pathLst>
                <a:path w="2448" h="3243" extrusionOk="0">
                  <a:moveTo>
                    <a:pt x="601" y="1"/>
                  </a:moveTo>
                  <a:cubicBezTo>
                    <a:pt x="534" y="34"/>
                    <a:pt x="501" y="101"/>
                    <a:pt x="468" y="167"/>
                  </a:cubicBezTo>
                  <a:lnTo>
                    <a:pt x="201" y="1368"/>
                  </a:lnTo>
                  <a:cubicBezTo>
                    <a:pt x="201" y="1368"/>
                    <a:pt x="201" y="1402"/>
                    <a:pt x="201" y="1435"/>
                  </a:cubicBezTo>
                  <a:cubicBezTo>
                    <a:pt x="201" y="1435"/>
                    <a:pt x="201" y="1468"/>
                    <a:pt x="201" y="1468"/>
                  </a:cubicBezTo>
                  <a:cubicBezTo>
                    <a:pt x="201" y="1468"/>
                    <a:pt x="201" y="1502"/>
                    <a:pt x="201" y="1502"/>
                  </a:cubicBezTo>
                  <a:cubicBezTo>
                    <a:pt x="201" y="1502"/>
                    <a:pt x="201" y="1535"/>
                    <a:pt x="234" y="1568"/>
                  </a:cubicBezTo>
                  <a:cubicBezTo>
                    <a:pt x="292" y="1627"/>
                    <a:pt x="373" y="1662"/>
                    <a:pt x="450" y="1662"/>
                  </a:cubicBezTo>
                  <a:cubicBezTo>
                    <a:pt x="506" y="1662"/>
                    <a:pt x="559" y="1644"/>
                    <a:pt x="601" y="1602"/>
                  </a:cubicBezTo>
                  <a:cubicBezTo>
                    <a:pt x="711" y="1519"/>
                    <a:pt x="843" y="1460"/>
                    <a:pt x="980" y="1460"/>
                  </a:cubicBezTo>
                  <a:cubicBezTo>
                    <a:pt x="1009" y="1460"/>
                    <a:pt x="1039" y="1462"/>
                    <a:pt x="1068" y="1468"/>
                  </a:cubicBezTo>
                  <a:cubicBezTo>
                    <a:pt x="1402" y="1502"/>
                    <a:pt x="1668" y="1835"/>
                    <a:pt x="1635" y="2169"/>
                  </a:cubicBezTo>
                  <a:cubicBezTo>
                    <a:pt x="1572" y="2483"/>
                    <a:pt x="1302" y="2739"/>
                    <a:pt x="991" y="2739"/>
                  </a:cubicBezTo>
                  <a:cubicBezTo>
                    <a:pt x="972" y="2739"/>
                    <a:pt x="954" y="2738"/>
                    <a:pt x="935" y="2736"/>
                  </a:cubicBezTo>
                  <a:cubicBezTo>
                    <a:pt x="768" y="2703"/>
                    <a:pt x="601" y="2636"/>
                    <a:pt x="501" y="2502"/>
                  </a:cubicBezTo>
                  <a:cubicBezTo>
                    <a:pt x="442" y="2424"/>
                    <a:pt x="361" y="2392"/>
                    <a:pt x="283" y="2392"/>
                  </a:cubicBezTo>
                  <a:cubicBezTo>
                    <a:pt x="228" y="2392"/>
                    <a:pt x="176" y="2408"/>
                    <a:pt x="134" y="2436"/>
                  </a:cubicBezTo>
                  <a:cubicBezTo>
                    <a:pt x="1" y="2536"/>
                    <a:pt x="1" y="2703"/>
                    <a:pt x="101" y="2803"/>
                  </a:cubicBezTo>
                  <a:cubicBezTo>
                    <a:pt x="267" y="3036"/>
                    <a:pt x="568" y="3203"/>
                    <a:pt x="868" y="3236"/>
                  </a:cubicBezTo>
                  <a:cubicBezTo>
                    <a:pt x="907" y="3241"/>
                    <a:pt x="945" y="3243"/>
                    <a:pt x="984" y="3243"/>
                  </a:cubicBezTo>
                  <a:cubicBezTo>
                    <a:pt x="1245" y="3243"/>
                    <a:pt x="1499" y="3148"/>
                    <a:pt x="1702" y="3003"/>
                  </a:cubicBezTo>
                  <a:cubicBezTo>
                    <a:pt x="1935" y="2803"/>
                    <a:pt x="2069" y="2536"/>
                    <a:pt x="2102" y="2236"/>
                  </a:cubicBezTo>
                  <a:cubicBezTo>
                    <a:pt x="2135" y="1902"/>
                    <a:pt x="2069" y="1602"/>
                    <a:pt x="1869" y="1368"/>
                  </a:cubicBezTo>
                  <a:cubicBezTo>
                    <a:pt x="1668" y="1135"/>
                    <a:pt x="1402" y="1035"/>
                    <a:pt x="1101" y="1001"/>
                  </a:cubicBezTo>
                  <a:lnTo>
                    <a:pt x="801" y="1001"/>
                  </a:lnTo>
                  <a:lnTo>
                    <a:pt x="901" y="568"/>
                  </a:lnTo>
                  <a:lnTo>
                    <a:pt x="2035" y="668"/>
                  </a:lnTo>
                  <a:cubicBezTo>
                    <a:pt x="2057" y="672"/>
                    <a:pt x="2077" y="674"/>
                    <a:pt x="2097" y="674"/>
                  </a:cubicBezTo>
                  <a:cubicBezTo>
                    <a:pt x="2409" y="674"/>
                    <a:pt x="2448" y="199"/>
                    <a:pt x="2102" y="167"/>
                  </a:cubicBezTo>
                  <a:lnTo>
                    <a:pt x="734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3"/>
            <p:cNvSpPr/>
            <p:nvPr/>
          </p:nvSpPr>
          <p:spPr>
            <a:xfrm>
              <a:off x="5275198" y="2478654"/>
              <a:ext cx="35212" cy="48522"/>
            </a:xfrm>
            <a:custGeom>
              <a:avLst/>
              <a:gdLst/>
              <a:ahLst/>
              <a:cxnLst/>
              <a:rect l="l" t="t" r="r" b="b"/>
              <a:pathLst>
                <a:path w="2320" h="3197" extrusionOk="0">
                  <a:moveTo>
                    <a:pt x="1137" y="1448"/>
                  </a:moveTo>
                  <a:cubicBezTo>
                    <a:pt x="1472" y="1448"/>
                    <a:pt x="1807" y="1694"/>
                    <a:pt x="1753" y="2144"/>
                  </a:cubicBezTo>
                  <a:cubicBezTo>
                    <a:pt x="1707" y="2511"/>
                    <a:pt x="1430" y="2682"/>
                    <a:pt x="1149" y="2682"/>
                  </a:cubicBezTo>
                  <a:cubicBezTo>
                    <a:pt x="818" y="2682"/>
                    <a:pt x="483" y="2444"/>
                    <a:pt x="519" y="2010"/>
                  </a:cubicBezTo>
                  <a:cubicBezTo>
                    <a:pt x="565" y="1627"/>
                    <a:pt x="851" y="1448"/>
                    <a:pt x="1137" y="1448"/>
                  </a:cubicBezTo>
                  <a:close/>
                  <a:moveTo>
                    <a:pt x="1581" y="0"/>
                  </a:moveTo>
                  <a:cubicBezTo>
                    <a:pt x="1370" y="0"/>
                    <a:pt x="1178" y="60"/>
                    <a:pt x="986" y="142"/>
                  </a:cubicBezTo>
                  <a:cubicBezTo>
                    <a:pt x="685" y="309"/>
                    <a:pt x="452" y="543"/>
                    <a:pt x="319" y="876"/>
                  </a:cubicBezTo>
                  <a:cubicBezTo>
                    <a:pt x="152" y="1143"/>
                    <a:pt x="52" y="1477"/>
                    <a:pt x="18" y="1810"/>
                  </a:cubicBezTo>
                  <a:cubicBezTo>
                    <a:pt x="18" y="1877"/>
                    <a:pt x="18" y="1977"/>
                    <a:pt x="18" y="2077"/>
                  </a:cubicBezTo>
                  <a:cubicBezTo>
                    <a:pt x="1" y="2811"/>
                    <a:pt x="569" y="3197"/>
                    <a:pt x="1138" y="3197"/>
                  </a:cubicBezTo>
                  <a:cubicBezTo>
                    <a:pt x="1656" y="3197"/>
                    <a:pt x="2174" y="2878"/>
                    <a:pt x="2253" y="2211"/>
                  </a:cubicBezTo>
                  <a:cubicBezTo>
                    <a:pt x="2320" y="1577"/>
                    <a:pt x="1886" y="1043"/>
                    <a:pt x="1286" y="976"/>
                  </a:cubicBezTo>
                  <a:cubicBezTo>
                    <a:pt x="1217" y="962"/>
                    <a:pt x="1148" y="954"/>
                    <a:pt x="1081" y="954"/>
                  </a:cubicBezTo>
                  <a:cubicBezTo>
                    <a:pt x="987" y="954"/>
                    <a:pt x="897" y="971"/>
                    <a:pt x="819" y="1010"/>
                  </a:cubicBezTo>
                  <a:cubicBezTo>
                    <a:pt x="852" y="976"/>
                    <a:pt x="852" y="910"/>
                    <a:pt x="886" y="876"/>
                  </a:cubicBezTo>
                  <a:cubicBezTo>
                    <a:pt x="986" y="776"/>
                    <a:pt x="1086" y="676"/>
                    <a:pt x="1219" y="609"/>
                  </a:cubicBezTo>
                  <a:cubicBezTo>
                    <a:pt x="1353" y="543"/>
                    <a:pt x="1519" y="509"/>
                    <a:pt x="1686" y="509"/>
                  </a:cubicBezTo>
                  <a:cubicBezTo>
                    <a:pt x="1820" y="509"/>
                    <a:pt x="1953" y="409"/>
                    <a:pt x="1953" y="276"/>
                  </a:cubicBezTo>
                  <a:cubicBezTo>
                    <a:pt x="1953" y="142"/>
                    <a:pt x="1853" y="9"/>
                    <a:pt x="1720" y="9"/>
                  </a:cubicBezTo>
                  <a:cubicBezTo>
                    <a:pt x="1672" y="3"/>
                    <a:pt x="1626" y="0"/>
                    <a:pt x="1581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3"/>
            <p:cNvSpPr/>
            <p:nvPr/>
          </p:nvSpPr>
          <p:spPr>
            <a:xfrm>
              <a:off x="5321534" y="2481310"/>
              <a:ext cx="31918" cy="50268"/>
            </a:xfrm>
            <a:custGeom>
              <a:avLst/>
              <a:gdLst/>
              <a:ahLst/>
              <a:cxnLst/>
              <a:rect l="l" t="t" r="r" b="b"/>
              <a:pathLst>
                <a:path w="2103" h="3312" extrusionOk="0">
                  <a:moveTo>
                    <a:pt x="301" y="1"/>
                  </a:moveTo>
                  <a:cubicBezTo>
                    <a:pt x="168" y="1"/>
                    <a:pt x="68" y="101"/>
                    <a:pt x="34" y="234"/>
                  </a:cubicBezTo>
                  <a:cubicBezTo>
                    <a:pt x="1" y="368"/>
                    <a:pt x="101" y="501"/>
                    <a:pt x="268" y="534"/>
                  </a:cubicBezTo>
                  <a:lnTo>
                    <a:pt x="1435" y="668"/>
                  </a:lnTo>
                  <a:lnTo>
                    <a:pt x="168" y="2936"/>
                  </a:lnTo>
                  <a:cubicBezTo>
                    <a:pt x="101" y="3036"/>
                    <a:pt x="168" y="3203"/>
                    <a:pt x="268" y="3270"/>
                  </a:cubicBezTo>
                  <a:cubicBezTo>
                    <a:pt x="301" y="3303"/>
                    <a:pt x="334" y="3303"/>
                    <a:pt x="368" y="3303"/>
                  </a:cubicBezTo>
                  <a:cubicBezTo>
                    <a:pt x="385" y="3309"/>
                    <a:pt x="403" y="3312"/>
                    <a:pt x="421" y="3312"/>
                  </a:cubicBezTo>
                  <a:cubicBezTo>
                    <a:pt x="502" y="3312"/>
                    <a:pt x="580" y="3252"/>
                    <a:pt x="635" y="3170"/>
                  </a:cubicBezTo>
                  <a:lnTo>
                    <a:pt x="2102" y="568"/>
                  </a:lnTo>
                  <a:lnTo>
                    <a:pt x="2036" y="468"/>
                  </a:lnTo>
                  <a:cubicBezTo>
                    <a:pt x="2036" y="434"/>
                    <a:pt x="2036" y="401"/>
                    <a:pt x="2036" y="368"/>
                  </a:cubicBezTo>
                  <a:lnTo>
                    <a:pt x="2036" y="334"/>
                  </a:lnTo>
                  <a:cubicBezTo>
                    <a:pt x="2036" y="301"/>
                    <a:pt x="2036" y="301"/>
                    <a:pt x="2036" y="301"/>
                  </a:cubicBezTo>
                  <a:lnTo>
                    <a:pt x="2036" y="268"/>
                  </a:lnTo>
                  <a:lnTo>
                    <a:pt x="2036" y="234"/>
                  </a:lnTo>
                  <a:lnTo>
                    <a:pt x="1969" y="201"/>
                  </a:lnTo>
                  <a:lnTo>
                    <a:pt x="1902" y="201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3"/>
            <p:cNvSpPr/>
            <p:nvPr/>
          </p:nvSpPr>
          <p:spPr>
            <a:xfrm>
              <a:off x="5355456" y="2488201"/>
              <a:ext cx="37488" cy="49008"/>
            </a:xfrm>
            <a:custGeom>
              <a:avLst/>
              <a:gdLst/>
              <a:ahLst/>
              <a:cxnLst/>
              <a:rect l="l" t="t" r="r" b="b"/>
              <a:pathLst>
                <a:path w="2470" h="3229" extrusionOk="0">
                  <a:moveTo>
                    <a:pt x="1491" y="480"/>
                  </a:moveTo>
                  <a:cubicBezTo>
                    <a:pt x="1623" y="480"/>
                    <a:pt x="1753" y="572"/>
                    <a:pt x="1735" y="748"/>
                  </a:cubicBezTo>
                  <a:cubicBezTo>
                    <a:pt x="1735" y="893"/>
                    <a:pt x="1634" y="987"/>
                    <a:pt x="1520" y="987"/>
                  </a:cubicBezTo>
                  <a:cubicBezTo>
                    <a:pt x="1503" y="987"/>
                    <a:pt x="1486" y="985"/>
                    <a:pt x="1468" y="981"/>
                  </a:cubicBezTo>
                  <a:cubicBezTo>
                    <a:pt x="1302" y="981"/>
                    <a:pt x="1202" y="848"/>
                    <a:pt x="1235" y="714"/>
                  </a:cubicBezTo>
                  <a:cubicBezTo>
                    <a:pt x="1251" y="556"/>
                    <a:pt x="1372" y="480"/>
                    <a:pt x="1491" y="480"/>
                  </a:cubicBezTo>
                  <a:close/>
                  <a:moveTo>
                    <a:pt x="1309" y="1509"/>
                  </a:moveTo>
                  <a:cubicBezTo>
                    <a:pt x="1339" y="1509"/>
                    <a:pt x="1370" y="1511"/>
                    <a:pt x="1402" y="1515"/>
                  </a:cubicBezTo>
                  <a:cubicBezTo>
                    <a:pt x="1735" y="1548"/>
                    <a:pt x="1969" y="1848"/>
                    <a:pt x="1935" y="2182"/>
                  </a:cubicBezTo>
                  <a:cubicBezTo>
                    <a:pt x="1873" y="2494"/>
                    <a:pt x="1606" y="2719"/>
                    <a:pt x="1326" y="2719"/>
                  </a:cubicBezTo>
                  <a:cubicBezTo>
                    <a:pt x="1307" y="2719"/>
                    <a:pt x="1287" y="2718"/>
                    <a:pt x="1268" y="2716"/>
                  </a:cubicBezTo>
                  <a:cubicBezTo>
                    <a:pt x="500" y="2620"/>
                    <a:pt x="592" y="1509"/>
                    <a:pt x="1309" y="1509"/>
                  </a:cubicBezTo>
                  <a:close/>
                  <a:moveTo>
                    <a:pt x="1460" y="0"/>
                  </a:moveTo>
                  <a:cubicBezTo>
                    <a:pt x="1119" y="0"/>
                    <a:pt x="778" y="205"/>
                    <a:pt x="701" y="648"/>
                  </a:cubicBezTo>
                  <a:cubicBezTo>
                    <a:pt x="701" y="814"/>
                    <a:pt x="735" y="981"/>
                    <a:pt x="801" y="1115"/>
                  </a:cubicBezTo>
                  <a:cubicBezTo>
                    <a:pt x="67" y="1481"/>
                    <a:pt x="1" y="2549"/>
                    <a:pt x="668" y="3016"/>
                  </a:cubicBezTo>
                  <a:cubicBezTo>
                    <a:pt x="873" y="3162"/>
                    <a:pt x="1100" y="3229"/>
                    <a:pt x="1322" y="3229"/>
                  </a:cubicBezTo>
                  <a:cubicBezTo>
                    <a:pt x="1860" y="3229"/>
                    <a:pt x="2365" y="2839"/>
                    <a:pt x="2436" y="2249"/>
                  </a:cubicBezTo>
                  <a:cubicBezTo>
                    <a:pt x="2469" y="1848"/>
                    <a:pt x="2336" y="1481"/>
                    <a:pt x="2036" y="1248"/>
                  </a:cubicBezTo>
                  <a:cubicBezTo>
                    <a:pt x="2136" y="1115"/>
                    <a:pt x="2236" y="981"/>
                    <a:pt x="2236" y="814"/>
                  </a:cubicBezTo>
                  <a:cubicBezTo>
                    <a:pt x="2272" y="289"/>
                    <a:pt x="1866" y="0"/>
                    <a:pt x="1460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3"/>
            <p:cNvSpPr/>
            <p:nvPr/>
          </p:nvSpPr>
          <p:spPr>
            <a:xfrm>
              <a:off x="5446597" y="2497854"/>
              <a:ext cx="35455" cy="48780"/>
            </a:xfrm>
            <a:custGeom>
              <a:avLst/>
              <a:gdLst/>
              <a:ahLst/>
              <a:cxnLst/>
              <a:rect l="l" t="t" r="r" b="b"/>
              <a:pathLst>
                <a:path w="2336" h="3214" extrusionOk="0">
                  <a:moveTo>
                    <a:pt x="1201" y="509"/>
                  </a:moveTo>
                  <a:cubicBezTo>
                    <a:pt x="1370" y="509"/>
                    <a:pt x="1543" y="583"/>
                    <a:pt x="1668" y="745"/>
                  </a:cubicBezTo>
                  <a:cubicBezTo>
                    <a:pt x="1985" y="1158"/>
                    <a:pt x="1699" y="1751"/>
                    <a:pt x="1211" y="1751"/>
                  </a:cubicBezTo>
                  <a:cubicBezTo>
                    <a:pt x="1186" y="1751"/>
                    <a:pt x="1160" y="1749"/>
                    <a:pt x="1134" y="1746"/>
                  </a:cubicBezTo>
                  <a:cubicBezTo>
                    <a:pt x="801" y="1713"/>
                    <a:pt x="567" y="1413"/>
                    <a:pt x="600" y="1046"/>
                  </a:cubicBezTo>
                  <a:cubicBezTo>
                    <a:pt x="642" y="712"/>
                    <a:pt x="918" y="509"/>
                    <a:pt x="1201" y="509"/>
                  </a:cubicBezTo>
                  <a:close/>
                  <a:moveTo>
                    <a:pt x="1187" y="1"/>
                  </a:moveTo>
                  <a:cubicBezTo>
                    <a:pt x="666" y="1"/>
                    <a:pt x="146" y="328"/>
                    <a:pt x="67" y="1012"/>
                  </a:cubicBezTo>
                  <a:cubicBezTo>
                    <a:pt x="0" y="1613"/>
                    <a:pt x="467" y="2180"/>
                    <a:pt x="1067" y="2246"/>
                  </a:cubicBezTo>
                  <a:cubicBezTo>
                    <a:pt x="1234" y="2246"/>
                    <a:pt x="1368" y="2246"/>
                    <a:pt x="1534" y="2213"/>
                  </a:cubicBezTo>
                  <a:lnTo>
                    <a:pt x="1534" y="2213"/>
                  </a:lnTo>
                  <a:cubicBezTo>
                    <a:pt x="1501" y="2246"/>
                    <a:pt x="1468" y="2280"/>
                    <a:pt x="1468" y="2313"/>
                  </a:cubicBezTo>
                  <a:cubicBezTo>
                    <a:pt x="1368" y="2447"/>
                    <a:pt x="1268" y="2547"/>
                    <a:pt x="1134" y="2613"/>
                  </a:cubicBezTo>
                  <a:cubicBezTo>
                    <a:pt x="1012" y="2662"/>
                    <a:pt x="908" y="2693"/>
                    <a:pt x="795" y="2693"/>
                  </a:cubicBezTo>
                  <a:cubicBezTo>
                    <a:pt x="754" y="2693"/>
                    <a:pt x="712" y="2689"/>
                    <a:pt x="667" y="2680"/>
                  </a:cubicBezTo>
                  <a:cubicBezTo>
                    <a:pt x="534" y="2680"/>
                    <a:pt x="400" y="2780"/>
                    <a:pt x="400" y="2914"/>
                  </a:cubicBezTo>
                  <a:cubicBezTo>
                    <a:pt x="367" y="3080"/>
                    <a:pt x="500" y="3180"/>
                    <a:pt x="634" y="3214"/>
                  </a:cubicBezTo>
                  <a:cubicBezTo>
                    <a:pt x="867" y="3214"/>
                    <a:pt x="1134" y="3180"/>
                    <a:pt x="1368" y="3080"/>
                  </a:cubicBezTo>
                  <a:cubicBezTo>
                    <a:pt x="1635" y="2914"/>
                    <a:pt x="1901" y="2647"/>
                    <a:pt x="2035" y="2347"/>
                  </a:cubicBezTo>
                  <a:cubicBezTo>
                    <a:pt x="2202" y="2046"/>
                    <a:pt x="2268" y="1746"/>
                    <a:pt x="2302" y="1413"/>
                  </a:cubicBezTo>
                  <a:cubicBezTo>
                    <a:pt x="2335" y="1312"/>
                    <a:pt x="2335" y="1246"/>
                    <a:pt x="2335" y="1146"/>
                  </a:cubicBezTo>
                  <a:cubicBezTo>
                    <a:pt x="2335" y="395"/>
                    <a:pt x="1760" y="1"/>
                    <a:pt x="1187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3"/>
            <p:cNvSpPr/>
            <p:nvPr/>
          </p:nvSpPr>
          <p:spPr>
            <a:xfrm>
              <a:off x="5491143" y="2503515"/>
              <a:ext cx="36972" cy="49190"/>
            </a:xfrm>
            <a:custGeom>
              <a:avLst/>
              <a:gdLst/>
              <a:ahLst/>
              <a:cxnLst/>
              <a:rect l="l" t="t" r="r" b="b"/>
              <a:pathLst>
                <a:path w="2436" h="3241" extrusionOk="0">
                  <a:moveTo>
                    <a:pt x="1269" y="533"/>
                  </a:moveTo>
                  <a:cubicBezTo>
                    <a:pt x="1291" y="533"/>
                    <a:pt x="1313" y="535"/>
                    <a:pt x="1335" y="539"/>
                  </a:cubicBezTo>
                  <a:cubicBezTo>
                    <a:pt x="1535" y="539"/>
                    <a:pt x="1702" y="673"/>
                    <a:pt x="1768" y="873"/>
                  </a:cubicBezTo>
                  <a:cubicBezTo>
                    <a:pt x="1868" y="1106"/>
                    <a:pt x="1935" y="1406"/>
                    <a:pt x="1902" y="1707"/>
                  </a:cubicBezTo>
                  <a:cubicBezTo>
                    <a:pt x="1868" y="1974"/>
                    <a:pt x="1735" y="2274"/>
                    <a:pt x="1568" y="2507"/>
                  </a:cubicBezTo>
                  <a:cubicBezTo>
                    <a:pt x="1435" y="2641"/>
                    <a:pt x="1268" y="2741"/>
                    <a:pt x="1101" y="2741"/>
                  </a:cubicBezTo>
                  <a:cubicBezTo>
                    <a:pt x="901" y="2707"/>
                    <a:pt x="734" y="2574"/>
                    <a:pt x="668" y="2374"/>
                  </a:cubicBezTo>
                  <a:cubicBezTo>
                    <a:pt x="568" y="2140"/>
                    <a:pt x="501" y="1840"/>
                    <a:pt x="568" y="1540"/>
                  </a:cubicBezTo>
                  <a:cubicBezTo>
                    <a:pt x="568" y="1273"/>
                    <a:pt x="701" y="973"/>
                    <a:pt x="868" y="773"/>
                  </a:cubicBezTo>
                  <a:cubicBezTo>
                    <a:pt x="955" y="627"/>
                    <a:pt x="1118" y="533"/>
                    <a:pt x="1269" y="533"/>
                  </a:cubicBezTo>
                  <a:close/>
                  <a:moveTo>
                    <a:pt x="1325" y="0"/>
                  </a:moveTo>
                  <a:cubicBezTo>
                    <a:pt x="996" y="0"/>
                    <a:pt x="681" y="136"/>
                    <a:pt x="501" y="406"/>
                  </a:cubicBezTo>
                  <a:cubicBezTo>
                    <a:pt x="234" y="706"/>
                    <a:pt x="101" y="1073"/>
                    <a:pt x="67" y="1473"/>
                  </a:cubicBezTo>
                  <a:cubicBezTo>
                    <a:pt x="0" y="1873"/>
                    <a:pt x="67" y="2274"/>
                    <a:pt x="234" y="2607"/>
                  </a:cubicBezTo>
                  <a:cubicBezTo>
                    <a:pt x="402" y="3018"/>
                    <a:pt x="778" y="3240"/>
                    <a:pt x="1159" y="3240"/>
                  </a:cubicBezTo>
                  <a:cubicBezTo>
                    <a:pt x="1459" y="3240"/>
                    <a:pt x="1763" y="3102"/>
                    <a:pt x="1969" y="2807"/>
                  </a:cubicBezTo>
                  <a:cubicBezTo>
                    <a:pt x="2202" y="2507"/>
                    <a:pt x="2369" y="2140"/>
                    <a:pt x="2402" y="1740"/>
                  </a:cubicBezTo>
                  <a:cubicBezTo>
                    <a:pt x="2436" y="1373"/>
                    <a:pt x="2402" y="973"/>
                    <a:pt x="2235" y="606"/>
                  </a:cubicBezTo>
                  <a:cubicBezTo>
                    <a:pt x="2069" y="272"/>
                    <a:pt x="1768" y="39"/>
                    <a:pt x="1435" y="5"/>
                  </a:cubicBezTo>
                  <a:cubicBezTo>
                    <a:pt x="1398" y="2"/>
                    <a:pt x="1361" y="0"/>
                    <a:pt x="1325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3"/>
            <p:cNvSpPr/>
            <p:nvPr/>
          </p:nvSpPr>
          <p:spPr>
            <a:xfrm>
              <a:off x="5540257" y="2508660"/>
              <a:ext cx="18228" cy="49114"/>
            </a:xfrm>
            <a:custGeom>
              <a:avLst/>
              <a:gdLst/>
              <a:ahLst/>
              <a:cxnLst/>
              <a:rect l="l" t="t" r="r" b="b"/>
              <a:pathLst>
                <a:path w="1201" h="3236" extrusionOk="0">
                  <a:moveTo>
                    <a:pt x="867" y="0"/>
                  </a:moveTo>
                  <a:lnTo>
                    <a:pt x="234" y="267"/>
                  </a:lnTo>
                  <a:cubicBezTo>
                    <a:pt x="0" y="367"/>
                    <a:pt x="33" y="734"/>
                    <a:pt x="300" y="734"/>
                  </a:cubicBezTo>
                  <a:cubicBezTo>
                    <a:pt x="334" y="751"/>
                    <a:pt x="359" y="759"/>
                    <a:pt x="380" y="759"/>
                  </a:cubicBezTo>
                  <a:cubicBezTo>
                    <a:pt x="400" y="759"/>
                    <a:pt x="417" y="751"/>
                    <a:pt x="434" y="734"/>
                  </a:cubicBezTo>
                  <a:lnTo>
                    <a:pt x="634" y="667"/>
                  </a:lnTo>
                  <a:lnTo>
                    <a:pt x="367" y="2935"/>
                  </a:lnTo>
                  <a:cubicBezTo>
                    <a:pt x="367" y="3069"/>
                    <a:pt x="467" y="3202"/>
                    <a:pt x="601" y="3236"/>
                  </a:cubicBezTo>
                  <a:cubicBezTo>
                    <a:pt x="734" y="3236"/>
                    <a:pt x="867" y="3136"/>
                    <a:pt x="901" y="3002"/>
                  </a:cubicBezTo>
                  <a:lnTo>
                    <a:pt x="1201" y="267"/>
                  </a:lnTo>
                  <a:lnTo>
                    <a:pt x="1101" y="167"/>
                  </a:lnTo>
                  <a:lnTo>
                    <a:pt x="1101" y="133"/>
                  </a:lnTo>
                  <a:lnTo>
                    <a:pt x="1101" y="100"/>
                  </a:lnTo>
                  <a:lnTo>
                    <a:pt x="1101" y="67"/>
                  </a:lnTo>
                  <a:lnTo>
                    <a:pt x="1101" y="33"/>
                  </a:lnTo>
                  <a:cubicBezTo>
                    <a:pt x="1101" y="0"/>
                    <a:pt x="1101" y="0"/>
                    <a:pt x="1101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3"/>
            <p:cNvSpPr/>
            <p:nvPr/>
          </p:nvSpPr>
          <p:spPr>
            <a:xfrm>
              <a:off x="5561005" y="2511559"/>
              <a:ext cx="37488" cy="51285"/>
            </a:xfrm>
            <a:custGeom>
              <a:avLst/>
              <a:gdLst/>
              <a:ahLst/>
              <a:cxnLst/>
              <a:rect l="l" t="t" r="r" b="b"/>
              <a:pathLst>
                <a:path w="2470" h="3379" extrusionOk="0">
                  <a:moveTo>
                    <a:pt x="1333" y="1"/>
                  </a:moveTo>
                  <a:cubicBezTo>
                    <a:pt x="1103" y="1"/>
                    <a:pt x="863" y="70"/>
                    <a:pt x="668" y="209"/>
                  </a:cubicBezTo>
                  <a:lnTo>
                    <a:pt x="534" y="309"/>
                  </a:lnTo>
                  <a:cubicBezTo>
                    <a:pt x="401" y="409"/>
                    <a:pt x="368" y="543"/>
                    <a:pt x="468" y="676"/>
                  </a:cubicBezTo>
                  <a:cubicBezTo>
                    <a:pt x="511" y="741"/>
                    <a:pt x="596" y="778"/>
                    <a:pt x="686" y="778"/>
                  </a:cubicBezTo>
                  <a:cubicBezTo>
                    <a:pt x="736" y="778"/>
                    <a:pt x="787" y="767"/>
                    <a:pt x="835" y="743"/>
                  </a:cubicBezTo>
                  <a:lnTo>
                    <a:pt x="968" y="610"/>
                  </a:lnTo>
                  <a:cubicBezTo>
                    <a:pt x="1102" y="543"/>
                    <a:pt x="1235" y="510"/>
                    <a:pt x="1402" y="510"/>
                  </a:cubicBezTo>
                  <a:cubicBezTo>
                    <a:pt x="1569" y="543"/>
                    <a:pt x="1702" y="610"/>
                    <a:pt x="1802" y="776"/>
                  </a:cubicBezTo>
                  <a:cubicBezTo>
                    <a:pt x="1902" y="876"/>
                    <a:pt x="1935" y="1043"/>
                    <a:pt x="1902" y="1177"/>
                  </a:cubicBezTo>
                  <a:cubicBezTo>
                    <a:pt x="1902" y="1343"/>
                    <a:pt x="1802" y="1510"/>
                    <a:pt x="1669" y="1610"/>
                  </a:cubicBezTo>
                  <a:lnTo>
                    <a:pt x="168" y="2678"/>
                  </a:lnTo>
                  <a:cubicBezTo>
                    <a:pt x="34" y="2778"/>
                    <a:pt x="1" y="2911"/>
                    <a:pt x="101" y="3045"/>
                  </a:cubicBezTo>
                  <a:cubicBezTo>
                    <a:pt x="134" y="3111"/>
                    <a:pt x="201" y="3145"/>
                    <a:pt x="268" y="3145"/>
                  </a:cubicBezTo>
                  <a:lnTo>
                    <a:pt x="1935" y="3378"/>
                  </a:lnTo>
                  <a:cubicBezTo>
                    <a:pt x="2069" y="3378"/>
                    <a:pt x="2202" y="3278"/>
                    <a:pt x="2202" y="3145"/>
                  </a:cubicBezTo>
                  <a:cubicBezTo>
                    <a:pt x="2236" y="3011"/>
                    <a:pt x="2136" y="2878"/>
                    <a:pt x="1969" y="2845"/>
                  </a:cubicBezTo>
                  <a:lnTo>
                    <a:pt x="1001" y="2744"/>
                  </a:lnTo>
                  <a:lnTo>
                    <a:pt x="1969" y="2044"/>
                  </a:lnTo>
                  <a:cubicBezTo>
                    <a:pt x="2236" y="1844"/>
                    <a:pt x="2402" y="1577"/>
                    <a:pt x="2436" y="1243"/>
                  </a:cubicBezTo>
                  <a:cubicBezTo>
                    <a:pt x="2469" y="977"/>
                    <a:pt x="2402" y="676"/>
                    <a:pt x="2236" y="476"/>
                  </a:cubicBezTo>
                  <a:cubicBezTo>
                    <a:pt x="2069" y="209"/>
                    <a:pt x="1769" y="43"/>
                    <a:pt x="1468" y="9"/>
                  </a:cubicBezTo>
                  <a:cubicBezTo>
                    <a:pt x="1424" y="4"/>
                    <a:pt x="1379" y="1"/>
                    <a:pt x="1333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3"/>
            <p:cNvSpPr/>
            <p:nvPr/>
          </p:nvSpPr>
          <p:spPr>
            <a:xfrm>
              <a:off x="5647077" y="2520802"/>
              <a:ext cx="36472" cy="49843"/>
            </a:xfrm>
            <a:custGeom>
              <a:avLst/>
              <a:gdLst/>
              <a:ahLst/>
              <a:cxnLst/>
              <a:rect l="l" t="t" r="r" b="b"/>
              <a:pathLst>
                <a:path w="2403" h="3284" extrusionOk="0">
                  <a:moveTo>
                    <a:pt x="768" y="1"/>
                  </a:moveTo>
                  <a:cubicBezTo>
                    <a:pt x="634" y="1"/>
                    <a:pt x="501" y="101"/>
                    <a:pt x="467" y="234"/>
                  </a:cubicBezTo>
                  <a:cubicBezTo>
                    <a:pt x="467" y="368"/>
                    <a:pt x="568" y="501"/>
                    <a:pt x="701" y="534"/>
                  </a:cubicBezTo>
                  <a:lnTo>
                    <a:pt x="1468" y="634"/>
                  </a:lnTo>
                  <a:lnTo>
                    <a:pt x="934" y="1035"/>
                  </a:lnTo>
                  <a:cubicBezTo>
                    <a:pt x="834" y="1135"/>
                    <a:pt x="801" y="1302"/>
                    <a:pt x="901" y="1402"/>
                  </a:cubicBezTo>
                  <a:cubicBezTo>
                    <a:pt x="934" y="1468"/>
                    <a:pt x="1001" y="1502"/>
                    <a:pt x="1068" y="1502"/>
                  </a:cubicBezTo>
                  <a:cubicBezTo>
                    <a:pt x="1235" y="1535"/>
                    <a:pt x="1401" y="1602"/>
                    <a:pt x="1502" y="1735"/>
                  </a:cubicBezTo>
                  <a:cubicBezTo>
                    <a:pt x="1602" y="1869"/>
                    <a:pt x="1668" y="2035"/>
                    <a:pt x="1635" y="2202"/>
                  </a:cubicBezTo>
                  <a:cubicBezTo>
                    <a:pt x="1602" y="2369"/>
                    <a:pt x="1535" y="2536"/>
                    <a:pt x="1401" y="2636"/>
                  </a:cubicBezTo>
                  <a:cubicBezTo>
                    <a:pt x="1268" y="2736"/>
                    <a:pt x="1101" y="2769"/>
                    <a:pt x="934" y="2769"/>
                  </a:cubicBezTo>
                  <a:cubicBezTo>
                    <a:pt x="768" y="2736"/>
                    <a:pt x="601" y="2669"/>
                    <a:pt x="501" y="2536"/>
                  </a:cubicBezTo>
                  <a:cubicBezTo>
                    <a:pt x="462" y="2458"/>
                    <a:pt x="388" y="2425"/>
                    <a:pt x="307" y="2425"/>
                  </a:cubicBezTo>
                  <a:cubicBezTo>
                    <a:pt x="250" y="2425"/>
                    <a:pt x="189" y="2441"/>
                    <a:pt x="134" y="2469"/>
                  </a:cubicBezTo>
                  <a:cubicBezTo>
                    <a:pt x="34" y="2569"/>
                    <a:pt x="0" y="2736"/>
                    <a:pt x="101" y="2836"/>
                  </a:cubicBezTo>
                  <a:cubicBezTo>
                    <a:pt x="334" y="3127"/>
                    <a:pt x="680" y="3283"/>
                    <a:pt x="1028" y="3283"/>
                  </a:cubicBezTo>
                  <a:cubicBezTo>
                    <a:pt x="1277" y="3283"/>
                    <a:pt x="1526" y="3203"/>
                    <a:pt x="1735" y="3036"/>
                  </a:cubicBezTo>
                  <a:cubicBezTo>
                    <a:pt x="2235" y="2636"/>
                    <a:pt x="2302" y="1902"/>
                    <a:pt x="1902" y="1402"/>
                  </a:cubicBezTo>
                  <a:cubicBezTo>
                    <a:pt x="1835" y="1302"/>
                    <a:pt x="1735" y="1235"/>
                    <a:pt x="1602" y="1168"/>
                  </a:cubicBezTo>
                  <a:lnTo>
                    <a:pt x="2269" y="634"/>
                  </a:lnTo>
                  <a:cubicBezTo>
                    <a:pt x="2302" y="634"/>
                    <a:pt x="2302" y="601"/>
                    <a:pt x="2335" y="568"/>
                  </a:cubicBezTo>
                  <a:cubicBezTo>
                    <a:pt x="2369" y="534"/>
                    <a:pt x="2369" y="501"/>
                    <a:pt x="2369" y="468"/>
                  </a:cubicBezTo>
                  <a:cubicBezTo>
                    <a:pt x="2402" y="301"/>
                    <a:pt x="2269" y="167"/>
                    <a:pt x="2135" y="167"/>
                  </a:cubicBezTo>
                  <a:lnTo>
                    <a:pt x="76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3"/>
            <p:cNvSpPr/>
            <p:nvPr/>
          </p:nvSpPr>
          <p:spPr>
            <a:xfrm>
              <a:off x="5689103" y="2529408"/>
              <a:ext cx="39416" cy="48401"/>
            </a:xfrm>
            <a:custGeom>
              <a:avLst/>
              <a:gdLst/>
              <a:ahLst/>
              <a:cxnLst/>
              <a:rect l="l" t="t" r="r" b="b"/>
              <a:pathLst>
                <a:path w="2597" h="3189" extrusionOk="0">
                  <a:moveTo>
                    <a:pt x="1901" y="901"/>
                  </a:moveTo>
                  <a:lnTo>
                    <a:pt x="1768" y="2035"/>
                  </a:lnTo>
                  <a:lnTo>
                    <a:pt x="867" y="1935"/>
                  </a:lnTo>
                  <a:lnTo>
                    <a:pt x="1901" y="901"/>
                  </a:lnTo>
                  <a:close/>
                  <a:moveTo>
                    <a:pt x="2068" y="1"/>
                  </a:moveTo>
                  <a:lnTo>
                    <a:pt x="100" y="1935"/>
                  </a:lnTo>
                  <a:cubicBezTo>
                    <a:pt x="0" y="2035"/>
                    <a:pt x="0" y="2202"/>
                    <a:pt x="100" y="2302"/>
                  </a:cubicBezTo>
                  <a:cubicBezTo>
                    <a:pt x="167" y="2336"/>
                    <a:pt x="200" y="2369"/>
                    <a:pt x="267" y="2369"/>
                  </a:cubicBezTo>
                  <a:lnTo>
                    <a:pt x="1735" y="2536"/>
                  </a:lnTo>
                  <a:lnTo>
                    <a:pt x="1668" y="2903"/>
                  </a:lnTo>
                  <a:cubicBezTo>
                    <a:pt x="1650" y="3086"/>
                    <a:pt x="1792" y="3189"/>
                    <a:pt x="1936" y="3189"/>
                  </a:cubicBezTo>
                  <a:cubicBezTo>
                    <a:pt x="2054" y="3189"/>
                    <a:pt x="2172" y="3120"/>
                    <a:pt x="2202" y="2969"/>
                  </a:cubicBezTo>
                  <a:lnTo>
                    <a:pt x="2235" y="2603"/>
                  </a:lnTo>
                  <a:lnTo>
                    <a:pt x="2268" y="2603"/>
                  </a:lnTo>
                  <a:cubicBezTo>
                    <a:pt x="2286" y="2607"/>
                    <a:pt x="2304" y="2609"/>
                    <a:pt x="2321" y="2609"/>
                  </a:cubicBezTo>
                  <a:cubicBezTo>
                    <a:pt x="2435" y="2609"/>
                    <a:pt x="2540" y="2518"/>
                    <a:pt x="2569" y="2402"/>
                  </a:cubicBezTo>
                  <a:cubicBezTo>
                    <a:pt x="2597" y="2204"/>
                    <a:pt x="2457" y="2054"/>
                    <a:pt x="2312" y="2054"/>
                  </a:cubicBezTo>
                  <a:cubicBezTo>
                    <a:pt x="2286" y="2054"/>
                    <a:pt x="2260" y="2059"/>
                    <a:pt x="2235" y="2069"/>
                  </a:cubicBezTo>
                  <a:lnTo>
                    <a:pt x="2168" y="2069"/>
                  </a:lnTo>
                  <a:lnTo>
                    <a:pt x="2402" y="201"/>
                  </a:lnTo>
                  <a:lnTo>
                    <a:pt x="2402" y="167"/>
                  </a:lnTo>
                  <a:lnTo>
                    <a:pt x="2402" y="134"/>
                  </a:lnTo>
                  <a:cubicBezTo>
                    <a:pt x="2402" y="134"/>
                    <a:pt x="2402" y="101"/>
                    <a:pt x="2402" y="101"/>
                  </a:cubicBezTo>
                  <a:cubicBezTo>
                    <a:pt x="2402" y="101"/>
                    <a:pt x="2402" y="101"/>
                    <a:pt x="2402" y="67"/>
                  </a:cubicBezTo>
                  <a:lnTo>
                    <a:pt x="2402" y="34"/>
                  </a:lnTo>
                  <a:lnTo>
                    <a:pt x="2368" y="34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3"/>
            <p:cNvSpPr/>
            <p:nvPr/>
          </p:nvSpPr>
          <p:spPr>
            <a:xfrm>
              <a:off x="5736685" y="2531062"/>
              <a:ext cx="34954" cy="50101"/>
            </a:xfrm>
            <a:custGeom>
              <a:avLst/>
              <a:gdLst/>
              <a:ahLst/>
              <a:cxnLst/>
              <a:rect l="l" t="t" r="r" b="b"/>
              <a:pathLst>
                <a:path w="2303" h="3301" extrusionOk="0">
                  <a:moveTo>
                    <a:pt x="618" y="0"/>
                  </a:moveTo>
                  <a:cubicBezTo>
                    <a:pt x="601" y="0"/>
                    <a:pt x="584" y="8"/>
                    <a:pt x="568" y="25"/>
                  </a:cubicBezTo>
                  <a:cubicBezTo>
                    <a:pt x="501" y="58"/>
                    <a:pt x="434" y="125"/>
                    <a:pt x="434" y="192"/>
                  </a:cubicBezTo>
                  <a:lnTo>
                    <a:pt x="201" y="1426"/>
                  </a:lnTo>
                  <a:cubicBezTo>
                    <a:pt x="201" y="1459"/>
                    <a:pt x="201" y="1459"/>
                    <a:pt x="201" y="1493"/>
                  </a:cubicBezTo>
                  <a:lnTo>
                    <a:pt x="201" y="1526"/>
                  </a:lnTo>
                  <a:cubicBezTo>
                    <a:pt x="201" y="1526"/>
                    <a:pt x="201" y="1560"/>
                    <a:pt x="201" y="1560"/>
                  </a:cubicBezTo>
                  <a:cubicBezTo>
                    <a:pt x="201" y="1593"/>
                    <a:pt x="234" y="1593"/>
                    <a:pt x="234" y="1626"/>
                  </a:cubicBezTo>
                  <a:cubicBezTo>
                    <a:pt x="292" y="1684"/>
                    <a:pt x="373" y="1720"/>
                    <a:pt x="450" y="1720"/>
                  </a:cubicBezTo>
                  <a:cubicBezTo>
                    <a:pt x="506" y="1720"/>
                    <a:pt x="559" y="1702"/>
                    <a:pt x="601" y="1660"/>
                  </a:cubicBezTo>
                  <a:cubicBezTo>
                    <a:pt x="725" y="1571"/>
                    <a:pt x="860" y="1532"/>
                    <a:pt x="991" y="1532"/>
                  </a:cubicBezTo>
                  <a:cubicBezTo>
                    <a:pt x="1355" y="1532"/>
                    <a:pt x="1684" y="1834"/>
                    <a:pt x="1635" y="2227"/>
                  </a:cubicBezTo>
                  <a:cubicBezTo>
                    <a:pt x="1602" y="2393"/>
                    <a:pt x="1535" y="2560"/>
                    <a:pt x="1402" y="2660"/>
                  </a:cubicBezTo>
                  <a:cubicBezTo>
                    <a:pt x="1287" y="2746"/>
                    <a:pt x="1148" y="2789"/>
                    <a:pt x="1009" y="2789"/>
                  </a:cubicBezTo>
                  <a:cubicBezTo>
                    <a:pt x="822" y="2789"/>
                    <a:pt x="634" y="2713"/>
                    <a:pt x="501" y="2560"/>
                  </a:cubicBezTo>
                  <a:cubicBezTo>
                    <a:pt x="447" y="2489"/>
                    <a:pt x="375" y="2456"/>
                    <a:pt x="303" y="2456"/>
                  </a:cubicBezTo>
                  <a:cubicBezTo>
                    <a:pt x="241" y="2456"/>
                    <a:pt x="181" y="2480"/>
                    <a:pt x="134" y="2527"/>
                  </a:cubicBezTo>
                  <a:cubicBezTo>
                    <a:pt x="34" y="2594"/>
                    <a:pt x="1" y="2760"/>
                    <a:pt x="101" y="2894"/>
                  </a:cubicBezTo>
                  <a:cubicBezTo>
                    <a:pt x="268" y="3127"/>
                    <a:pt x="568" y="3261"/>
                    <a:pt x="868" y="3294"/>
                  </a:cubicBezTo>
                  <a:cubicBezTo>
                    <a:pt x="907" y="3298"/>
                    <a:pt x="946" y="3300"/>
                    <a:pt x="984" y="3300"/>
                  </a:cubicBezTo>
                  <a:cubicBezTo>
                    <a:pt x="1245" y="3300"/>
                    <a:pt x="1499" y="3206"/>
                    <a:pt x="1702" y="3061"/>
                  </a:cubicBezTo>
                  <a:cubicBezTo>
                    <a:pt x="1935" y="2860"/>
                    <a:pt x="2069" y="2594"/>
                    <a:pt x="2102" y="2293"/>
                  </a:cubicBezTo>
                  <a:cubicBezTo>
                    <a:pt x="2136" y="1993"/>
                    <a:pt x="2069" y="1693"/>
                    <a:pt x="1869" y="1459"/>
                  </a:cubicBezTo>
                  <a:lnTo>
                    <a:pt x="1835" y="1426"/>
                  </a:lnTo>
                  <a:cubicBezTo>
                    <a:pt x="1608" y="1170"/>
                    <a:pt x="1259" y="1011"/>
                    <a:pt x="913" y="1011"/>
                  </a:cubicBezTo>
                  <a:cubicBezTo>
                    <a:pt x="853" y="1011"/>
                    <a:pt x="794" y="1016"/>
                    <a:pt x="735" y="1026"/>
                  </a:cubicBezTo>
                  <a:lnTo>
                    <a:pt x="835" y="559"/>
                  </a:lnTo>
                  <a:lnTo>
                    <a:pt x="2002" y="692"/>
                  </a:lnTo>
                  <a:cubicBezTo>
                    <a:pt x="2019" y="697"/>
                    <a:pt x="2037" y="699"/>
                    <a:pt x="2054" y="699"/>
                  </a:cubicBezTo>
                  <a:cubicBezTo>
                    <a:pt x="2168" y="699"/>
                    <a:pt x="2269" y="604"/>
                    <a:pt x="2269" y="459"/>
                  </a:cubicBezTo>
                  <a:cubicBezTo>
                    <a:pt x="2302" y="325"/>
                    <a:pt x="2202" y="192"/>
                    <a:pt x="2035" y="192"/>
                  </a:cubicBezTo>
                  <a:lnTo>
                    <a:pt x="668" y="25"/>
                  </a:lnTo>
                  <a:cubicBezTo>
                    <a:pt x="651" y="8"/>
                    <a:pt x="634" y="0"/>
                    <a:pt x="618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3"/>
            <p:cNvSpPr/>
            <p:nvPr/>
          </p:nvSpPr>
          <p:spPr>
            <a:xfrm>
              <a:off x="5779440" y="2537892"/>
              <a:ext cx="35743" cy="49661"/>
            </a:xfrm>
            <a:custGeom>
              <a:avLst/>
              <a:gdLst/>
              <a:ahLst/>
              <a:cxnLst/>
              <a:rect l="l" t="t" r="r" b="b"/>
              <a:pathLst>
                <a:path w="2355" h="3272" extrusionOk="0">
                  <a:moveTo>
                    <a:pt x="1168" y="1472"/>
                  </a:moveTo>
                  <a:cubicBezTo>
                    <a:pt x="1504" y="1472"/>
                    <a:pt x="1841" y="1710"/>
                    <a:pt x="1787" y="2144"/>
                  </a:cubicBezTo>
                  <a:cubicBezTo>
                    <a:pt x="1741" y="2527"/>
                    <a:pt x="1455" y="2706"/>
                    <a:pt x="1169" y="2706"/>
                  </a:cubicBezTo>
                  <a:cubicBezTo>
                    <a:pt x="833" y="2706"/>
                    <a:pt x="499" y="2460"/>
                    <a:pt x="553" y="2010"/>
                  </a:cubicBezTo>
                  <a:cubicBezTo>
                    <a:pt x="599" y="1643"/>
                    <a:pt x="883" y="1472"/>
                    <a:pt x="1168" y="1472"/>
                  </a:cubicBezTo>
                  <a:close/>
                  <a:moveTo>
                    <a:pt x="1615" y="0"/>
                  </a:moveTo>
                  <a:cubicBezTo>
                    <a:pt x="1404" y="0"/>
                    <a:pt x="1212" y="60"/>
                    <a:pt x="1020" y="142"/>
                  </a:cubicBezTo>
                  <a:cubicBezTo>
                    <a:pt x="720" y="309"/>
                    <a:pt x="486" y="576"/>
                    <a:pt x="353" y="876"/>
                  </a:cubicBezTo>
                  <a:cubicBezTo>
                    <a:pt x="186" y="1176"/>
                    <a:pt x="86" y="1476"/>
                    <a:pt x="52" y="1810"/>
                  </a:cubicBezTo>
                  <a:cubicBezTo>
                    <a:pt x="52" y="1877"/>
                    <a:pt x="52" y="1977"/>
                    <a:pt x="52" y="2077"/>
                  </a:cubicBezTo>
                  <a:cubicBezTo>
                    <a:pt x="0" y="2861"/>
                    <a:pt x="585" y="3272"/>
                    <a:pt x="1169" y="3272"/>
                  </a:cubicBezTo>
                  <a:cubicBezTo>
                    <a:pt x="1704" y="3272"/>
                    <a:pt x="2240" y="2928"/>
                    <a:pt x="2287" y="2210"/>
                  </a:cubicBezTo>
                  <a:cubicBezTo>
                    <a:pt x="2354" y="1610"/>
                    <a:pt x="1920" y="1043"/>
                    <a:pt x="1320" y="976"/>
                  </a:cubicBezTo>
                  <a:cubicBezTo>
                    <a:pt x="1271" y="966"/>
                    <a:pt x="1222" y="962"/>
                    <a:pt x="1174" y="962"/>
                  </a:cubicBezTo>
                  <a:cubicBezTo>
                    <a:pt x="1058" y="962"/>
                    <a:pt x="947" y="986"/>
                    <a:pt x="853" y="1009"/>
                  </a:cubicBezTo>
                  <a:cubicBezTo>
                    <a:pt x="886" y="976"/>
                    <a:pt x="886" y="943"/>
                    <a:pt x="920" y="909"/>
                  </a:cubicBezTo>
                  <a:cubicBezTo>
                    <a:pt x="1020" y="776"/>
                    <a:pt x="1120" y="676"/>
                    <a:pt x="1253" y="609"/>
                  </a:cubicBezTo>
                  <a:cubicBezTo>
                    <a:pt x="1351" y="560"/>
                    <a:pt x="1467" y="529"/>
                    <a:pt x="1587" y="529"/>
                  </a:cubicBezTo>
                  <a:cubicBezTo>
                    <a:pt x="1631" y="529"/>
                    <a:pt x="1676" y="534"/>
                    <a:pt x="1720" y="542"/>
                  </a:cubicBezTo>
                  <a:cubicBezTo>
                    <a:pt x="1854" y="542"/>
                    <a:pt x="1987" y="442"/>
                    <a:pt x="1987" y="276"/>
                  </a:cubicBezTo>
                  <a:cubicBezTo>
                    <a:pt x="1987" y="142"/>
                    <a:pt x="1887" y="9"/>
                    <a:pt x="1754" y="9"/>
                  </a:cubicBezTo>
                  <a:cubicBezTo>
                    <a:pt x="1706" y="3"/>
                    <a:pt x="1660" y="0"/>
                    <a:pt x="1615" y="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3"/>
            <p:cNvSpPr/>
            <p:nvPr/>
          </p:nvSpPr>
          <p:spPr>
            <a:xfrm>
              <a:off x="5034983" y="2583075"/>
              <a:ext cx="432377" cy="71911"/>
            </a:xfrm>
            <a:custGeom>
              <a:avLst/>
              <a:gdLst/>
              <a:ahLst/>
              <a:cxnLst/>
              <a:rect l="l" t="t" r="r" b="b"/>
              <a:pathLst>
                <a:path w="28488" h="4738" extrusionOk="0">
                  <a:moveTo>
                    <a:pt x="167" y="1"/>
                  </a:moveTo>
                  <a:lnTo>
                    <a:pt x="1" y="1402"/>
                  </a:lnTo>
                  <a:lnTo>
                    <a:pt x="28321" y="4737"/>
                  </a:lnTo>
                  <a:lnTo>
                    <a:pt x="28488" y="3336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3"/>
            <p:cNvSpPr/>
            <p:nvPr/>
          </p:nvSpPr>
          <p:spPr>
            <a:xfrm>
              <a:off x="5029413" y="2630156"/>
              <a:ext cx="306828" cy="56718"/>
            </a:xfrm>
            <a:custGeom>
              <a:avLst/>
              <a:gdLst/>
              <a:ahLst/>
              <a:cxnLst/>
              <a:rect l="l" t="t" r="r" b="b"/>
              <a:pathLst>
                <a:path w="20216" h="3737" extrusionOk="0">
                  <a:moveTo>
                    <a:pt x="168" y="1"/>
                  </a:moveTo>
                  <a:lnTo>
                    <a:pt x="1" y="1402"/>
                  </a:lnTo>
                  <a:lnTo>
                    <a:pt x="20048" y="3737"/>
                  </a:lnTo>
                  <a:lnTo>
                    <a:pt x="20215" y="2369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3"/>
            <p:cNvSpPr/>
            <p:nvPr/>
          </p:nvSpPr>
          <p:spPr>
            <a:xfrm>
              <a:off x="5448115" y="2273743"/>
              <a:ext cx="216689" cy="46079"/>
            </a:xfrm>
            <a:custGeom>
              <a:avLst/>
              <a:gdLst/>
              <a:ahLst/>
              <a:cxnLst/>
              <a:rect l="l" t="t" r="r" b="b"/>
              <a:pathLst>
                <a:path w="14277" h="3036" extrusionOk="0">
                  <a:moveTo>
                    <a:pt x="167" y="0"/>
                  </a:moveTo>
                  <a:lnTo>
                    <a:pt x="0" y="1401"/>
                  </a:lnTo>
                  <a:lnTo>
                    <a:pt x="14110" y="3036"/>
                  </a:lnTo>
                  <a:lnTo>
                    <a:pt x="14277" y="1668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3"/>
            <p:cNvSpPr/>
            <p:nvPr/>
          </p:nvSpPr>
          <p:spPr>
            <a:xfrm>
              <a:off x="3999144" y="1647012"/>
              <a:ext cx="1163446" cy="2068162"/>
            </a:xfrm>
            <a:custGeom>
              <a:avLst/>
              <a:gdLst/>
              <a:ahLst/>
              <a:cxnLst/>
              <a:rect l="l" t="t" r="r" b="b"/>
              <a:pathLst>
                <a:path w="76656" h="136265" extrusionOk="0">
                  <a:moveTo>
                    <a:pt x="6505" y="0"/>
                  </a:moveTo>
                  <a:cubicBezTo>
                    <a:pt x="2903" y="34"/>
                    <a:pt x="1" y="2969"/>
                    <a:pt x="34" y="6572"/>
                  </a:cubicBezTo>
                  <a:lnTo>
                    <a:pt x="34" y="129693"/>
                  </a:lnTo>
                  <a:cubicBezTo>
                    <a:pt x="1" y="133262"/>
                    <a:pt x="2903" y="136198"/>
                    <a:pt x="6505" y="136264"/>
                  </a:cubicBezTo>
                  <a:lnTo>
                    <a:pt x="70151" y="136264"/>
                  </a:lnTo>
                  <a:cubicBezTo>
                    <a:pt x="73753" y="136198"/>
                    <a:pt x="76655" y="133262"/>
                    <a:pt x="76622" y="129693"/>
                  </a:cubicBezTo>
                  <a:lnTo>
                    <a:pt x="76622" y="6572"/>
                  </a:lnTo>
                  <a:cubicBezTo>
                    <a:pt x="76655" y="2969"/>
                    <a:pt x="73753" y="34"/>
                    <a:pt x="701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3"/>
            <p:cNvSpPr/>
            <p:nvPr/>
          </p:nvSpPr>
          <p:spPr>
            <a:xfrm>
              <a:off x="4060917" y="1710287"/>
              <a:ext cx="1039902" cy="1938561"/>
            </a:xfrm>
            <a:custGeom>
              <a:avLst/>
              <a:gdLst/>
              <a:ahLst/>
              <a:cxnLst/>
              <a:rect l="l" t="t" r="r" b="b"/>
              <a:pathLst>
                <a:path w="68516" h="127726" extrusionOk="0">
                  <a:moveTo>
                    <a:pt x="5771" y="1"/>
                  </a:moveTo>
                  <a:cubicBezTo>
                    <a:pt x="2602" y="1"/>
                    <a:pt x="0" y="1569"/>
                    <a:pt x="0" y="8607"/>
                  </a:cubicBezTo>
                  <a:lnTo>
                    <a:pt x="0" y="121454"/>
                  </a:lnTo>
                  <a:cubicBezTo>
                    <a:pt x="0" y="124924"/>
                    <a:pt x="2602" y="127726"/>
                    <a:pt x="5771" y="127726"/>
                  </a:cubicBezTo>
                  <a:lnTo>
                    <a:pt x="62745" y="127726"/>
                  </a:lnTo>
                  <a:cubicBezTo>
                    <a:pt x="65914" y="127726"/>
                    <a:pt x="68516" y="124890"/>
                    <a:pt x="68516" y="121454"/>
                  </a:cubicBezTo>
                  <a:lnTo>
                    <a:pt x="68516" y="8607"/>
                  </a:lnTo>
                  <a:cubicBezTo>
                    <a:pt x="68516" y="2169"/>
                    <a:pt x="65947" y="1"/>
                    <a:pt x="62745" y="1"/>
                  </a:cubicBezTo>
                  <a:lnTo>
                    <a:pt x="51337" y="1"/>
                  </a:lnTo>
                  <a:cubicBezTo>
                    <a:pt x="50670" y="1"/>
                    <a:pt x="50136" y="768"/>
                    <a:pt x="50136" y="1669"/>
                  </a:cubicBezTo>
                  <a:lnTo>
                    <a:pt x="50136" y="2102"/>
                  </a:lnTo>
                  <a:cubicBezTo>
                    <a:pt x="50136" y="4304"/>
                    <a:pt x="48935" y="4304"/>
                    <a:pt x="47468" y="4304"/>
                  </a:cubicBezTo>
                  <a:lnTo>
                    <a:pt x="21049" y="4304"/>
                  </a:lnTo>
                  <a:cubicBezTo>
                    <a:pt x="19581" y="4304"/>
                    <a:pt x="18380" y="4304"/>
                    <a:pt x="18380" y="2102"/>
                  </a:cubicBezTo>
                  <a:lnTo>
                    <a:pt x="18380" y="1669"/>
                  </a:lnTo>
                  <a:cubicBezTo>
                    <a:pt x="18380" y="768"/>
                    <a:pt x="17846" y="1"/>
                    <a:pt x="171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3"/>
            <p:cNvSpPr/>
            <p:nvPr/>
          </p:nvSpPr>
          <p:spPr>
            <a:xfrm>
              <a:off x="4519596" y="1720425"/>
              <a:ext cx="122543" cy="13675"/>
            </a:xfrm>
            <a:custGeom>
              <a:avLst/>
              <a:gdLst/>
              <a:ahLst/>
              <a:cxnLst/>
              <a:rect l="l" t="t" r="r" b="b"/>
              <a:pathLst>
                <a:path w="8074" h="901" extrusionOk="0">
                  <a:moveTo>
                    <a:pt x="435" y="0"/>
                  </a:moveTo>
                  <a:cubicBezTo>
                    <a:pt x="201" y="0"/>
                    <a:pt x="1" y="200"/>
                    <a:pt x="1" y="467"/>
                  </a:cubicBezTo>
                  <a:cubicBezTo>
                    <a:pt x="1" y="701"/>
                    <a:pt x="201" y="901"/>
                    <a:pt x="435" y="901"/>
                  </a:cubicBezTo>
                  <a:lnTo>
                    <a:pt x="7640" y="901"/>
                  </a:lnTo>
                  <a:cubicBezTo>
                    <a:pt x="7873" y="901"/>
                    <a:pt x="8073" y="701"/>
                    <a:pt x="8073" y="467"/>
                  </a:cubicBezTo>
                  <a:cubicBezTo>
                    <a:pt x="8073" y="200"/>
                    <a:pt x="7873" y="0"/>
                    <a:pt x="76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3"/>
            <p:cNvSpPr/>
            <p:nvPr/>
          </p:nvSpPr>
          <p:spPr>
            <a:xfrm>
              <a:off x="4179893" y="2030760"/>
              <a:ext cx="801949" cy="941202"/>
            </a:xfrm>
            <a:custGeom>
              <a:avLst/>
              <a:gdLst/>
              <a:ahLst/>
              <a:cxnLst/>
              <a:rect l="l" t="t" r="r" b="b"/>
              <a:pathLst>
                <a:path w="52838" h="62013" extrusionOk="0">
                  <a:moveTo>
                    <a:pt x="0" y="1"/>
                  </a:moveTo>
                  <a:lnTo>
                    <a:pt x="0" y="62012"/>
                  </a:lnTo>
                  <a:lnTo>
                    <a:pt x="52838" y="62012"/>
                  </a:lnTo>
                  <a:lnTo>
                    <a:pt x="528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1" name="Google Shape;1141;p33"/>
            <p:cNvSpPr/>
            <p:nvPr/>
          </p:nvSpPr>
          <p:spPr>
            <a:xfrm>
              <a:off x="4897789" y="3045345"/>
              <a:ext cx="89623" cy="75463"/>
            </a:xfrm>
            <a:custGeom>
              <a:avLst/>
              <a:gdLst/>
              <a:ahLst/>
              <a:cxnLst/>
              <a:rect l="l" t="t" r="r" b="b"/>
              <a:pathLst>
                <a:path w="5905" h="4972" extrusionOk="0">
                  <a:moveTo>
                    <a:pt x="1468" y="1"/>
                  </a:moveTo>
                  <a:cubicBezTo>
                    <a:pt x="401" y="1"/>
                    <a:pt x="1" y="1368"/>
                    <a:pt x="735" y="2736"/>
                  </a:cubicBezTo>
                  <a:cubicBezTo>
                    <a:pt x="1368" y="3904"/>
                    <a:pt x="2936" y="4971"/>
                    <a:pt x="2936" y="4971"/>
                  </a:cubicBezTo>
                  <a:cubicBezTo>
                    <a:pt x="2936" y="4971"/>
                    <a:pt x="4504" y="3904"/>
                    <a:pt x="5171" y="2736"/>
                  </a:cubicBezTo>
                  <a:cubicBezTo>
                    <a:pt x="5905" y="1368"/>
                    <a:pt x="5471" y="1"/>
                    <a:pt x="4437" y="1"/>
                  </a:cubicBezTo>
                  <a:cubicBezTo>
                    <a:pt x="3270" y="1"/>
                    <a:pt x="2936" y="1469"/>
                    <a:pt x="2936" y="1469"/>
                  </a:cubicBezTo>
                  <a:cubicBezTo>
                    <a:pt x="2936" y="1469"/>
                    <a:pt x="2636" y="1"/>
                    <a:pt x="14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3"/>
            <p:cNvSpPr/>
            <p:nvPr/>
          </p:nvSpPr>
          <p:spPr>
            <a:xfrm>
              <a:off x="4179893" y="1858131"/>
              <a:ext cx="91642" cy="15193"/>
            </a:xfrm>
            <a:custGeom>
              <a:avLst/>
              <a:gdLst/>
              <a:ahLst/>
              <a:cxnLst/>
              <a:rect l="l" t="t" r="r" b="b"/>
              <a:pathLst>
                <a:path w="6038" h="1001" extrusionOk="0">
                  <a:moveTo>
                    <a:pt x="0" y="0"/>
                  </a:moveTo>
                  <a:lnTo>
                    <a:pt x="0" y="1001"/>
                  </a:lnTo>
                  <a:lnTo>
                    <a:pt x="6038" y="1001"/>
                  </a:lnTo>
                  <a:lnTo>
                    <a:pt x="60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3"/>
            <p:cNvSpPr/>
            <p:nvPr/>
          </p:nvSpPr>
          <p:spPr>
            <a:xfrm>
              <a:off x="4179893" y="1888501"/>
              <a:ext cx="91642" cy="14692"/>
            </a:xfrm>
            <a:custGeom>
              <a:avLst/>
              <a:gdLst/>
              <a:ahLst/>
              <a:cxnLst/>
              <a:rect l="l" t="t" r="r" b="b"/>
              <a:pathLst>
                <a:path w="6038" h="968" extrusionOk="0">
                  <a:moveTo>
                    <a:pt x="0" y="1"/>
                  </a:moveTo>
                  <a:lnTo>
                    <a:pt x="0" y="968"/>
                  </a:lnTo>
                  <a:lnTo>
                    <a:pt x="6038" y="968"/>
                  </a:lnTo>
                  <a:lnTo>
                    <a:pt x="60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3"/>
            <p:cNvSpPr/>
            <p:nvPr/>
          </p:nvSpPr>
          <p:spPr>
            <a:xfrm>
              <a:off x="4179893" y="1918370"/>
              <a:ext cx="91642" cy="15208"/>
            </a:xfrm>
            <a:custGeom>
              <a:avLst/>
              <a:gdLst/>
              <a:ahLst/>
              <a:cxnLst/>
              <a:rect l="l" t="t" r="r" b="b"/>
              <a:pathLst>
                <a:path w="6038" h="1002" extrusionOk="0">
                  <a:moveTo>
                    <a:pt x="0" y="1"/>
                  </a:moveTo>
                  <a:lnTo>
                    <a:pt x="0" y="1001"/>
                  </a:lnTo>
                  <a:lnTo>
                    <a:pt x="6038" y="1001"/>
                  </a:lnTo>
                  <a:lnTo>
                    <a:pt x="60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3"/>
            <p:cNvSpPr/>
            <p:nvPr/>
          </p:nvSpPr>
          <p:spPr>
            <a:xfrm>
              <a:off x="4704898" y="1884965"/>
              <a:ext cx="41025" cy="48614"/>
            </a:xfrm>
            <a:custGeom>
              <a:avLst/>
              <a:gdLst/>
              <a:ahLst/>
              <a:cxnLst/>
              <a:rect l="l" t="t" r="r" b="b"/>
              <a:pathLst>
                <a:path w="2703" h="3203" extrusionOk="0">
                  <a:moveTo>
                    <a:pt x="668" y="0"/>
                  </a:moveTo>
                  <a:lnTo>
                    <a:pt x="1" y="500"/>
                  </a:lnTo>
                  <a:lnTo>
                    <a:pt x="2035" y="3202"/>
                  </a:lnTo>
                  <a:lnTo>
                    <a:pt x="2703" y="2669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3"/>
            <p:cNvSpPr/>
            <p:nvPr/>
          </p:nvSpPr>
          <p:spPr>
            <a:xfrm>
              <a:off x="4667941" y="1857175"/>
              <a:ext cx="72154" cy="54867"/>
            </a:xfrm>
            <a:custGeom>
              <a:avLst/>
              <a:gdLst/>
              <a:ahLst/>
              <a:cxnLst/>
              <a:rect l="l" t="t" r="r" b="b"/>
              <a:pathLst>
                <a:path w="4754" h="3615" extrusionOk="0">
                  <a:moveTo>
                    <a:pt x="2369" y="0"/>
                  </a:moveTo>
                  <a:cubicBezTo>
                    <a:pt x="1991" y="0"/>
                    <a:pt x="1616" y="117"/>
                    <a:pt x="1301" y="363"/>
                  </a:cubicBezTo>
                  <a:cubicBezTo>
                    <a:pt x="1" y="1364"/>
                    <a:pt x="568" y="3399"/>
                    <a:pt x="2169" y="3599"/>
                  </a:cubicBezTo>
                  <a:cubicBezTo>
                    <a:pt x="2250" y="3609"/>
                    <a:pt x="2329" y="3614"/>
                    <a:pt x="2408" y="3614"/>
                  </a:cubicBezTo>
                  <a:cubicBezTo>
                    <a:pt x="3841" y="3614"/>
                    <a:pt x="4754" y="1931"/>
                    <a:pt x="3837" y="697"/>
                  </a:cubicBezTo>
                  <a:cubicBezTo>
                    <a:pt x="3462" y="244"/>
                    <a:pt x="2914" y="0"/>
                    <a:pt x="2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3"/>
            <p:cNvSpPr/>
            <p:nvPr/>
          </p:nvSpPr>
          <p:spPr>
            <a:xfrm>
              <a:off x="4682618" y="1868254"/>
              <a:ext cx="43165" cy="33011"/>
            </a:xfrm>
            <a:custGeom>
              <a:avLst/>
              <a:gdLst/>
              <a:ahLst/>
              <a:cxnLst/>
              <a:rect l="l" t="t" r="r" b="b"/>
              <a:pathLst>
                <a:path w="2844" h="2175" extrusionOk="0">
                  <a:moveTo>
                    <a:pt x="1430" y="1"/>
                  </a:moveTo>
                  <a:cubicBezTo>
                    <a:pt x="1199" y="1"/>
                    <a:pt x="966" y="79"/>
                    <a:pt x="768" y="234"/>
                  </a:cubicBezTo>
                  <a:cubicBezTo>
                    <a:pt x="1" y="801"/>
                    <a:pt x="334" y="2035"/>
                    <a:pt x="1268" y="2169"/>
                  </a:cubicBezTo>
                  <a:cubicBezTo>
                    <a:pt x="1310" y="2173"/>
                    <a:pt x="1351" y="2175"/>
                    <a:pt x="1391" y="2175"/>
                  </a:cubicBezTo>
                  <a:cubicBezTo>
                    <a:pt x="2288" y="2175"/>
                    <a:pt x="2844" y="1136"/>
                    <a:pt x="2269" y="434"/>
                  </a:cubicBezTo>
                  <a:cubicBezTo>
                    <a:pt x="2057" y="145"/>
                    <a:pt x="1746" y="1"/>
                    <a:pt x="1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3"/>
            <p:cNvSpPr/>
            <p:nvPr/>
          </p:nvSpPr>
          <p:spPr>
            <a:xfrm>
              <a:off x="4786917" y="1858131"/>
              <a:ext cx="89122" cy="75447"/>
            </a:xfrm>
            <a:custGeom>
              <a:avLst/>
              <a:gdLst/>
              <a:ahLst/>
              <a:cxnLst/>
              <a:rect l="l" t="t" r="r" b="b"/>
              <a:pathLst>
                <a:path w="5872" h="4971" extrusionOk="0">
                  <a:moveTo>
                    <a:pt x="1435" y="0"/>
                  </a:moveTo>
                  <a:cubicBezTo>
                    <a:pt x="401" y="0"/>
                    <a:pt x="0" y="1368"/>
                    <a:pt x="701" y="2735"/>
                  </a:cubicBezTo>
                  <a:cubicBezTo>
                    <a:pt x="1368" y="3903"/>
                    <a:pt x="2936" y="4970"/>
                    <a:pt x="2936" y="4970"/>
                  </a:cubicBezTo>
                  <a:cubicBezTo>
                    <a:pt x="2936" y="4970"/>
                    <a:pt x="4470" y="3903"/>
                    <a:pt x="5137" y="2735"/>
                  </a:cubicBezTo>
                  <a:cubicBezTo>
                    <a:pt x="5871" y="1368"/>
                    <a:pt x="5471" y="0"/>
                    <a:pt x="4404" y="0"/>
                  </a:cubicBezTo>
                  <a:cubicBezTo>
                    <a:pt x="3236" y="0"/>
                    <a:pt x="2936" y="1468"/>
                    <a:pt x="2936" y="1468"/>
                  </a:cubicBezTo>
                  <a:cubicBezTo>
                    <a:pt x="2936" y="1468"/>
                    <a:pt x="2602" y="0"/>
                    <a:pt x="1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3"/>
            <p:cNvSpPr/>
            <p:nvPr/>
          </p:nvSpPr>
          <p:spPr>
            <a:xfrm>
              <a:off x="4917034" y="1876359"/>
              <a:ext cx="64808" cy="57219"/>
            </a:xfrm>
            <a:custGeom>
              <a:avLst/>
              <a:gdLst/>
              <a:ahLst/>
              <a:cxnLst/>
              <a:rect l="l" t="t" r="r" b="b"/>
              <a:pathLst>
                <a:path w="4270" h="3770" extrusionOk="0">
                  <a:moveTo>
                    <a:pt x="434" y="0"/>
                  </a:moveTo>
                  <a:lnTo>
                    <a:pt x="0" y="3769"/>
                  </a:lnTo>
                  <a:lnTo>
                    <a:pt x="4270" y="3769"/>
                  </a:lnTo>
                  <a:lnTo>
                    <a:pt x="38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3"/>
            <p:cNvSpPr/>
            <p:nvPr/>
          </p:nvSpPr>
          <p:spPr>
            <a:xfrm>
              <a:off x="4931711" y="1856522"/>
              <a:ext cx="34954" cy="26424"/>
            </a:xfrm>
            <a:custGeom>
              <a:avLst/>
              <a:gdLst/>
              <a:ahLst/>
              <a:cxnLst/>
              <a:rect l="l" t="t" r="r" b="b"/>
              <a:pathLst>
                <a:path w="2303" h="1741" extrusionOk="0">
                  <a:moveTo>
                    <a:pt x="1052" y="1"/>
                  </a:moveTo>
                  <a:cubicBezTo>
                    <a:pt x="814" y="1"/>
                    <a:pt x="584" y="127"/>
                    <a:pt x="434" y="306"/>
                  </a:cubicBezTo>
                  <a:cubicBezTo>
                    <a:pt x="1" y="807"/>
                    <a:pt x="101" y="1707"/>
                    <a:pt x="101" y="1741"/>
                  </a:cubicBezTo>
                  <a:lnTo>
                    <a:pt x="501" y="1707"/>
                  </a:lnTo>
                  <a:cubicBezTo>
                    <a:pt x="434" y="1307"/>
                    <a:pt x="534" y="907"/>
                    <a:pt x="701" y="573"/>
                  </a:cubicBezTo>
                  <a:cubicBezTo>
                    <a:pt x="818" y="456"/>
                    <a:pt x="976" y="398"/>
                    <a:pt x="1131" y="398"/>
                  </a:cubicBezTo>
                  <a:cubicBezTo>
                    <a:pt x="1285" y="398"/>
                    <a:pt x="1435" y="456"/>
                    <a:pt x="1535" y="573"/>
                  </a:cubicBezTo>
                  <a:cubicBezTo>
                    <a:pt x="1769" y="907"/>
                    <a:pt x="1869" y="1307"/>
                    <a:pt x="1835" y="1707"/>
                  </a:cubicBezTo>
                  <a:lnTo>
                    <a:pt x="2236" y="1741"/>
                  </a:lnTo>
                  <a:cubicBezTo>
                    <a:pt x="2302" y="1240"/>
                    <a:pt x="2135" y="707"/>
                    <a:pt x="1869" y="306"/>
                  </a:cubicBezTo>
                  <a:cubicBezTo>
                    <a:pt x="1668" y="106"/>
                    <a:pt x="1402" y="6"/>
                    <a:pt x="1135" y="6"/>
                  </a:cubicBezTo>
                  <a:cubicBezTo>
                    <a:pt x="1107" y="3"/>
                    <a:pt x="1080" y="1"/>
                    <a:pt x="10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3"/>
            <p:cNvSpPr/>
            <p:nvPr/>
          </p:nvSpPr>
          <p:spPr>
            <a:xfrm>
              <a:off x="4179893" y="3060037"/>
              <a:ext cx="504257" cy="14191"/>
            </a:xfrm>
            <a:custGeom>
              <a:avLst/>
              <a:gdLst/>
              <a:ahLst/>
              <a:cxnLst/>
              <a:rect l="l" t="t" r="r" b="b"/>
              <a:pathLst>
                <a:path w="33224" h="935" extrusionOk="0">
                  <a:moveTo>
                    <a:pt x="0" y="0"/>
                  </a:moveTo>
                  <a:lnTo>
                    <a:pt x="0" y="934"/>
                  </a:lnTo>
                  <a:lnTo>
                    <a:pt x="33224" y="934"/>
                  </a:lnTo>
                  <a:lnTo>
                    <a:pt x="332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3"/>
            <p:cNvSpPr/>
            <p:nvPr/>
          </p:nvSpPr>
          <p:spPr>
            <a:xfrm>
              <a:off x="4179893" y="3086871"/>
              <a:ext cx="433378" cy="14191"/>
            </a:xfrm>
            <a:custGeom>
              <a:avLst/>
              <a:gdLst/>
              <a:ahLst/>
              <a:cxnLst/>
              <a:rect l="l" t="t" r="r" b="b"/>
              <a:pathLst>
                <a:path w="28554" h="935" extrusionOk="0">
                  <a:moveTo>
                    <a:pt x="0" y="0"/>
                  </a:moveTo>
                  <a:lnTo>
                    <a:pt x="0" y="934"/>
                  </a:lnTo>
                  <a:lnTo>
                    <a:pt x="28554" y="934"/>
                  </a:lnTo>
                  <a:lnTo>
                    <a:pt x="285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3"/>
            <p:cNvSpPr/>
            <p:nvPr/>
          </p:nvSpPr>
          <p:spPr>
            <a:xfrm>
              <a:off x="4109014" y="2482366"/>
              <a:ext cx="23813" cy="38490"/>
            </a:xfrm>
            <a:custGeom>
              <a:avLst/>
              <a:gdLst/>
              <a:ahLst/>
              <a:cxnLst/>
              <a:rect l="l" t="t" r="r" b="b"/>
              <a:pathLst>
                <a:path w="1569" h="2536" extrusionOk="0">
                  <a:moveTo>
                    <a:pt x="1335" y="1"/>
                  </a:moveTo>
                  <a:lnTo>
                    <a:pt x="0" y="1268"/>
                  </a:lnTo>
                  <a:lnTo>
                    <a:pt x="1335" y="2536"/>
                  </a:lnTo>
                  <a:lnTo>
                    <a:pt x="1568" y="2302"/>
                  </a:lnTo>
                  <a:lnTo>
                    <a:pt x="467" y="1268"/>
                  </a:lnTo>
                  <a:lnTo>
                    <a:pt x="1568" y="234"/>
                  </a:lnTo>
                  <a:lnTo>
                    <a:pt x="133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3"/>
            <p:cNvSpPr/>
            <p:nvPr/>
          </p:nvSpPr>
          <p:spPr>
            <a:xfrm>
              <a:off x="4079646" y="2467553"/>
              <a:ext cx="79500" cy="67995"/>
            </a:xfrm>
            <a:custGeom>
              <a:avLst/>
              <a:gdLst/>
              <a:ahLst/>
              <a:cxnLst/>
              <a:rect l="l" t="t" r="r" b="b"/>
              <a:pathLst>
                <a:path w="5238" h="4480" extrusionOk="0">
                  <a:moveTo>
                    <a:pt x="2962" y="442"/>
                  </a:moveTo>
                  <a:cubicBezTo>
                    <a:pt x="2975" y="442"/>
                    <a:pt x="2989" y="443"/>
                    <a:pt x="3003" y="443"/>
                  </a:cubicBezTo>
                  <a:cubicBezTo>
                    <a:pt x="4003" y="443"/>
                    <a:pt x="4804" y="1243"/>
                    <a:pt x="4804" y="2244"/>
                  </a:cubicBezTo>
                  <a:cubicBezTo>
                    <a:pt x="4804" y="3343"/>
                    <a:pt x="3929" y="4065"/>
                    <a:pt x="3001" y="4065"/>
                  </a:cubicBezTo>
                  <a:cubicBezTo>
                    <a:pt x="2549" y="4065"/>
                    <a:pt x="2084" y="3894"/>
                    <a:pt x="1702" y="3512"/>
                  </a:cubicBezTo>
                  <a:cubicBezTo>
                    <a:pt x="577" y="2387"/>
                    <a:pt x="1355" y="442"/>
                    <a:pt x="2962" y="442"/>
                  </a:cubicBezTo>
                  <a:close/>
                  <a:moveTo>
                    <a:pt x="3005" y="0"/>
                  </a:moveTo>
                  <a:cubicBezTo>
                    <a:pt x="2454" y="0"/>
                    <a:pt x="1891" y="209"/>
                    <a:pt x="1435" y="676"/>
                  </a:cubicBezTo>
                  <a:cubicBezTo>
                    <a:pt x="1" y="2077"/>
                    <a:pt x="1001" y="4479"/>
                    <a:pt x="3003" y="4479"/>
                  </a:cubicBezTo>
                  <a:cubicBezTo>
                    <a:pt x="4237" y="4479"/>
                    <a:pt x="5238" y="3478"/>
                    <a:pt x="5238" y="2244"/>
                  </a:cubicBezTo>
                  <a:cubicBezTo>
                    <a:pt x="5238" y="895"/>
                    <a:pt x="4146" y="0"/>
                    <a:pt x="30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3"/>
            <p:cNvSpPr/>
            <p:nvPr/>
          </p:nvSpPr>
          <p:spPr>
            <a:xfrm>
              <a:off x="5028923" y="2482366"/>
              <a:ext cx="23798" cy="38490"/>
            </a:xfrm>
            <a:custGeom>
              <a:avLst/>
              <a:gdLst/>
              <a:ahLst/>
              <a:cxnLst/>
              <a:rect l="l" t="t" r="r" b="b"/>
              <a:pathLst>
                <a:path w="1568" h="2536" extrusionOk="0">
                  <a:moveTo>
                    <a:pt x="234" y="1"/>
                  </a:moveTo>
                  <a:lnTo>
                    <a:pt x="0" y="234"/>
                  </a:lnTo>
                  <a:lnTo>
                    <a:pt x="1101" y="1268"/>
                  </a:lnTo>
                  <a:lnTo>
                    <a:pt x="0" y="2302"/>
                  </a:lnTo>
                  <a:lnTo>
                    <a:pt x="234" y="2536"/>
                  </a:lnTo>
                  <a:lnTo>
                    <a:pt x="1568" y="1268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3"/>
            <p:cNvSpPr/>
            <p:nvPr/>
          </p:nvSpPr>
          <p:spPr>
            <a:xfrm>
              <a:off x="4990949" y="2467386"/>
              <a:ext cx="79500" cy="68162"/>
            </a:xfrm>
            <a:custGeom>
              <a:avLst/>
              <a:gdLst/>
              <a:ahLst/>
              <a:cxnLst/>
              <a:rect l="l" t="t" r="r" b="b"/>
              <a:pathLst>
                <a:path w="5238" h="4491" extrusionOk="0">
                  <a:moveTo>
                    <a:pt x="3003" y="454"/>
                  </a:moveTo>
                  <a:cubicBezTo>
                    <a:pt x="4003" y="454"/>
                    <a:pt x="4837" y="1254"/>
                    <a:pt x="4837" y="2255"/>
                  </a:cubicBezTo>
                  <a:cubicBezTo>
                    <a:pt x="4837" y="3362"/>
                    <a:pt x="3934" y="4087"/>
                    <a:pt x="2989" y="4087"/>
                  </a:cubicBezTo>
                  <a:cubicBezTo>
                    <a:pt x="2539" y="4087"/>
                    <a:pt x="2078" y="3922"/>
                    <a:pt x="1702" y="3556"/>
                  </a:cubicBezTo>
                  <a:cubicBezTo>
                    <a:pt x="567" y="2389"/>
                    <a:pt x="1368" y="454"/>
                    <a:pt x="3003" y="454"/>
                  </a:cubicBezTo>
                  <a:close/>
                  <a:moveTo>
                    <a:pt x="2985" y="1"/>
                  </a:moveTo>
                  <a:cubicBezTo>
                    <a:pt x="2440" y="1"/>
                    <a:pt x="1886" y="203"/>
                    <a:pt x="1435" y="654"/>
                  </a:cubicBezTo>
                  <a:cubicBezTo>
                    <a:pt x="0" y="2088"/>
                    <a:pt x="1001" y="4490"/>
                    <a:pt x="3003" y="4490"/>
                  </a:cubicBezTo>
                  <a:cubicBezTo>
                    <a:pt x="4237" y="4490"/>
                    <a:pt x="5237" y="3489"/>
                    <a:pt x="5237" y="2255"/>
                  </a:cubicBezTo>
                  <a:cubicBezTo>
                    <a:pt x="5237" y="898"/>
                    <a:pt x="4133" y="1"/>
                    <a:pt x="29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3"/>
            <p:cNvSpPr/>
            <p:nvPr/>
          </p:nvSpPr>
          <p:spPr>
            <a:xfrm>
              <a:off x="4192035" y="3160269"/>
              <a:ext cx="40524" cy="65840"/>
            </a:xfrm>
            <a:custGeom>
              <a:avLst/>
              <a:gdLst/>
              <a:ahLst/>
              <a:cxnLst/>
              <a:rect l="l" t="t" r="r" b="b"/>
              <a:pathLst>
                <a:path w="2670" h="4338" extrusionOk="0">
                  <a:moveTo>
                    <a:pt x="1202" y="835"/>
                  </a:moveTo>
                  <a:lnTo>
                    <a:pt x="1202" y="1702"/>
                  </a:lnTo>
                  <a:cubicBezTo>
                    <a:pt x="801" y="1602"/>
                    <a:pt x="701" y="1469"/>
                    <a:pt x="701" y="1235"/>
                  </a:cubicBezTo>
                  <a:cubicBezTo>
                    <a:pt x="701" y="1035"/>
                    <a:pt x="868" y="868"/>
                    <a:pt x="1202" y="835"/>
                  </a:cubicBezTo>
                  <a:close/>
                  <a:moveTo>
                    <a:pt x="1569" y="2403"/>
                  </a:moveTo>
                  <a:cubicBezTo>
                    <a:pt x="1969" y="2536"/>
                    <a:pt x="2069" y="2670"/>
                    <a:pt x="2069" y="2903"/>
                  </a:cubicBezTo>
                  <a:cubicBezTo>
                    <a:pt x="2069" y="3137"/>
                    <a:pt x="1902" y="3270"/>
                    <a:pt x="1569" y="3303"/>
                  </a:cubicBezTo>
                  <a:lnTo>
                    <a:pt x="1569" y="2403"/>
                  </a:lnTo>
                  <a:close/>
                  <a:moveTo>
                    <a:pt x="1402" y="1"/>
                  </a:moveTo>
                  <a:cubicBezTo>
                    <a:pt x="1268" y="1"/>
                    <a:pt x="1168" y="101"/>
                    <a:pt x="1168" y="234"/>
                  </a:cubicBezTo>
                  <a:lnTo>
                    <a:pt x="1168" y="334"/>
                  </a:lnTo>
                  <a:cubicBezTo>
                    <a:pt x="1148" y="333"/>
                    <a:pt x="1127" y="333"/>
                    <a:pt x="1107" y="333"/>
                  </a:cubicBezTo>
                  <a:cubicBezTo>
                    <a:pt x="568" y="333"/>
                    <a:pt x="133" y="754"/>
                    <a:pt x="101" y="1268"/>
                  </a:cubicBezTo>
                  <a:cubicBezTo>
                    <a:pt x="101" y="1836"/>
                    <a:pt x="468" y="2136"/>
                    <a:pt x="1202" y="2303"/>
                  </a:cubicBezTo>
                  <a:lnTo>
                    <a:pt x="1202" y="3303"/>
                  </a:lnTo>
                  <a:cubicBezTo>
                    <a:pt x="901" y="3237"/>
                    <a:pt x="668" y="3137"/>
                    <a:pt x="434" y="2970"/>
                  </a:cubicBezTo>
                  <a:cubicBezTo>
                    <a:pt x="401" y="2936"/>
                    <a:pt x="334" y="2903"/>
                    <a:pt x="268" y="2903"/>
                  </a:cubicBezTo>
                  <a:cubicBezTo>
                    <a:pt x="134" y="2903"/>
                    <a:pt x="1" y="3036"/>
                    <a:pt x="1" y="3170"/>
                  </a:cubicBezTo>
                  <a:cubicBezTo>
                    <a:pt x="1" y="3270"/>
                    <a:pt x="68" y="3370"/>
                    <a:pt x="134" y="3437"/>
                  </a:cubicBezTo>
                  <a:cubicBezTo>
                    <a:pt x="434" y="3637"/>
                    <a:pt x="801" y="3770"/>
                    <a:pt x="1168" y="3804"/>
                  </a:cubicBezTo>
                  <a:lnTo>
                    <a:pt x="1168" y="4137"/>
                  </a:lnTo>
                  <a:cubicBezTo>
                    <a:pt x="1168" y="4237"/>
                    <a:pt x="1268" y="4337"/>
                    <a:pt x="1402" y="4337"/>
                  </a:cubicBezTo>
                  <a:cubicBezTo>
                    <a:pt x="1502" y="4337"/>
                    <a:pt x="1602" y="4237"/>
                    <a:pt x="1602" y="4137"/>
                  </a:cubicBezTo>
                  <a:lnTo>
                    <a:pt x="1602" y="3837"/>
                  </a:lnTo>
                  <a:cubicBezTo>
                    <a:pt x="2236" y="3770"/>
                    <a:pt x="2669" y="3403"/>
                    <a:pt x="2669" y="2836"/>
                  </a:cubicBezTo>
                  <a:cubicBezTo>
                    <a:pt x="2669" y="2303"/>
                    <a:pt x="2336" y="2002"/>
                    <a:pt x="1569" y="1836"/>
                  </a:cubicBezTo>
                  <a:lnTo>
                    <a:pt x="1569" y="868"/>
                  </a:lnTo>
                  <a:cubicBezTo>
                    <a:pt x="1769" y="902"/>
                    <a:pt x="1936" y="968"/>
                    <a:pt x="2102" y="1068"/>
                  </a:cubicBezTo>
                  <a:cubicBezTo>
                    <a:pt x="2136" y="1102"/>
                    <a:pt x="2202" y="1135"/>
                    <a:pt x="2236" y="1135"/>
                  </a:cubicBezTo>
                  <a:cubicBezTo>
                    <a:pt x="2403" y="1135"/>
                    <a:pt x="2536" y="1002"/>
                    <a:pt x="2536" y="835"/>
                  </a:cubicBezTo>
                  <a:cubicBezTo>
                    <a:pt x="2536" y="735"/>
                    <a:pt x="2469" y="635"/>
                    <a:pt x="2369" y="601"/>
                  </a:cubicBezTo>
                  <a:cubicBezTo>
                    <a:pt x="2136" y="468"/>
                    <a:pt x="1869" y="368"/>
                    <a:pt x="1602" y="334"/>
                  </a:cubicBezTo>
                  <a:lnTo>
                    <a:pt x="1602" y="234"/>
                  </a:lnTo>
                  <a:cubicBezTo>
                    <a:pt x="1602" y="101"/>
                    <a:pt x="1502" y="1"/>
                    <a:pt x="140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3"/>
            <p:cNvSpPr/>
            <p:nvPr/>
          </p:nvSpPr>
          <p:spPr>
            <a:xfrm>
              <a:off x="4238509" y="3164838"/>
              <a:ext cx="38096" cy="53668"/>
            </a:xfrm>
            <a:custGeom>
              <a:avLst/>
              <a:gdLst/>
              <a:ahLst/>
              <a:cxnLst/>
              <a:rect l="l" t="t" r="r" b="b"/>
              <a:pathLst>
                <a:path w="2510" h="3536" extrusionOk="0">
                  <a:moveTo>
                    <a:pt x="1175" y="0"/>
                  </a:moveTo>
                  <a:cubicBezTo>
                    <a:pt x="875" y="0"/>
                    <a:pt x="575" y="134"/>
                    <a:pt x="375" y="334"/>
                  </a:cubicBezTo>
                  <a:lnTo>
                    <a:pt x="208" y="467"/>
                  </a:lnTo>
                  <a:cubicBezTo>
                    <a:pt x="0" y="649"/>
                    <a:pt x="176" y="951"/>
                    <a:pt x="390" y="951"/>
                  </a:cubicBezTo>
                  <a:cubicBezTo>
                    <a:pt x="451" y="951"/>
                    <a:pt x="515" y="927"/>
                    <a:pt x="575" y="867"/>
                  </a:cubicBezTo>
                  <a:lnTo>
                    <a:pt x="742" y="734"/>
                  </a:lnTo>
                  <a:cubicBezTo>
                    <a:pt x="863" y="623"/>
                    <a:pt x="1008" y="573"/>
                    <a:pt x="1152" y="573"/>
                  </a:cubicBezTo>
                  <a:cubicBezTo>
                    <a:pt x="1484" y="573"/>
                    <a:pt x="1809" y="839"/>
                    <a:pt x="1809" y="1234"/>
                  </a:cubicBezTo>
                  <a:cubicBezTo>
                    <a:pt x="1809" y="1401"/>
                    <a:pt x="1742" y="1568"/>
                    <a:pt x="1609" y="1701"/>
                  </a:cubicBezTo>
                  <a:lnTo>
                    <a:pt x="141" y="3036"/>
                  </a:lnTo>
                  <a:cubicBezTo>
                    <a:pt x="8" y="3136"/>
                    <a:pt x="8" y="3336"/>
                    <a:pt x="141" y="3436"/>
                  </a:cubicBezTo>
                  <a:cubicBezTo>
                    <a:pt x="174" y="3503"/>
                    <a:pt x="241" y="3536"/>
                    <a:pt x="341" y="3536"/>
                  </a:cubicBezTo>
                  <a:lnTo>
                    <a:pt x="2109" y="3536"/>
                  </a:lnTo>
                  <a:cubicBezTo>
                    <a:pt x="2276" y="3536"/>
                    <a:pt x="2376" y="3403"/>
                    <a:pt x="2376" y="3236"/>
                  </a:cubicBezTo>
                  <a:cubicBezTo>
                    <a:pt x="2409" y="3102"/>
                    <a:pt x="2276" y="2969"/>
                    <a:pt x="2143" y="2969"/>
                  </a:cubicBezTo>
                  <a:lnTo>
                    <a:pt x="1042" y="2969"/>
                  </a:lnTo>
                  <a:lnTo>
                    <a:pt x="1976" y="2102"/>
                  </a:lnTo>
                  <a:cubicBezTo>
                    <a:pt x="2476" y="1668"/>
                    <a:pt x="2509" y="901"/>
                    <a:pt x="2076" y="400"/>
                  </a:cubicBezTo>
                  <a:cubicBezTo>
                    <a:pt x="1842" y="167"/>
                    <a:pt x="1509" y="0"/>
                    <a:pt x="117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4285195" y="3165081"/>
              <a:ext cx="40008" cy="53182"/>
            </a:xfrm>
            <a:custGeom>
              <a:avLst/>
              <a:gdLst/>
              <a:ahLst/>
              <a:cxnLst/>
              <a:rect l="l" t="t" r="r" b="b"/>
              <a:pathLst>
                <a:path w="2636" h="3504" extrusionOk="0">
                  <a:moveTo>
                    <a:pt x="1268" y="551"/>
                  </a:moveTo>
                  <a:cubicBezTo>
                    <a:pt x="1468" y="585"/>
                    <a:pt x="1635" y="685"/>
                    <a:pt x="1735" y="851"/>
                  </a:cubicBezTo>
                  <a:cubicBezTo>
                    <a:pt x="1902" y="1118"/>
                    <a:pt x="1969" y="1452"/>
                    <a:pt x="1969" y="1752"/>
                  </a:cubicBezTo>
                  <a:cubicBezTo>
                    <a:pt x="1969" y="2052"/>
                    <a:pt x="1902" y="2386"/>
                    <a:pt x="1735" y="2653"/>
                  </a:cubicBezTo>
                  <a:cubicBezTo>
                    <a:pt x="1635" y="2820"/>
                    <a:pt x="1468" y="2920"/>
                    <a:pt x="1268" y="2953"/>
                  </a:cubicBezTo>
                  <a:cubicBezTo>
                    <a:pt x="1068" y="2920"/>
                    <a:pt x="901" y="2820"/>
                    <a:pt x="801" y="2653"/>
                  </a:cubicBezTo>
                  <a:cubicBezTo>
                    <a:pt x="634" y="2386"/>
                    <a:pt x="534" y="2052"/>
                    <a:pt x="568" y="1752"/>
                  </a:cubicBezTo>
                  <a:cubicBezTo>
                    <a:pt x="534" y="1452"/>
                    <a:pt x="634" y="1118"/>
                    <a:pt x="801" y="851"/>
                  </a:cubicBezTo>
                  <a:cubicBezTo>
                    <a:pt x="901" y="685"/>
                    <a:pt x="1068" y="585"/>
                    <a:pt x="1268" y="551"/>
                  </a:cubicBezTo>
                  <a:close/>
                  <a:moveTo>
                    <a:pt x="1268" y="1"/>
                  </a:moveTo>
                  <a:cubicBezTo>
                    <a:pt x="901" y="1"/>
                    <a:pt x="534" y="184"/>
                    <a:pt x="334" y="551"/>
                  </a:cubicBezTo>
                  <a:cubicBezTo>
                    <a:pt x="101" y="918"/>
                    <a:pt x="1" y="1318"/>
                    <a:pt x="1" y="1752"/>
                  </a:cubicBezTo>
                  <a:cubicBezTo>
                    <a:pt x="1" y="2186"/>
                    <a:pt x="101" y="2586"/>
                    <a:pt x="334" y="2953"/>
                  </a:cubicBezTo>
                  <a:cubicBezTo>
                    <a:pt x="534" y="3320"/>
                    <a:pt x="901" y="3503"/>
                    <a:pt x="1268" y="3503"/>
                  </a:cubicBezTo>
                  <a:cubicBezTo>
                    <a:pt x="1635" y="3503"/>
                    <a:pt x="2002" y="3320"/>
                    <a:pt x="2202" y="2953"/>
                  </a:cubicBezTo>
                  <a:cubicBezTo>
                    <a:pt x="2636" y="2219"/>
                    <a:pt x="2636" y="1285"/>
                    <a:pt x="2202" y="551"/>
                  </a:cubicBezTo>
                  <a:cubicBezTo>
                    <a:pt x="2002" y="184"/>
                    <a:pt x="1635" y="1"/>
                    <a:pt x="12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4337846" y="3207304"/>
              <a:ext cx="15041" cy="11732"/>
            </a:xfrm>
            <a:custGeom>
              <a:avLst/>
              <a:gdLst/>
              <a:ahLst/>
              <a:cxnLst/>
              <a:rect l="l" t="t" r="r" b="b"/>
              <a:pathLst>
                <a:path w="991" h="773" extrusionOk="0">
                  <a:moveTo>
                    <a:pt x="495" y="0"/>
                  </a:moveTo>
                  <a:cubicBezTo>
                    <a:pt x="476" y="0"/>
                    <a:pt x="455" y="2"/>
                    <a:pt x="434" y="4"/>
                  </a:cubicBezTo>
                  <a:cubicBezTo>
                    <a:pt x="1" y="71"/>
                    <a:pt x="1" y="705"/>
                    <a:pt x="434" y="771"/>
                  </a:cubicBezTo>
                  <a:cubicBezTo>
                    <a:pt x="445" y="772"/>
                    <a:pt x="456" y="772"/>
                    <a:pt x="466" y="772"/>
                  </a:cubicBezTo>
                  <a:cubicBezTo>
                    <a:pt x="981" y="772"/>
                    <a:pt x="991" y="0"/>
                    <a:pt x="49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4353539" y="3165081"/>
              <a:ext cx="40008" cy="53182"/>
            </a:xfrm>
            <a:custGeom>
              <a:avLst/>
              <a:gdLst/>
              <a:ahLst/>
              <a:cxnLst/>
              <a:rect l="l" t="t" r="r" b="b"/>
              <a:pathLst>
                <a:path w="2636" h="3504" extrusionOk="0">
                  <a:moveTo>
                    <a:pt x="1268" y="551"/>
                  </a:moveTo>
                  <a:cubicBezTo>
                    <a:pt x="1468" y="585"/>
                    <a:pt x="1635" y="685"/>
                    <a:pt x="1735" y="851"/>
                  </a:cubicBezTo>
                  <a:cubicBezTo>
                    <a:pt x="1902" y="1118"/>
                    <a:pt x="1969" y="1452"/>
                    <a:pt x="1969" y="1752"/>
                  </a:cubicBezTo>
                  <a:cubicBezTo>
                    <a:pt x="1969" y="2052"/>
                    <a:pt x="1902" y="2386"/>
                    <a:pt x="1735" y="2653"/>
                  </a:cubicBezTo>
                  <a:cubicBezTo>
                    <a:pt x="1635" y="2820"/>
                    <a:pt x="1468" y="2920"/>
                    <a:pt x="1268" y="2953"/>
                  </a:cubicBezTo>
                  <a:cubicBezTo>
                    <a:pt x="1068" y="2920"/>
                    <a:pt x="901" y="2820"/>
                    <a:pt x="801" y="2653"/>
                  </a:cubicBezTo>
                  <a:cubicBezTo>
                    <a:pt x="635" y="2386"/>
                    <a:pt x="534" y="2052"/>
                    <a:pt x="568" y="1752"/>
                  </a:cubicBezTo>
                  <a:cubicBezTo>
                    <a:pt x="534" y="1452"/>
                    <a:pt x="635" y="1118"/>
                    <a:pt x="801" y="851"/>
                  </a:cubicBezTo>
                  <a:cubicBezTo>
                    <a:pt x="901" y="685"/>
                    <a:pt x="1068" y="585"/>
                    <a:pt x="1268" y="551"/>
                  </a:cubicBezTo>
                  <a:close/>
                  <a:moveTo>
                    <a:pt x="1268" y="1"/>
                  </a:moveTo>
                  <a:cubicBezTo>
                    <a:pt x="901" y="1"/>
                    <a:pt x="534" y="184"/>
                    <a:pt x="334" y="551"/>
                  </a:cubicBezTo>
                  <a:cubicBezTo>
                    <a:pt x="101" y="918"/>
                    <a:pt x="1" y="1318"/>
                    <a:pt x="1" y="1752"/>
                  </a:cubicBezTo>
                  <a:cubicBezTo>
                    <a:pt x="1" y="2186"/>
                    <a:pt x="101" y="2586"/>
                    <a:pt x="334" y="2953"/>
                  </a:cubicBezTo>
                  <a:cubicBezTo>
                    <a:pt x="534" y="3320"/>
                    <a:pt x="901" y="3503"/>
                    <a:pt x="1268" y="3503"/>
                  </a:cubicBezTo>
                  <a:cubicBezTo>
                    <a:pt x="1635" y="3503"/>
                    <a:pt x="2002" y="3320"/>
                    <a:pt x="2202" y="2953"/>
                  </a:cubicBezTo>
                  <a:cubicBezTo>
                    <a:pt x="2636" y="2219"/>
                    <a:pt x="2636" y="1285"/>
                    <a:pt x="2202" y="551"/>
                  </a:cubicBezTo>
                  <a:cubicBezTo>
                    <a:pt x="2002" y="184"/>
                    <a:pt x="1635" y="1"/>
                    <a:pt x="12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4407207" y="3165081"/>
              <a:ext cx="40524" cy="53182"/>
            </a:xfrm>
            <a:custGeom>
              <a:avLst/>
              <a:gdLst/>
              <a:ahLst/>
              <a:cxnLst/>
              <a:rect l="l" t="t" r="r" b="b"/>
              <a:pathLst>
                <a:path w="2670" h="3504" extrusionOk="0">
                  <a:moveTo>
                    <a:pt x="1302" y="551"/>
                  </a:moveTo>
                  <a:cubicBezTo>
                    <a:pt x="1468" y="585"/>
                    <a:pt x="1668" y="685"/>
                    <a:pt x="1769" y="851"/>
                  </a:cubicBezTo>
                  <a:cubicBezTo>
                    <a:pt x="1902" y="1118"/>
                    <a:pt x="2002" y="1452"/>
                    <a:pt x="2002" y="1752"/>
                  </a:cubicBezTo>
                  <a:cubicBezTo>
                    <a:pt x="2002" y="2052"/>
                    <a:pt x="1902" y="2386"/>
                    <a:pt x="1769" y="2653"/>
                  </a:cubicBezTo>
                  <a:cubicBezTo>
                    <a:pt x="1668" y="2820"/>
                    <a:pt x="1468" y="2920"/>
                    <a:pt x="1302" y="2953"/>
                  </a:cubicBezTo>
                  <a:cubicBezTo>
                    <a:pt x="1101" y="2920"/>
                    <a:pt x="901" y="2820"/>
                    <a:pt x="801" y="2653"/>
                  </a:cubicBezTo>
                  <a:cubicBezTo>
                    <a:pt x="634" y="2386"/>
                    <a:pt x="568" y="2052"/>
                    <a:pt x="568" y="1752"/>
                  </a:cubicBezTo>
                  <a:cubicBezTo>
                    <a:pt x="568" y="1452"/>
                    <a:pt x="634" y="1118"/>
                    <a:pt x="801" y="851"/>
                  </a:cubicBezTo>
                  <a:cubicBezTo>
                    <a:pt x="901" y="685"/>
                    <a:pt x="1101" y="585"/>
                    <a:pt x="1302" y="551"/>
                  </a:cubicBezTo>
                  <a:close/>
                  <a:moveTo>
                    <a:pt x="1285" y="1"/>
                  </a:moveTo>
                  <a:cubicBezTo>
                    <a:pt x="926" y="1"/>
                    <a:pt x="568" y="184"/>
                    <a:pt x="368" y="551"/>
                  </a:cubicBezTo>
                  <a:cubicBezTo>
                    <a:pt x="134" y="918"/>
                    <a:pt x="1" y="1318"/>
                    <a:pt x="34" y="1752"/>
                  </a:cubicBezTo>
                  <a:cubicBezTo>
                    <a:pt x="1" y="2186"/>
                    <a:pt x="134" y="2586"/>
                    <a:pt x="368" y="2953"/>
                  </a:cubicBezTo>
                  <a:cubicBezTo>
                    <a:pt x="551" y="3320"/>
                    <a:pt x="910" y="3503"/>
                    <a:pt x="1272" y="3503"/>
                  </a:cubicBezTo>
                  <a:cubicBezTo>
                    <a:pt x="1635" y="3503"/>
                    <a:pt x="2002" y="3320"/>
                    <a:pt x="2202" y="2953"/>
                  </a:cubicBezTo>
                  <a:cubicBezTo>
                    <a:pt x="2669" y="2219"/>
                    <a:pt x="2669" y="1285"/>
                    <a:pt x="2202" y="551"/>
                  </a:cubicBezTo>
                  <a:cubicBezTo>
                    <a:pt x="2002" y="184"/>
                    <a:pt x="1643" y="1"/>
                    <a:pt x="12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4248738" y="3280263"/>
              <a:ext cx="645529" cy="141773"/>
            </a:xfrm>
            <a:custGeom>
              <a:avLst/>
              <a:gdLst/>
              <a:ahLst/>
              <a:cxnLst/>
              <a:rect l="l" t="t" r="r" b="b"/>
              <a:pathLst>
                <a:path w="42532" h="9341" extrusionOk="0">
                  <a:moveTo>
                    <a:pt x="1" y="1"/>
                  </a:moveTo>
                  <a:lnTo>
                    <a:pt x="1" y="9341"/>
                  </a:lnTo>
                  <a:lnTo>
                    <a:pt x="42531" y="9341"/>
                  </a:lnTo>
                  <a:lnTo>
                    <a:pt x="425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4319617" y="3327723"/>
              <a:ext cx="43059" cy="53182"/>
            </a:xfrm>
            <a:custGeom>
              <a:avLst/>
              <a:gdLst/>
              <a:ahLst/>
              <a:cxnLst/>
              <a:rect l="l" t="t" r="r" b="b"/>
              <a:pathLst>
                <a:path w="2837" h="3504" extrusionOk="0">
                  <a:moveTo>
                    <a:pt x="1402" y="1043"/>
                  </a:moveTo>
                  <a:lnTo>
                    <a:pt x="1835" y="2111"/>
                  </a:lnTo>
                  <a:lnTo>
                    <a:pt x="1002" y="2111"/>
                  </a:lnTo>
                  <a:lnTo>
                    <a:pt x="1402" y="1043"/>
                  </a:lnTo>
                  <a:close/>
                  <a:moveTo>
                    <a:pt x="1402" y="1"/>
                  </a:moveTo>
                  <a:cubicBezTo>
                    <a:pt x="1293" y="1"/>
                    <a:pt x="1185" y="59"/>
                    <a:pt x="1135" y="176"/>
                  </a:cubicBezTo>
                  <a:lnTo>
                    <a:pt x="34" y="3145"/>
                  </a:lnTo>
                  <a:cubicBezTo>
                    <a:pt x="1" y="3278"/>
                    <a:pt x="68" y="3445"/>
                    <a:pt x="201" y="3478"/>
                  </a:cubicBezTo>
                  <a:lnTo>
                    <a:pt x="301" y="3478"/>
                  </a:lnTo>
                  <a:cubicBezTo>
                    <a:pt x="401" y="3478"/>
                    <a:pt x="535" y="3412"/>
                    <a:pt x="568" y="3312"/>
                  </a:cubicBezTo>
                  <a:lnTo>
                    <a:pt x="801" y="2678"/>
                  </a:lnTo>
                  <a:lnTo>
                    <a:pt x="2036" y="2678"/>
                  </a:lnTo>
                  <a:lnTo>
                    <a:pt x="2269" y="3312"/>
                  </a:lnTo>
                  <a:cubicBezTo>
                    <a:pt x="2302" y="3412"/>
                    <a:pt x="2403" y="3478"/>
                    <a:pt x="2536" y="3478"/>
                  </a:cubicBezTo>
                  <a:cubicBezTo>
                    <a:pt x="2553" y="3495"/>
                    <a:pt x="2561" y="3503"/>
                    <a:pt x="2569" y="3503"/>
                  </a:cubicBezTo>
                  <a:cubicBezTo>
                    <a:pt x="2578" y="3503"/>
                    <a:pt x="2586" y="3495"/>
                    <a:pt x="2603" y="3478"/>
                  </a:cubicBezTo>
                  <a:cubicBezTo>
                    <a:pt x="2769" y="3445"/>
                    <a:pt x="2836" y="3278"/>
                    <a:pt x="2769" y="3145"/>
                  </a:cubicBezTo>
                  <a:lnTo>
                    <a:pt x="1669" y="176"/>
                  </a:lnTo>
                  <a:cubicBezTo>
                    <a:pt x="1619" y="59"/>
                    <a:pt x="1510" y="1"/>
                    <a:pt x="1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4371767" y="3327343"/>
              <a:ext cx="48614" cy="53258"/>
            </a:xfrm>
            <a:custGeom>
              <a:avLst/>
              <a:gdLst/>
              <a:ahLst/>
              <a:cxnLst/>
              <a:rect l="l" t="t" r="r" b="b"/>
              <a:pathLst>
                <a:path w="3203" h="3509" extrusionOk="0">
                  <a:moveTo>
                    <a:pt x="868" y="568"/>
                  </a:moveTo>
                  <a:cubicBezTo>
                    <a:pt x="2369" y="668"/>
                    <a:pt x="2369" y="2870"/>
                    <a:pt x="868" y="2970"/>
                  </a:cubicBezTo>
                  <a:lnTo>
                    <a:pt x="568" y="2970"/>
                  </a:lnTo>
                  <a:lnTo>
                    <a:pt x="568" y="568"/>
                  </a:lnTo>
                  <a:close/>
                  <a:moveTo>
                    <a:pt x="301" y="1"/>
                  </a:moveTo>
                  <a:cubicBezTo>
                    <a:pt x="134" y="1"/>
                    <a:pt x="1" y="134"/>
                    <a:pt x="34" y="301"/>
                  </a:cubicBezTo>
                  <a:lnTo>
                    <a:pt x="34" y="3236"/>
                  </a:lnTo>
                  <a:cubicBezTo>
                    <a:pt x="4" y="3386"/>
                    <a:pt x="108" y="3508"/>
                    <a:pt x="250" y="3508"/>
                  </a:cubicBezTo>
                  <a:cubicBezTo>
                    <a:pt x="266" y="3508"/>
                    <a:pt x="283" y="3507"/>
                    <a:pt x="301" y="3503"/>
                  </a:cubicBezTo>
                  <a:lnTo>
                    <a:pt x="868" y="3503"/>
                  </a:lnTo>
                  <a:cubicBezTo>
                    <a:pt x="3203" y="3503"/>
                    <a:pt x="3203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4424418" y="3327343"/>
              <a:ext cx="48629" cy="53258"/>
            </a:xfrm>
            <a:custGeom>
              <a:avLst/>
              <a:gdLst/>
              <a:ahLst/>
              <a:cxnLst/>
              <a:rect l="l" t="t" r="r" b="b"/>
              <a:pathLst>
                <a:path w="3204" h="3509" extrusionOk="0">
                  <a:moveTo>
                    <a:pt x="868" y="568"/>
                  </a:moveTo>
                  <a:cubicBezTo>
                    <a:pt x="2369" y="668"/>
                    <a:pt x="2369" y="2870"/>
                    <a:pt x="868" y="2970"/>
                  </a:cubicBezTo>
                  <a:lnTo>
                    <a:pt x="568" y="2970"/>
                  </a:lnTo>
                  <a:lnTo>
                    <a:pt x="568" y="568"/>
                  </a:lnTo>
                  <a:close/>
                  <a:moveTo>
                    <a:pt x="301" y="1"/>
                  </a:moveTo>
                  <a:cubicBezTo>
                    <a:pt x="134" y="1"/>
                    <a:pt x="1" y="134"/>
                    <a:pt x="1" y="301"/>
                  </a:cubicBezTo>
                  <a:lnTo>
                    <a:pt x="1" y="3236"/>
                  </a:lnTo>
                  <a:cubicBezTo>
                    <a:pt x="1" y="3386"/>
                    <a:pt x="108" y="3508"/>
                    <a:pt x="250" y="3508"/>
                  </a:cubicBezTo>
                  <a:cubicBezTo>
                    <a:pt x="267" y="3508"/>
                    <a:pt x="284" y="3507"/>
                    <a:pt x="301" y="3503"/>
                  </a:cubicBezTo>
                  <a:lnTo>
                    <a:pt x="868" y="3503"/>
                  </a:lnTo>
                  <a:cubicBezTo>
                    <a:pt x="3203" y="3503"/>
                    <a:pt x="3203" y="1"/>
                    <a:pt x="8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4497832" y="3327343"/>
              <a:ext cx="41025" cy="53303"/>
            </a:xfrm>
            <a:custGeom>
              <a:avLst/>
              <a:gdLst/>
              <a:ahLst/>
              <a:cxnLst/>
              <a:rect l="l" t="t" r="r" b="b"/>
              <a:pathLst>
                <a:path w="2703" h="3512" extrusionOk="0">
                  <a:moveTo>
                    <a:pt x="267" y="1"/>
                  </a:moveTo>
                  <a:cubicBezTo>
                    <a:pt x="134" y="1"/>
                    <a:pt x="1" y="134"/>
                    <a:pt x="1" y="301"/>
                  </a:cubicBezTo>
                  <a:cubicBezTo>
                    <a:pt x="1" y="434"/>
                    <a:pt x="134" y="568"/>
                    <a:pt x="267" y="568"/>
                  </a:cubicBezTo>
                  <a:lnTo>
                    <a:pt x="1068" y="568"/>
                  </a:lnTo>
                  <a:lnTo>
                    <a:pt x="1068" y="3236"/>
                  </a:lnTo>
                  <a:cubicBezTo>
                    <a:pt x="1068" y="3420"/>
                    <a:pt x="1201" y="3512"/>
                    <a:pt x="1339" y="3512"/>
                  </a:cubicBezTo>
                  <a:cubicBezTo>
                    <a:pt x="1477" y="3512"/>
                    <a:pt x="1618" y="3420"/>
                    <a:pt x="1635" y="3236"/>
                  </a:cubicBezTo>
                  <a:lnTo>
                    <a:pt x="1635" y="568"/>
                  </a:lnTo>
                  <a:lnTo>
                    <a:pt x="2402" y="568"/>
                  </a:lnTo>
                  <a:cubicBezTo>
                    <a:pt x="2569" y="568"/>
                    <a:pt x="2702" y="434"/>
                    <a:pt x="2702" y="301"/>
                  </a:cubicBezTo>
                  <a:cubicBezTo>
                    <a:pt x="2702" y="134"/>
                    <a:pt x="2569" y="1"/>
                    <a:pt x="2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4544411" y="3325825"/>
              <a:ext cx="52165" cy="54700"/>
            </a:xfrm>
            <a:custGeom>
              <a:avLst/>
              <a:gdLst/>
              <a:ahLst/>
              <a:cxnLst/>
              <a:rect l="l" t="t" r="r" b="b"/>
              <a:pathLst>
                <a:path w="3437" h="3604" extrusionOk="0">
                  <a:moveTo>
                    <a:pt x="1735" y="559"/>
                  </a:moveTo>
                  <a:cubicBezTo>
                    <a:pt x="2027" y="559"/>
                    <a:pt x="2319" y="685"/>
                    <a:pt x="2536" y="935"/>
                  </a:cubicBezTo>
                  <a:cubicBezTo>
                    <a:pt x="2736" y="1168"/>
                    <a:pt x="2869" y="1468"/>
                    <a:pt x="2869" y="1802"/>
                  </a:cubicBezTo>
                  <a:cubicBezTo>
                    <a:pt x="2869" y="2136"/>
                    <a:pt x="2736" y="2436"/>
                    <a:pt x="2536" y="2669"/>
                  </a:cubicBezTo>
                  <a:cubicBezTo>
                    <a:pt x="2319" y="2903"/>
                    <a:pt x="2027" y="3020"/>
                    <a:pt x="1735" y="3020"/>
                  </a:cubicBezTo>
                  <a:cubicBezTo>
                    <a:pt x="1443" y="3020"/>
                    <a:pt x="1151" y="2903"/>
                    <a:pt x="934" y="2669"/>
                  </a:cubicBezTo>
                  <a:cubicBezTo>
                    <a:pt x="467" y="2169"/>
                    <a:pt x="467" y="1402"/>
                    <a:pt x="934" y="935"/>
                  </a:cubicBezTo>
                  <a:cubicBezTo>
                    <a:pt x="1151" y="685"/>
                    <a:pt x="1443" y="559"/>
                    <a:pt x="1735" y="559"/>
                  </a:cubicBezTo>
                  <a:close/>
                  <a:moveTo>
                    <a:pt x="1735" y="1"/>
                  </a:moveTo>
                  <a:cubicBezTo>
                    <a:pt x="1268" y="1"/>
                    <a:pt x="834" y="201"/>
                    <a:pt x="501" y="534"/>
                  </a:cubicBezTo>
                  <a:cubicBezTo>
                    <a:pt x="201" y="901"/>
                    <a:pt x="34" y="1335"/>
                    <a:pt x="34" y="1802"/>
                  </a:cubicBezTo>
                  <a:cubicBezTo>
                    <a:pt x="0" y="2269"/>
                    <a:pt x="201" y="2703"/>
                    <a:pt x="501" y="3036"/>
                  </a:cubicBezTo>
                  <a:cubicBezTo>
                    <a:pt x="834" y="3403"/>
                    <a:pt x="1268" y="3570"/>
                    <a:pt x="1735" y="3603"/>
                  </a:cubicBezTo>
                  <a:cubicBezTo>
                    <a:pt x="2202" y="3570"/>
                    <a:pt x="2636" y="3403"/>
                    <a:pt x="2936" y="3036"/>
                  </a:cubicBezTo>
                  <a:cubicBezTo>
                    <a:pt x="3269" y="2703"/>
                    <a:pt x="3436" y="2269"/>
                    <a:pt x="3436" y="1802"/>
                  </a:cubicBezTo>
                  <a:cubicBezTo>
                    <a:pt x="3436" y="1335"/>
                    <a:pt x="3236" y="901"/>
                    <a:pt x="2936" y="534"/>
                  </a:cubicBezTo>
                  <a:cubicBezTo>
                    <a:pt x="2636" y="201"/>
                    <a:pt x="2202" y="1"/>
                    <a:pt x="1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4632001" y="3325825"/>
              <a:ext cx="48902" cy="55201"/>
            </a:xfrm>
            <a:custGeom>
              <a:avLst/>
              <a:gdLst/>
              <a:ahLst/>
              <a:cxnLst/>
              <a:rect l="l" t="t" r="r" b="b"/>
              <a:pathLst>
                <a:path w="3222" h="3637" extrusionOk="0">
                  <a:moveTo>
                    <a:pt x="1835" y="1"/>
                  </a:moveTo>
                  <a:cubicBezTo>
                    <a:pt x="834" y="1"/>
                    <a:pt x="34" y="801"/>
                    <a:pt x="0" y="1802"/>
                  </a:cubicBezTo>
                  <a:cubicBezTo>
                    <a:pt x="0" y="2836"/>
                    <a:pt x="834" y="3637"/>
                    <a:pt x="1868" y="3637"/>
                  </a:cubicBezTo>
                  <a:cubicBezTo>
                    <a:pt x="2268" y="3637"/>
                    <a:pt x="2669" y="3503"/>
                    <a:pt x="3002" y="3236"/>
                  </a:cubicBezTo>
                  <a:cubicBezTo>
                    <a:pt x="3136" y="3136"/>
                    <a:pt x="3169" y="2936"/>
                    <a:pt x="3069" y="2836"/>
                  </a:cubicBezTo>
                  <a:cubicBezTo>
                    <a:pt x="3008" y="2755"/>
                    <a:pt x="2911" y="2711"/>
                    <a:pt x="2814" y="2711"/>
                  </a:cubicBezTo>
                  <a:cubicBezTo>
                    <a:pt x="2751" y="2711"/>
                    <a:pt x="2688" y="2730"/>
                    <a:pt x="2635" y="2769"/>
                  </a:cubicBezTo>
                  <a:cubicBezTo>
                    <a:pt x="2402" y="2936"/>
                    <a:pt x="2135" y="3036"/>
                    <a:pt x="1835" y="3036"/>
                  </a:cubicBezTo>
                  <a:cubicBezTo>
                    <a:pt x="1501" y="3036"/>
                    <a:pt x="1168" y="2903"/>
                    <a:pt x="934" y="2703"/>
                  </a:cubicBezTo>
                  <a:cubicBezTo>
                    <a:pt x="467" y="2202"/>
                    <a:pt x="467" y="1435"/>
                    <a:pt x="934" y="935"/>
                  </a:cubicBezTo>
                  <a:cubicBezTo>
                    <a:pt x="1168" y="701"/>
                    <a:pt x="1501" y="601"/>
                    <a:pt x="1835" y="568"/>
                  </a:cubicBezTo>
                  <a:cubicBezTo>
                    <a:pt x="2135" y="568"/>
                    <a:pt x="2402" y="668"/>
                    <a:pt x="2635" y="868"/>
                  </a:cubicBezTo>
                  <a:cubicBezTo>
                    <a:pt x="2689" y="904"/>
                    <a:pt x="2744" y="919"/>
                    <a:pt x="2796" y="919"/>
                  </a:cubicBezTo>
                  <a:cubicBezTo>
                    <a:pt x="3036" y="919"/>
                    <a:pt x="3221" y="593"/>
                    <a:pt x="3002" y="401"/>
                  </a:cubicBezTo>
                  <a:cubicBezTo>
                    <a:pt x="2669" y="134"/>
                    <a:pt x="2268" y="1"/>
                    <a:pt x="18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4688188" y="3327859"/>
              <a:ext cx="43059" cy="53045"/>
            </a:xfrm>
            <a:custGeom>
              <a:avLst/>
              <a:gdLst/>
              <a:ahLst/>
              <a:cxnLst/>
              <a:rect l="l" t="t" r="r" b="b"/>
              <a:pathLst>
                <a:path w="2837" h="3495" extrusionOk="0">
                  <a:moveTo>
                    <a:pt x="1402" y="1034"/>
                  </a:moveTo>
                  <a:lnTo>
                    <a:pt x="1802" y="2102"/>
                  </a:lnTo>
                  <a:lnTo>
                    <a:pt x="968" y="2102"/>
                  </a:lnTo>
                  <a:lnTo>
                    <a:pt x="1402" y="1034"/>
                  </a:lnTo>
                  <a:close/>
                  <a:moveTo>
                    <a:pt x="1402" y="0"/>
                  </a:moveTo>
                  <a:cubicBezTo>
                    <a:pt x="1302" y="0"/>
                    <a:pt x="1202" y="67"/>
                    <a:pt x="1135" y="167"/>
                  </a:cubicBezTo>
                  <a:lnTo>
                    <a:pt x="34" y="3136"/>
                  </a:lnTo>
                  <a:cubicBezTo>
                    <a:pt x="1" y="3269"/>
                    <a:pt x="68" y="3436"/>
                    <a:pt x="201" y="3469"/>
                  </a:cubicBezTo>
                  <a:cubicBezTo>
                    <a:pt x="218" y="3486"/>
                    <a:pt x="234" y="3494"/>
                    <a:pt x="251" y="3494"/>
                  </a:cubicBezTo>
                  <a:cubicBezTo>
                    <a:pt x="268" y="3494"/>
                    <a:pt x="284" y="3486"/>
                    <a:pt x="301" y="3469"/>
                  </a:cubicBezTo>
                  <a:cubicBezTo>
                    <a:pt x="401" y="3469"/>
                    <a:pt x="501" y="3403"/>
                    <a:pt x="568" y="3303"/>
                  </a:cubicBezTo>
                  <a:lnTo>
                    <a:pt x="801" y="2669"/>
                  </a:lnTo>
                  <a:lnTo>
                    <a:pt x="2036" y="2669"/>
                  </a:lnTo>
                  <a:lnTo>
                    <a:pt x="2269" y="3303"/>
                  </a:lnTo>
                  <a:cubicBezTo>
                    <a:pt x="2302" y="3403"/>
                    <a:pt x="2403" y="3469"/>
                    <a:pt x="2503" y="3469"/>
                  </a:cubicBezTo>
                  <a:cubicBezTo>
                    <a:pt x="2519" y="3486"/>
                    <a:pt x="2536" y="3494"/>
                    <a:pt x="2553" y="3494"/>
                  </a:cubicBezTo>
                  <a:cubicBezTo>
                    <a:pt x="2569" y="3494"/>
                    <a:pt x="2586" y="3486"/>
                    <a:pt x="2603" y="3469"/>
                  </a:cubicBezTo>
                  <a:cubicBezTo>
                    <a:pt x="2769" y="3436"/>
                    <a:pt x="2836" y="3269"/>
                    <a:pt x="2769" y="3136"/>
                  </a:cubicBezTo>
                  <a:lnTo>
                    <a:pt x="1669" y="167"/>
                  </a:lnTo>
                  <a:cubicBezTo>
                    <a:pt x="1635" y="67"/>
                    <a:pt x="1535" y="0"/>
                    <a:pt x="1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4739837" y="3327343"/>
              <a:ext cx="40008" cy="53182"/>
            </a:xfrm>
            <a:custGeom>
              <a:avLst/>
              <a:gdLst/>
              <a:ahLst/>
              <a:cxnLst/>
              <a:rect l="l" t="t" r="r" b="b"/>
              <a:pathLst>
                <a:path w="2636" h="3504" extrusionOk="0">
                  <a:moveTo>
                    <a:pt x="1168" y="568"/>
                  </a:moveTo>
                  <a:cubicBezTo>
                    <a:pt x="1435" y="568"/>
                    <a:pt x="1668" y="801"/>
                    <a:pt x="1668" y="1102"/>
                  </a:cubicBezTo>
                  <a:cubicBezTo>
                    <a:pt x="1668" y="1368"/>
                    <a:pt x="1435" y="1602"/>
                    <a:pt x="1168" y="1602"/>
                  </a:cubicBezTo>
                  <a:lnTo>
                    <a:pt x="534" y="1602"/>
                  </a:lnTo>
                  <a:lnTo>
                    <a:pt x="534" y="568"/>
                  </a:lnTo>
                  <a:close/>
                  <a:moveTo>
                    <a:pt x="267" y="1"/>
                  </a:moveTo>
                  <a:cubicBezTo>
                    <a:pt x="134" y="1"/>
                    <a:pt x="0" y="134"/>
                    <a:pt x="0" y="268"/>
                  </a:cubicBezTo>
                  <a:lnTo>
                    <a:pt x="0" y="3236"/>
                  </a:lnTo>
                  <a:cubicBezTo>
                    <a:pt x="0" y="3370"/>
                    <a:pt x="134" y="3503"/>
                    <a:pt x="267" y="3503"/>
                  </a:cubicBezTo>
                  <a:cubicBezTo>
                    <a:pt x="434" y="3503"/>
                    <a:pt x="567" y="3370"/>
                    <a:pt x="567" y="3236"/>
                  </a:cubicBezTo>
                  <a:lnTo>
                    <a:pt x="567" y="2136"/>
                  </a:lnTo>
                  <a:lnTo>
                    <a:pt x="1134" y="2136"/>
                  </a:lnTo>
                  <a:cubicBezTo>
                    <a:pt x="1234" y="2169"/>
                    <a:pt x="1335" y="2202"/>
                    <a:pt x="1435" y="2269"/>
                  </a:cubicBezTo>
                  <a:cubicBezTo>
                    <a:pt x="1468" y="2302"/>
                    <a:pt x="1535" y="2336"/>
                    <a:pt x="1568" y="2403"/>
                  </a:cubicBezTo>
                  <a:cubicBezTo>
                    <a:pt x="1601" y="2469"/>
                    <a:pt x="1635" y="2536"/>
                    <a:pt x="1635" y="2603"/>
                  </a:cubicBezTo>
                  <a:cubicBezTo>
                    <a:pt x="1635" y="2836"/>
                    <a:pt x="1668" y="3036"/>
                    <a:pt x="1735" y="3203"/>
                  </a:cubicBezTo>
                  <a:cubicBezTo>
                    <a:pt x="1768" y="3270"/>
                    <a:pt x="1835" y="3337"/>
                    <a:pt x="1902" y="3403"/>
                  </a:cubicBezTo>
                  <a:cubicBezTo>
                    <a:pt x="1968" y="3437"/>
                    <a:pt x="2035" y="3437"/>
                    <a:pt x="2102" y="3437"/>
                  </a:cubicBezTo>
                  <a:cubicBezTo>
                    <a:pt x="2118" y="3453"/>
                    <a:pt x="2135" y="3462"/>
                    <a:pt x="2152" y="3462"/>
                  </a:cubicBezTo>
                  <a:cubicBezTo>
                    <a:pt x="2168" y="3462"/>
                    <a:pt x="2185" y="3453"/>
                    <a:pt x="2202" y="3437"/>
                  </a:cubicBezTo>
                  <a:cubicBezTo>
                    <a:pt x="2335" y="3403"/>
                    <a:pt x="2435" y="3236"/>
                    <a:pt x="2369" y="3103"/>
                  </a:cubicBezTo>
                  <a:cubicBezTo>
                    <a:pt x="2369" y="3003"/>
                    <a:pt x="2302" y="2936"/>
                    <a:pt x="2202" y="2903"/>
                  </a:cubicBezTo>
                  <a:cubicBezTo>
                    <a:pt x="2202" y="2803"/>
                    <a:pt x="2168" y="2703"/>
                    <a:pt x="2202" y="2603"/>
                  </a:cubicBezTo>
                  <a:cubicBezTo>
                    <a:pt x="2202" y="2436"/>
                    <a:pt x="2135" y="2236"/>
                    <a:pt x="2035" y="2069"/>
                  </a:cubicBezTo>
                  <a:cubicBezTo>
                    <a:pt x="1968" y="2002"/>
                    <a:pt x="1902" y="1936"/>
                    <a:pt x="1835" y="1902"/>
                  </a:cubicBezTo>
                  <a:cubicBezTo>
                    <a:pt x="2635" y="1268"/>
                    <a:pt x="2168" y="1"/>
                    <a:pt x="1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4782865" y="3327343"/>
              <a:ext cx="40524" cy="53303"/>
            </a:xfrm>
            <a:custGeom>
              <a:avLst/>
              <a:gdLst/>
              <a:ahLst/>
              <a:cxnLst/>
              <a:rect l="l" t="t" r="r" b="b"/>
              <a:pathLst>
                <a:path w="2670" h="3512" extrusionOk="0">
                  <a:moveTo>
                    <a:pt x="267" y="1"/>
                  </a:moveTo>
                  <a:cubicBezTo>
                    <a:pt x="101" y="1"/>
                    <a:pt x="1" y="134"/>
                    <a:pt x="1" y="301"/>
                  </a:cubicBezTo>
                  <a:cubicBezTo>
                    <a:pt x="1" y="434"/>
                    <a:pt x="101" y="568"/>
                    <a:pt x="267" y="568"/>
                  </a:cubicBezTo>
                  <a:lnTo>
                    <a:pt x="1068" y="568"/>
                  </a:lnTo>
                  <a:lnTo>
                    <a:pt x="1068" y="3236"/>
                  </a:lnTo>
                  <a:cubicBezTo>
                    <a:pt x="1068" y="3420"/>
                    <a:pt x="1201" y="3512"/>
                    <a:pt x="1335" y="3512"/>
                  </a:cubicBezTo>
                  <a:cubicBezTo>
                    <a:pt x="1468" y="3512"/>
                    <a:pt x="1602" y="3420"/>
                    <a:pt x="1602" y="3236"/>
                  </a:cubicBezTo>
                  <a:lnTo>
                    <a:pt x="1602" y="568"/>
                  </a:lnTo>
                  <a:lnTo>
                    <a:pt x="2402" y="568"/>
                  </a:lnTo>
                  <a:cubicBezTo>
                    <a:pt x="2536" y="568"/>
                    <a:pt x="2669" y="434"/>
                    <a:pt x="2669" y="301"/>
                  </a:cubicBezTo>
                  <a:cubicBezTo>
                    <a:pt x="2669" y="134"/>
                    <a:pt x="2536" y="1"/>
                    <a:pt x="2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4337345" y="2071117"/>
              <a:ext cx="470852" cy="864890"/>
            </a:xfrm>
            <a:custGeom>
              <a:avLst/>
              <a:gdLst/>
              <a:ahLst/>
              <a:cxnLst/>
              <a:rect l="l" t="t" r="r" b="b"/>
              <a:pathLst>
                <a:path w="31023" h="56985" extrusionOk="0">
                  <a:moveTo>
                    <a:pt x="9340" y="77"/>
                  </a:moveTo>
                  <a:lnTo>
                    <a:pt x="9340" y="144"/>
                  </a:lnTo>
                  <a:cubicBezTo>
                    <a:pt x="9507" y="144"/>
                    <a:pt x="9674" y="277"/>
                    <a:pt x="9707" y="444"/>
                  </a:cubicBezTo>
                  <a:cubicBezTo>
                    <a:pt x="9707" y="670"/>
                    <a:pt x="9523" y="820"/>
                    <a:pt x="9332" y="820"/>
                  </a:cubicBezTo>
                  <a:cubicBezTo>
                    <a:pt x="9241" y="820"/>
                    <a:pt x="9149" y="786"/>
                    <a:pt x="9073" y="711"/>
                  </a:cubicBezTo>
                  <a:cubicBezTo>
                    <a:pt x="8873" y="478"/>
                    <a:pt x="9007" y="77"/>
                    <a:pt x="9340" y="77"/>
                  </a:cubicBezTo>
                  <a:close/>
                  <a:moveTo>
                    <a:pt x="9343" y="1"/>
                  </a:moveTo>
                  <a:cubicBezTo>
                    <a:pt x="9226" y="1"/>
                    <a:pt x="9105" y="45"/>
                    <a:pt x="9007" y="144"/>
                  </a:cubicBezTo>
                  <a:cubicBezTo>
                    <a:pt x="8707" y="444"/>
                    <a:pt x="8940" y="911"/>
                    <a:pt x="9340" y="911"/>
                  </a:cubicBezTo>
                  <a:lnTo>
                    <a:pt x="9340" y="945"/>
                  </a:lnTo>
                  <a:cubicBezTo>
                    <a:pt x="9607" y="945"/>
                    <a:pt x="9807" y="744"/>
                    <a:pt x="9807" y="478"/>
                  </a:cubicBezTo>
                  <a:cubicBezTo>
                    <a:pt x="9807" y="187"/>
                    <a:pt x="9582" y="1"/>
                    <a:pt x="9343" y="1"/>
                  </a:cubicBezTo>
                  <a:close/>
                  <a:moveTo>
                    <a:pt x="24284" y="311"/>
                  </a:moveTo>
                  <a:cubicBezTo>
                    <a:pt x="24484" y="311"/>
                    <a:pt x="24651" y="478"/>
                    <a:pt x="24651" y="678"/>
                  </a:cubicBezTo>
                  <a:cubicBezTo>
                    <a:pt x="24651" y="887"/>
                    <a:pt x="24456" y="1032"/>
                    <a:pt x="24259" y="1032"/>
                  </a:cubicBezTo>
                  <a:cubicBezTo>
                    <a:pt x="24174" y="1032"/>
                    <a:pt x="24088" y="1005"/>
                    <a:pt x="24017" y="945"/>
                  </a:cubicBezTo>
                  <a:cubicBezTo>
                    <a:pt x="23784" y="711"/>
                    <a:pt x="23951" y="311"/>
                    <a:pt x="24284" y="311"/>
                  </a:cubicBezTo>
                  <a:close/>
                  <a:moveTo>
                    <a:pt x="24287" y="201"/>
                  </a:moveTo>
                  <a:cubicBezTo>
                    <a:pt x="24170" y="201"/>
                    <a:pt x="24049" y="245"/>
                    <a:pt x="23951" y="344"/>
                  </a:cubicBezTo>
                  <a:cubicBezTo>
                    <a:pt x="23651" y="644"/>
                    <a:pt x="23851" y="1145"/>
                    <a:pt x="24284" y="1145"/>
                  </a:cubicBezTo>
                  <a:cubicBezTo>
                    <a:pt x="24551" y="1145"/>
                    <a:pt x="24751" y="945"/>
                    <a:pt x="24751" y="678"/>
                  </a:cubicBezTo>
                  <a:cubicBezTo>
                    <a:pt x="24751" y="387"/>
                    <a:pt x="24526" y="201"/>
                    <a:pt x="24287" y="201"/>
                  </a:cubicBezTo>
                  <a:close/>
                  <a:moveTo>
                    <a:pt x="22516" y="2112"/>
                  </a:moveTo>
                  <a:lnTo>
                    <a:pt x="22516" y="2245"/>
                  </a:lnTo>
                  <a:cubicBezTo>
                    <a:pt x="22683" y="2245"/>
                    <a:pt x="22817" y="2346"/>
                    <a:pt x="22883" y="2479"/>
                  </a:cubicBezTo>
                  <a:cubicBezTo>
                    <a:pt x="22883" y="2705"/>
                    <a:pt x="22699" y="2855"/>
                    <a:pt x="22508" y="2855"/>
                  </a:cubicBezTo>
                  <a:cubicBezTo>
                    <a:pt x="22417" y="2855"/>
                    <a:pt x="22325" y="2821"/>
                    <a:pt x="22250" y="2746"/>
                  </a:cubicBezTo>
                  <a:cubicBezTo>
                    <a:pt x="22016" y="2512"/>
                    <a:pt x="22183" y="2112"/>
                    <a:pt x="22516" y="2112"/>
                  </a:cubicBezTo>
                  <a:close/>
                  <a:moveTo>
                    <a:pt x="22505" y="2009"/>
                  </a:moveTo>
                  <a:cubicBezTo>
                    <a:pt x="22392" y="2009"/>
                    <a:pt x="22278" y="2051"/>
                    <a:pt x="22183" y="2145"/>
                  </a:cubicBezTo>
                  <a:cubicBezTo>
                    <a:pt x="21883" y="2446"/>
                    <a:pt x="22083" y="2946"/>
                    <a:pt x="22516" y="2946"/>
                  </a:cubicBezTo>
                  <a:lnTo>
                    <a:pt x="22516" y="3079"/>
                  </a:lnTo>
                  <a:cubicBezTo>
                    <a:pt x="22817" y="3079"/>
                    <a:pt x="23050" y="2779"/>
                    <a:pt x="22983" y="2479"/>
                  </a:cubicBezTo>
                  <a:cubicBezTo>
                    <a:pt x="22983" y="2205"/>
                    <a:pt x="22749" y="2009"/>
                    <a:pt x="22505" y="2009"/>
                  </a:cubicBezTo>
                  <a:close/>
                  <a:moveTo>
                    <a:pt x="8001" y="2911"/>
                  </a:moveTo>
                  <a:cubicBezTo>
                    <a:pt x="8013" y="2911"/>
                    <a:pt x="8026" y="2911"/>
                    <a:pt x="8039" y="2913"/>
                  </a:cubicBezTo>
                  <a:lnTo>
                    <a:pt x="8039" y="2946"/>
                  </a:lnTo>
                  <a:cubicBezTo>
                    <a:pt x="8240" y="2946"/>
                    <a:pt x="8373" y="3079"/>
                    <a:pt x="8406" y="3246"/>
                  </a:cubicBezTo>
                  <a:cubicBezTo>
                    <a:pt x="8406" y="3472"/>
                    <a:pt x="8222" y="3622"/>
                    <a:pt x="8031" y="3622"/>
                  </a:cubicBezTo>
                  <a:cubicBezTo>
                    <a:pt x="7940" y="3622"/>
                    <a:pt x="7848" y="3588"/>
                    <a:pt x="7773" y="3513"/>
                  </a:cubicBezTo>
                  <a:cubicBezTo>
                    <a:pt x="7548" y="3289"/>
                    <a:pt x="7693" y="2911"/>
                    <a:pt x="8001" y="2911"/>
                  </a:cubicBezTo>
                  <a:close/>
                  <a:moveTo>
                    <a:pt x="8042" y="2803"/>
                  </a:moveTo>
                  <a:cubicBezTo>
                    <a:pt x="7925" y="2803"/>
                    <a:pt x="7805" y="2847"/>
                    <a:pt x="7706" y="2946"/>
                  </a:cubicBezTo>
                  <a:cubicBezTo>
                    <a:pt x="7406" y="3213"/>
                    <a:pt x="7606" y="3747"/>
                    <a:pt x="8039" y="3747"/>
                  </a:cubicBezTo>
                  <a:lnTo>
                    <a:pt x="8039" y="3780"/>
                  </a:lnTo>
                  <a:cubicBezTo>
                    <a:pt x="8306" y="3780"/>
                    <a:pt x="8540" y="3546"/>
                    <a:pt x="8506" y="3280"/>
                  </a:cubicBezTo>
                  <a:cubicBezTo>
                    <a:pt x="8506" y="2989"/>
                    <a:pt x="8281" y="2803"/>
                    <a:pt x="8042" y="2803"/>
                  </a:cubicBezTo>
                  <a:close/>
                  <a:moveTo>
                    <a:pt x="10041" y="5615"/>
                  </a:moveTo>
                  <a:lnTo>
                    <a:pt x="10007" y="5648"/>
                  </a:lnTo>
                  <a:cubicBezTo>
                    <a:pt x="10208" y="5648"/>
                    <a:pt x="10374" y="5781"/>
                    <a:pt x="10408" y="5982"/>
                  </a:cubicBezTo>
                  <a:cubicBezTo>
                    <a:pt x="10408" y="6208"/>
                    <a:pt x="10224" y="6357"/>
                    <a:pt x="10032" y="6357"/>
                  </a:cubicBezTo>
                  <a:cubicBezTo>
                    <a:pt x="9942" y="6357"/>
                    <a:pt x="9849" y="6324"/>
                    <a:pt x="9774" y="6248"/>
                  </a:cubicBezTo>
                  <a:cubicBezTo>
                    <a:pt x="9540" y="6015"/>
                    <a:pt x="9707" y="5615"/>
                    <a:pt x="10041" y="5615"/>
                  </a:cubicBezTo>
                  <a:close/>
                  <a:moveTo>
                    <a:pt x="10027" y="5526"/>
                  </a:moveTo>
                  <a:cubicBezTo>
                    <a:pt x="9915" y="5526"/>
                    <a:pt x="9801" y="5564"/>
                    <a:pt x="9707" y="5648"/>
                  </a:cubicBezTo>
                  <a:cubicBezTo>
                    <a:pt x="9407" y="5948"/>
                    <a:pt x="9607" y="6449"/>
                    <a:pt x="10041" y="6449"/>
                  </a:cubicBezTo>
                  <a:lnTo>
                    <a:pt x="10007" y="6482"/>
                  </a:lnTo>
                  <a:cubicBezTo>
                    <a:pt x="10274" y="6482"/>
                    <a:pt x="10508" y="6248"/>
                    <a:pt x="10508" y="5982"/>
                  </a:cubicBezTo>
                  <a:cubicBezTo>
                    <a:pt x="10508" y="5707"/>
                    <a:pt x="10272" y="5526"/>
                    <a:pt x="10027" y="5526"/>
                  </a:cubicBezTo>
                  <a:close/>
                  <a:moveTo>
                    <a:pt x="22917" y="6015"/>
                  </a:moveTo>
                  <a:lnTo>
                    <a:pt x="22950" y="6048"/>
                  </a:lnTo>
                  <a:cubicBezTo>
                    <a:pt x="23117" y="6082"/>
                    <a:pt x="23250" y="6215"/>
                    <a:pt x="23284" y="6382"/>
                  </a:cubicBezTo>
                  <a:cubicBezTo>
                    <a:pt x="23284" y="6608"/>
                    <a:pt x="23100" y="6757"/>
                    <a:pt x="22908" y="6757"/>
                  </a:cubicBezTo>
                  <a:cubicBezTo>
                    <a:pt x="22817" y="6757"/>
                    <a:pt x="22725" y="6724"/>
                    <a:pt x="22650" y="6649"/>
                  </a:cubicBezTo>
                  <a:cubicBezTo>
                    <a:pt x="22416" y="6415"/>
                    <a:pt x="22583" y="6015"/>
                    <a:pt x="22917" y="6015"/>
                  </a:cubicBezTo>
                  <a:close/>
                  <a:moveTo>
                    <a:pt x="22899" y="5928"/>
                  </a:moveTo>
                  <a:cubicBezTo>
                    <a:pt x="22788" y="5928"/>
                    <a:pt x="22676" y="5966"/>
                    <a:pt x="22583" y="6048"/>
                  </a:cubicBezTo>
                  <a:cubicBezTo>
                    <a:pt x="22283" y="6348"/>
                    <a:pt x="22516" y="6849"/>
                    <a:pt x="22917" y="6849"/>
                  </a:cubicBezTo>
                  <a:lnTo>
                    <a:pt x="22950" y="6882"/>
                  </a:lnTo>
                  <a:cubicBezTo>
                    <a:pt x="23184" y="6882"/>
                    <a:pt x="23384" y="6649"/>
                    <a:pt x="23384" y="6415"/>
                  </a:cubicBezTo>
                  <a:cubicBezTo>
                    <a:pt x="23384" y="6116"/>
                    <a:pt x="23145" y="5928"/>
                    <a:pt x="22899" y="5928"/>
                  </a:cubicBezTo>
                  <a:close/>
                  <a:moveTo>
                    <a:pt x="20115" y="8083"/>
                  </a:moveTo>
                  <a:lnTo>
                    <a:pt x="20115" y="8150"/>
                  </a:lnTo>
                  <a:cubicBezTo>
                    <a:pt x="20281" y="8150"/>
                    <a:pt x="20448" y="8283"/>
                    <a:pt x="20482" y="8450"/>
                  </a:cubicBezTo>
                  <a:cubicBezTo>
                    <a:pt x="20482" y="8676"/>
                    <a:pt x="20298" y="8826"/>
                    <a:pt x="20106" y="8826"/>
                  </a:cubicBezTo>
                  <a:cubicBezTo>
                    <a:pt x="20015" y="8826"/>
                    <a:pt x="19923" y="8792"/>
                    <a:pt x="19848" y="8717"/>
                  </a:cubicBezTo>
                  <a:cubicBezTo>
                    <a:pt x="19614" y="8483"/>
                    <a:pt x="19781" y="8083"/>
                    <a:pt x="20115" y="8083"/>
                  </a:cubicBezTo>
                  <a:close/>
                  <a:moveTo>
                    <a:pt x="14744" y="8150"/>
                  </a:moveTo>
                  <a:lnTo>
                    <a:pt x="14744" y="8317"/>
                  </a:lnTo>
                  <a:cubicBezTo>
                    <a:pt x="14766" y="8312"/>
                    <a:pt x="14787" y="8310"/>
                    <a:pt x="14808" y="8310"/>
                  </a:cubicBezTo>
                  <a:cubicBezTo>
                    <a:pt x="14945" y="8310"/>
                    <a:pt x="15053" y="8401"/>
                    <a:pt x="15111" y="8517"/>
                  </a:cubicBezTo>
                  <a:cubicBezTo>
                    <a:pt x="15111" y="8743"/>
                    <a:pt x="14927" y="8892"/>
                    <a:pt x="14736" y="8892"/>
                  </a:cubicBezTo>
                  <a:cubicBezTo>
                    <a:pt x="14645" y="8892"/>
                    <a:pt x="14552" y="8859"/>
                    <a:pt x="14477" y="8784"/>
                  </a:cubicBezTo>
                  <a:cubicBezTo>
                    <a:pt x="14277" y="8550"/>
                    <a:pt x="14444" y="8150"/>
                    <a:pt x="14744" y="8150"/>
                  </a:cubicBezTo>
                  <a:close/>
                  <a:moveTo>
                    <a:pt x="20103" y="7980"/>
                  </a:moveTo>
                  <a:cubicBezTo>
                    <a:pt x="19990" y="7980"/>
                    <a:pt x="19876" y="8022"/>
                    <a:pt x="19781" y="8116"/>
                  </a:cubicBezTo>
                  <a:cubicBezTo>
                    <a:pt x="19481" y="8417"/>
                    <a:pt x="19714" y="8917"/>
                    <a:pt x="20115" y="8917"/>
                  </a:cubicBezTo>
                  <a:lnTo>
                    <a:pt x="20115" y="8950"/>
                  </a:lnTo>
                  <a:cubicBezTo>
                    <a:pt x="20382" y="8950"/>
                    <a:pt x="20615" y="8717"/>
                    <a:pt x="20582" y="8450"/>
                  </a:cubicBezTo>
                  <a:cubicBezTo>
                    <a:pt x="20582" y="8176"/>
                    <a:pt x="20347" y="7980"/>
                    <a:pt x="20103" y="7980"/>
                  </a:cubicBezTo>
                  <a:close/>
                  <a:moveTo>
                    <a:pt x="14763" y="8054"/>
                  </a:moveTo>
                  <a:cubicBezTo>
                    <a:pt x="14667" y="8054"/>
                    <a:pt x="14568" y="8084"/>
                    <a:pt x="14477" y="8150"/>
                  </a:cubicBezTo>
                  <a:cubicBezTo>
                    <a:pt x="14110" y="8417"/>
                    <a:pt x="14311" y="8984"/>
                    <a:pt x="14744" y="8984"/>
                  </a:cubicBezTo>
                  <a:lnTo>
                    <a:pt x="14744" y="9117"/>
                  </a:lnTo>
                  <a:cubicBezTo>
                    <a:pt x="15011" y="9117"/>
                    <a:pt x="15211" y="8917"/>
                    <a:pt x="15211" y="8650"/>
                  </a:cubicBezTo>
                  <a:cubicBezTo>
                    <a:pt x="15312" y="8324"/>
                    <a:pt x="15053" y="8054"/>
                    <a:pt x="14763" y="8054"/>
                  </a:cubicBezTo>
                  <a:close/>
                  <a:moveTo>
                    <a:pt x="9007" y="8683"/>
                  </a:moveTo>
                  <a:lnTo>
                    <a:pt x="9007" y="8717"/>
                  </a:lnTo>
                  <a:cubicBezTo>
                    <a:pt x="9207" y="8717"/>
                    <a:pt x="9374" y="8850"/>
                    <a:pt x="9374" y="9050"/>
                  </a:cubicBezTo>
                  <a:cubicBezTo>
                    <a:pt x="9374" y="9277"/>
                    <a:pt x="9190" y="9426"/>
                    <a:pt x="8998" y="9426"/>
                  </a:cubicBezTo>
                  <a:cubicBezTo>
                    <a:pt x="8907" y="9426"/>
                    <a:pt x="8815" y="9392"/>
                    <a:pt x="8740" y="9317"/>
                  </a:cubicBezTo>
                  <a:cubicBezTo>
                    <a:pt x="8540" y="9084"/>
                    <a:pt x="8707" y="8683"/>
                    <a:pt x="9007" y="8683"/>
                  </a:cubicBezTo>
                  <a:close/>
                  <a:moveTo>
                    <a:pt x="8993" y="8595"/>
                  </a:moveTo>
                  <a:cubicBezTo>
                    <a:pt x="8881" y="8595"/>
                    <a:pt x="8767" y="8633"/>
                    <a:pt x="8673" y="8717"/>
                  </a:cubicBezTo>
                  <a:cubicBezTo>
                    <a:pt x="8373" y="9017"/>
                    <a:pt x="8606" y="9517"/>
                    <a:pt x="9007" y="9517"/>
                  </a:cubicBezTo>
                  <a:lnTo>
                    <a:pt x="9007" y="9551"/>
                  </a:lnTo>
                  <a:cubicBezTo>
                    <a:pt x="9274" y="9551"/>
                    <a:pt x="9474" y="9317"/>
                    <a:pt x="9474" y="9050"/>
                  </a:cubicBezTo>
                  <a:cubicBezTo>
                    <a:pt x="9474" y="8776"/>
                    <a:pt x="9238" y="8595"/>
                    <a:pt x="8993" y="8595"/>
                  </a:cubicBezTo>
                  <a:close/>
                  <a:moveTo>
                    <a:pt x="12009" y="9651"/>
                  </a:moveTo>
                  <a:lnTo>
                    <a:pt x="12009" y="9718"/>
                  </a:lnTo>
                  <a:cubicBezTo>
                    <a:pt x="12030" y="9714"/>
                    <a:pt x="12049" y="9712"/>
                    <a:pt x="12069" y="9712"/>
                  </a:cubicBezTo>
                  <a:cubicBezTo>
                    <a:pt x="12236" y="9712"/>
                    <a:pt x="12346" y="9838"/>
                    <a:pt x="12376" y="10018"/>
                  </a:cubicBezTo>
                  <a:cubicBezTo>
                    <a:pt x="12376" y="10244"/>
                    <a:pt x="12191" y="10379"/>
                    <a:pt x="12010" y="10379"/>
                  </a:cubicBezTo>
                  <a:cubicBezTo>
                    <a:pt x="11924" y="10379"/>
                    <a:pt x="11840" y="10349"/>
                    <a:pt x="11775" y="10285"/>
                  </a:cubicBezTo>
                  <a:cubicBezTo>
                    <a:pt x="11542" y="10051"/>
                    <a:pt x="11709" y="9651"/>
                    <a:pt x="12009" y="9651"/>
                  </a:cubicBezTo>
                  <a:close/>
                  <a:moveTo>
                    <a:pt x="12012" y="9574"/>
                  </a:moveTo>
                  <a:cubicBezTo>
                    <a:pt x="11894" y="9574"/>
                    <a:pt x="11774" y="9619"/>
                    <a:pt x="11675" y="9718"/>
                  </a:cubicBezTo>
                  <a:cubicBezTo>
                    <a:pt x="11408" y="9984"/>
                    <a:pt x="11609" y="10485"/>
                    <a:pt x="12009" y="10485"/>
                  </a:cubicBezTo>
                  <a:lnTo>
                    <a:pt x="12009" y="10518"/>
                  </a:lnTo>
                  <a:cubicBezTo>
                    <a:pt x="12276" y="10518"/>
                    <a:pt x="12476" y="10318"/>
                    <a:pt x="12476" y="10051"/>
                  </a:cubicBezTo>
                  <a:cubicBezTo>
                    <a:pt x="12476" y="9760"/>
                    <a:pt x="12251" y="9574"/>
                    <a:pt x="12012" y="9574"/>
                  </a:cubicBezTo>
                  <a:close/>
                  <a:moveTo>
                    <a:pt x="17946" y="10051"/>
                  </a:moveTo>
                  <a:lnTo>
                    <a:pt x="17946" y="10118"/>
                  </a:lnTo>
                  <a:cubicBezTo>
                    <a:pt x="18113" y="10118"/>
                    <a:pt x="18247" y="10251"/>
                    <a:pt x="18280" y="10418"/>
                  </a:cubicBezTo>
                  <a:cubicBezTo>
                    <a:pt x="18280" y="10620"/>
                    <a:pt x="18114" y="10761"/>
                    <a:pt x="17934" y="10761"/>
                  </a:cubicBezTo>
                  <a:cubicBezTo>
                    <a:pt x="17847" y="10761"/>
                    <a:pt x="17756" y="10728"/>
                    <a:pt x="17680" y="10652"/>
                  </a:cubicBezTo>
                  <a:cubicBezTo>
                    <a:pt x="17446" y="10418"/>
                    <a:pt x="17613" y="10051"/>
                    <a:pt x="17946" y="10051"/>
                  </a:cubicBezTo>
                  <a:close/>
                  <a:moveTo>
                    <a:pt x="17934" y="9941"/>
                  </a:moveTo>
                  <a:cubicBezTo>
                    <a:pt x="17817" y="9941"/>
                    <a:pt x="17701" y="9986"/>
                    <a:pt x="17613" y="10084"/>
                  </a:cubicBezTo>
                  <a:cubicBezTo>
                    <a:pt x="17313" y="10385"/>
                    <a:pt x="17513" y="10885"/>
                    <a:pt x="17946" y="10885"/>
                  </a:cubicBezTo>
                  <a:lnTo>
                    <a:pt x="17946" y="10952"/>
                  </a:lnTo>
                  <a:cubicBezTo>
                    <a:pt x="18213" y="10918"/>
                    <a:pt x="18447" y="10685"/>
                    <a:pt x="18413" y="10418"/>
                  </a:cubicBezTo>
                  <a:cubicBezTo>
                    <a:pt x="18413" y="10127"/>
                    <a:pt x="18173" y="9941"/>
                    <a:pt x="17934" y="9941"/>
                  </a:cubicBezTo>
                  <a:close/>
                  <a:moveTo>
                    <a:pt x="22516" y="10652"/>
                  </a:moveTo>
                  <a:lnTo>
                    <a:pt x="22516" y="10752"/>
                  </a:lnTo>
                  <a:cubicBezTo>
                    <a:pt x="22534" y="10748"/>
                    <a:pt x="22551" y="10746"/>
                    <a:pt x="22568" y="10746"/>
                  </a:cubicBezTo>
                  <a:cubicBezTo>
                    <a:pt x="22717" y="10746"/>
                    <a:pt x="22853" y="10869"/>
                    <a:pt x="22883" y="11018"/>
                  </a:cubicBezTo>
                  <a:cubicBezTo>
                    <a:pt x="22883" y="11220"/>
                    <a:pt x="22702" y="11362"/>
                    <a:pt x="22513" y="11362"/>
                  </a:cubicBezTo>
                  <a:cubicBezTo>
                    <a:pt x="22420" y="11362"/>
                    <a:pt x="22326" y="11328"/>
                    <a:pt x="22250" y="11252"/>
                  </a:cubicBezTo>
                  <a:cubicBezTo>
                    <a:pt x="22016" y="11018"/>
                    <a:pt x="22183" y="10652"/>
                    <a:pt x="22516" y="10652"/>
                  </a:cubicBezTo>
                  <a:close/>
                  <a:moveTo>
                    <a:pt x="22519" y="10542"/>
                  </a:moveTo>
                  <a:cubicBezTo>
                    <a:pt x="22402" y="10542"/>
                    <a:pt x="22282" y="10586"/>
                    <a:pt x="22183" y="10685"/>
                  </a:cubicBezTo>
                  <a:cubicBezTo>
                    <a:pt x="21883" y="10985"/>
                    <a:pt x="22116" y="11485"/>
                    <a:pt x="22516" y="11485"/>
                  </a:cubicBezTo>
                  <a:lnTo>
                    <a:pt x="22516" y="11552"/>
                  </a:lnTo>
                  <a:cubicBezTo>
                    <a:pt x="22817" y="11552"/>
                    <a:pt x="23017" y="11285"/>
                    <a:pt x="22983" y="11018"/>
                  </a:cubicBezTo>
                  <a:cubicBezTo>
                    <a:pt x="22983" y="10727"/>
                    <a:pt x="22758" y="10542"/>
                    <a:pt x="22519" y="10542"/>
                  </a:cubicBezTo>
                  <a:close/>
                  <a:moveTo>
                    <a:pt x="7806" y="11519"/>
                  </a:moveTo>
                  <a:lnTo>
                    <a:pt x="7839" y="11552"/>
                  </a:lnTo>
                  <a:cubicBezTo>
                    <a:pt x="8006" y="11552"/>
                    <a:pt x="8173" y="11686"/>
                    <a:pt x="8173" y="11886"/>
                  </a:cubicBezTo>
                  <a:cubicBezTo>
                    <a:pt x="8173" y="12088"/>
                    <a:pt x="8007" y="12229"/>
                    <a:pt x="7827" y="12229"/>
                  </a:cubicBezTo>
                  <a:cubicBezTo>
                    <a:pt x="7740" y="12229"/>
                    <a:pt x="7649" y="12196"/>
                    <a:pt x="7572" y="12119"/>
                  </a:cubicBezTo>
                  <a:cubicBezTo>
                    <a:pt x="7339" y="11886"/>
                    <a:pt x="7506" y="11519"/>
                    <a:pt x="7806" y="11519"/>
                  </a:cubicBezTo>
                  <a:close/>
                  <a:moveTo>
                    <a:pt x="7809" y="11409"/>
                  </a:moveTo>
                  <a:cubicBezTo>
                    <a:pt x="7691" y="11409"/>
                    <a:pt x="7571" y="11453"/>
                    <a:pt x="7472" y="11552"/>
                  </a:cubicBezTo>
                  <a:cubicBezTo>
                    <a:pt x="7205" y="11852"/>
                    <a:pt x="7406" y="12353"/>
                    <a:pt x="7806" y="12353"/>
                  </a:cubicBezTo>
                  <a:lnTo>
                    <a:pt x="7839" y="12353"/>
                  </a:lnTo>
                  <a:cubicBezTo>
                    <a:pt x="8073" y="12353"/>
                    <a:pt x="8306" y="12153"/>
                    <a:pt x="8273" y="11886"/>
                  </a:cubicBezTo>
                  <a:cubicBezTo>
                    <a:pt x="8273" y="11595"/>
                    <a:pt x="8048" y="11409"/>
                    <a:pt x="7809" y="11409"/>
                  </a:cubicBezTo>
                  <a:close/>
                  <a:moveTo>
                    <a:pt x="14911" y="11652"/>
                  </a:moveTo>
                  <a:lnTo>
                    <a:pt x="14911" y="11719"/>
                  </a:lnTo>
                  <a:cubicBezTo>
                    <a:pt x="15078" y="11719"/>
                    <a:pt x="15245" y="11852"/>
                    <a:pt x="15278" y="12019"/>
                  </a:cubicBezTo>
                  <a:cubicBezTo>
                    <a:pt x="15278" y="12229"/>
                    <a:pt x="15083" y="12373"/>
                    <a:pt x="14885" y="12373"/>
                  </a:cubicBezTo>
                  <a:cubicBezTo>
                    <a:pt x="14800" y="12373"/>
                    <a:pt x="14715" y="12346"/>
                    <a:pt x="14644" y="12286"/>
                  </a:cubicBezTo>
                  <a:cubicBezTo>
                    <a:pt x="14411" y="12053"/>
                    <a:pt x="14577" y="11652"/>
                    <a:pt x="14911" y="11652"/>
                  </a:cubicBezTo>
                  <a:close/>
                  <a:moveTo>
                    <a:pt x="14914" y="11542"/>
                  </a:moveTo>
                  <a:cubicBezTo>
                    <a:pt x="14796" y="11542"/>
                    <a:pt x="14676" y="11587"/>
                    <a:pt x="14577" y="11686"/>
                  </a:cubicBezTo>
                  <a:cubicBezTo>
                    <a:pt x="14277" y="11986"/>
                    <a:pt x="14477" y="12486"/>
                    <a:pt x="14911" y="12486"/>
                  </a:cubicBezTo>
                  <a:lnTo>
                    <a:pt x="14911" y="12553"/>
                  </a:lnTo>
                  <a:cubicBezTo>
                    <a:pt x="15178" y="12520"/>
                    <a:pt x="15411" y="12286"/>
                    <a:pt x="15378" y="12019"/>
                  </a:cubicBezTo>
                  <a:cubicBezTo>
                    <a:pt x="15378" y="11728"/>
                    <a:pt x="15153" y="11542"/>
                    <a:pt x="14914" y="11542"/>
                  </a:cubicBezTo>
                  <a:close/>
                  <a:moveTo>
                    <a:pt x="20115" y="12319"/>
                  </a:moveTo>
                  <a:lnTo>
                    <a:pt x="20115" y="12353"/>
                  </a:lnTo>
                  <a:cubicBezTo>
                    <a:pt x="20281" y="12353"/>
                    <a:pt x="20448" y="12486"/>
                    <a:pt x="20448" y="12686"/>
                  </a:cubicBezTo>
                  <a:cubicBezTo>
                    <a:pt x="20448" y="12888"/>
                    <a:pt x="20282" y="13030"/>
                    <a:pt x="20103" y="13030"/>
                  </a:cubicBezTo>
                  <a:cubicBezTo>
                    <a:pt x="20015" y="13030"/>
                    <a:pt x="19924" y="12996"/>
                    <a:pt x="19848" y="12920"/>
                  </a:cubicBezTo>
                  <a:cubicBezTo>
                    <a:pt x="19614" y="12720"/>
                    <a:pt x="19781" y="12319"/>
                    <a:pt x="20115" y="12319"/>
                  </a:cubicBezTo>
                  <a:close/>
                  <a:moveTo>
                    <a:pt x="10575" y="12353"/>
                  </a:moveTo>
                  <a:cubicBezTo>
                    <a:pt x="10775" y="12353"/>
                    <a:pt x="10941" y="12520"/>
                    <a:pt x="10941" y="12720"/>
                  </a:cubicBezTo>
                  <a:cubicBezTo>
                    <a:pt x="10941" y="12922"/>
                    <a:pt x="10760" y="13063"/>
                    <a:pt x="10571" y="13063"/>
                  </a:cubicBezTo>
                  <a:cubicBezTo>
                    <a:pt x="10478" y="13063"/>
                    <a:pt x="10384" y="13030"/>
                    <a:pt x="10308" y="12953"/>
                  </a:cubicBezTo>
                  <a:cubicBezTo>
                    <a:pt x="10108" y="12753"/>
                    <a:pt x="10241" y="12353"/>
                    <a:pt x="10575" y="12353"/>
                  </a:cubicBezTo>
                  <a:close/>
                  <a:moveTo>
                    <a:pt x="10561" y="12265"/>
                  </a:moveTo>
                  <a:cubicBezTo>
                    <a:pt x="10449" y="12265"/>
                    <a:pt x="10335" y="12302"/>
                    <a:pt x="10241" y="12386"/>
                  </a:cubicBezTo>
                  <a:cubicBezTo>
                    <a:pt x="9941" y="12686"/>
                    <a:pt x="10174" y="13187"/>
                    <a:pt x="10575" y="13187"/>
                  </a:cubicBezTo>
                  <a:cubicBezTo>
                    <a:pt x="10841" y="13187"/>
                    <a:pt x="11042" y="12987"/>
                    <a:pt x="11042" y="12720"/>
                  </a:cubicBezTo>
                  <a:cubicBezTo>
                    <a:pt x="11042" y="12445"/>
                    <a:pt x="10806" y="12265"/>
                    <a:pt x="10561" y="12265"/>
                  </a:cubicBezTo>
                  <a:close/>
                  <a:moveTo>
                    <a:pt x="20101" y="12231"/>
                  </a:moveTo>
                  <a:cubicBezTo>
                    <a:pt x="19989" y="12231"/>
                    <a:pt x="19875" y="12269"/>
                    <a:pt x="19781" y="12353"/>
                  </a:cubicBezTo>
                  <a:cubicBezTo>
                    <a:pt x="19481" y="12653"/>
                    <a:pt x="19681" y="13153"/>
                    <a:pt x="20115" y="13153"/>
                  </a:cubicBezTo>
                  <a:lnTo>
                    <a:pt x="20115" y="13187"/>
                  </a:lnTo>
                  <a:cubicBezTo>
                    <a:pt x="20382" y="13187"/>
                    <a:pt x="20582" y="12953"/>
                    <a:pt x="20582" y="12686"/>
                  </a:cubicBezTo>
                  <a:cubicBezTo>
                    <a:pt x="20582" y="12412"/>
                    <a:pt x="20346" y="12231"/>
                    <a:pt x="20101" y="12231"/>
                  </a:cubicBezTo>
                  <a:close/>
                  <a:moveTo>
                    <a:pt x="17146" y="13754"/>
                  </a:moveTo>
                  <a:lnTo>
                    <a:pt x="17113" y="13820"/>
                  </a:lnTo>
                  <a:cubicBezTo>
                    <a:pt x="17133" y="13817"/>
                    <a:pt x="17153" y="13815"/>
                    <a:pt x="17173" y="13815"/>
                  </a:cubicBezTo>
                  <a:cubicBezTo>
                    <a:pt x="17346" y="13815"/>
                    <a:pt x="17483" y="13941"/>
                    <a:pt x="17513" y="14121"/>
                  </a:cubicBezTo>
                  <a:cubicBezTo>
                    <a:pt x="17490" y="14330"/>
                    <a:pt x="17304" y="14475"/>
                    <a:pt x="17114" y="14475"/>
                  </a:cubicBezTo>
                  <a:cubicBezTo>
                    <a:pt x="17032" y="14475"/>
                    <a:pt x="16949" y="14448"/>
                    <a:pt x="16879" y="14388"/>
                  </a:cubicBezTo>
                  <a:cubicBezTo>
                    <a:pt x="16646" y="14154"/>
                    <a:pt x="16812" y="13754"/>
                    <a:pt x="17146" y="13754"/>
                  </a:cubicBezTo>
                  <a:close/>
                  <a:moveTo>
                    <a:pt x="13143" y="13787"/>
                  </a:moveTo>
                  <a:lnTo>
                    <a:pt x="13143" y="13820"/>
                  </a:lnTo>
                  <a:cubicBezTo>
                    <a:pt x="13310" y="13820"/>
                    <a:pt x="13477" y="13954"/>
                    <a:pt x="13477" y="14154"/>
                  </a:cubicBezTo>
                  <a:cubicBezTo>
                    <a:pt x="13477" y="14381"/>
                    <a:pt x="13307" y="14515"/>
                    <a:pt x="13125" y="14515"/>
                  </a:cubicBezTo>
                  <a:cubicBezTo>
                    <a:pt x="13040" y="14515"/>
                    <a:pt x="12951" y="14485"/>
                    <a:pt x="12876" y="14421"/>
                  </a:cubicBezTo>
                  <a:cubicBezTo>
                    <a:pt x="12643" y="14187"/>
                    <a:pt x="12809" y="13787"/>
                    <a:pt x="13143" y="13787"/>
                  </a:cubicBezTo>
                  <a:close/>
                  <a:moveTo>
                    <a:pt x="13143" y="13709"/>
                  </a:moveTo>
                  <a:cubicBezTo>
                    <a:pt x="13028" y="13709"/>
                    <a:pt x="12910" y="13754"/>
                    <a:pt x="12809" y="13854"/>
                  </a:cubicBezTo>
                  <a:cubicBezTo>
                    <a:pt x="12509" y="14121"/>
                    <a:pt x="12709" y="14621"/>
                    <a:pt x="13143" y="14621"/>
                  </a:cubicBezTo>
                  <a:cubicBezTo>
                    <a:pt x="13377" y="14621"/>
                    <a:pt x="13610" y="14421"/>
                    <a:pt x="13610" y="14154"/>
                  </a:cubicBezTo>
                  <a:cubicBezTo>
                    <a:pt x="13588" y="13887"/>
                    <a:pt x="13373" y="13709"/>
                    <a:pt x="13143" y="13709"/>
                  </a:cubicBezTo>
                  <a:close/>
                  <a:moveTo>
                    <a:pt x="17132" y="13666"/>
                  </a:moveTo>
                  <a:cubicBezTo>
                    <a:pt x="17020" y="13666"/>
                    <a:pt x="16907" y="13703"/>
                    <a:pt x="16812" y="13787"/>
                  </a:cubicBezTo>
                  <a:cubicBezTo>
                    <a:pt x="16512" y="14087"/>
                    <a:pt x="16712" y="14588"/>
                    <a:pt x="17146" y="14588"/>
                  </a:cubicBezTo>
                  <a:lnTo>
                    <a:pt x="17113" y="14621"/>
                  </a:lnTo>
                  <a:cubicBezTo>
                    <a:pt x="17132" y="14623"/>
                    <a:pt x="17151" y="14624"/>
                    <a:pt x="17169" y="14624"/>
                  </a:cubicBezTo>
                  <a:cubicBezTo>
                    <a:pt x="17438" y="14624"/>
                    <a:pt x="17613" y="14402"/>
                    <a:pt x="17613" y="14121"/>
                  </a:cubicBezTo>
                  <a:cubicBezTo>
                    <a:pt x="17613" y="13846"/>
                    <a:pt x="17377" y="13666"/>
                    <a:pt x="17132" y="13666"/>
                  </a:cubicBezTo>
                  <a:close/>
                  <a:moveTo>
                    <a:pt x="23484" y="13954"/>
                  </a:moveTo>
                  <a:lnTo>
                    <a:pt x="23484" y="14021"/>
                  </a:lnTo>
                  <a:cubicBezTo>
                    <a:pt x="23651" y="14021"/>
                    <a:pt x="23817" y="14154"/>
                    <a:pt x="23851" y="14321"/>
                  </a:cubicBezTo>
                  <a:cubicBezTo>
                    <a:pt x="23851" y="14547"/>
                    <a:pt x="23667" y="14697"/>
                    <a:pt x="23475" y="14697"/>
                  </a:cubicBezTo>
                  <a:cubicBezTo>
                    <a:pt x="23385" y="14697"/>
                    <a:pt x="23292" y="14663"/>
                    <a:pt x="23217" y="14588"/>
                  </a:cubicBezTo>
                  <a:cubicBezTo>
                    <a:pt x="22983" y="14354"/>
                    <a:pt x="23150" y="13954"/>
                    <a:pt x="23484" y="13954"/>
                  </a:cubicBezTo>
                  <a:close/>
                  <a:moveTo>
                    <a:pt x="23470" y="13866"/>
                  </a:moveTo>
                  <a:cubicBezTo>
                    <a:pt x="23358" y="13866"/>
                    <a:pt x="23244" y="13903"/>
                    <a:pt x="23150" y="13987"/>
                  </a:cubicBezTo>
                  <a:cubicBezTo>
                    <a:pt x="22850" y="14287"/>
                    <a:pt x="23050" y="14788"/>
                    <a:pt x="23484" y="14788"/>
                  </a:cubicBezTo>
                  <a:lnTo>
                    <a:pt x="23484" y="14855"/>
                  </a:lnTo>
                  <a:cubicBezTo>
                    <a:pt x="23751" y="14855"/>
                    <a:pt x="23984" y="14621"/>
                    <a:pt x="23951" y="14321"/>
                  </a:cubicBezTo>
                  <a:cubicBezTo>
                    <a:pt x="23951" y="14046"/>
                    <a:pt x="23715" y="13866"/>
                    <a:pt x="23470" y="13866"/>
                  </a:cubicBezTo>
                  <a:close/>
                  <a:moveTo>
                    <a:pt x="8468" y="14586"/>
                  </a:moveTo>
                  <a:cubicBezTo>
                    <a:pt x="8480" y="14586"/>
                    <a:pt x="8493" y="14586"/>
                    <a:pt x="8506" y="14588"/>
                  </a:cubicBezTo>
                  <a:lnTo>
                    <a:pt x="8506" y="14621"/>
                  </a:lnTo>
                  <a:cubicBezTo>
                    <a:pt x="8673" y="14621"/>
                    <a:pt x="8840" y="14754"/>
                    <a:pt x="8873" y="14921"/>
                  </a:cubicBezTo>
                  <a:cubicBezTo>
                    <a:pt x="8851" y="15147"/>
                    <a:pt x="8675" y="15297"/>
                    <a:pt x="8491" y="15297"/>
                  </a:cubicBezTo>
                  <a:cubicBezTo>
                    <a:pt x="8404" y="15297"/>
                    <a:pt x="8315" y="15263"/>
                    <a:pt x="8240" y="15188"/>
                  </a:cubicBezTo>
                  <a:cubicBezTo>
                    <a:pt x="8015" y="14964"/>
                    <a:pt x="8160" y="14586"/>
                    <a:pt x="8468" y="14586"/>
                  </a:cubicBezTo>
                  <a:close/>
                  <a:moveTo>
                    <a:pt x="8509" y="14478"/>
                  </a:moveTo>
                  <a:cubicBezTo>
                    <a:pt x="8392" y="14478"/>
                    <a:pt x="8272" y="14522"/>
                    <a:pt x="8173" y="14621"/>
                  </a:cubicBezTo>
                  <a:cubicBezTo>
                    <a:pt x="7873" y="14888"/>
                    <a:pt x="8073" y="15422"/>
                    <a:pt x="8506" y="15422"/>
                  </a:cubicBezTo>
                  <a:lnTo>
                    <a:pt x="8506" y="15455"/>
                  </a:lnTo>
                  <a:cubicBezTo>
                    <a:pt x="8773" y="15455"/>
                    <a:pt x="9007" y="15221"/>
                    <a:pt x="8973" y="14955"/>
                  </a:cubicBezTo>
                  <a:cubicBezTo>
                    <a:pt x="8973" y="14664"/>
                    <a:pt x="8748" y="14478"/>
                    <a:pt x="8509" y="14478"/>
                  </a:cubicBezTo>
                  <a:close/>
                  <a:moveTo>
                    <a:pt x="20248" y="15322"/>
                  </a:moveTo>
                  <a:lnTo>
                    <a:pt x="20248" y="15355"/>
                  </a:lnTo>
                  <a:cubicBezTo>
                    <a:pt x="20448" y="15355"/>
                    <a:pt x="20582" y="15488"/>
                    <a:pt x="20615" y="15688"/>
                  </a:cubicBezTo>
                  <a:cubicBezTo>
                    <a:pt x="20615" y="15890"/>
                    <a:pt x="20434" y="16032"/>
                    <a:pt x="20244" y="16032"/>
                  </a:cubicBezTo>
                  <a:cubicBezTo>
                    <a:pt x="20152" y="16032"/>
                    <a:pt x="20058" y="15998"/>
                    <a:pt x="19981" y="15922"/>
                  </a:cubicBezTo>
                  <a:cubicBezTo>
                    <a:pt x="19781" y="15722"/>
                    <a:pt x="19915" y="15322"/>
                    <a:pt x="20248" y="15322"/>
                  </a:cubicBezTo>
                  <a:close/>
                  <a:moveTo>
                    <a:pt x="20235" y="15233"/>
                  </a:moveTo>
                  <a:cubicBezTo>
                    <a:pt x="20123" y="15233"/>
                    <a:pt x="20009" y="15271"/>
                    <a:pt x="19915" y="15355"/>
                  </a:cubicBezTo>
                  <a:cubicBezTo>
                    <a:pt x="19614" y="15655"/>
                    <a:pt x="19848" y="16155"/>
                    <a:pt x="20248" y="16155"/>
                  </a:cubicBezTo>
                  <a:cubicBezTo>
                    <a:pt x="20515" y="16155"/>
                    <a:pt x="20715" y="15955"/>
                    <a:pt x="20715" y="15688"/>
                  </a:cubicBezTo>
                  <a:cubicBezTo>
                    <a:pt x="20715" y="15414"/>
                    <a:pt x="20480" y="15233"/>
                    <a:pt x="20235" y="15233"/>
                  </a:cubicBezTo>
                  <a:close/>
                  <a:moveTo>
                    <a:pt x="11008" y="15722"/>
                  </a:moveTo>
                  <a:lnTo>
                    <a:pt x="10975" y="15755"/>
                  </a:lnTo>
                  <a:cubicBezTo>
                    <a:pt x="10992" y="15752"/>
                    <a:pt x="11009" y="15751"/>
                    <a:pt x="11026" y="15751"/>
                  </a:cubicBezTo>
                  <a:cubicBezTo>
                    <a:pt x="11203" y="15751"/>
                    <a:pt x="11345" y="15906"/>
                    <a:pt x="11375" y="16089"/>
                  </a:cubicBezTo>
                  <a:cubicBezTo>
                    <a:pt x="11375" y="16291"/>
                    <a:pt x="11194" y="16432"/>
                    <a:pt x="11004" y="16432"/>
                  </a:cubicBezTo>
                  <a:cubicBezTo>
                    <a:pt x="10912" y="16432"/>
                    <a:pt x="10818" y="16399"/>
                    <a:pt x="10741" y="16322"/>
                  </a:cubicBezTo>
                  <a:cubicBezTo>
                    <a:pt x="10508" y="16122"/>
                    <a:pt x="10675" y="15722"/>
                    <a:pt x="11008" y="15722"/>
                  </a:cubicBezTo>
                  <a:close/>
                  <a:moveTo>
                    <a:pt x="11011" y="15612"/>
                  </a:moveTo>
                  <a:cubicBezTo>
                    <a:pt x="10894" y="15612"/>
                    <a:pt x="10773" y="15656"/>
                    <a:pt x="10675" y="15755"/>
                  </a:cubicBezTo>
                  <a:cubicBezTo>
                    <a:pt x="10374" y="16055"/>
                    <a:pt x="10575" y="16556"/>
                    <a:pt x="11008" y="16556"/>
                  </a:cubicBezTo>
                  <a:lnTo>
                    <a:pt x="10975" y="16589"/>
                  </a:lnTo>
                  <a:cubicBezTo>
                    <a:pt x="11242" y="16589"/>
                    <a:pt x="11475" y="16356"/>
                    <a:pt x="11475" y="16089"/>
                  </a:cubicBezTo>
                  <a:cubicBezTo>
                    <a:pt x="11475" y="15798"/>
                    <a:pt x="11250" y="15612"/>
                    <a:pt x="11011" y="15612"/>
                  </a:cubicBezTo>
                  <a:close/>
                  <a:moveTo>
                    <a:pt x="15078" y="16155"/>
                  </a:moveTo>
                  <a:cubicBezTo>
                    <a:pt x="15278" y="16155"/>
                    <a:pt x="15445" y="16322"/>
                    <a:pt x="15445" y="16522"/>
                  </a:cubicBezTo>
                  <a:cubicBezTo>
                    <a:pt x="15445" y="16749"/>
                    <a:pt x="15260" y="16883"/>
                    <a:pt x="15068" y="16883"/>
                  </a:cubicBezTo>
                  <a:cubicBezTo>
                    <a:pt x="14978" y="16883"/>
                    <a:pt x="14886" y="16853"/>
                    <a:pt x="14811" y="16789"/>
                  </a:cubicBezTo>
                  <a:cubicBezTo>
                    <a:pt x="14577" y="16556"/>
                    <a:pt x="14744" y="16155"/>
                    <a:pt x="15078" y="16155"/>
                  </a:cubicBezTo>
                  <a:close/>
                  <a:moveTo>
                    <a:pt x="15066" y="16053"/>
                  </a:moveTo>
                  <a:cubicBezTo>
                    <a:pt x="14954" y="16053"/>
                    <a:pt x="14839" y="16094"/>
                    <a:pt x="14744" y="16189"/>
                  </a:cubicBezTo>
                  <a:cubicBezTo>
                    <a:pt x="14444" y="16489"/>
                    <a:pt x="14644" y="16989"/>
                    <a:pt x="15078" y="16989"/>
                  </a:cubicBezTo>
                  <a:cubicBezTo>
                    <a:pt x="15311" y="16989"/>
                    <a:pt x="15545" y="16789"/>
                    <a:pt x="15545" y="16522"/>
                  </a:cubicBezTo>
                  <a:cubicBezTo>
                    <a:pt x="15545" y="16248"/>
                    <a:pt x="15310" y="16053"/>
                    <a:pt x="15066" y="16053"/>
                  </a:cubicBezTo>
                  <a:close/>
                  <a:moveTo>
                    <a:pt x="22650" y="16656"/>
                  </a:moveTo>
                  <a:lnTo>
                    <a:pt x="22650" y="16689"/>
                  </a:lnTo>
                  <a:cubicBezTo>
                    <a:pt x="22850" y="16689"/>
                    <a:pt x="22983" y="16823"/>
                    <a:pt x="23017" y="17023"/>
                  </a:cubicBezTo>
                  <a:cubicBezTo>
                    <a:pt x="23017" y="17232"/>
                    <a:pt x="22822" y="17377"/>
                    <a:pt x="22624" y="17377"/>
                  </a:cubicBezTo>
                  <a:cubicBezTo>
                    <a:pt x="22539" y="17377"/>
                    <a:pt x="22453" y="17350"/>
                    <a:pt x="22383" y="17290"/>
                  </a:cubicBezTo>
                  <a:cubicBezTo>
                    <a:pt x="22149" y="17056"/>
                    <a:pt x="22316" y="16656"/>
                    <a:pt x="22650" y="16656"/>
                  </a:cubicBezTo>
                  <a:close/>
                  <a:moveTo>
                    <a:pt x="22652" y="16546"/>
                  </a:moveTo>
                  <a:cubicBezTo>
                    <a:pt x="22535" y="16546"/>
                    <a:pt x="22415" y="16590"/>
                    <a:pt x="22316" y="16689"/>
                  </a:cubicBezTo>
                  <a:cubicBezTo>
                    <a:pt x="22016" y="16989"/>
                    <a:pt x="22216" y="17490"/>
                    <a:pt x="22650" y="17490"/>
                  </a:cubicBezTo>
                  <a:lnTo>
                    <a:pt x="22650" y="17523"/>
                  </a:lnTo>
                  <a:cubicBezTo>
                    <a:pt x="22917" y="17523"/>
                    <a:pt x="23117" y="17290"/>
                    <a:pt x="23117" y="17023"/>
                  </a:cubicBezTo>
                  <a:cubicBezTo>
                    <a:pt x="23117" y="16732"/>
                    <a:pt x="22891" y="16546"/>
                    <a:pt x="22652" y="16546"/>
                  </a:cubicBezTo>
                  <a:close/>
                  <a:moveTo>
                    <a:pt x="17478" y="17321"/>
                  </a:moveTo>
                  <a:cubicBezTo>
                    <a:pt x="17489" y="17321"/>
                    <a:pt x="17501" y="17322"/>
                    <a:pt x="17513" y="17323"/>
                  </a:cubicBezTo>
                  <a:lnTo>
                    <a:pt x="17546" y="17390"/>
                  </a:lnTo>
                  <a:cubicBezTo>
                    <a:pt x="17713" y="17390"/>
                    <a:pt x="17846" y="17490"/>
                    <a:pt x="17880" y="17657"/>
                  </a:cubicBezTo>
                  <a:cubicBezTo>
                    <a:pt x="17880" y="17883"/>
                    <a:pt x="17696" y="18032"/>
                    <a:pt x="17504" y="18032"/>
                  </a:cubicBezTo>
                  <a:cubicBezTo>
                    <a:pt x="17414" y="18032"/>
                    <a:pt x="17321" y="17999"/>
                    <a:pt x="17246" y="17923"/>
                  </a:cubicBezTo>
                  <a:cubicBezTo>
                    <a:pt x="17054" y="17699"/>
                    <a:pt x="17200" y="17321"/>
                    <a:pt x="17478" y="17321"/>
                  </a:cubicBezTo>
                  <a:close/>
                  <a:moveTo>
                    <a:pt x="17515" y="17213"/>
                  </a:moveTo>
                  <a:cubicBezTo>
                    <a:pt x="17398" y="17213"/>
                    <a:pt x="17278" y="17258"/>
                    <a:pt x="17179" y="17356"/>
                  </a:cubicBezTo>
                  <a:cubicBezTo>
                    <a:pt x="16879" y="17657"/>
                    <a:pt x="17113" y="18157"/>
                    <a:pt x="17513" y="18157"/>
                  </a:cubicBezTo>
                  <a:lnTo>
                    <a:pt x="17546" y="18190"/>
                  </a:lnTo>
                  <a:cubicBezTo>
                    <a:pt x="17813" y="18190"/>
                    <a:pt x="18013" y="17957"/>
                    <a:pt x="17980" y="17690"/>
                  </a:cubicBezTo>
                  <a:cubicBezTo>
                    <a:pt x="17980" y="17399"/>
                    <a:pt x="17754" y="17213"/>
                    <a:pt x="17515" y="17213"/>
                  </a:cubicBezTo>
                  <a:close/>
                  <a:moveTo>
                    <a:pt x="8506" y="17490"/>
                  </a:moveTo>
                  <a:lnTo>
                    <a:pt x="8506" y="17523"/>
                  </a:lnTo>
                  <a:cubicBezTo>
                    <a:pt x="8707" y="17523"/>
                    <a:pt x="8840" y="17657"/>
                    <a:pt x="8873" y="17857"/>
                  </a:cubicBezTo>
                  <a:cubicBezTo>
                    <a:pt x="8873" y="18059"/>
                    <a:pt x="8692" y="18200"/>
                    <a:pt x="8503" y="18200"/>
                  </a:cubicBezTo>
                  <a:cubicBezTo>
                    <a:pt x="8410" y="18200"/>
                    <a:pt x="8316" y="18167"/>
                    <a:pt x="8240" y="18090"/>
                  </a:cubicBezTo>
                  <a:cubicBezTo>
                    <a:pt x="8006" y="17890"/>
                    <a:pt x="8173" y="17490"/>
                    <a:pt x="8506" y="17490"/>
                  </a:cubicBezTo>
                  <a:close/>
                  <a:moveTo>
                    <a:pt x="8493" y="17402"/>
                  </a:moveTo>
                  <a:cubicBezTo>
                    <a:pt x="8381" y="17402"/>
                    <a:pt x="8267" y="17439"/>
                    <a:pt x="8173" y="17523"/>
                  </a:cubicBezTo>
                  <a:cubicBezTo>
                    <a:pt x="7873" y="17823"/>
                    <a:pt x="8073" y="18324"/>
                    <a:pt x="8506" y="18324"/>
                  </a:cubicBezTo>
                  <a:lnTo>
                    <a:pt x="8506" y="18357"/>
                  </a:lnTo>
                  <a:cubicBezTo>
                    <a:pt x="8773" y="18324"/>
                    <a:pt x="8973" y="18124"/>
                    <a:pt x="8973" y="17857"/>
                  </a:cubicBezTo>
                  <a:cubicBezTo>
                    <a:pt x="8973" y="17582"/>
                    <a:pt x="8738" y="17402"/>
                    <a:pt x="8493" y="17402"/>
                  </a:cubicBezTo>
                  <a:close/>
                  <a:moveTo>
                    <a:pt x="12409" y="17923"/>
                  </a:moveTo>
                  <a:cubicBezTo>
                    <a:pt x="12609" y="17923"/>
                    <a:pt x="12776" y="18090"/>
                    <a:pt x="12776" y="18290"/>
                  </a:cubicBezTo>
                  <a:cubicBezTo>
                    <a:pt x="12776" y="18492"/>
                    <a:pt x="12595" y="18634"/>
                    <a:pt x="12405" y="18634"/>
                  </a:cubicBezTo>
                  <a:cubicBezTo>
                    <a:pt x="12313" y="18634"/>
                    <a:pt x="12219" y="18600"/>
                    <a:pt x="12142" y="18524"/>
                  </a:cubicBezTo>
                  <a:cubicBezTo>
                    <a:pt x="11942" y="18290"/>
                    <a:pt x="12109" y="17923"/>
                    <a:pt x="12409" y="17923"/>
                  </a:cubicBezTo>
                  <a:close/>
                  <a:moveTo>
                    <a:pt x="12412" y="17813"/>
                  </a:moveTo>
                  <a:cubicBezTo>
                    <a:pt x="12295" y="17813"/>
                    <a:pt x="12174" y="17858"/>
                    <a:pt x="12076" y="17957"/>
                  </a:cubicBezTo>
                  <a:cubicBezTo>
                    <a:pt x="11775" y="18257"/>
                    <a:pt x="12009" y="18757"/>
                    <a:pt x="12409" y="18757"/>
                  </a:cubicBezTo>
                  <a:cubicBezTo>
                    <a:pt x="12676" y="18757"/>
                    <a:pt x="12876" y="18557"/>
                    <a:pt x="12876" y="18290"/>
                  </a:cubicBezTo>
                  <a:cubicBezTo>
                    <a:pt x="12876" y="17999"/>
                    <a:pt x="12651" y="17813"/>
                    <a:pt x="12412" y="17813"/>
                  </a:cubicBezTo>
                  <a:close/>
                  <a:moveTo>
                    <a:pt x="25118" y="18290"/>
                  </a:moveTo>
                  <a:lnTo>
                    <a:pt x="25118" y="18357"/>
                  </a:lnTo>
                  <a:cubicBezTo>
                    <a:pt x="25135" y="18354"/>
                    <a:pt x="25153" y="18352"/>
                    <a:pt x="25170" y="18352"/>
                  </a:cubicBezTo>
                  <a:cubicBezTo>
                    <a:pt x="25318" y="18352"/>
                    <a:pt x="25455" y="18478"/>
                    <a:pt x="25485" y="18657"/>
                  </a:cubicBezTo>
                  <a:cubicBezTo>
                    <a:pt x="25485" y="18883"/>
                    <a:pt x="25301" y="19033"/>
                    <a:pt x="25110" y="19033"/>
                  </a:cubicBezTo>
                  <a:cubicBezTo>
                    <a:pt x="25019" y="19033"/>
                    <a:pt x="24927" y="18999"/>
                    <a:pt x="24851" y="18924"/>
                  </a:cubicBezTo>
                  <a:cubicBezTo>
                    <a:pt x="24618" y="18691"/>
                    <a:pt x="24785" y="18290"/>
                    <a:pt x="25118" y="18290"/>
                  </a:cubicBezTo>
                  <a:close/>
                  <a:moveTo>
                    <a:pt x="25107" y="18187"/>
                  </a:moveTo>
                  <a:cubicBezTo>
                    <a:pt x="24994" y="18187"/>
                    <a:pt x="24879" y="18229"/>
                    <a:pt x="24785" y="18324"/>
                  </a:cubicBezTo>
                  <a:cubicBezTo>
                    <a:pt x="24484" y="18624"/>
                    <a:pt x="24718" y="19124"/>
                    <a:pt x="25118" y="19124"/>
                  </a:cubicBezTo>
                  <a:lnTo>
                    <a:pt x="25118" y="19158"/>
                  </a:lnTo>
                  <a:cubicBezTo>
                    <a:pt x="25135" y="19160"/>
                    <a:pt x="25152" y="19161"/>
                    <a:pt x="25169" y="19161"/>
                  </a:cubicBezTo>
                  <a:cubicBezTo>
                    <a:pt x="25414" y="19161"/>
                    <a:pt x="25616" y="18938"/>
                    <a:pt x="25585" y="18657"/>
                  </a:cubicBezTo>
                  <a:cubicBezTo>
                    <a:pt x="25585" y="18383"/>
                    <a:pt x="25351" y="18187"/>
                    <a:pt x="25107" y="18187"/>
                  </a:cubicBezTo>
                  <a:close/>
                  <a:moveTo>
                    <a:pt x="6600" y="18889"/>
                  </a:moveTo>
                  <a:cubicBezTo>
                    <a:pt x="6612" y="18889"/>
                    <a:pt x="6625" y="18889"/>
                    <a:pt x="6638" y="18891"/>
                  </a:cubicBezTo>
                  <a:cubicBezTo>
                    <a:pt x="6805" y="18891"/>
                    <a:pt x="6972" y="19058"/>
                    <a:pt x="6972" y="19224"/>
                  </a:cubicBezTo>
                  <a:cubicBezTo>
                    <a:pt x="6972" y="19451"/>
                    <a:pt x="6803" y="19600"/>
                    <a:pt x="6622" y="19600"/>
                  </a:cubicBezTo>
                  <a:cubicBezTo>
                    <a:pt x="6536" y="19600"/>
                    <a:pt x="6447" y="19566"/>
                    <a:pt x="6372" y="19491"/>
                  </a:cubicBezTo>
                  <a:cubicBezTo>
                    <a:pt x="6147" y="19267"/>
                    <a:pt x="6292" y="18889"/>
                    <a:pt x="6600" y="18889"/>
                  </a:cubicBezTo>
                  <a:close/>
                  <a:moveTo>
                    <a:pt x="20648" y="18991"/>
                  </a:moveTo>
                  <a:lnTo>
                    <a:pt x="20648" y="19058"/>
                  </a:lnTo>
                  <a:cubicBezTo>
                    <a:pt x="20669" y="19054"/>
                    <a:pt x="20689" y="19052"/>
                    <a:pt x="20708" y="19052"/>
                  </a:cubicBezTo>
                  <a:cubicBezTo>
                    <a:pt x="20875" y="19052"/>
                    <a:pt x="20985" y="19178"/>
                    <a:pt x="21015" y="19358"/>
                  </a:cubicBezTo>
                  <a:cubicBezTo>
                    <a:pt x="21015" y="19560"/>
                    <a:pt x="20834" y="19701"/>
                    <a:pt x="20655" y="19701"/>
                  </a:cubicBezTo>
                  <a:cubicBezTo>
                    <a:pt x="20567" y="19701"/>
                    <a:pt x="20480" y="19668"/>
                    <a:pt x="20415" y="19591"/>
                  </a:cubicBezTo>
                  <a:cubicBezTo>
                    <a:pt x="20181" y="19358"/>
                    <a:pt x="20348" y="18991"/>
                    <a:pt x="20648" y="18991"/>
                  </a:cubicBezTo>
                  <a:close/>
                  <a:moveTo>
                    <a:pt x="6626" y="18781"/>
                  </a:moveTo>
                  <a:cubicBezTo>
                    <a:pt x="6509" y="18781"/>
                    <a:pt x="6393" y="18825"/>
                    <a:pt x="6305" y="18924"/>
                  </a:cubicBezTo>
                  <a:cubicBezTo>
                    <a:pt x="6005" y="19191"/>
                    <a:pt x="6205" y="19725"/>
                    <a:pt x="6638" y="19725"/>
                  </a:cubicBezTo>
                  <a:cubicBezTo>
                    <a:pt x="6905" y="19725"/>
                    <a:pt x="7105" y="19525"/>
                    <a:pt x="7105" y="19258"/>
                  </a:cubicBezTo>
                  <a:cubicBezTo>
                    <a:pt x="7105" y="18967"/>
                    <a:pt x="6865" y="18781"/>
                    <a:pt x="6626" y="18781"/>
                  </a:cubicBezTo>
                  <a:close/>
                  <a:moveTo>
                    <a:pt x="20651" y="18881"/>
                  </a:moveTo>
                  <a:cubicBezTo>
                    <a:pt x="20534" y="18881"/>
                    <a:pt x="20414" y="18925"/>
                    <a:pt x="20315" y="19024"/>
                  </a:cubicBezTo>
                  <a:cubicBezTo>
                    <a:pt x="20015" y="19324"/>
                    <a:pt x="20248" y="19825"/>
                    <a:pt x="20648" y="19825"/>
                  </a:cubicBezTo>
                  <a:lnTo>
                    <a:pt x="20648" y="19858"/>
                  </a:lnTo>
                  <a:cubicBezTo>
                    <a:pt x="20949" y="19858"/>
                    <a:pt x="21149" y="19625"/>
                    <a:pt x="21115" y="19358"/>
                  </a:cubicBezTo>
                  <a:cubicBezTo>
                    <a:pt x="21115" y="19067"/>
                    <a:pt x="20890" y="18881"/>
                    <a:pt x="20651" y="18881"/>
                  </a:cubicBezTo>
                  <a:close/>
                  <a:moveTo>
                    <a:pt x="10007" y="19558"/>
                  </a:moveTo>
                  <a:lnTo>
                    <a:pt x="10007" y="19591"/>
                  </a:lnTo>
                  <a:cubicBezTo>
                    <a:pt x="10208" y="19591"/>
                    <a:pt x="10374" y="19725"/>
                    <a:pt x="10374" y="19925"/>
                  </a:cubicBezTo>
                  <a:cubicBezTo>
                    <a:pt x="10374" y="20151"/>
                    <a:pt x="10206" y="20301"/>
                    <a:pt x="10024" y="20301"/>
                  </a:cubicBezTo>
                  <a:cubicBezTo>
                    <a:pt x="9938" y="20301"/>
                    <a:pt x="9849" y="20267"/>
                    <a:pt x="9774" y="20192"/>
                  </a:cubicBezTo>
                  <a:cubicBezTo>
                    <a:pt x="9540" y="19958"/>
                    <a:pt x="9707" y="19558"/>
                    <a:pt x="10007" y="19558"/>
                  </a:cubicBezTo>
                  <a:close/>
                  <a:moveTo>
                    <a:pt x="15306" y="19589"/>
                  </a:moveTo>
                  <a:cubicBezTo>
                    <a:pt x="15318" y="19589"/>
                    <a:pt x="15331" y="19590"/>
                    <a:pt x="15345" y="19591"/>
                  </a:cubicBezTo>
                  <a:cubicBezTo>
                    <a:pt x="15511" y="19591"/>
                    <a:pt x="15678" y="19725"/>
                    <a:pt x="15678" y="19925"/>
                  </a:cubicBezTo>
                  <a:cubicBezTo>
                    <a:pt x="15678" y="20151"/>
                    <a:pt x="15509" y="20301"/>
                    <a:pt x="15328" y="20301"/>
                  </a:cubicBezTo>
                  <a:cubicBezTo>
                    <a:pt x="15242" y="20301"/>
                    <a:pt x="15153" y="20267"/>
                    <a:pt x="15078" y="20192"/>
                  </a:cubicBezTo>
                  <a:cubicBezTo>
                    <a:pt x="14853" y="19967"/>
                    <a:pt x="14998" y="19589"/>
                    <a:pt x="15306" y="19589"/>
                  </a:cubicBezTo>
                  <a:close/>
                  <a:moveTo>
                    <a:pt x="9996" y="19455"/>
                  </a:moveTo>
                  <a:cubicBezTo>
                    <a:pt x="9883" y="19455"/>
                    <a:pt x="9769" y="19497"/>
                    <a:pt x="9674" y="19591"/>
                  </a:cubicBezTo>
                  <a:cubicBezTo>
                    <a:pt x="9407" y="19891"/>
                    <a:pt x="9607" y="20392"/>
                    <a:pt x="10007" y="20392"/>
                  </a:cubicBezTo>
                  <a:lnTo>
                    <a:pt x="10007" y="20425"/>
                  </a:lnTo>
                  <a:cubicBezTo>
                    <a:pt x="10274" y="20425"/>
                    <a:pt x="10508" y="20192"/>
                    <a:pt x="10474" y="19925"/>
                  </a:cubicBezTo>
                  <a:cubicBezTo>
                    <a:pt x="10474" y="19651"/>
                    <a:pt x="10240" y="19455"/>
                    <a:pt x="9996" y="19455"/>
                  </a:cubicBezTo>
                  <a:close/>
                  <a:moveTo>
                    <a:pt x="15325" y="19481"/>
                  </a:moveTo>
                  <a:cubicBezTo>
                    <a:pt x="15212" y="19481"/>
                    <a:pt x="15099" y="19526"/>
                    <a:pt x="15011" y="19625"/>
                  </a:cubicBezTo>
                  <a:cubicBezTo>
                    <a:pt x="14711" y="19925"/>
                    <a:pt x="14911" y="20425"/>
                    <a:pt x="15345" y="20425"/>
                  </a:cubicBezTo>
                  <a:cubicBezTo>
                    <a:pt x="15578" y="20392"/>
                    <a:pt x="15812" y="20192"/>
                    <a:pt x="15812" y="19958"/>
                  </a:cubicBezTo>
                  <a:cubicBezTo>
                    <a:pt x="15789" y="19667"/>
                    <a:pt x="15556" y="19481"/>
                    <a:pt x="15325" y="19481"/>
                  </a:cubicBezTo>
                  <a:close/>
                  <a:moveTo>
                    <a:pt x="23211" y="21057"/>
                  </a:moveTo>
                  <a:cubicBezTo>
                    <a:pt x="23224" y="21057"/>
                    <a:pt x="23237" y="21058"/>
                    <a:pt x="23250" y="21059"/>
                  </a:cubicBezTo>
                  <a:lnTo>
                    <a:pt x="23250" y="21092"/>
                  </a:lnTo>
                  <a:cubicBezTo>
                    <a:pt x="23417" y="21092"/>
                    <a:pt x="23584" y="21226"/>
                    <a:pt x="23617" y="21393"/>
                  </a:cubicBezTo>
                  <a:cubicBezTo>
                    <a:pt x="23617" y="21619"/>
                    <a:pt x="23433" y="21768"/>
                    <a:pt x="23242" y="21768"/>
                  </a:cubicBezTo>
                  <a:cubicBezTo>
                    <a:pt x="23151" y="21768"/>
                    <a:pt x="23059" y="21735"/>
                    <a:pt x="22983" y="21659"/>
                  </a:cubicBezTo>
                  <a:cubicBezTo>
                    <a:pt x="22759" y="21435"/>
                    <a:pt x="22904" y="21057"/>
                    <a:pt x="23211" y="21057"/>
                  </a:cubicBezTo>
                  <a:close/>
                  <a:moveTo>
                    <a:pt x="18347" y="21059"/>
                  </a:moveTo>
                  <a:lnTo>
                    <a:pt x="18347" y="21092"/>
                  </a:lnTo>
                  <a:cubicBezTo>
                    <a:pt x="18547" y="21092"/>
                    <a:pt x="18714" y="21226"/>
                    <a:pt x="18714" y="21426"/>
                  </a:cubicBezTo>
                  <a:cubicBezTo>
                    <a:pt x="18714" y="21636"/>
                    <a:pt x="18518" y="21780"/>
                    <a:pt x="18333" y="21780"/>
                  </a:cubicBezTo>
                  <a:cubicBezTo>
                    <a:pt x="18252" y="21780"/>
                    <a:pt x="18174" y="21753"/>
                    <a:pt x="18113" y="21693"/>
                  </a:cubicBezTo>
                  <a:cubicBezTo>
                    <a:pt x="17880" y="21459"/>
                    <a:pt x="18047" y="21059"/>
                    <a:pt x="18347" y="21059"/>
                  </a:cubicBezTo>
                  <a:close/>
                  <a:moveTo>
                    <a:pt x="18349" y="20949"/>
                  </a:moveTo>
                  <a:cubicBezTo>
                    <a:pt x="18232" y="20949"/>
                    <a:pt x="18112" y="20994"/>
                    <a:pt x="18013" y="21092"/>
                  </a:cubicBezTo>
                  <a:cubicBezTo>
                    <a:pt x="17746" y="21393"/>
                    <a:pt x="17946" y="21893"/>
                    <a:pt x="18347" y="21893"/>
                  </a:cubicBezTo>
                  <a:cubicBezTo>
                    <a:pt x="18614" y="21893"/>
                    <a:pt x="18814" y="21693"/>
                    <a:pt x="18814" y="21426"/>
                  </a:cubicBezTo>
                  <a:cubicBezTo>
                    <a:pt x="18814" y="21135"/>
                    <a:pt x="18588" y="20949"/>
                    <a:pt x="18349" y="20949"/>
                  </a:cubicBezTo>
                  <a:close/>
                  <a:moveTo>
                    <a:pt x="23253" y="20949"/>
                  </a:moveTo>
                  <a:cubicBezTo>
                    <a:pt x="23136" y="20949"/>
                    <a:pt x="23015" y="20994"/>
                    <a:pt x="22917" y="21092"/>
                  </a:cubicBezTo>
                  <a:cubicBezTo>
                    <a:pt x="22616" y="21393"/>
                    <a:pt x="22817" y="21893"/>
                    <a:pt x="23250" y="21893"/>
                  </a:cubicBezTo>
                  <a:cubicBezTo>
                    <a:pt x="23517" y="21893"/>
                    <a:pt x="23717" y="21693"/>
                    <a:pt x="23717" y="21426"/>
                  </a:cubicBezTo>
                  <a:cubicBezTo>
                    <a:pt x="23717" y="21135"/>
                    <a:pt x="23492" y="20949"/>
                    <a:pt x="23253" y="20949"/>
                  </a:cubicBezTo>
                  <a:close/>
                  <a:moveTo>
                    <a:pt x="12576" y="21192"/>
                  </a:moveTo>
                  <a:lnTo>
                    <a:pt x="12543" y="21259"/>
                  </a:lnTo>
                  <a:cubicBezTo>
                    <a:pt x="12563" y="21256"/>
                    <a:pt x="12584" y="21254"/>
                    <a:pt x="12603" y="21254"/>
                  </a:cubicBezTo>
                  <a:cubicBezTo>
                    <a:pt x="12775" y="21254"/>
                    <a:pt x="12910" y="21380"/>
                    <a:pt x="12910" y="21559"/>
                  </a:cubicBezTo>
                  <a:cubicBezTo>
                    <a:pt x="12910" y="21786"/>
                    <a:pt x="12741" y="21935"/>
                    <a:pt x="12559" y="21935"/>
                  </a:cubicBezTo>
                  <a:cubicBezTo>
                    <a:pt x="12473" y="21935"/>
                    <a:pt x="12384" y="21901"/>
                    <a:pt x="12309" y="21826"/>
                  </a:cubicBezTo>
                  <a:cubicBezTo>
                    <a:pt x="12076" y="21593"/>
                    <a:pt x="12242" y="21192"/>
                    <a:pt x="12576" y="21192"/>
                  </a:cubicBezTo>
                  <a:close/>
                  <a:moveTo>
                    <a:pt x="7806" y="21292"/>
                  </a:moveTo>
                  <a:lnTo>
                    <a:pt x="7839" y="21359"/>
                  </a:lnTo>
                  <a:cubicBezTo>
                    <a:pt x="8006" y="21359"/>
                    <a:pt x="8139" y="21493"/>
                    <a:pt x="8173" y="21659"/>
                  </a:cubicBezTo>
                  <a:cubicBezTo>
                    <a:pt x="8173" y="21886"/>
                    <a:pt x="7988" y="22020"/>
                    <a:pt x="7796" y="22020"/>
                  </a:cubicBezTo>
                  <a:cubicBezTo>
                    <a:pt x="7706" y="22020"/>
                    <a:pt x="7614" y="21990"/>
                    <a:pt x="7539" y="21926"/>
                  </a:cubicBezTo>
                  <a:cubicBezTo>
                    <a:pt x="7306" y="21693"/>
                    <a:pt x="7472" y="21292"/>
                    <a:pt x="7806" y="21292"/>
                  </a:cubicBezTo>
                  <a:close/>
                  <a:moveTo>
                    <a:pt x="12529" y="21104"/>
                  </a:moveTo>
                  <a:cubicBezTo>
                    <a:pt x="12417" y="21104"/>
                    <a:pt x="12303" y="21142"/>
                    <a:pt x="12209" y="21226"/>
                  </a:cubicBezTo>
                  <a:cubicBezTo>
                    <a:pt x="11942" y="21526"/>
                    <a:pt x="12142" y="22026"/>
                    <a:pt x="12576" y="22026"/>
                  </a:cubicBezTo>
                  <a:lnTo>
                    <a:pt x="12543" y="22060"/>
                  </a:lnTo>
                  <a:cubicBezTo>
                    <a:pt x="12560" y="22062"/>
                    <a:pt x="12577" y="22063"/>
                    <a:pt x="12593" y="22063"/>
                  </a:cubicBezTo>
                  <a:cubicBezTo>
                    <a:pt x="12838" y="22063"/>
                    <a:pt x="13041" y="21840"/>
                    <a:pt x="13010" y="21559"/>
                  </a:cubicBezTo>
                  <a:cubicBezTo>
                    <a:pt x="13010" y="21285"/>
                    <a:pt x="12774" y="21104"/>
                    <a:pt x="12529" y="21104"/>
                  </a:cubicBezTo>
                  <a:close/>
                  <a:moveTo>
                    <a:pt x="7794" y="21190"/>
                  </a:moveTo>
                  <a:cubicBezTo>
                    <a:pt x="7682" y="21190"/>
                    <a:pt x="7567" y="21231"/>
                    <a:pt x="7472" y="21326"/>
                  </a:cubicBezTo>
                  <a:cubicBezTo>
                    <a:pt x="7172" y="21626"/>
                    <a:pt x="7406" y="22126"/>
                    <a:pt x="7806" y="22126"/>
                  </a:cubicBezTo>
                  <a:lnTo>
                    <a:pt x="7839" y="22160"/>
                  </a:lnTo>
                  <a:cubicBezTo>
                    <a:pt x="8073" y="22160"/>
                    <a:pt x="8306" y="21926"/>
                    <a:pt x="8273" y="21659"/>
                  </a:cubicBezTo>
                  <a:cubicBezTo>
                    <a:pt x="8273" y="21385"/>
                    <a:pt x="8038" y="21190"/>
                    <a:pt x="7794" y="21190"/>
                  </a:cubicBezTo>
                  <a:close/>
                  <a:moveTo>
                    <a:pt x="15345" y="22560"/>
                  </a:moveTo>
                  <a:lnTo>
                    <a:pt x="15345" y="22593"/>
                  </a:lnTo>
                  <a:cubicBezTo>
                    <a:pt x="15511" y="22593"/>
                    <a:pt x="15678" y="22727"/>
                    <a:pt x="15712" y="22927"/>
                  </a:cubicBezTo>
                  <a:cubicBezTo>
                    <a:pt x="15689" y="23153"/>
                    <a:pt x="15513" y="23303"/>
                    <a:pt x="15329" y="23303"/>
                  </a:cubicBezTo>
                  <a:cubicBezTo>
                    <a:pt x="15242" y="23303"/>
                    <a:pt x="15153" y="23269"/>
                    <a:pt x="15078" y="23194"/>
                  </a:cubicBezTo>
                  <a:cubicBezTo>
                    <a:pt x="14844" y="22960"/>
                    <a:pt x="15011" y="22560"/>
                    <a:pt x="15345" y="22560"/>
                  </a:cubicBezTo>
                  <a:close/>
                  <a:moveTo>
                    <a:pt x="15331" y="22472"/>
                  </a:moveTo>
                  <a:cubicBezTo>
                    <a:pt x="15219" y="22472"/>
                    <a:pt x="15105" y="22510"/>
                    <a:pt x="15011" y="22593"/>
                  </a:cubicBezTo>
                  <a:cubicBezTo>
                    <a:pt x="14711" y="22894"/>
                    <a:pt x="14911" y="23394"/>
                    <a:pt x="15345" y="23394"/>
                  </a:cubicBezTo>
                  <a:lnTo>
                    <a:pt x="15345" y="23427"/>
                  </a:lnTo>
                  <a:cubicBezTo>
                    <a:pt x="15578" y="23427"/>
                    <a:pt x="15812" y="23194"/>
                    <a:pt x="15812" y="22927"/>
                  </a:cubicBezTo>
                  <a:cubicBezTo>
                    <a:pt x="15812" y="22652"/>
                    <a:pt x="15576" y="22472"/>
                    <a:pt x="15331" y="22472"/>
                  </a:cubicBezTo>
                  <a:close/>
                  <a:moveTo>
                    <a:pt x="20248" y="22760"/>
                  </a:moveTo>
                  <a:lnTo>
                    <a:pt x="20248" y="22860"/>
                  </a:lnTo>
                  <a:cubicBezTo>
                    <a:pt x="20415" y="22860"/>
                    <a:pt x="20548" y="22960"/>
                    <a:pt x="20582" y="23127"/>
                  </a:cubicBezTo>
                  <a:cubicBezTo>
                    <a:pt x="20582" y="23354"/>
                    <a:pt x="20412" y="23488"/>
                    <a:pt x="20230" y="23488"/>
                  </a:cubicBezTo>
                  <a:cubicBezTo>
                    <a:pt x="20145" y="23488"/>
                    <a:pt x="20056" y="23458"/>
                    <a:pt x="19981" y="23394"/>
                  </a:cubicBezTo>
                  <a:cubicBezTo>
                    <a:pt x="19748" y="23160"/>
                    <a:pt x="19915" y="22760"/>
                    <a:pt x="20248" y="22760"/>
                  </a:cubicBezTo>
                  <a:close/>
                  <a:moveTo>
                    <a:pt x="20256" y="22682"/>
                  </a:moveTo>
                  <a:cubicBezTo>
                    <a:pt x="20137" y="22682"/>
                    <a:pt x="20015" y="22727"/>
                    <a:pt x="19915" y="22827"/>
                  </a:cubicBezTo>
                  <a:cubicBezTo>
                    <a:pt x="19614" y="23094"/>
                    <a:pt x="19814" y="23594"/>
                    <a:pt x="20248" y="23594"/>
                  </a:cubicBezTo>
                  <a:lnTo>
                    <a:pt x="20248" y="23661"/>
                  </a:lnTo>
                  <a:cubicBezTo>
                    <a:pt x="20515" y="23661"/>
                    <a:pt x="20715" y="23427"/>
                    <a:pt x="20715" y="23127"/>
                  </a:cubicBezTo>
                  <a:cubicBezTo>
                    <a:pt x="20715" y="22860"/>
                    <a:pt x="20493" y="22682"/>
                    <a:pt x="20256" y="22682"/>
                  </a:cubicBezTo>
                  <a:close/>
                  <a:moveTo>
                    <a:pt x="10441" y="23261"/>
                  </a:moveTo>
                  <a:cubicBezTo>
                    <a:pt x="10608" y="23261"/>
                    <a:pt x="10775" y="23427"/>
                    <a:pt x="10808" y="23594"/>
                  </a:cubicBezTo>
                  <a:cubicBezTo>
                    <a:pt x="10808" y="23820"/>
                    <a:pt x="10624" y="23970"/>
                    <a:pt x="10433" y="23970"/>
                  </a:cubicBezTo>
                  <a:cubicBezTo>
                    <a:pt x="10342" y="23970"/>
                    <a:pt x="10249" y="23936"/>
                    <a:pt x="10174" y="23861"/>
                  </a:cubicBezTo>
                  <a:cubicBezTo>
                    <a:pt x="9974" y="23627"/>
                    <a:pt x="10108" y="23261"/>
                    <a:pt x="10441" y="23261"/>
                  </a:cubicBezTo>
                  <a:close/>
                  <a:moveTo>
                    <a:pt x="10444" y="23151"/>
                  </a:moveTo>
                  <a:cubicBezTo>
                    <a:pt x="10327" y="23151"/>
                    <a:pt x="10206" y="23195"/>
                    <a:pt x="10108" y="23294"/>
                  </a:cubicBezTo>
                  <a:cubicBezTo>
                    <a:pt x="9807" y="23561"/>
                    <a:pt x="10007" y="24061"/>
                    <a:pt x="10441" y="24094"/>
                  </a:cubicBezTo>
                  <a:cubicBezTo>
                    <a:pt x="10675" y="24094"/>
                    <a:pt x="10908" y="23861"/>
                    <a:pt x="10908" y="23627"/>
                  </a:cubicBezTo>
                  <a:cubicBezTo>
                    <a:pt x="10908" y="23336"/>
                    <a:pt x="10683" y="23151"/>
                    <a:pt x="10444" y="23151"/>
                  </a:cubicBezTo>
                  <a:close/>
                  <a:moveTo>
                    <a:pt x="25085" y="23394"/>
                  </a:moveTo>
                  <a:lnTo>
                    <a:pt x="25118" y="23427"/>
                  </a:lnTo>
                  <a:cubicBezTo>
                    <a:pt x="25285" y="23427"/>
                    <a:pt x="25452" y="23561"/>
                    <a:pt x="25452" y="23761"/>
                  </a:cubicBezTo>
                  <a:cubicBezTo>
                    <a:pt x="25452" y="23987"/>
                    <a:pt x="25268" y="24137"/>
                    <a:pt x="25076" y="24137"/>
                  </a:cubicBezTo>
                  <a:cubicBezTo>
                    <a:pt x="24986" y="24137"/>
                    <a:pt x="24893" y="24103"/>
                    <a:pt x="24818" y="24028"/>
                  </a:cubicBezTo>
                  <a:cubicBezTo>
                    <a:pt x="24585" y="23794"/>
                    <a:pt x="24751" y="23394"/>
                    <a:pt x="25085" y="23394"/>
                  </a:cubicBezTo>
                  <a:close/>
                  <a:moveTo>
                    <a:pt x="25092" y="23316"/>
                  </a:moveTo>
                  <a:cubicBezTo>
                    <a:pt x="24974" y="23316"/>
                    <a:pt x="24851" y="23361"/>
                    <a:pt x="24751" y="23461"/>
                  </a:cubicBezTo>
                  <a:cubicBezTo>
                    <a:pt x="24451" y="23728"/>
                    <a:pt x="24685" y="24228"/>
                    <a:pt x="25085" y="24228"/>
                  </a:cubicBezTo>
                  <a:lnTo>
                    <a:pt x="25118" y="24228"/>
                  </a:lnTo>
                  <a:cubicBezTo>
                    <a:pt x="25352" y="24228"/>
                    <a:pt x="25552" y="24028"/>
                    <a:pt x="25552" y="23761"/>
                  </a:cubicBezTo>
                  <a:cubicBezTo>
                    <a:pt x="25552" y="23494"/>
                    <a:pt x="25330" y="23316"/>
                    <a:pt x="25092" y="23316"/>
                  </a:cubicBezTo>
                  <a:close/>
                  <a:moveTo>
                    <a:pt x="6405" y="23794"/>
                  </a:moveTo>
                  <a:lnTo>
                    <a:pt x="6405" y="23828"/>
                  </a:lnTo>
                  <a:cubicBezTo>
                    <a:pt x="6605" y="23828"/>
                    <a:pt x="6772" y="23961"/>
                    <a:pt x="6772" y="24161"/>
                  </a:cubicBezTo>
                  <a:cubicBezTo>
                    <a:pt x="6772" y="24387"/>
                    <a:pt x="6588" y="24537"/>
                    <a:pt x="6407" y="24537"/>
                  </a:cubicBezTo>
                  <a:cubicBezTo>
                    <a:pt x="6321" y="24537"/>
                    <a:pt x="6236" y="24503"/>
                    <a:pt x="6171" y="24428"/>
                  </a:cubicBezTo>
                  <a:cubicBezTo>
                    <a:pt x="5938" y="24195"/>
                    <a:pt x="6105" y="23794"/>
                    <a:pt x="6405" y="23794"/>
                  </a:cubicBezTo>
                  <a:close/>
                  <a:moveTo>
                    <a:pt x="6393" y="23691"/>
                  </a:moveTo>
                  <a:cubicBezTo>
                    <a:pt x="6281" y="23691"/>
                    <a:pt x="6166" y="23733"/>
                    <a:pt x="6071" y="23828"/>
                  </a:cubicBezTo>
                  <a:cubicBezTo>
                    <a:pt x="5804" y="24128"/>
                    <a:pt x="6005" y="24628"/>
                    <a:pt x="6405" y="24628"/>
                  </a:cubicBezTo>
                  <a:lnTo>
                    <a:pt x="6405" y="24662"/>
                  </a:lnTo>
                  <a:cubicBezTo>
                    <a:pt x="6672" y="24662"/>
                    <a:pt x="6905" y="24428"/>
                    <a:pt x="6872" y="24161"/>
                  </a:cubicBezTo>
                  <a:cubicBezTo>
                    <a:pt x="6872" y="23887"/>
                    <a:pt x="6637" y="23691"/>
                    <a:pt x="6393" y="23691"/>
                  </a:cubicBezTo>
                  <a:close/>
                  <a:moveTo>
                    <a:pt x="17946" y="24495"/>
                  </a:moveTo>
                  <a:cubicBezTo>
                    <a:pt x="18147" y="24495"/>
                    <a:pt x="18313" y="24662"/>
                    <a:pt x="18313" y="24862"/>
                  </a:cubicBezTo>
                  <a:cubicBezTo>
                    <a:pt x="18313" y="25071"/>
                    <a:pt x="18118" y="25216"/>
                    <a:pt x="17921" y="25216"/>
                  </a:cubicBezTo>
                  <a:cubicBezTo>
                    <a:pt x="17836" y="25216"/>
                    <a:pt x="17750" y="25189"/>
                    <a:pt x="17680" y="25129"/>
                  </a:cubicBezTo>
                  <a:cubicBezTo>
                    <a:pt x="17446" y="24895"/>
                    <a:pt x="17613" y="24495"/>
                    <a:pt x="17946" y="24495"/>
                  </a:cubicBezTo>
                  <a:close/>
                  <a:moveTo>
                    <a:pt x="22416" y="24495"/>
                  </a:moveTo>
                  <a:cubicBezTo>
                    <a:pt x="22616" y="24495"/>
                    <a:pt x="22783" y="24662"/>
                    <a:pt x="22783" y="24862"/>
                  </a:cubicBezTo>
                  <a:cubicBezTo>
                    <a:pt x="22783" y="25071"/>
                    <a:pt x="22588" y="25216"/>
                    <a:pt x="22391" y="25216"/>
                  </a:cubicBezTo>
                  <a:cubicBezTo>
                    <a:pt x="22306" y="25216"/>
                    <a:pt x="22220" y="25189"/>
                    <a:pt x="22149" y="25129"/>
                  </a:cubicBezTo>
                  <a:cubicBezTo>
                    <a:pt x="21949" y="24895"/>
                    <a:pt x="22083" y="24495"/>
                    <a:pt x="22416" y="24495"/>
                  </a:cubicBezTo>
                  <a:close/>
                  <a:moveTo>
                    <a:pt x="17949" y="24385"/>
                  </a:moveTo>
                  <a:cubicBezTo>
                    <a:pt x="17832" y="24385"/>
                    <a:pt x="17712" y="24429"/>
                    <a:pt x="17613" y="24528"/>
                  </a:cubicBezTo>
                  <a:cubicBezTo>
                    <a:pt x="17313" y="24828"/>
                    <a:pt x="17513" y="25329"/>
                    <a:pt x="17946" y="25329"/>
                  </a:cubicBezTo>
                  <a:cubicBezTo>
                    <a:pt x="18213" y="25329"/>
                    <a:pt x="18413" y="25129"/>
                    <a:pt x="18413" y="24862"/>
                  </a:cubicBezTo>
                  <a:cubicBezTo>
                    <a:pt x="18413" y="24571"/>
                    <a:pt x="18188" y="24385"/>
                    <a:pt x="17949" y="24385"/>
                  </a:cubicBezTo>
                  <a:close/>
                  <a:moveTo>
                    <a:pt x="22405" y="24392"/>
                  </a:moveTo>
                  <a:cubicBezTo>
                    <a:pt x="22292" y="24392"/>
                    <a:pt x="22177" y="24433"/>
                    <a:pt x="22083" y="24528"/>
                  </a:cubicBezTo>
                  <a:cubicBezTo>
                    <a:pt x="21783" y="24828"/>
                    <a:pt x="22016" y="25329"/>
                    <a:pt x="22416" y="25329"/>
                  </a:cubicBezTo>
                  <a:cubicBezTo>
                    <a:pt x="22683" y="25329"/>
                    <a:pt x="22883" y="25129"/>
                    <a:pt x="22883" y="24862"/>
                  </a:cubicBezTo>
                  <a:cubicBezTo>
                    <a:pt x="22883" y="24588"/>
                    <a:pt x="22649" y="24392"/>
                    <a:pt x="22405" y="24392"/>
                  </a:cubicBezTo>
                  <a:close/>
                  <a:moveTo>
                    <a:pt x="13186" y="24924"/>
                  </a:moveTo>
                  <a:cubicBezTo>
                    <a:pt x="13337" y="24924"/>
                    <a:pt x="13477" y="25079"/>
                    <a:pt x="13477" y="25262"/>
                  </a:cubicBezTo>
                  <a:cubicBezTo>
                    <a:pt x="13477" y="25488"/>
                    <a:pt x="13308" y="25638"/>
                    <a:pt x="13126" y="25638"/>
                  </a:cubicBezTo>
                  <a:cubicBezTo>
                    <a:pt x="13040" y="25638"/>
                    <a:pt x="12951" y="25604"/>
                    <a:pt x="12876" y="25529"/>
                  </a:cubicBezTo>
                  <a:cubicBezTo>
                    <a:pt x="12643" y="25295"/>
                    <a:pt x="12809" y="24928"/>
                    <a:pt x="13143" y="24928"/>
                  </a:cubicBezTo>
                  <a:cubicBezTo>
                    <a:pt x="13157" y="24926"/>
                    <a:pt x="13172" y="24924"/>
                    <a:pt x="13186" y="24924"/>
                  </a:cubicBezTo>
                  <a:close/>
                  <a:moveTo>
                    <a:pt x="13131" y="24818"/>
                  </a:moveTo>
                  <a:cubicBezTo>
                    <a:pt x="13014" y="24818"/>
                    <a:pt x="12897" y="24863"/>
                    <a:pt x="12809" y="24962"/>
                  </a:cubicBezTo>
                  <a:cubicBezTo>
                    <a:pt x="12509" y="25229"/>
                    <a:pt x="12709" y="25762"/>
                    <a:pt x="13143" y="25762"/>
                  </a:cubicBezTo>
                  <a:cubicBezTo>
                    <a:pt x="13377" y="25762"/>
                    <a:pt x="13610" y="25529"/>
                    <a:pt x="13610" y="25295"/>
                  </a:cubicBezTo>
                  <a:cubicBezTo>
                    <a:pt x="13610" y="25004"/>
                    <a:pt x="13370" y="24818"/>
                    <a:pt x="13131" y="24818"/>
                  </a:cubicBezTo>
                  <a:close/>
                  <a:moveTo>
                    <a:pt x="8773" y="25596"/>
                  </a:moveTo>
                  <a:lnTo>
                    <a:pt x="8773" y="25629"/>
                  </a:lnTo>
                  <a:cubicBezTo>
                    <a:pt x="8940" y="25629"/>
                    <a:pt x="9107" y="25762"/>
                    <a:pt x="9140" y="25962"/>
                  </a:cubicBezTo>
                  <a:cubicBezTo>
                    <a:pt x="9140" y="26172"/>
                    <a:pt x="8945" y="26317"/>
                    <a:pt x="8748" y="26317"/>
                  </a:cubicBezTo>
                  <a:cubicBezTo>
                    <a:pt x="8662" y="26317"/>
                    <a:pt x="8577" y="26290"/>
                    <a:pt x="8506" y="26229"/>
                  </a:cubicBezTo>
                  <a:cubicBezTo>
                    <a:pt x="8273" y="25996"/>
                    <a:pt x="8440" y="25596"/>
                    <a:pt x="8773" y="25596"/>
                  </a:cubicBezTo>
                  <a:close/>
                  <a:moveTo>
                    <a:pt x="8761" y="25486"/>
                  </a:moveTo>
                  <a:cubicBezTo>
                    <a:pt x="8644" y="25486"/>
                    <a:pt x="8527" y="25530"/>
                    <a:pt x="8440" y="25629"/>
                  </a:cubicBezTo>
                  <a:cubicBezTo>
                    <a:pt x="8139" y="25929"/>
                    <a:pt x="8340" y="26429"/>
                    <a:pt x="8773" y="26429"/>
                  </a:cubicBezTo>
                  <a:lnTo>
                    <a:pt x="8773" y="26463"/>
                  </a:lnTo>
                  <a:cubicBezTo>
                    <a:pt x="9040" y="26463"/>
                    <a:pt x="9240" y="26229"/>
                    <a:pt x="9240" y="25962"/>
                  </a:cubicBezTo>
                  <a:cubicBezTo>
                    <a:pt x="9240" y="25671"/>
                    <a:pt x="9000" y="25486"/>
                    <a:pt x="8761" y="25486"/>
                  </a:cubicBezTo>
                  <a:close/>
                  <a:moveTo>
                    <a:pt x="24551" y="26096"/>
                  </a:moveTo>
                  <a:lnTo>
                    <a:pt x="24551" y="26196"/>
                  </a:lnTo>
                  <a:cubicBezTo>
                    <a:pt x="24718" y="26196"/>
                    <a:pt x="24851" y="26296"/>
                    <a:pt x="24885" y="26463"/>
                  </a:cubicBezTo>
                  <a:cubicBezTo>
                    <a:pt x="24885" y="26689"/>
                    <a:pt x="24716" y="26839"/>
                    <a:pt x="24535" y="26839"/>
                  </a:cubicBezTo>
                  <a:cubicBezTo>
                    <a:pt x="24448" y="26839"/>
                    <a:pt x="24359" y="26805"/>
                    <a:pt x="24284" y="26730"/>
                  </a:cubicBezTo>
                  <a:cubicBezTo>
                    <a:pt x="24051" y="26496"/>
                    <a:pt x="24218" y="26096"/>
                    <a:pt x="24551" y="26096"/>
                  </a:cubicBezTo>
                  <a:close/>
                  <a:moveTo>
                    <a:pt x="24538" y="26008"/>
                  </a:moveTo>
                  <a:cubicBezTo>
                    <a:pt x="24426" y="26008"/>
                    <a:pt x="24312" y="26046"/>
                    <a:pt x="24218" y="26129"/>
                  </a:cubicBezTo>
                  <a:cubicBezTo>
                    <a:pt x="23917" y="26429"/>
                    <a:pt x="24118" y="26930"/>
                    <a:pt x="24551" y="26930"/>
                  </a:cubicBezTo>
                  <a:lnTo>
                    <a:pt x="24551" y="27030"/>
                  </a:lnTo>
                  <a:cubicBezTo>
                    <a:pt x="24851" y="27030"/>
                    <a:pt x="25052" y="26763"/>
                    <a:pt x="25018" y="26463"/>
                  </a:cubicBezTo>
                  <a:cubicBezTo>
                    <a:pt x="25018" y="26188"/>
                    <a:pt x="24783" y="26008"/>
                    <a:pt x="24538" y="26008"/>
                  </a:cubicBezTo>
                  <a:close/>
                  <a:moveTo>
                    <a:pt x="15778" y="26329"/>
                  </a:moveTo>
                  <a:lnTo>
                    <a:pt x="15745" y="26396"/>
                  </a:lnTo>
                  <a:cubicBezTo>
                    <a:pt x="15766" y="26393"/>
                    <a:pt x="15786" y="26391"/>
                    <a:pt x="15806" y="26391"/>
                  </a:cubicBezTo>
                  <a:cubicBezTo>
                    <a:pt x="15978" y="26391"/>
                    <a:pt x="16112" y="26517"/>
                    <a:pt x="16112" y="26696"/>
                  </a:cubicBezTo>
                  <a:cubicBezTo>
                    <a:pt x="16112" y="26898"/>
                    <a:pt x="15946" y="27040"/>
                    <a:pt x="15766" y="27040"/>
                  </a:cubicBezTo>
                  <a:cubicBezTo>
                    <a:pt x="15679" y="27040"/>
                    <a:pt x="15588" y="27006"/>
                    <a:pt x="15511" y="26930"/>
                  </a:cubicBezTo>
                  <a:cubicBezTo>
                    <a:pt x="15278" y="26730"/>
                    <a:pt x="15445" y="26329"/>
                    <a:pt x="15778" y="26329"/>
                  </a:cubicBezTo>
                  <a:close/>
                  <a:moveTo>
                    <a:pt x="15781" y="26219"/>
                  </a:moveTo>
                  <a:cubicBezTo>
                    <a:pt x="15664" y="26219"/>
                    <a:pt x="15543" y="26264"/>
                    <a:pt x="15445" y="26363"/>
                  </a:cubicBezTo>
                  <a:cubicBezTo>
                    <a:pt x="15144" y="26663"/>
                    <a:pt x="15345" y="27163"/>
                    <a:pt x="15778" y="27163"/>
                  </a:cubicBezTo>
                  <a:lnTo>
                    <a:pt x="15745" y="27197"/>
                  </a:lnTo>
                  <a:cubicBezTo>
                    <a:pt x="15762" y="27199"/>
                    <a:pt x="15779" y="27200"/>
                    <a:pt x="15796" y="27200"/>
                  </a:cubicBezTo>
                  <a:cubicBezTo>
                    <a:pt x="16041" y="27200"/>
                    <a:pt x="16245" y="26977"/>
                    <a:pt x="16245" y="26696"/>
                  </a:cubicBezTo>
                  <a:cubicBezTo>
                    <a:pt x="16245" y="26405"/>
                    <a:pt x="16020" y="26219"/>
                    <a:pt x="15781" y="26219"/>
                  </a:cubicBezTo>
                  <a:close/>
                  <a:moveTo>
                    <a:pt x="20115" y="26596"/>
                  </a:moveTo>
                  <a:lnTo>
                    <a:pt x="20115" y="26630"/>
                  </a:lnTo>
                  <a:cubicBezTo>
                    <a:pt x="20132" y="26627"/>
                    <a:pt x="20149" y="26625"/>
                    <a:pt x="20165" y="26625"/>
                  </a:cubicBezTo>
                  <a:cubicBezTo>
                    <a:pt x="20337" y="26625"/>
                    <a:pt x="20451" y="26780"/>
                    <a:pt x="20482" y="26963"/>
                  </a:cubicBezTo>
                  <a:cubicBezTo>
                    <a:pt x="20482" y="27165"/>
                    <a:pt x="20301" y="27307"/>
                    <a:pt x="20111" y="27307"/>
                  </a:cubicBezTo>
                  <a:cubicBezTo>
                    <a:pt x="20019" y="27307"/>
                    <a:pt x="19924" y="27273"/>
                    <a:pt x="19848" y="27197"/>
                  </a:cubicBezTo>
                  <a:cubicBezTo>
                    <a:pt x="19614" y="26963"/>
                    <a:pt x="19781" y="26596"/>
                    <a:pt x="20115" y="26596"/>
                  </a:cubicBezTo>
                  <a:close/>
                  <a:moveTo>
                    <a:pt x="20117" y="26486"/>
                  </a:moveTo>
                  <a:cubicBezTo>
                    <a:pt x="20000" y="26486"/>
                    <a:pt x="19880" y="26531"/>
                    <a:pt x="19781" y="26630"/>
                  </a:cubicBezTo>
                  <a:cubicBezTo>
                    <a:pt x="19481" y="26930"/>
                    <a:pt x="19681" y="27430"/>
                    <a:pt x="20115" y="27430"/>
                  </a:cubicBezTo>
                  <a:cubicBezTo>
                    <a:pt x="20382" y="27430"/>
                    <a:pt x="20582" y="27230"/>
                    <a:pt x="20582" y="26963"/>
                  </a:cubicBezTo>
                  <a:cubicBezTo>
                    <a:pt x="20582" y="26672"/>
                    <a:pt x="20356" y="26486"/>
                    <a:pt x="20117" y="26486"/>
                  </a:cubicBezTo>
                  <a:close/>
                  <a:moveTo>
                    <a:pt x="6805" y="27297"/>
                  </a:moveTo>
                  <a:lnTo>
                    <a:pt x="6839" y="27363"/>
                  </a:lnTo>
                  <a:cubicBezTo>
                    <a:pt x="7005" y="27363"/>
                    <a:pt x="7139" y="27497"/>
                    <a:pt x="7172" y="27664"/>
                  </a:cubicBezTo>
                  <a:cubicBezTo>
                    <a:pt x="7172" y="27890"/>
                    <a:pt x="6988" y="28039"/>
                    <a:pt x="6807" y="28039"/>
                  </a:cubicBezTo>
                  <a:cubicBezTo>
                    <a:pt x="6721" y="28039"/>
                    <a:pt x="6636" y="28006"/>
                    <a:pt x="6572" y="27931"/>
                  </a:cubicBezTo>
                  <a:cubicBezTo>
                    <a:pt x="6338" y="27697"/>
                    <a:pt x="6505" y="27297"/>
                    <a:pt x="6805" y="27297"/>
                  </a:cubicBezTo>
                  <a:close/>
                  <a:moveTo>
                    <a:pt x="11136" y="27428"/>
                  </a:moveTo>
                  <a:cubicBezTo>
                    <a:pt x="11149" y="27428"/>
                    <a:pt x="11162" y="27429"/>
                    <a:pt x="11175" y="27430"/>
                  </a:cubicBezTo>
                  <a:cubicBezTo>
                    <a:pt x="11375" y="27430"/>
                    <a:pt x="11509" y="27597"/>
                    <a:pt x="11542" y="27764"/>
                  </a:cubicBezTo>
                  <a:cubicBezTo>
                    <a:pt x="11542" y="27990"/>
                    <a:pt x="11358" y="28139"/>
                    <a:pt x="11167" y="28139"/>
                  </a:cubicBezTo>
                  <a:cubicBezTo>
                    <a:pt x="11076" y="28139"/>
                    <a:pt x="10983" y="28106"/>
                    <a:pt x="10908" y="28031"/>
                  </a:cubicBezTo>
                  <a:cubicBezTo>
                    <a:pt x="10684" y="27806"/>
                    <a:pt x="10829" y="27428"/>
                    <a:pt x="11136" y="27428"/>
                  </a:cubicBezTo>
                  <a:close/>
                  <a:moveTo>
                    <a:pt x="6792" y="27209"/>
                  </a:moveTo>
                  <a:cubicBezTo>
                    <a:pt x="6680" y="27209"/>
                    <a:pt x="6566" y="27246"/>
                    <a:pt x="6472" y="27330"/>
                  </a:cubicBezTo>
                  <a:cubicBezTo>
                    <a:pt x="6205" y="27630"/>
                    <a:pt x="6405" y="28131"/>
                    <a:pt x="6805" y="28131"/>
                  </a:cubicBezTo>
                  <a:lnTo>
                    <a:pt x="6839" y="28197"/>
                  </a:lnTo>
                  <a:cubicBezTo>
                    <a:pt x="7105" y="28164"/>
                    <a:pt x="7306" y="27931"/>
                    <a:pt x="7272" y="27664"/>
                  </a:cubicBezTo>
                  <a:cubicBezTo>
                    <a:pt x="7272" y="27389"/>
                    <a:pt x="7037" y="27209"/>
                    <a:pt x="6792" y="27209"/>
                  </a:cubicBezTo>
                  <a:close/>
                  <a:moveTo>
                    <a:pt x="11163" y="27320"/>
                  </a:moveTo>
                  <a:cubicBezTo>
                    <a:pt x="11046" y="27320"/>
                    <a:pt x="10929" y="27365"/>
                    <a:pt x="10841" y="27464"/>
                  </a:cubicBezTo>
                  <a:cubicBezTo>
                    <a:pt x="10541" y="27764"/>
                    <a:pt x="10741" y="28264"/>
                    <a:pt x="11175" y="28264"/>
                  </a:cubicBezTo>
                  <a:cubicBezTo>
                    <a:pt x="11442" y="28231"/>
                    <a:pt x="11642" y="28031"/>
                    <a:pt x="11642" y="27797"/>
                  </a:cubicBezTo>
                  <a:cubicBezTo>
                    <a:pt x="11642" y="27506"/>
                    <a:pt x="11402" y="27320"/>
                    <a:pt x="11163" y="27320"/>
                  </a:cubicBezTo>
                  <a:close/>
                  <a:moveTo>
                    <a:pt x="26386" y="27997"/>
                  </a:moveTo>
                  <a:cubicBezTo>
                    <a:pt x="26586" y="27997"/>
                    <a:pt x="26753" y="28164"/>
                    <a:pt x="26753" y="28364"/>
                  </a:cubicBezTo>
                  <a:cubicBezTo>
                    <a:pt x="26753" y="28566"/>
                    <a:pt x="26572" y="28708"/>
                    <a:pt x="26382" y="28708"/>
                  </a:cubicBezTo>
                  <a:cubicBezTo>
                    <a:pt x="26290" y="28708"/>
                    <a:pt x="26195" y="28674"/>
                    <a:pt x="26119" y="28598"/>
                  </a:cubicBezTo>
                  <a:cubicBezTo>
                    <a:pt x="25919" y="28364"/>
                    <a:pt x="26052" y="27997"/>
                    <a:pt x="26386" y="27997"/>
                  </a:cubicBezTo>
                  <a:close/>
                  <a:moveTo>
                    <a:pt x="26388" y="27887"/>
                  </a:moveTo>
                  <a:cubicBezTo>
                    <a:pt x="26271" y="27887"/>
                    <a:pt x="26151" y="27932"/>
                    <a:pt x="26052" y="28031"/>
                  </a:cubicBezTo>
                  <a:cubicBezTo>
                    <a:pt x="25752" y="28331"/>
                    <a:pt x="25986" y="28831"/>
                    <a:pt x="26386" y="28831"/>
                  </a:cubicBezTo>
                  <a:cubicBezTo>
                    <a:pt x="26653" y="28831"/>
                    <a:pt x="26853" y="28631"/>
                    <a:pt x="26853" y="28364"/>
                  </a:cubicBezTo>
                  <a:cubicBezTo>
                    <a:pt x="26853" y="28073"/>
                    <a:pt x="26627" y="27887"/>
                    <a:pt x="26388" y="27887"/>
                  </a:cubicBezTo>
                  <a:close/>
                  <a:moveTo>
                    <a:pt x="22516" y="28264"/>
                  </a:moveTo>
                  <a:cubicBezTo>
                    <a:pt x="22717" y="28264"/>
                    <a:pt x="22883" y="28398"/>
                    <a:pt x="22883" y="28598"/>
                  </a:cubicBezTo>
                  <a:cubicBezTo>
                    <a:pt x="22883" y="28824"/>
                    <a:pt x="22699" y="28973"/>
                    <a:pt x="22518" y="28973"/>
                  </a:cubicBezTo>
                  <a:cubicBezTo>
                    <a:pt x="22432" y="28973"/>
                    <a:pt x="22347" y="28940"/>
                    <a:pt x="22283" y="28865"/>
                  </a:cubicBezTo>
                  <a:cubicBezTo>
                    <a:pt x="22049" y="28631"/>
                    <a:pt x="22216" y="28264"/>
                    <a:pt x="22516" y="28264"/>
                  </a:cubicBezTo>
                  <a:close/>
                  <a:moveTo>
                    <a:pt x="17946" y="28331"/>
                  </a:moveTo>
                  <a:lnTo>
                    <a:pt x="17946" y="28398"/>
                  </a:lnTo>
                  <a:cubicBezTo>
                    <a:pt x="18113" y="28398"/>
                    <a:pt x="18280" y="28531"/>
                    <a:pt x="18280" y="28698"/>
                  </a:cubicBezTo>
                  <a:cubicBezTo>
                    <a:pt x="18280" y="28924"/>
                    <a:pt x="18111" y="29073"/>
                    <a:pt x="17930" y="29073"/>
                  </a:cubicBezTo>
                  <a:cubicBezTo>
                    <a:pt x="17844" y="29073"/>
                    <a:pt x="17755" y="29040"/>
                    <a:pt x="17680" y="28965"/>
                  </a:cubicBezTo>
                  <a:cubicBezTo>
                    <a:pt x="17446" y="28731"/>
                    <a:pt x="17613" y="28331"/>
                    <a:pt x="17946" y="28331"/>
                  </a:cubicBezTo>
                  <a:close/>
                  <a:moveTo>
                    <a:pt x="22519" y="28154"/>
                  </a:moveTo>
                  <a:cubicBezTo>
                    <a:pt x="22402" y="28154"/>
                    <a:pt x="22282" y="28199"/>
                    <a:pt x="22183" y="28297"/>
                  </a:cubicBezTo>
                  <a:cubicBezTo>
                    <a:pt x="21916" y="28598"/>
                    <a:pt x="22116" y="29098"/>
                    <a:pt x="22516" y="29098"/>
                  </a:cubicBezTo>
                  <a:cubicBezTo>
                    <a:pt x="22783" y="29065"/>
                    <a:pt x="22983" y="28865"/>
                    <a:pt x="22983" y="28631"/>
                  </a:cubicBezTo>
                  <a:cubicBezTo>
                    <a:pt x="22983" y="28340"/>
                    <a:pt x="22758" y="28154"/>
                    <a:pt x="22519" y="28154"/>
                  </a:cubicBezTo>
                  <a:close/>
                  <a:moveTo>
                    <a:pt x="17933" y="28243"/>
                  </a:moveTo>
                  <a:cubicBezTo>
                    <a:pt x="17821" y="28243"/>
                    <a:pt x="17707" y="28280"/>
                    <a:pt x="17613" y="28364"/>
                  </a:cubicBezTo>
                  <a:cubicBezTo>
                    <a:pt x="17313" y="28664"/>
                    <a:pt x="17513" y="29165"/>
                    <a:pt x="17946" y="29165"/>
                  </a:cubicBezTo>
                  <a:lnTo>
                    <a:pt x="17946" y="29198"/>
                  </a:lnTo>
                  <a:cubicBezTo>
                    <a:pt x="18213" y="29198"/>
                    <a:pt x="18413" y="28965"/>
                    <a:pt x="18413" y="28698"/>
                  </a:cubicBezTo>
                  <a:cubicBezTo>
                    <a:pt x="18413" y="28423"/>
                    <a:pt x="18178" y="28243"/>
                    <a:pt x="17933" y="28243"/>
                  </a:cubicBezTo>
                  <a:close/>
                  <a:moveTo>
                    <a:pt x="13977" y="28798"/>
                  </a:moveTo>
                  <a:cubicBezTo>
                    <a:pt x="14144" y="28798"/>
                    <a:pt x="14311" y="28965"/>
                    <a:pt x="14311" y="29165"/>
                  </a:cubicBezTo>
                  <a:cubicBezTo>
                    <a:pt x="14311" y="29367"/>
                    <a:pt x="14129" y="29508"/>
                    <a:pt x="13950" y="29508"/>
                  </a:cubicBezTo>
                  <a:cubicBezTo>
                    <a:pt x="13863" y="29508"/>
                    <a:pt x="13776" y="29475"/>
                    <a:pt x="13710" y="29398"/>
                  </a:cubicBezTo>
                  <a:cubicBezTo>
                    <a:pt x="13477" y="29165"/>
                    <a:pt x="13643" y="28798"/>
                    <a:pt x="13977" y="28798"/>
                  </a:cubicBezTo>
                  <a:close/>
                  <a:moveTo>
                    <a:pt x="13946" y="28688"/>
                  </a:moveTo>
                  <a:cubicBezTo>
                    <a:pt x="13829" y="28688"/>
                    <a:pt x="13709" y="28732"/>
                    <a:pt x="13610" y="28831"/>
                  </a:cubicBezTo>
                  <a:cubicBezTo>
                    <a:pt x="13343" y="29131"/>
                    <a:pt x="13543" y="29632"/>
                    <a:pt x="13977" y="29632"/>
                  </a:cubicBezTo>
                  <a:cubicBezTo>
                    <a:pt x="14210" y="29632"/>
                    <a:pt x="14411" y="29432"/>
                    <a:pt x="14411" y="29165"/>
                  </a:cubicBezTo>
                  <a:cubicBezTo>
                    <a:pt x="14411" y="28874"/>
                    <a:pt x="14185" y="28688"/>
                    <a:pt x="13946" y="28688"/>
                  </a:cubicBezTo>
                  <a:close/>
                  <a:moveTo>
                    <a:pt x="5171" y="29165"/>
                  </a:moveTo>
                  <a:lnTo>
                    <a:pt x="5171" y="29198"/>
                  </a:lnTo>
                  <a:cubicBezTo>
                    <a:pt x="5371" y="29231"/>
                    <a:pt x="5504" y="29365"/>
                    <a:pt x="5538" y="29532"/>
                  </a:cubicBezTo>
                  <a:cubicBezTo>
                    <a:pt x="5538" y="29758"/>
                    <a:pt x="5354" y="29907"/>
                    <a:pt x="5162" y="29907"/>
                  </a:cubicBezTo>
                  <a:cubicBezTo>
                    <a:pt x="5071" y="29907"/>
                    <a:pt x="4979" y="29874"/>
                    <a:pt x="4904" y="29799"/>
                  </a:cubicBezTo>
                  <a:cubicBezTo>
                    <a:pt x="4670" y="29565"/>
                    <a:pt x="4837" y="29165"/>
                    <a:pt x="5171" y="29165"/>
                  </a:cubicBezTo>
                  <a:close/>
                  <a:moveTo>
                    <a:pt x="5157" y="29077"/>
                  </a:moveTo>
                  <a:cubicBezTo>
                    <a:pt x="5045" y="29077"/>
                    <a:pt x="4931" y="29114"/>
                    <a:pt x="4837" y="29198"/>
                  </a:cubicBezTo>
                  <a:cubicBezTo>
                    <a:pt x="4537" y="29498"/>
                    <a:pt x="4737" y="29999"/>
                    <a:pt x="5171" y="29999"/>
                  </a:cubicBezTo>
                  <a:lnTo>
                    <a:pt x="5171" y="30032"/>
                  </a:lnTo>
                  <a:cubicBezTo>
                    <a:pt x="5438" y="30032"/>
                    <a:pt x="5638" y="29799"/>
                    <a:pt x="5638" y="29532"/>
                  </a:cubicBezTo>
                  <a:cubicBezTo>
                    <a:pt x="5638" y="29257"/>
                    <a:pt x="5402" y="29077"/>
                    <a:pt x="5157" y="29077"/>
                  </a:cubicBezTo>
                  <a:close/>
                  <a:moveTo>
                    <a:pt x="8873" y="29365"/>
                  </a:moveTo>
                  <a:lnTo>
                    <a:pt x="8907" y="29398"/>
                  </a:lnTo>
                  <a:cubicBezTo>
                    <a:pt x="9073" y="29398"/>
                    <a:pt x="9240" y="29532"/>
                    <a:pt x="9240" y="29732"/>
                  </a:cubicBezTo>
                  <a:cubicBezTo>
                    <a:pt x="9240" y="29934"/>
                    <a:pt x="9074" y="30075"/>
                    <a:pt x="8895" y="30075"/>
                  </a:cubicBezTo>
                  <a:cubicBezTo>
                    <a:pt x="8807" y="30075"/>
                    <a:pt x="8716" y="30042"/>
                    <a:pt x="8640" y="29965"/>
                  </a:cubicBezTo>
                  <a:cubicBezTo>
                    <a:pt x="8406" y="29765"/>
                    <a:pt x="8573" y="29365"/>
                    <a:pt x="8873" y="29365"/>
                  </a:cubicBezTo>
                  <a:close/>
                  <a:moveTo>
                    <a:pt x="8872" y="29262"/>
                  </a:moveTo>
                  <a:cubicBezTo>
                    <a:pt x="8765" y="29262"/>
                    <a:pt x="8657" y="29304"/>
                    <a:pt x="8573" y="29398"/>
                  </a:cubicBezTo>
                  <a:cubicBezTo>
                    <a:pt x="8273" y="29698"/>
                    <a:pt x="8473" y="30199"/>
                    <a:pt x="8873" y="30199"/>
                  </a:cubicBezTo>
                  <a:lnTo>
                    <a:pt x="8907" y="30232"/>
                  </a:lnTo>
                  <a:cubicBezTo>
                    <a:pt x="9140" y="30199"/>
                    <a:pt x="9374" y="29999"/>
                    <a:pt x="9340" y="29732"/>
                  </a:cubicBezTo>
                  <a:cubicBezTo>
                    <a:pt x="9340" y="29458"/>
                    <a:pt x="9106" y="29262"/>
                    <a:pt x="8872" y="29262"/>
                  </a:cubicBezTo>
                  <a:close/>
                  <a:moveTo>
                    <a:pt x="24718" y="30132"/>
                  </a:moveTo>
                  <a:lnTo>
                    <a:pt x="24685" y="30165"/>
                  </a:lnTo>
                  <a:cubicBezTo>
                    <a:pt x="24885" y="30165"/>
                    <a:pt x="25052" y="30299"/>
                    <a:pt x="25052" y="30499"/>
                  </a:cubicBezTo>
                  <a:cubicBezTo>
                    <a:pt x="25052" y="30701"/>
                    <a:pt x="24886" y="30843"/>
                    <a:pt x="24706" y="30843"/>
                  </a:cubicBezTo>
                  <a:cubicBezTo>
                    <a:pt x="24618" y="30843"/>
                    <a:pt x="24528" y="30809"/>
                    <a:pt x="24451" y="30733"/>
                  </a:cubicBezTo>
                  <a:cubicBezTo>
                    <a:pt x="24218" y="30499"/>
                    <a:pt x="24384" y="30132"/>
                    <a:pt x="24718" y="30132"/>
                  </a:cubicBezTo>
                  <a:close/>
                  <a:moveTo>
                    <a:pt x="24684" y="30029"/>
                  </a:moveTo>
                  <a:cubicBezTo>
                    <a:pt x="24576" y="30029"/>
                    <a:pt x="24469" y="30071"/>
                    <a:pt x="24384" y="30165"/>
                  </a:cubicBezTo>
                  <a:cubicBezTo>
                    <a:pt x="24084" y="30466"/>
                    <a:pt x="24284" y="30966"/>
                    <a:pt x="24718" y="30966"/>
                  </a:cubicBezTo>
                  <a:lnTo>
                    <a:pt x="24685" y="30999"/>
                  </a:lnTo>
                  <a:cubicBezTo>
                    <a:pt x="24951" y="30999"/>
                    <a:pt x="25185" y="30766"/>
                    <a:pt x="25152" y="30499"/>
                  </a:cubicBezTo>
                  <a:cubicBezTo>
                    <a:pt x="25152" y="30225"/>
                    <a:pt x="24917" y="30029"/>
                    <a:pt x="24684" y="30029"/>
                  </a:cubicBezTo>
                  <a:close/>
                  <a:moveTo>
                    <a:pt x="16145" y="30366"/>
                  </a:moveTo>
                  <a:lnTo>
                    <a:pt x="16145" y="30432"/>
                  </a:lnTo>
                  <a:cubicBezTo>
                    <a:pt x="16345" y="30432"/>
                    <a:pt x="16479" y="30532"/>
                    <a:pt x="16512" y="30733"/>
                  </a:cubicBezTo>
                  <a:cubicBezTo>
                    <a:pt x="16512" y="30942"/>
                    <a:pt x="16317" y="31087"/>
                    <a:pt x="16120" y="31087"/>
                  </a:cubicBezTo>
                  <a:cubicBezTo>
                    <a:pt x="16034" y="31087"/>
                    <a:pt x="15949" y="31060"/>
                    <a:pt x="15878" y="30999"/>
                  </a:cubicBezTo>
                  <a:cubicBezTo>
                    <a:pt x="15645" y="30766"/>
                    <a:pt x="15812" y="30366"/>
                    <a:pt x="16145" y="30366"/>
                  </a:cubicBezTo>
                  <a:close/>
                  <a:moveTo>
                    <a:pt x="20548" y="30399"/>
                  </a:moveTo>
                  <a:lnTo>
                    <a:pt x="20515" y="30432"/>
                  </a:lnTo>
                  <a:cubicBezTo>
                    <a:pt x="20532" y="30429"/>
                    <a:pt x="20550" y="30428"/>
                    <a:pt x="20566" y="30428"/>
                  </a:cubicBezTo>
                  <a:cubicBezTo>
                    <a:pt x="20743" y="30428"/>
                    <a:pt x="20882" y="30580"/>
                    <a:pt x="20882" y="30733"/>
                  </a:cubicBezTo>
                  <a:cubicBezTo>
                    <a:pt x="20882" y="30959"/>
                    <a:pt x="20713" y="31108"/>
                    <a:pt x="20532" y="31108"/>
                  </a:cubicBezTo>
                  <a:cubicBezTo>
                    <a:pt x="20446" y="31108"/>
                    <a:pt x="20357" y="31075"/>
                    <a:pt x="20281" y="30999"/>
                  </a:cubicBezTo>
                  <a:cubicBezTo>
                    <a:pt x="20048" y="30766"/>
                    <a:pt x="20215" y="30399"/>
                    <a:pt x="20548" y="30399"/>
                  </a:cubicBezTo>
                  <a:close/>
                  <a:moveTo>
                    <a:pt x="20518" y="30289"/>
                  </a:moveTo>
                  <a:cubicBezTo>
                    <a:pt x="20400" y="30289"/>
                    <a:pt x="20280" y="30334"/>
                    <a:pt x="20181" y="30432"/>
                  </a:cubicBezTo>
                  <a:cubicBezTo>
                    <a:pt x="19918" y="30729"/>
                    <a:pt x="20110" y="31220"/>
                    <a:pt x="20531" y="31233"/>
                  </a:cubicBezTo>
                  <a:lnTo>
                    <a:pt x="20531" y="31233"/>
                  </a:lnTo>
                  <a:cubicBezTo>
                    <a:pt x="20791" y="31225"/>
                    <a:pt x="21015" y="31027"/>
                    <a:pt x="20982" y="30766"/>
                  </a:cubicBezTo>
                  <a:cubicBezTo>
                    <a:pt x="20982" y="30475"/>
                    <a:pt x="20757" y="30289"/>
                    <a:pt x="20518" y="30289"/>
                  </a:cubicBezTo>
                  <a:close/>
                  <a:moveTo>
                    <a:pt x="16133" y="30263"/>
                  </a:moveTo>
                  <a:cubicBezTo>
                    <a:pt x="16021" y="30263"/>
                    <a:pt x="15906" y="30304"/>
                    <a:pt x="15812" y="30399"/>
                  </a:cubicBezTo>
                  <a:cubicBezTo>
                    <a:pt x="15511" y="30699"/>
                    <a:pt x="15745" y="31200"/>
                    <a:pt x="16145" y="31200"/>
                  </a:cubicBezTo>
                  <a:lnTo>
                    <a:pt x="16145" y="31233"/>
                  </a:lnTo>
                  <a:cubicBezTo>
                    <a:pt x="16412" y="31233"/>
                    <a:pt x="16646" y="30999"/>
                    <a:pt x="16612" y="30733"/>
                  </a:cubicBezTo>
                  <a:cubicBezTo>
                    <a:pt x="16612" y="30459"/>
                    <a:pt x="16378" y="30263"/>
                    <a:pt x="16133" y="30263"/>
                  </a:cubicBezTo>
                  <a:close/>
                  <a:moveTo>
                    <a:pt x="20531" y="31233"/>
                  </a:moveTo>
                  <a:cubicBezTo>
                    <a:pt x="20526" y="31233"/>
                    <a:pt x="20520" y="31233"/>
                    <a:pt x="20515" y="31233"/>
                  </a:cubicBezTo>
                  <a:lnTo>
                    <a:pt x="20548" y="31233"/>
                  </a:lnTo>
                  <a:cubicBezTo>
                    <a:pt x="20543" y="31233"/>
                    <a:pt x="20537" y="31233"/>
                    <a:pt x="20531" y="31233"/>
                  </a:cubicBezTo>
                  <a:close/>
                  <a:moveTo>
                    <a:pt x="11408" y="30566"/>
                  </a:moveTo>
                  <a:cubicBezTo>
                    <a:pt x="11575" y="30566"/>
                    <a:pt x="11742" y="30733"/>
                    <a:pt x="11742" y="30933"/>
                  </a:cubicBezTo>
                  <a:cubicBezTo>
                    <a:pt x="11742" y="31135"/>
                    <a:pt x="11576" y="31276"/>
                    <a:pt x="11396" y="31276"/>
                  </a:cubicBezTo>
                  <a:cubicBezTo>
                    <a:pt x="11309" y="31276"/>
                    <a:pt x="11218" y="31243"/>
                    <a:pt x="11142" y="31166"/>
                  </a:cubicBezTo>
                  <a:cubicBezTo>
                    <a:pt x="10908" y="30933"/>
                    <a:pt x="11075" y="30566"/>
                    <a:pt x="11408" y="30566"/>
                  </a:cubicBezTo>
                  <a:close/>
                  <a:moveTo>
                    <a:pt x="11397" y="30463"/>
                  </a:moveTo>
                  <a:cubicBezTo>
                    <a:pt x="11284" y="30463"/>
                    <a:pt x="11170" y="30504"/>
                    <a:pt x="11075" y="30599"/>
                  </a:cubicBezTo>
                  <a:cubicBezTo>
                    <a:pt x="10775" y="30899"/>
                    <a:pt x="10975" y="31400"/>
                    <a:pt x="11408" y="31400"/>
                  </a:cubicBezTo>
                  <a:cubicBezTo>
                    <a:pt x="11642" y="31400"/>
                    <a:pt x="11875" y="31200"/>
                    <a:pt x="11875" y="30933"/>
                  </a:cubicBezTo>
                  <a:cubicBezTo>
                    <a:pt x="11875" y="30659"/>
                    <a:pt x="11641" y="30463"/>
                    <a:pt x="11397" y="30463"/>
                  </a:cubicBezTo>
                  <a:close/>
                  <a:moveTo>
                    <a:pt x="6605" y="31066"/>
                  </a:moveTo>
                  <a:lnTo>
                    <a:pt x="6638" y="31099"/>
                  </a:lnTo>
                  <a:cubicBezTo>
                    <a:pt x="6805" y="31099"/>
                    <a:pt x="6939" y="31233"/>
                    <a:pt x="6972" y="31433"/>
                  </a:cubicBezTo>
                  <a:cubicBezTo>
                    <a:pt x="6972" y="31635"/>
                    <a:pt x="6791" y="31777"/>
                    <a:pt x="6601" y="31777"/>
                  </a:cubicBezTo>
                  <a:cubicBezTo>
                    <a:pt x="6509" y="31777"/>
                    <a:pt x="6415" y="31743"/>
                    <a:pt x="6338" y="31667"/>
                  </a:cubicBezTo>
                  <a:cubicBezTo>
                    <a:pt x="6138" y="31466"/>
                    <a:pt x="6271" y="31066"/>
                    <a:pt x="6605" y="31066"/>
                  </a:cubicBezTo>
                  <a:close/>
                  <a:moveTo>
                    <a:pt x="6608" y="30956"/>
                  </a:moveTo>
                  <a:cubicBezTo>
                    <a:pt x="6491" y="30956"/>
                    <a:pt x="6370" y="31001"/>
                    <a:pt x="6271" y="31099"/>
                  </a:cubicBezTo>
                  <a:cubicBezTo>
                    <a:pt x="5971" y="31400"/>
                    <a:pt x="6205" y="31900"/>
                    <a:pt x="6605" y="31900"/>
                  </a:cubicBezTo>
                  <a:lnTo>
                    <a:pt x="6638" y="31933"/>
                  </a:lnTo>
                  <a:cubicBezTo>
                    <a:pt x="6905" y="31933"/>
                    <a:pt x="7105" y="31700"/>
                    <a:pt x="7072" y="31433"/>
                  </a:cubicBezTo>
                  <a:cubicBezTo>
                    <a:pt x="7072" y="31142"/>
                    <a:pt x="6847" y="30956"/>
                    <a:pt x="6608" y="30956"/>
                  </a:cubicBezTo>
                  <a:close/>
                  <a:moveTo>
                    <a:pt x="27320" y="31933"/>
                  </a:moveTo>
                  <a:lnTo>
                    <a:pt x="27320" y="31967"/>
                  </a:lnTo>
                  <a:cubicBezTo>
                    <a:pt x="27487" y="31967"/>
                    <a:pt x="27653" y="32100"/>
                    <a:pt x="27653" y="32300"/>
                  </a:cubicBezTo>
                  <a:cubicBezTo>
                    <a:pt x="27653" y="32527"/>
                    <a:pt x="27484" y="32661"/>
                    <a:pt x="27302" y="32661"/>
                  </a:cubicBezTo>
                  <a:cubicBezTo>
                    <a:pt x="27216" y="32661"/>
                    <a:pt x="27128" y="32631"/>
                    <a:pt x="27053" y="32567"/>
                  </a:cubicBezTo>
                  <a:cubicBezTo>
                    <a:pt x="26819" y="32334"/>
                    <a:pt x="26986" y="31933"/>
                    <a:pt x="27320" y="31933"/>
                  </a:cubicBezTo>
                  <a:close/>
                  <a:moveTo>
                    <a:pt x="27299" y="31857"/>
                  </a:moveTo>
                  <a:cubicBezTo>
                    <a:pt x="27187" y="31857"/>
                    <a:pt x="27074" y="31901"/>
                    <a:pt x="26986" y="32000"/>
                  </a:cubicBezTo>
                  <a:cubicBezTo>
                    <a:pt x="26686" y="32267"/>
                    <a:pt x="26886" y="32767"/>
                    <a:pt x="27320" y="32767"/>
                  </a:cubicBezTo>
                  <a:cubicBezTo>
                    <a:pt x="27553" y="32767"/>
                    <a:pt x="27753" y="32567"/>
                    <a:pt x="27753" y="32334"/>
                  </a:cubicBezTo>
                  <a:cubicBezTo>
                    <a:pt x="27753" y="32043"/>
                    <a:pt x="27528" y="31857"/>
                    <a:pt x="27299" y="31857"/>
                  </a:cubicBezTo>
                  <a:close/>
                  <a:moveTo>
                    <a:pt x="22717" y="32234"/>
                  </a:moveTo>
                  <a:lnTo>
                    <a:pt x="22717" y="32267"/>
                  </a:lnTo>
                  <a:cubicBezTo>
                    <a:pt x="22883" y="32267"/>
                    <a:pt x="23050" y="32400"/>
                    <a:pt x="23083" y="32567"/>
                  </a:cubicBezTo>
                  <a:cubicBezTo>
                    <a:pt x="23083" y="32793"/>
                    <a:pt x="22899" y="32943"/>
                    <a:pt x="22708" y="32943"/>
                  </a:cubicBezTo>
                  <a:cubicBezTo>
                    <a:pt x="22617" y="32943"/>
                    <a:pt x="22525" y="32909"/>
                    <a:pt x="22450" y="32834"/>
                  </a:cubicBezTo>
                  <a:cubicBezTo>
                    <a:pt x="22250" y="32601"/>
                    <a:pt x="22383" y="32234"/>
                    <a:pt x="22717" y="32234"/>
                  </a:cubicBezTo>
                  <a:close/>
                  <a:moveTo>
                    <a:pt x="13743" y="32334"/>
                  </a:moveTo>
                  <a:lnTo>
                    <a:pt x="13743" y="32367"/>
                  </a:lnTo>
                  <a:cubicBezTo>
                    <a:pt x="13910" y="32367"/>
                    <a:pt x="14077" y="32500"/>
                    <a:pt x="14077" y="32701"/>
                  </a:cubicBezTo>
                  <a:cubicBezTo>
                    <a:pt x="14077" y="32927"/>
                    <a:pt x="13908" y="33062"/>
                    <a:pt x="13726" y="33062"/>
                  </a:cubicBezTo>
                  <a:cubicBezTo>
                    <a:pt x="13640" y="33062"/>
                    <a:pt x="13551" y="33032"/>
                    <a:pt x="13477" y="32967"/>
                  </a:cubicBezTo>
                  <a:cubicBezTo>
                    <a:pt x="13243" y="32734"/>
                    <a:pt x="13410" y="32334"/>
                    <a:pt x="13743" y="32334"/>
                  </a:cubicBezTo>
                  <a:close/>
                  <a:moveTo>
                    <a:pt x="22719" y="32124"/>
                  </a:moveTo>
                  <a:cubicBezTo>
                    <a:pt x="22602" y="32124"/>
                    <a:pt x="22482" y="32168"/>
                    <a:pt x="22383" y="32267"/>
                  </a:cubicBezTo>
                  <a:cubicBezTo>
                    <a:pt x="22083" y="32567"/>
                    <a:pt x="22316" y="33068"/>
                    <a:pt x="22717" y="33068"/>
                  </a:cubicBezTo>
                  <a:cubicBezTo>
                    <a:pt x="22983" y="33068"/>
                    <a:pt x="23184" y="32867"/>
                    <a:pt x="23184" y="32601"/>
                  </a:cubicBezTo>
                  <a:cubicBezTo>
                    <a:pt x="23184" y="32310"/>
                    <a:pt x="22958" y="32124"/>
                    <a:pt x="22719" y="32124"/>
                  </a:cubicBezTo>
                  <a:close/>
                  <a:moveTo>
                    <a:pt x="18213" y="32367"/>
                  </a:moveTo>
                  <a:cubicBezTo>
                    <a:pt x="18380" y="32367"/>
                    <a:pt x="18547" y="32534"/>
                    <a:pt x="18547" y="32701"/>
                  </a:cubicBezTo>
                  <a:cubicBezTo>
                    <a:pt x="18547" y="32927"/>
                    <a:pt x="18378" y="33076"/>
                    <a:pt x="18197" y="33076"/>
                  </a:cubicBezTo>
                  <a:cubicBezTo>
                    <a:pt x="18111" y="33076"/>
                    <a:pt x="18022" y="33043"/>
                    <a:pt x="17946" y="32967"/>
                  </a:cubicBezTo>
                  <a:cubicBezTo>
                    <a:pt x="17713" y="32734"/>
                    <a:pt x="17880" y="32367"/>
                    <a:pt x="18180" y="32367"/>
                  </a:cubicBezTo>
                  <a:close/>
                  <a:moveTo>
                    <a:pt x="13727" y="32256"/>
                  </a:moveTo>
                  <a:cubicBezTo>
                    <a:pt x="13614" y="32256"/>
                    <a:pt x="13499" y="32300"/>
                    <a:pt x="13410" y="32400"/>
                  </a:cubicBezTo>
                  <a:cubicBezTo>
                    <a:pt x="13110" y="32667"/>
                    <a:pt x="13310" y="33168"/>
                    <a:pt x="13743" y="33168"/>
                  </a:cubicBezTo>
                  <a:lnTo>
                    <a:pt x="13743" y="33201"/>
                  </a:lnTo>
                  <a:cubicBezTo>
                    <a:pt x="13977" y="33201"/>
                    <a:pt x="14210" y="32967"/>
                    <a:pt x="14177" y="32701"/>
                  </a:cubicBezTo>
                  <a:cubicBezTo>
                    <a:pt x="14177" y="32434"/>
                    <a:pt x="13955" y="32256"/>
                    <a:pt x="13727" y="32256"/>
                  </a:cubicBezTo>
                  <a:close/>
                  <a:moveTo>
                    <a:pt x="18193" y="32257"/>
                  </a:moveTo>
                  <a:cubicBezTo>
                    <a:pt x="18081" y="32257"/>
                    <a:pt x="17968" y="32302"/>
                    <a:pt x="17880" y="32400"/>
                  </a:cubicBezTo>
                  <a:cubicBezTo>
                    <a:pt x="17580" y="32701"/>
                    <a:pt x="17780" y="33201"/>
                    <a:pt x="18180" y="33201"/>
                  </a:cubicBezTo>
                  <a:lnTo>
                    <a:pt x="18213" y="33201"/>
                  </a:lnTo>
                  <a:cubicBezTo>
                    <a:pt x="18447" y="33201"/>
                    <a:pt x="18647" y="32967"/>
                    <a:pt x="18647" y="32734"/>
                  </a:cubicBezTo>
                  <a:cubicBezTo>
                    <a:pt x="18647" y="32443"/>
                    <a:pt x="18422" y="32257"/>
                    <a:pt x="18193" y="32257"/>
                  </a:cubicBezTo>
                  <a:close/>
                  <a:moveTo>
                    <a:pt x="9007" y="32601"/>
                  </a:moveTo>
                  <a:lnTo>
                    <a:pt x="9007" y="32634"/>
                  </a:lnTo>
                  <a:cubicBezTo>
                    <a:pt x="9207" y="32634"/>
                    <a:pt x="9340" y="32767"/>
                    <a:pt x="9374" y="32967"/>
                  </a:cubicBezTo>
                  <a:cubicBezTo>
                    <a:pt x="9374" y="33169"/>
                    <a:pt x="9193" y="33311"/>
                    <a:pt x="9013" y="33311"/>
                  </a:cubicBezTo>
                  <a:cubicBezTo>
                    <a:pt x="8926" y="33311"/>
                    <a:pt x="8839" y="33277"/>
                    <a:pt x="8773" y="33201"/>
                  </a:cubicBezTo>
                  <a:cubicBezTo>
                    <a:pt x="8540" y="33001"/>
                    <a:pt x="8707" y="32601"/>
                    <a:pt x="9007" y="32601"/>
                  </a:cubicBezTo>
                  <a:close/>
                  <a:moveTo>
                    <a:pt x="8993" y="32512"/>
                  </a:moveTo>
                  <a:cubicBezTo>
                    <a:pt x="8881" y="32512"/>
                    <a:pt x="8767" y="32550"/>
                    <a:pt x="8673" y="32634"/>
                  </a:cubicBezTo>
                  <a:cubicBezTo>
                    <a:pt x="8406" y="32934"/>
                    <a:pt x="8606" y="33434"/>
                    <a:pt x="9007" y="33434"/>
                  </a:cubicBezTo>
                  <a:cubicBezTo>
                    <a:pt x="9274" y="33434"/>
                    <a:pt x="9474" y="33234"/>
                    <a:pt x="9474" y="32967"/>
                  </a:cubicBezTo>
                  <a:cubicBezTo>
                    <a:pt x="9474" y="32693"/>
                    <a:pt x="9238" y="32512"/>
                    <a:pt x="8993" y="32512"/>
                  </a:cubicBezTo>
                  <a:close/>
                  <a:moveTo>
                    <a:pt x="4904" y="32934"/>
                  </a:moveTo>
                  <a:lnTo>
                    <a:pt x="4937" y="33001"/>
                  </a:lnTo>
                  <a:cubicBezTo>
                    <a:pt x="5104" y="33001"/>
                    <a:pt x="5237" y="33134"/>
                    <a:pt x="5271" y="33301"/>
                  </a:cubicBezTo>
                  <a:cubicBezTo>
                    <a:pt x="5271" y="33527"/>
                    <a:pt x="5087" y="33677"/>
                    <a:pt x="4895" y="33677"/>
                  </a:cubicBezTo>
                  <a:cubicBezTo>
                    <a:pt x="4805" y="33677"/>
                    <a:pt x="4712" y="33643"/>
                    <a:pt x="4637" y="33568"/>
                  </a:cubicBezTo>
                  <a:cubicBezTo>
                    <a:pt x="4437" y="33334"/>
                    <a:pt x="4604" y="32934"/>
                    <a:pt x="4904" y="32934"/>
                  </a:cubicBezTo>
                  <a:close/>
                  <a:moveTo>
                    <a:pt x="4892" y="32831"/>
                  </a:moveTo>
                  <a:cubicBezTo>
                    <a:pt x="4780" y="32831"/>
                    <a:pt x="4665" y="32873"/>
                    <a:pt x="4570" y="32967"/>
                  </a:cubicBezTo>
                  <a:cubicBezTo>
                    <a:pt x="4270" y="33268"/>
                    <a:pt x="4504" y="33768"/>
                    <a:pt x="4904" y="33768"/>
                  </a:cubicBezTo>
                  <a:lnTo>
                    <a:pt x="4937" y="33801"/>
                  </a:lnTo>
                  <a:cubicBezTo>
                    <a:pt x="5204" y="33801"/>
                    <a:pt x="5404" y="33568"/>
                    <a:pt x="5371" y="33301"/>
                  </a:cubicBezTo>
                  <a:cubicBezTo>
                    <a:pt x="5371" y="33027"/>
                    <a:pt x="5136" y="32831"/>
                    <a:pt x="4892" y="32831"/>
                  </a:cubicBezTo>
                  <a:close/>
                  <a:moveTo>
                    <a:pt x="25250" y="33733"/>
                  </a:moveTo>
                  <a:cubicBezTo>
                    <a:pt x="25262" y="33733"/>
                    <a:pt x="25273" y="33733"/>
                    <a:pt x="25285" y="33735"/>
                  </a:cubicBezTo>
                  <a:lnTo>
                    <a:pt x="25285" y="33801"/>
                  </a:lnTo>
                  <a:cubicBezTo>
                    <a:pt x="25452" y="33801"/>
                    <a:pt x="25619" y="33901"/>
                    <a:pt x="25652" y="34068"/>
                  </a:cubicBezTo>
                  <a:cubicBezTo>
                    <a:pt x="25652" y="34294"/>
                    <a:pt x="25468" y="34444"/>
                    <a:pt x="25287" y="34444"/>
                  </a:cubicBezTo>
                  <a:cubicBezTo>
                    <a:pt x="25201" y="34444"/>
                    <a:pt x="25116" y="34410"/>
                    <a:pt x="25052" y="34335"/>
                  </a:cubicBezTo>
                  <a:cubicBezTo>
                    <a:pt x="24827" y="34111"/>
                    <a:pt x="24972" y="33733"/>
                    <a:pt x="25250" y="33733"/>
                  </a:cubicBezTo>
                  <a:close/>
                  <a:moveTo>
                    <a:pt x="25288" y="33625"/>
                  </a:moveTo>
                  <a:cubicBezTo>
                    <a:pt x="25171" y="33625"/>
                    <a:pt x="25050" y="33669"/>
                    <a:pt x="24951" y="33768"/>
                  </a:cubicBezTo>
                  <a:cubicBezTo>
                    <a:pt x="24685" y="34068"/>
                    <a:pt x="24885" y="34569"/>
                    <a:pt x="25285" y="34569"/>
                  </a:cubicBezTo>
                  <a:lnTo>
                    <a:pt x="25285" y="34635"/>
                  </a:lnTo>
                  <a:cubicBezTo>
                    <a:pt x="25585" y="34635"/>
                    <a:pt x="25785" y="34368"/>
                    <a:pt x="25752" y="34102"/>
                  </a:cubicBezTo>
                  <a:cubicBezTo>
                    <a:pt x="25752" y="33811"/>
                    <a:pt x="25527" y="33625"/>
                    <a:pt x="25288" y="33625"/>
                  </a:cubicBezTo>
                  <a:close/>
                  <a:moveTo>
                    <a:pt x="20682" y="33968"/>
                  </a:moveTo>
                  <a:lnTo>
                    <a:pt x="20648" y="34035"/>
                  </a:lnTo>
                  <a:cubicBezTo>
                    <a:pt x="20849" y="34035"/>
                    <a:pt x="21015" y="34168"/>
                    <a:pt x="21015" y="34335"/>
                  </a:cubicBezTo>
                  <a:cubicBezTo>
                    <a:pt x="21015" y="34562"/>
                    <a:pt x="20846" y="34696"/>
                    <a:pt x="20664" y="34696"/>
                  </a:cubicBezTo>
                  <a:cubicBezTo>
                    <a:pt x="20578" y="34696"/>
                    <a:pt x="20490" y="34666"/>
                    <a:pt x="20415" y="34602"/>
                  </a:cubicBezTo>
                  <a:cubicBezTo>
                    <a:pt x="20181" y="34368"/>
                    <a:pt x="20348" y="33968"/>
                    <a:pt x="20682" y="33968"/>
                  </a:cubicBezTo>
                  <a:close/>
                  <a:moveTo>
                    <a:pt x="20689" y="33890"/>
                  </a:moveTo>
                  <a:cubicBezTo>
                    <a:pt x="20571" y="33890"/>
                    <a:pt x="20448" y="33935"/>
                    <a:pt x="20348" y="34035"/>
                  </a:cubicBezTo>
                  <a:cubicBezTo>
                    <a:pt x="20048" y="34302"/>
                    <a:pt x="20248" y="34802"/>
                    <a:pt x="20682" y="34802"/>
                  </a:cubicBezTo>
                  <a:lnTo>
                    <a:pt x="20648" y="34869"/>
                  </a:lnTo>
                  <a:cubicBezTo>
                    <a:pt x="20949" y="34869"/>
                    <a:pt x="21149" y="34635"/>
                    <a:pt x="21149" y="34335"/>
                  </a:cubicBezTo>
                  <a:cubicBezTo>
                    <a:pt x="21149" y="34068"/>
                    <a:pt x="20926" y="33890"/>
                    <a:pt x="20689" y="33890"/>
                  </a:cubicBezTo>
                  <a:close/>
                  <a:moveTo>
                    <a:pt x="11575" y="34235"/>
                  </a:moveTo>
                  <a:lnTo>
                    <a:pt x="11609" y="34302"/>
                  </a:lnTo>
                  <a:cubicBezTo>
                    <a:pt x="11775" y="34302"/>
                    <a:pt x="11909" y="34402"/>
                    <a:pt x="11942" y="34602"/>
                  </a:cubicBezTo>
                  <a:cubicBezTo>
                    <a:pt x="11942" y="34804"/>
                    <a:pt x="11761" y="34945"/>
                    <a:pt x="11571" y="34945"/>
                  </a:cubicBezTo>
                  <a:cubicBezTo>
                    <a:pt x="11479" y="34945"/>
                    <a:pt x="11385" y="34912"/>
                    <a:pt x="11308" y="34835"/>
                  </a:cubicBezTo>
                  <a:cubicBezTo>
                    <a:pt x="11075" y="34602"/>
                    <a:pt x="11242" y="34235"/>
                    <a:pt x="11575" y="34235"/>
                  </a:cubicBezTo>
                  <a:close/>
                  <a:moveTo>
                    <a:pt x="11578" y="34125"/>
                  </a:moveTo>
                  <a:cubicBezTo>
                    <a:pt x="11461" y="34125"/>
                    <a:pt x="11340" y="34170"/>
                    <a:pt x="11242" y="34268"/>
                  </a:cubicBezTo>
                  <a:cubicBezTo>
                    <a:pt x="10941" y="34569"/>
                    <a:pt x="11175" y="35069"/>
                    <a:pt x="11575" y="35069"/>
                  </a:cubicBezTo>
                  <a:lnTo>
                    <a:pt x="11609" y="35102"/>
                  </a:lnTo>
                  <a:cubicBezTo>
                    <a:pt x="11875" y="35102"/>
                    <a:pt x="12076" y="34869"/>
                    <a:pt x="12042" y="34602"/>
                  </a:cubicBezTo>
                  <a:cubicBezTo>
                    <a:pt x="12042" y="34311"/>
                    <a:pt x="11817" y="34125"/>
                    <a:pt x="11578" y="34125"/>
                  </a:cubicBezTo>
                  <a:close/>
                  <a:moveTo>
                    <a:pt x="16045" y="34435"/>
                  </a:moveTo>
                  <a:cubicBezTo>
                    <a:pt x="16245" y="34435"/>
                    <a:pt x="16412" y="34602"/>
                    <a:pt x="16412" y="34802"/>
                  </a:cubicBezTo>
                  <a:cubicBezTo>
                    <a:pt x="16412" y="35004"/>
                    <a:pt x="16231" y="35146"/>
                    <a:pt x="16041" y="35146"/>
                  </a:cubicBezTo>
                  <a:cubicBezTo>
                    <a:pt x="15949" y="35146"/>
                    <a:pt x="15855" y="35112"/>
                    <a:pt x="15778" y="35036"/>
                  </a:cubicBezTo>
                  <a:cubicBezTo>
                    <a:pt x="15545" y="34802"/>
                    <a:pt x="15712" y="34435"/>
                    <a:pt x="16045" y="34435"/>
                  </a:cubicBezTo>
                  <a:close/>
                  <a:moveTo>
                    <a:pt x="16048" y="34325"/>
                  </a:moveTo>
                  <a:cubicBezTo>
                    <a:pt x="15931" y="34325"/>
                    <a:pt x="15810" y="34370"/>
                    <a:pt x="15712" y="34469"/>
                  </a:cubicBezTo>
                  <a:cubicBezTo>
                    <a:pt x="15411" y="34769"/>
                    <a:pt x="15611" y="35269"/>
                    <a:pt x="16045" y="35269"/>
                  </a:cubicBezTo>
                  <a:cubicBezTo>
                    <a:pt x="16312" y="35269"/>
                    <a:pt x="16512" y="35069"/>
                    <a:pt x="16512" y="34802"/>
                  </a:cubicBezTo>
                  <a:cubicBezTo>
                    <a:pt x="16512" y="34511"/>
                    <a:pt x="16287" y="34325"/>
                    <a:pt x="16048" y="34325"/>
                  </a:cubicBezTo>
                  <a:close/>
                  <a:moveTo>
                    <a:pt x="7039" y="34635"/>
                  </a:moveTo>
                  <a:lnTo>
                    <a:pt x="7039" y="34702"/>
                  </a:lnTo>
                  <a:cubicBezTo>
                    <a:pt x="7205" y="34702"/>
                    <a:pt x="7372" y="34835"/>
                    <a:pt x="7372" y="35002"/>
                  </a:cubicBezTo>
                  <a:cubicBezTo>
                    <a:pt x="7372" y="35228"/>
                    <a:pt x="7188" y="35378"/>
                    <a:pt x="7007" y="35378"/>
                  </a:cubicBezTo>
                  <a:cubicBezTo>
                    <a:pt x="6921" y="35378"/>
                    <a:pt x="6836" y="35344"/>
                    <a:pt x="6772" y="35269"/>
                  </a:cubicBezTo>
                  <a:cubicBezTo>
                    <a:pt x="6538" y="35036"/>
                    <a:pt x="6705" y="34635"/>
                    <a:pt x="7039" y="34635"/>
                  </a:cubicBezTo>
                  <a:close/>
                  <a:moveTo>
                    <a:pt x="6994" y="34532"/>
                  </a:moveTo>
                  <a:cubicBezTo>
                    <a:pt x="6881" y="34532"/>
                    <a:pt x="6766" y="34574"/>
                    <a:pt x="6672" y="34669"/>
                  </a:cubicBezTo>
                  <a:cubicBezTo>
                    <a:pt x="6405" y="34969"/>
                    <a:pt x="6605" y="35469"/>
                    <a:pt x="7039" y="35469"/>
                  </a:cubicBezTo>
                  <a:lnTo>
                    <a:pt x="7039" y="35536"/>
                  </a:lnTo>
                  <a:cubicBezTo>
                    <a:pt x="7306" y="35503"/>
                    <a:pt x="7506" y="35269"/>
                    <a:pt x="7472" y="35002"/>
                  </a:cubicBezTo>
                  <a:cubicBezTo>
                    <a:pt x="7472" y="34728"/>
                    <a:pt x="7238" y="34532"/>
                    <a:pt x="6994" y="34532"/>
                  </a:cubicBezTo>
                  <a:close/>
                  <a:moveTo>
                    <a:pt x="27520" y="34969"/>
                  </a:moveTo>
                  <a:lnTo>
                    <a:pt x="27520" y="35036"/>
                  </a:lnTo>
                  <a:cubicBezTo>
                    <a:pt x="27687" y="35036"/>
                    <a:pt x="27854" y="35169"/>
                    <a:pt x="27887" y="35336"/>
                  </a:cubicBezTo>
                  <a:cubicBezTo>
                    <a:pt x="27887" y="35562"/>
                    <a:pt x="27702" y="35697"/>
                    <a:pt x="27521" y="35697"/>
                  </a:cubicBezTo>
                  <a:cubicBezTo>
                    <a:pt x="27435" y="35697"/>
                    <a:pt x="27351" y="35667"/>
                    <a:pt x="27286" y="35603"/>
                  </a:cubicBezTo>
                  <a:cubicBezTo>
                    <a:pt x="27053" y="35369"/>
                    <a:pt x="27220" y="34969"/>
                    <a:pt x="27520" y="34969"/>
                  </a:cubicBezTo>
                  <a:close/>
                  <a:moveTo>
                    <a:pt x="27527" y="34891"/>
                  </a:moveTo>
                  <a:cubicBezTo>
                    <a:pt x="27409" y="34891"/>
                    <a:pt x="27286" y="34936"/>
                    <a:pt x="27186" y="35036"/>
                  </a:cubicBezTo>
                  <a:cubicBezTo>
                    <a:pt x="26920" y="35302"/>
                    <a:pt x="27120" y="35803"/>
                    <a:pt x="27520" y="35803"/>
                  </a:cubicBezTo>
                  <a:lnTo>
                    <a:pt x="27520" y="35870"/>
                  </a:lnTo>
                  <a:cubicBezTo>
                    <a:pt x="27787" y="35836"/>
                    <a:pt x="28020" y="35603"/>
                    <a:pt x="27987" y="35336"/>
                  </a:cubicBezTo>
                  <a:cubicBezTo>
                    <a:pt x="27987" y="35069"/>
                    <a:pt x="27765" y="34891"/>
                    <a:pt x="27527" y="34891"/>
                  </a:cubicBezTo>
                  <a:close/>
                  <a:moveTo>
                    <a:pt x="23250" y="35569"/>
                  </a:moveTo>
                  <a:lnTo>
                    <a:pt x="23250" y="35603"/>
                  </a:lnTo>
                  <a:cubicBezTo>
                    <a:pt x="23417" y="35603"/>
                    <a:pt x="23584" y="35736"/>
                    <a:pt x="23617" y="35936"/>
                  </a:cubicBezTo>
                  <a:cubicBezTo>
                    <a:pt x="23595" y="36138"/>
                    <a:pt x="23421" y="36280"/>
                    <a:pt x="23239" y="36280"/>
                  </a:cubicBezTo>
                  <a:cubicBezTo>
                    <a:pt x="23151" y="36280"/>
                    <a:pt x="23060" y="36246"/>
                    <a:pt x="22983" y="36170"/>
                  </a:cubicBezTo>
                  <a:cubicBezTo>
                    <a:pt x="22750" y="35936"/>
                    <a:pt x="22917" y="35569"/>
                    <a:pt x="23250" y="35569"/>
                  </a:cubicBezTo>
                  <a:close/>
                  <a:moveTo>
                    <a:pt x="23253" y="35459"/>
                  </a:moveTo>
                  <a:cubicBezTo>
                    <a:pt x="23136" y="35459"/>
                    <a:pt x="23015" y="35504"/>
                    <a:pt x="22917" y="35603"/>
                  </a:cubicBezTo>
                  <a:cubicBezTo>
                    <a:pt x="22616" y="35903"/>
                    <a:pt x="22817" y="36403"/>
                    <a:pt x="23250" y="36403"/>
                  </a:cubicBezTo>
                  <a:lnTo>
                    <a:pt x="23250" y="36437"/>
                  </a:lnTo>
                  <a:cubicBezTo>
                    <a:pt x="23517" y="36403"/>
                    <a:pt x="23717" y="36203"/>
                    <a:pt x="23717" y="35936"/>
                  </a:cubicBezTo>
                  <a:cubicBezTo>
                    <a:pt x="23717" y="35645"/>
                    <a:pt x="23492" y="35459"/>
                    <a:pt x="23253" y="35459"/>
                  </a:cubicBezTo>
                  <a:close/>
                  <a:moveTo>
                    <a:pt x="18614" y="36236"/>
                  </a:moveTo>
                  <a:cubicBezTo>
                    <a:pt x="18814" y="36236"/>
                    <a:pt x="18947" y="36403"/>
                    <a:pt x="18981" y="36570"/>
                  </a:cubicBezTo>
                  <a:cubicBezTo>
                    <a:pt x="18981" y="36796"/>
                    <a:pt x="18796" y="36946"/>
                    <a:pt x="18605" y="36946"/>
                  </a:cubicBezTo>
                  <a:cubicBezTo>
                    <a:pt x="18514" y="36946"/>
                    <a:pt x="18422" y="36912"/>
                    <a:pt x="18347" y="36837"/>
                  </a:cubicBezTo>
                  <a:cubicBezTo>
                    <a:pt x="18113" y="36603"/>
                    <a:pt x="18280" y="36236"/>
                    <a:pt x="18614" y="36236"/>
                  </a:cubicBezTo>
                  <a:close/>
                  <a:moveTo>
                    <a:pt x="18616" y="36127"/>
                  </a:moveTo>
                  <a:cubicBezTo>
                    <a:pt x="18499" y="36127"/>
                    <a:pt x="18379" y="36171"/>
                    <a:pt x="18280" y="36270"/>
                  </a:cubicBezTo>
                  <a:cubicBezTo>
                    <a:pt x="17980" y="36570"/>
                    <a:pt x="18180" y="37070"/>
                    <a:pt x="18614" y="37070"/>
                  </a:cubicBezTo>
                  <a:cubicBezTo>
                    <a:pt x="18880" y="37070"/>
                    <a:pt x="19081" y="36870"/>
                    <a:pt x="19081" y="36603"/>
                  </a:cubicBezTo>
                  <a:cubicBezTo>
                    <a:pt x="19081" y="36312"/>
                    <a:pt x="18855" y="36127"/>
                    <a:pt x="18616" y="36127"/>
                  </a:cubicBezTo>
                  <a:close/>
                  <a:moveTo>
                    <a:pt x="13743" y="36370"/>
                  </a:moveTo>
                  <a:lnTo>
                    <a:pt x="13743" y="36437"/>
                  </a:lnTo>
                  <a:cubicBezTo>
                    <a:pt x="13761" y="36433"/>
                    <a:pt x="13778" y="36431"/>
                    <a:pt x="13796" y="36431"/>
                  </a:cubicBezTo>
                  <a:cubicBezTo>
                    <a:pt x="13944" y="36431"/>
                    <a:pt x="14081" y="36554"/>
                    <a:pt x="14110" y="36703"/>
                  </a:cubicBezTo>
                  <a:cubicBezTo>
                    <a:pt x="14110" y="36930"/>
                    <a:pt x="13926" y="37079"/>
                    <a:pt x="13735" y="37079"/>
                  </a:cubicBezTo>
                  <a:cubicBezTo>
                    <a:pt x="13644" y="37079"/>
                    <a:pt x="13552" y="37046"/>
                    <a:pt x="13477" y="36970"/>
                  </a:cubicBezTo>
                  <a:cubicBezTo>
                    <a:pt x="13243" y="36737"/>
                    <a:pt x="13410" y="36370"/>
                    <a:pt x="13743" y="36370"/>
                  </a:cubicBezTo>
                  <a:close/>
                  <a:moveTo>
                    <a:pt x="9307" y="36403"/>
                  </a:moveTo>
                  <a:lnTo>
                    <a:pt x="9307" y="36437"/>
                  </a:lnTo>
                  <a:cubicBezTo>
                    <a:pt x="9324" y="36434"/>
                    <a:pt x="9341" y="36432"/>
                    <a:pt x="9358" y="36432"/>
                  </a:cubicBezTo>
                  <a:cubicBezTo>
                    <a:pt x="9535" y="36432"/>
                    <a:pt x="9674" y="36587"/>
                    <a:pt x="9674" y="36770"/>
                  </a:cubicBezTo>
                  <a:cubicBezTo>
                    <a:pt x="9674" y="36980"/>
                    <a:pt x="9479" y="37124"/>
                    <a:pt x="9281" y="37124"/>
                  </a:cubicBezTo>
                  <a:cubicBezTo>
                    <a:pt x="9196" y="37124"/>
                    <a:pt x="9111" y="37097"/>
                    <a:pt x="9040" y="37037"/>
                  </a:cubicBezTo>
                  <a:cubicBezTo>
                    <a:pt x="8807" y="36804"/>
                    <a:pt x="8973" y="36403"/>
                    <a:pt x="9307" y="36403"/>
                  </a:cubicBezTo>
                  <a:close/>
                  <a:moveTo>
                    <a:pt x="4804" y="36403"/>
                  </a:moveTo>
                  <a:lnTo>
                    <a:pt x="4804" y="36437"/>
                  </a:lnTo>
                  <a:cubicBezTo>
                    <a:pt x="4971" y="36437"/>
                    <a:pt x="5137" y="36570"/>
                    <a:pt x="5137" y="36770"/>
                  </a:cubicBezTo>
                  <a:cubicBezTo>
                    <a:pt x="5137" y="36996"/>
                    <a:pt x="4969" y="37146"/>
                    <a:pt x="4787" y="37146"/>
                  </a:cubicBezTo>
                  <a:cubicBezTo>
                    <a:pt x="4701" y="37146"/>
                    <a:pt x="4612" y="37112"/>
                    <a:pt x="4537" y="37037"/>
                  </a:cubicBezTo>
                  <a:cubicBezTo>
                    <a:pt x="4303" y="36804"/>
                    <a:pt x="4470" y="36403"/>
                    <a:pt x="4804" y="36403"/>
                  </a:cubicBezTo>
                  <a:close/>
                  <a:moveTo>
                    <a:pt x="4757" y="36315"/>
                  </a:moveTo>
                  <a:cubicBezTo>
                    <a:pt x="4645" y="36315"/>
                    <a:pt x="4531" y="36353"/>
                    <a:pt x="4437" y="36437"/>
                  </a:cubicBezTo>
                  <a:cubicBezTo>
                    <a:pt x="4170" y="36737"/>
                    <a:pt x="4370" y="37237"/>
                    <a:pt x="4804" y="37237"/>
                  </a:cubicBezTo>
                  <a:cubicBezTo>
                    <a:pt x="5037" y="37237"/>
                    <a:pt x="5237" y="37037"/>
                    <a:pt x="5237" y="36770"/>
                  </a:cubicBezTo>
                  <a:cubicBezTo>
                    <a:pt x="5237" y="36496"/>
                    <a:pt x="5002" y="36315"/>
                    <a:pt x="4757" y="36315"/>
                  </a:cubicBezTo>
                  <a:close/>
                  <a:moveTo>
                    <a:pt x="9295" y="36300"/>
                  </a:moveTo>
                  <a:cubicBezTo>
                    <a:pt x="9183" y="36300"/>
                    <a:pt x="9068" y="36342"/>
                    <a:pt x="8973" y="36437"/>
                  </a:cubicBezTo>
                  <a:cubicBezTo>
                    <a:pt x="8673" y="36737"/>
                    <a:pt x="8907" y="37237"/>
                    <a:pt x="9307" y="37237"/>
                  </a:cubicBezTo>
                  <a:cubicBezTo>
                    <a:pt x="9574" y="37237"/>
                    <a:pt x="9774" y="37037"/>
                    <a:pt x="9774" y="36770"/>
                  </a:cubicBezTo>
                  <a:cubicBezTo>
                    <a:pt x="9774" y="36496"/>
                    <a:pt x="9540" y="36300"/>
                    <a:pt x="9295" y="36300"/>
                  </a:cubicBezTo>
                  <a:close/>
                  <a:moveTo>
                    <a:pt x="13746" y="36260"/>
                  </a:moveTo>
                  <a:cubicBezTo>
                    <a:pt x="13629" y="36260"/>
                    <a:pt x="13509" y="36305"/>
                    <a:pt x="13410" y="36403"/>
                  </a:cubicBezTo>
                  <a:cubicBezTo>
                    <a:pt x="13110" y="36703"/>
                    <a:pt x="13310" y="37204"/>
                    <a:pt x="13743" y="37204"/>
                  </a:cubicBezTo>
                  <a:lnTo>
                    <a:pt x="13743" y="37237"/>
                  </a:lnTo>
                  <a:cubicBezTo>
                    <a:pt x="14010" y="37237"/>
                    <a:pt x="14244" y="37004"/>
                    <a:pt x="14210" y="36737"/>
                  </a:cubicBezTo>
                  <a:cubicBezTo>
                    <a:pt x="14210" y="36446"/>
                    <a:pt x="13985" y="36260"/>
                    <a:pt x="13746" y="36260"/>
                  </a:cubicBezTo>
                  <a:close/>
                  <a:moveTo>
                    <a:pt x="25780" y="37202"/>
                  </a:moveTo>
                  <a:cubicBezTo>
                    <a:pt x="25793" y="37202"/>
                    <a:pt x="25806" y="37203"/>
                    <a:pt x="25819" y="37204"/>
                  </a:cubicBezTo>
                  <a:lnTo>
                    <a:pt x="25819" y="37271"/>
                  </a:lnTo>
                  <a:cubicBezTo>
                    <a:pt x="25986" y="37271"/>
                    <a:pt x="26119" y="37371"/>
                    <a:pt x="26186" y="37537"/>
                  </a:cubicBezTo>
                  <a:cubicBezTo>
                    <a:pt x="26186" y="37764"/>
                    <a:pt x="26002" y="37913"/>
                    <a:pt x="25810" y="37913"/>
                  </a:cubicBezTo>
                  <a:cubicBezTo>
                    <a:pt x="25720" y="37913"/>
                    <a:pt x="25627" y="37879"/>
                    <a:pt x="25552" y="37804"/>
                  </a:cubicBezTo>
                  <a:cubicBezTo>
                    <a:pt x="25328" y="37580"/>
                    <a:pt x="25473" y="37202"/>
                    <a:pt x="25780" y="37202"/>
                  </a:cubicBezTo>
                  <a:close/>
                  <a:moveTo>
                    <a:pt x="25821" y="37094"/>
                  </a:moveTo>
                  <a:cubicBezTo>
                    <a:pt x="25704" y="37094"/>
                    <a:pt x="25584" y="37138"/>
                    <a:pt x="25485" y="37237"/>
                  </a:cubicBezTo>
                  <a:cubicBezTo>
                    <a:pt x="25185" y="37504"/>
                    <a:pt x="25385" y="38038"/>
                    <a:pt x="25819" y="38038"/>
                  </a:cubicBezTo>
                  <a:lnTo>
                    <a:pt x="25819" y="38104"/>
                  </a:lnTo>
                  <a:cubicBezTo>
                    <a:pt x="26086" y="38104"/>
                    <a:pt x="26319" y="37838"/>
                    <a:pt x="26286" y="37571"/>
                  </a:cubicBezTo>
                  <a:cubicBezTo>
                    <a:pt x="26286" y="37280"/>
                    <a:pt x="26060" y="37094"/>
                    <a:pt x="25821" y="37094"/>
                  </a:cubicBezTo>
                  <a:close/>
                  <a:moveTo>
                    <a:pt x="21349" y="37904"/>
                  </a:moveTo>
                  <a:lnTo>
                    <a:pt x="21349" y="37971"/>
                  </a:lnTo>
                  <a:cubicBezTo>
                    <a:pt x="21516" y="37971"/>
                    <a:pt x="21682" y="38104"/>
                    <a:pt x="21716" y="38271"/>
                  </a:cubicBezTo>
                  <a:cubicBezTo>
                    <a:pt x="21716" y="38481"/>
                    <a:pt x="21521" y="38626"/>
                    <a:pt x="21323" y="38626"/>
                  </a:cubicBezTo>
                  <a:cubicBezTo>
                    <a:pt x="21238" y="38626"/>
                    <a:pt x="21152" y="38599"/>
                    <a:pt x="21082" y="38538"/>
                  </a:cubicBezTo>
                  <a:cubicBezTo>
                    <a:pt x="20849" y="38305"/>
                    <a:pt x="21015" y="37904"/>
                    <a:pt x="21349" y="37904"/>
                  </a:cubicBezTo>
                  <a:close/>
                  <a:moveTo>
                    <a:pt x="16345" y="38071"/>
                  </a:moveTo>
                  <a:lnTo>
                    <a:pt x="16345" y="38104"/>
                  </a:lnTo>
                  <a:cubicBezTo>
                    <a:pt x="16545" y="38104"/>
                    <a:pt x="16712" y="38238"/>
                    <a:pt x="16712" y="38438"/>
                  </a:cubicBezTo>
                  <a:cubicBezTo>
                    <a:pt x="16712" y="38640"/>
                    <a:pt x="16546" y="38782"/>
                    <a:pt x="16367" y="38782"/>
                  </a:cubicBezTo>
                  <a:cubicBezTo>
                    <a:pt x="16279" y="38782"/>
                    <a:pt x="16188" y="38748"/>
                    <a:pt x="16112" y="38672"/>
                  </a:cubicBezTo>
                  <a:cubicBezTo>
                    <a:pt x="15878" y="38471"/>
                    <a:pt x="16045" y="38071"/>
                    <a:pt x="16345" y="38071"/>
                  </a:cubicBezTo>
                  <a:close/>
                  <a:moveTo>
                    <a:pt x="21352" y="37794"/>
                  </a:moveTo>
                  <a:cubicBezTo>
                    <a:pt x="21234" y="37794"/>
                    <a:pt x="21114" y="37839"/>
                    <a:pt x="21015" y="37938"/>
                  </a:cubicBezTo>
                  <a:cubicBezTo>
                    <a:pt x="20715" y="38238"/>
                    <a:pt x="20915" y="38738"/>
                    <a:pt x="21349" y="38738"/>
                  </a:cubicBezTo>
                  <a:lnTo>
                    <a:pt x="21349" y="38805"/>
                  </a:lnTo>
                  <a:cubicBezTo>
                    <a:pt x="21616" y="38772"/>
                    <a:pt x="21849" y="38538"/>
                    <a:pt x="21816" y="38271"/>
                  </a:cubicBezTo>
                  <a:cubicBezTo>
                    <a:pt x="21816" y="37980"/>
                    <a:pt x="21591" y="37794"/>
                    <a:pt x="21352" y="37794"/>
                  </a:cubicBezTo>
                  <a:close/>
                  <a:moveTo>
                    <a:pt x="11609" y="38071"/>
                  </a:moveTo>
                  <a:lnTo>
                    <a:pt x="11609" y="38104"/>
                  </a:lnTo>
                  <a:cubicBezTo>
                    <a:pt x="11775" y="38104"/>
                    <a:pt x="11942" y="38238"/>
                    <a:pt x="11976" y="38438"/>
                  </a:cubicBezTo>
                  <a:cubicBezTo>
                    <a:pt x="11976" y="38664"/>
                    <a:pt x="11791" y="38814"/>
                    <a:pt x="11600" y="38814"/>
                  </a:cubicBezTo>
                  <a:cubicBezTo>
                    <a:pt x="11509" y="38814"/>
                    <a:pt x="11417" y="38780"/>
                    <a:pt x="11342" y="38705"/>
                  </a:cubicBezTo>
                  <a:cubicBezTo>
                    <a:pt x="11108" y="38471"/>
                    <a:pt x="11275" y="38071"/>
                    <a:pt x="11609" y="38071"/>
                  </a:cubicBezTo>
                  <a:close/>
                  <a:moveTo>
                    <a:pt x="11595" y="37983"/>
                  </a:moveTo>
                  <a:cubicBezTo>
                    <a:pt x="11483" y="37983"/>
                    <a:pt x="11369" y="38021"/>
                    <a:pt x="11275" y="38104"/>
                  </a:cubicBezTo>
                  <a:cubicBezTo>
                    <a:pt x="10975" y="38405"/>
                    <a:pt x="11175" y="38905"/>
                    <a:pt x="11609" y="38905"/>
                  </a:cubicBezTo>
                  <a:lnTo>
                    <a:pt x="11609" y="38938"/>
                  </a:lnTo>
                  <a:cubicBezTo>
                    <a:pt x="11842" y="38938"/>
                    <a:pt x="12076" y="38705"/>
                    <a:pt x="12076" y="38438"/>
                  </a:cubicBezTo>
                  <a:cubicBezTo>
                    <a:pt x="12076" y="38163"/>
                    <a:pt x="11840" y="37983"/>
                    <a:pt x="11595" y="37983"/>
                  </a:cubicBezTo>
                  <a:close/>
                  <a:moveTo>
                    <a:pt x="16348" y="37961"/>
                  </a:moveTo>
                  <a:cubicBezTo>
                    <a:pt x="16231" y="37961"/>
                    <a:pt x="16110" y="38006"/>
                    <a:pt x="16012" y="38104"/>
                  </a:cubicBezTo>
                  <a:cubicBezTo>
                    <a:pt x="15745" y="38405"/>
                    <a:pt x="15945" y="38905"/>
                    <a:pt x="16345" y="38905"/>
                  </a:cubicBezTo>
                  <a:lnTo>
                    <a:pt x="16345" y="38938"/>
                  </a:lnTo>
                  <a:cubicBezTo>
                    <a:pt x="16612" y="38938"/>
                    <a:pt x="16846" y="38705"/>
                    <a:pt x="16812" y="38438"/>
                  </a:cubicBezTo>
                  <a:cubicBezTo>
                    <a:pt x="16812" y="38147"/>
                    <a:pt x="16587" y="37961"/>
                    <a:pt x="16348" y="37961"/>
                  </a:cubicBezTo>
                  <a:close/>
                  <a:moveTo>
                    <a:pt x="3136" y="38205"/>
                  </a:moveTo>
                  <a:lnTo>
                    <a:pt x="3136" y="38238"/>
                  </a:lnTo>
                  <a:cubicBezTo>
                    <a:pt x="3303" y="38238"/>
                    <a:pt x="3469" y="38371"/>
                    <a:pt x="3469" y="38571"/>
                  </a:cubicBezTo>
                  <a:cubicBezTo>
                    <a:pt x="3469" y="38798"/>
                    <a:pt x="3301" y="38947"/>
                    <a:pt x="3119" y="38947"/>
                  </a:cubicBezTo>
                  <a:cubicBezTo>
                    <a:pt x="3033" y="38947"/>
                    <a:pt x="2944" y="38914"/>
                    <a:pt x="2869" y="38838"/>
                  </a:cubicBezTo>
                  <a:cubicBezTo>
                    <a:pt x="2636" y="38605"/>
                    <a:pt x="2802" y="38205"/>
                    <a:pt x="3136" y="38205"/>
                  </a:cubicBezTo>
                  <a:close/>
                  <a:moveTo>
                    <a:pt x="6805" y="38205"/>
                  </a:moveTo>
                  <a:lnTo>
                    <a:pt x="6839" y="38238"/>
                  </a:lnTo>
                  <a:cubicBezTo>
                    <a:pt x="7005" y="38238"/>
                    <a:pt x="7172" y="38371"/>
                    <a:pt x="7172" y="38571"/>
                  </a:cubicBezTo>
                  <a:cubicBezTo>
                    <a:pt x="7172" y="38798"/>
                    <a:pt x="7003" y="38947"/>
                    <a:pt x="6822" y="38947"/>
                  </a:cubicBezTo>
                  <a:cubicBezTo>
                    <a:pt x="6736" y="38947"/>
                    <a:pt x="6647" y="38914"/>
                    <a:pt x="6572" y="38838"/>
                  </a:cubicBezTo>
                  <a:cubicBezTo>
                    <a:pt x="6338" y="38605"/>
                    <a:pt x="6505" y="38205"/>
                    <a:pt x="6805" y="38205"/>
                  </a:cubicBezTo>
                  <a:close/>
                  <a:moveTo>
                    <a:pt x="3089" y="38116"/>
                  </a:moveTo>
                  <a:cubicBezTo>
                    <a:pt x="2977" y="38116"/>
                    <a:pt x="2863" y="38154"/>
                    <a:pt x="2769" y="38238"/>
                  </a:cubicBezTo>
                  <a:cubicBezTo>
                    <a:pt x="2502" y="38538"/>
                    <a:pt x="2702" y="39038"/>
                    <a:pt x="3136" y="39038"/>
                  </a:cubicBezTo>
                  <a:cubicBezTo>
                    <a:pt x="3369" y="39038"/>
                    <a:pt x="3570" y="38838"/>
                    <a:pt x="3570" y="38571"/>
                  </a:cubicBezTo>
                  <a:cubicBezTo>
                    <a:pt x="3570" y="38297"/>
                    <a:pt x="3334" y="38116"/>
                    <a:pt x="3089" y="38116"/>
                  </a:cubicBezTo>
                  <a:close/>
                  <a:moveTo>
                    <a:pt x="6792" y="38116"/>
                  </a:moveTo>
                  <a:cubicBezTo>
                    <a:pt x="6680" y="38116"/>
                    <a:pt x="6566" y="38154"/>
                    <a:pt x="6472" y="38238"/>
                  </a:cubicBezTo>
                  <a:cubicBezTo>
                    <a:pt x="6205" y="38538"/>
                    <a:pt x="6405" y="39038"/>
                    <a:pt x="6805" y="39038"/>
                  </a:cubicBezTo>
                  <a:lnTo>
                    <a:pt x="6839" y="39038"/>
                  </a:lnTo>
                  <a:cubicBezTo>
                    <a:pt x="7072" y="39038"/>
                    <a:pt x="7272" y="38838"/>
                    <a:pt x="7272" y="38571"/>
                  </a:cubicBezTo>
                  <a:cubicBezTo>
                    <a:pt x="7272" y="38297"/>
                    <a:pt x="7037" y="38116"/>
                    <a:pt x="6792" y="38116"/>
                  </a:cubicBezTo>
                  <a:close/>
                  <a:moveTo>
                    <a:pt x="28354" y="38338"/>
                  </a:moveTo>
                  <a:lnTo>
                    <a:pt x="28354" y="38371"/>
                  </a:lnTo>
                  <a:cubicBezTo>
                    <a:pt x="28521" y="38371"/>
                    <a:pt x="28687" y="38505"/>
                    <a:pt x="28721" y="38705"/>
                  </a:cubicBezTo>
                  <a:cubicBezTo>
                    <a:pt x="28721" y="38915"/>
                    <a:pt x="28526" y="39059"/>
                    <a:pt x="28328" y="39059"/>
                  </a:cubicBezTo>
                  <a:cubicBezTo>
                    <a:pt x="28243" y="39059"/>
                    <a:pt x="28157" y="39032"/>
                    <a:pt x="28087" y="38972"/>
                  </a:cubicBezTo>
                  <a:cubicBezTo>
                    <a:pt x="27854" y="38738"/>
                    <a:pt x="28020" y="38338"/>
                    <a:pt x="28354" y="38338"/>
                  </a:cubicBezTo>
                  <a:close/>
                  <a:moveTo>
                    <a:pt x="28342" y="38235"/>
                  </a:moveTo>
                  <a:cubicBezTo>
                    <a:pt x="28230" y="38235"/>
                    <a:pt x="28115" y="38277"/>
                    <a:pt x="28020" y="38371"/>
                  </a:cubicBezTo>
                  <a:cubicBezTo>
                    <a:pt x="27720" y="38672"/>
                    <a:pt x="27920" y="39172"/>
                    <a:pt x="28354" y="39172"/>
                  </a:cubicBezTo>
                  <a:lnTo>
                    <a:pt x="28354" y="39205"/>
                  </a:lnTo>
                  <a:cubicBezTo>
                    <a:pt x="28621" y="39205"/>
                    <a:pt x="28821" y="38972"/>
                    <a:pt x="28821" y="38705"/>
                  </a:cubicBezTo>
                  <a:cubicBezTo>
                    <a:pt x="28821" y="38431"/>
                    <a:pt x="28586" y="38235"/>
                    <a:pt x="28342" y="38235"/>
                  </a:cubicBezTo>
                  <a:close/>
                  <a:moveTo>
                    <a:pt x="23651" y="39339"/>
                  </a:moveTo>
                  <a:lnTo>
                    <a:pt x="23651" y="39405"/>
                  </a:lnTo>
                  <a:cubicBezTo>
                    <a:pt x="23851" y="39405"/>
                    <a:pt x="23984" y="39539"/>
                    <a:pt x="24017" y="39706"/>
                  </a:cubicBezTo>
                  <a:cubicBezTo>
                    <a:pt x="24017" y="39908"/>
                    <a:pt x="23836" y="40049"/>
                    <a:pt x="23657" y="40049"/>
                  </a:cubicBezTo>
                  <a:cubicBezTo>
                    <a:pt x="23570" y="40049"/>
                    <a:pt x="23483" y="40016"/>
                    <a:pt x="23417" y="39939"/>
                  </a:cubicBezTo>
                  <a:cubicBezTo>
                    <a:pt x="23184" y="39739"/>
                    <a:pt x="23350" y="39339"/>
                    <a:pt x="23651" y="39339"/>
                  </a:cubicBezTo>
                  <a:close/>
                  <a:moveTo>
                    <a:pt x="23637" y="39251"/>
                  </a:moveTo>
                  <a:cubicBezTo>
                    <a:pt x="23525" y="39251"/>
                    <a:pt x="23411" y="39288"/>
                    <a:pt x="23317" y="39372"/>
                  </a:cubicBezTo>
                  <a:cubicBezTo>
                    <a:pt x="23050" y="39672"/>
                    <a:pt x="23250" y="40173"/>
                    <a:pt x="23651" y="40173"/>
                  </a:cubicBezTo>
                  <a:lnTo>
                    <a:pt x="23651" y="40206"/>
                  </a:lnTo>
                  <a:cubicBezTo>
                    <a:pt x="23917" y="40206"/>
                    <a:pt x="24151" y="39972"/>
                    <a:pt x="24118" y="39706"/>
                  </a:cubicBezTo>
                  <a:cubicBezTo>
                    <a:pt x="24118" y="39431"/>
                    <a:pt x="23882" y="39251"/>
                    <a:pt x="23637" y="39251"/>
                  </a:cubicBezTo>
                  <a:close/>
                  <a:moveTo>
                    <a:pt x="18780" y="39772"/>
                  </a:moveTo>
                  <a:lnTo>
                    <a:pt x="18780" y="39806"/>
                  </a:lnTo>
                  <a:cubicBezTo>
                    <a:pt x="18947" y="39806"/>
                    <a:pt x="19114" y="39939"/>
                    <a:pt x="19114" y="40139"/>
                  </a:cubicBezTo>
                  <a:cubicBezTo>
                    <a:pt x="19114" y="40341"/>
                    <a:pt x="18948" y="40483"/>
                    <a:pt x="18768" y="40483"/>
                  </a:cubicBezTo>
                  <a:cubicBezTo>
                    <a:pt x="18681" y="40483"/>
                    <a:pt x="18590" y="40449"/>
                    <a:pt x="18514" y="40373"/>
                  </a:cubicBezTo>
                  <a:cubicBezTo>
                    <a:pt x="18280" y="40139"/>
                    <a:pt x="18447" y="39772"/>
                    <a:pt x="18780" y="39772"/>
                  </a:cubicBezTo>
                  <a:close/>
                  <a:moveTo>
                    <a:pt x="18783" y="39662"/>
                  </a:moveTo>
                  <a:cubicBezTo>
                    <a:pt x="18666" y="39662"/>
                    <a:pt x="18546" y="39707"/>
                    <a:pt x="18447" y="39806"/>
                  </a:cubicBezTo>
                  <a:cubicBezTo>
                    <a:pt x="18147" y="40106"/>
                    <a:pt x="18347" y="40606"/>
                    <a:pt x="18780" y="40606"/>
                  </a:cubicBezTo>
                  <a:lnTo>
                    <a:pt x="18780" y="40640"/>
                  </a:lnTo>
                  <a:cubicBezTo>
                    <a:pt x="19047" y="40640"/>
                    <a:pt x="19247" y="40406"/>
                    <a:pt x="19247" y="40139"/>
                  </a:cubicBezTo>
                  <a:cubicBezTo>
                    <a:pt x="19247" y="39848"/>
                    <a:pt x="19022" y="39662"/>
                    <a:pt x="18783" y="39662"/>
                  </a:cubicBezTo>
                  <a:close/>
                  <a:moveTo>
                    <a:pt x="14377" y="40006"/>
                  </a:moveTo>
                  <a:cubicBezTo>
                    <a:pt x="14577" y="40006"/>
                    <a:pt x="14744" y="40173"/>
                    <a:pt x="14744" y="40373"/>
                  </a:cubicBezTo>
                  <a:cubicBezTo>
                    <a:pt x="14744" y="40575"/>
                    <a:pt x="14563" y="40716"/>
                    <a:pt x="14373" y="40716"/>
                  </a:cubicBezTo>
                  <a:cubicBezTo>
                    <a:pt x="14281" y="40716"/>
                    <a:pt x="14187" y="40683"/>
                    <a:pt x="14110" y="40606"/>
                  </a:cubicBezTo>
                  <a:cubicBezTo>
                    <a:pt x="13910" y="40373"/>
                    <a:pt x="14044" y="40006"/>
                    <a:pt x="14377" y="40006"/>
                  </a:cubicBezTo>
                  <a:close/>
                  <a:moveTo>
                    <a:pt x="14366" y="39903"/>
                  </a:moveTo>
                  <a:cubicBezTo>
                    <a:pt x="14253" y="39903"/>
                    <a:pt x="14138" y="39945"/>
                    <a:pt x="14044" y="40039"/>
                  </a:cubicBezTo>
                  <a:cubicBezTo>
                    <a:pt x="13743" y="40339"/>
                    <a:pt x="13977" y="40840"/>
                    <a:pt x="14377" y="40840"/>
                  </a:cubicBezTo>
                  <a:cubicBezTo>
                    <a:pt x="14644" y="40840"/>
                    <a:pt x="14844" y="40640"/>
                    <a:pt x="14844" y="40373"/>
                  </a:cubicBezTo>
                  <a:cubicBezTo>
                    <a:pt x="14844" y="40099"/>
                    <a:pt x="14610" y="39903"/>
                    <a:pt x="14366" y="39903"/>
                  </a:cubicBezTo>
                  <a:close/>
                  <a:moveTo>
                    <a:pt x="9207" y="40139"/>
                  </a:moveTo>
                  <a:lnTo>
                    <a:pt x="9207" y="40206"/>
                  </a:lnTo>
                  <a:cubicBezTo>
                    <a:pt x="9374" y="40206"/>
                    <a:pt x="9540" y="40339"/>
                    <a:pt x="9574" y="40506"/>
                  </a:cubicBezTo>
                  <a:cubicBezTo>
                    <a:pt x="9574" y="40732"/>
                    <a:pt x="9390" y="40882"/>
                    <a:pt x="9198" y="40882"/>
                  </a:cubicBezTo>
                  <a:cubicBezTo>
                    <a:pt x="9108" y="40882"/>
                    <a:pt x="9015" y="40848"/>
                    <a:pt x="8940" y="40773"/>
                  </a:cubicBezTo>
                  <a:cubicBezTo>
                    <a:pt x="8707" y="40540"/>
                    <a:pt x="8873" y="40139"/>
                    <a:pt x="9207" y="40139"/>
                  </a:cubicBezTo>
                  <a:close/>
                  <a:moveTo>
                    <a:pt x="4804" y="40206"/>
                  </a:moveTo>
                  <a:cubicBezTo>
                    <a:pt x="4971" y="40206"/>
                    <a:pt x="5137" y="40373"/>
                    <a:pt x="5137" y="40573"/>
                  </a:cubicBezTo>
                  <a:cubicBezTo>
                    <a:pt x="5137" y="40800"/>
                    <a:pt x="4953" y="40934"/>
                    <a:pt x="4771" y="40934"/>
                  </a:cubicBezTo>
                  <a:cubicBezTo>
                    <a:pt x="4686" y="40934"/>
                    <a:pt x="4601" y="40904"/>
                    <a:pt x="4537" y="40840"/>
                  </a:cubicBezTo>
                  <a:cubicBezTo>
                    <a:pt x="4303" y="40606"/>
                    <a:pt x="4470" y="40206"/>
                    <a:pt x="4804" y="40206"/>
                  </a:cubicBezTo>
                  <a:close/>
                  <a:moveTo>
                    <a:pt x="4759" y="40103"/>
                  </a:moveTo>
                  <a:cubicBezTo>
                    <a:pt x="4646" y="40103"/>
                    <a:pt x="4532" y="40145"/>
                    <a:pt x="4437" y="40239"/>
                  </a:cubicBezTo>
                  <a:cubicBezTo>
                    <a:pt x="4170" y="40540"/>
                    <a:pt x="4370" y="41040"/>
                    <a:pt x="4804" y="41040"/>
                  </a:cubicBezTo>
                  <a:cubicBezTo>
                    <a:pt x="5037" y="41040"/>
                    <a:pt x="5237" y="40840"/>
                    <a:pt x="5237" y="40573"/>
                  </a:cubicBezTo>
                  <a:cubicBezTo>
                    <a:pt x="5237" y="40299"/>
                    <a:pt x="5003" y="40103"/>
                    <a:pt x="4759" y="40103"/>
                  </a:cubicBezTo>
                  <a:close/>
                  <a:moveTo>
                    <a:pt x="9195" y="40036"/>
                  </a:moveTo>
                  <a:cubicBezTo>
                    <a:pt x="9083" y="40036"/>
                    <a:pt x="8968" y="40078"/>
                    <a:pt x="8873" y="40173"/>
                  </a:cubicBezTo>
                  <a:cubicBezTo>
                    <a:pt x="8573" y="40473"/>
                    <a:pt x="8773" y="40973"/>
                    <a:pt x="9207" y="40973"/>
                  </a:cubicBezTo>
                  <a:lnTo>
                    <a:pt x="9207" y="41040"/>
                  </a:lnTo>
                  <a:cubicBezTo>
                    <a:pt x="9474" y="41040"/>
                    <a:pt x="9707" y="40806"/>
                    <a:pt x="9674" y="40506"/>
                  </a:cubicBezTo>
                  <a:cubicBezTo>
                    <a:pt x="9674" y="40232"/>
                    <a:pt x="9439" y="40036"/>
                    <a:pt x="9195" y="40036"/>
                  </a:cubicBezTo>
                  <a:close/>
                  <a:moveTo>
                    <a:pt x="26219" y="40573"/>
                  </a:moveTo>
                  <a:lnTo>
                    <a:pt x="26219" y="40640"/>
                  </a:lnTo>
                  <a:cubicBezTo>
                    <a:pt x="26386" y="40640"/>
                    <a:pt x="26553" y="40740"/>
                    <a:pt x="26586" y="40940"/>
                  </a:cubicBezTo>
                  <a:cubicBezTo>
                    <a:pt x="26586" y="41142"/>
                    <a:pt x="26405" y="41283"/>
                    <a:pt x="26215" y="41283"/>
                  </a:cubicBezTo>
                  <a:cubicBezTo>
                    <a:pt x="26123" y="41283"/>
                    <a:pt x="26029" y="41250"/>
                    <a:pt x="25952" y="41173"/>
                  </a:cubicBezTo>
                  <a:cubicBezTo>
                    <a:pt x="25719" y="40940"/>
                    <a:pt x="25885" y="40573"/>
                    <a:pt x="26219" y="40573"/>
                  </a:cubicBezTo>
                  <a:close/>
                  <a:moveTo>
                    <a:pt x="26222" y="40463"/>
                  </a:moveTo>
                  <a:cubicBezTo>
                    <a:pt x="26105" y="40463"/>
                    <a:pt x="25984" y="40508"/>
                    <a:pt x="25885" y="40606"/>
                  </a:cubicBezTo>
                  <a:cubicBezTo>
                    <a:pt x="25585" y="40907"/>
                    <a:pt x="25785" y="41407"/>
                    <a:pt x="26219" y="41407"/>
                  </a:cubicBezTo>
                  <a:lnTo>
                    <a:pt x="26219" y="41440"/>
                  </a:lnTo>
                  <a:cubicBezTo>
                    <a:pt x="26234" y="41442"/>
                    <a:pt x="26249" y="41443"/>
                    <a:pt x="26264" y="41443"/>
                  </a:cubicBezTo>
                  <a:cubicBezTo>
                    <a:pt x="26512" y="41443"/>
                    <a:pt x="26717" y="41191"/>
                    <a:pt x="26686" y="40940"/>
                  </a:cubicBezTo>
                  <a:cubicBezTo>
                    <a:pt x="26686" y="40649"/>
                    <a:pt x="26461" y="40463"/>
                    <a:pt x="26222" y="40463"/>
                  </a:cubicBezTo>
                  <a:close/>
                  <a:moveTo>
                    <a:pt x="21314" y="41372"/>
                  </a:moveTo>
                  <a:cubicBezTo>
                    <a:pt x="21325" y="41372"/>
                    <a:pt x="21337" y="41372"/>
                    <a:pt x="21349" y="41374"/>
                  </a:cubicBezTo>
                  <a:lnTo>
                    <a:pt x="21349" y="41474"/>
                  </a:lnTo>
                  <a:cubicBezTo>
                    <a:pt x="21367" y="41470"/>
                    <a:pt x="21384" y="41468"/>
                    <a:pt x="21402" y="41468"/>
                  </a:cubicBezTo>
                  <a:cubicBezTo>
                    <a:pt x="21549" y="41468"/>
                    <a:pt x="21686" y="41588"/>
                    <a:pt x="21716" y="41707"/>
                  </a:cubicBezTo>
                  <a:cubicBezTo>
                    <a:pt x="21716" y="41933"/>
                    <a:pt x="21532" y="42083"/>
                    <a:pt x="21351" y="42083"/>
                  </a:cubicBezTo>
                  <a:cubicBezTo>
                    <a:pt x="21265" y="42083"/>
                    <a:pt x="21180" y="42049"/>
                    <a:pt x="21115" y="41974"/>
                  </a:cubicBezTo>
                  <a:cubicBezTo>
                    <a:pt x="20891" y="41750"/>
                    <a:pt x="21036" y="41372"/>
                    <a:pt x="21314" y="41372"/>
                  </a:cubicBezTo>
                  <a:close/>
                  <a:moveTo>
                    <a:pt x="21352" y="41264"/>
                  </a:moveTo>
                  <a:cubicBezTo>
                    <a:pt x="21234" y="41264"/>
                    <a:pt x="21114" y="41308"/>
                    <a:pt x="21015" y="41407"/>
                  </a:cubicBezTo>
                  <a:cubicBezTo>
                    <a:pt x="20715" y="41674"/>
                    <a:pt x="20949" y="42207"/>
                    <a:pt x="21349" y="42207"/>
                  </a:cubicBezTo>
                  <a:lnTo>
                    <a:pt x="21349" y="42274"/>
                  </a:lnTo>
                  <a:cubicBezTo>
                    <a:pt x="21364" y="42276"/>
                    <a:pt x="21380" y="42277"/>
                    <a:pt x="21395" y="42277"/>
                  </a:cubicBezTo>
                  <a:cubicBezTo>
                    <a:pt x="21672" y="42277"/>
                    <a:pt x="21879" y="41994"/>
                    <a:pt x="21816" y="41740"/>
                  </a:cubicBezTo>
                  <a:cubicBezTo>
                    <a:pt x="21816" y="41449"/>
                    <a:pt x="21591" y="41264"/>
                    <a:pt x="21352" y="41264"/>
                  </a:cubicBezTo>
                  <a:close/>
                  <a:moveTo>
                    <a:pt x="28988" y="41607"/>
                  </a:moveTo>
                  <a:lnTo>
                    <a:pt x="28988" y="41640"/>
                  </a:lnTo>
                  <a:cubicBezTo>
                    <a:pt x="29154" y="41640"/>
                    <a:pt x="29321" y="41774"/>
                    <a:pt x="29321" y="41974"/>
                  </a:cubicBezTo>
                  <a:cubicBezTo>
                    <a:pt x="29321" y="42200"/>
                    <a:pt x="29137" y="42350"/>
                    <a:pt x="28956" y="42350"/>
                  </a:cubicBezTo>
                  <a:cubicBezTo>
                    <a:pt x="28870" y="42350"/>
                    <a:pt x="28785" y="42316"/>
                    <a:pt x="28721" y="42241"/>
                  </a:cubicBezTo>
                  <a:cubicBezTo>
                    <a:pt x="28487" y="42007"/>
                    <a:pt x="28654" y="41607"/>
                    <a:pt x="28988" y="41607"/>
                  </a:cubicBezTo>
                  <a:close/>
                  <a:moveTo>
                    <a:pt x="28941" y="41519"/>
                  </a:moveTo>
                  <a:cubicBezTo>
                    <a:pt x="28829" y="41519"/>
                    <a:pt x="28715" y="41557"/>
                    <a:pt x="28621" y="41640"/>
                  </a:cubicBezTo>
                  <a:cubicBezTo>
                    <a:pt x="28354" y="41941"/>
                    <a:pt x="28554" y="42441"/>
                    <a:pt x="28988" y="42441"/>
                  </a:cubicBezTo>
                  <a:cubicBezTo>
                    <a:pt x="29221" y="42441"/>
                    <a:pt x="29421" y="42241"/>
                    <a:pt x="29421" y="41974"/>
                  </a:cubicBezTo>
                  <a:cubicBezTo>
                    <a:pt x="29421" y="41699"/>
                    <a:pt x="29186" y="41519"/>
                    <a:pt x="28941" y="41519"/>
                  </a:cubicBezTo>
                  <a:close/>
                  <a:moveTo>
                    <a:pt x="16779" y="41807"/>
                  </a:moveTo>
                  <a:lnTo>
                    <a:pt x="16746" y="41874"/>
                  </a:lnTo>
                  <a:cubicBezTo>
                    <a:pt x="16946" y="41874"/>
                    <a:pt x="17079" y="42007"/>
                    <a:pt x="17113" y="42174"/>
                  </a:cubicBezTo>
                  <a:cubicBezTo>
                    <a:pt x="17113" y="42384"/>
                    <a:pt x="16934" y="42528"/>
                    <a:pt x="16746" y="42528"/>
                  </a:cubicBezTo>
                  <a:cubicBezTo>
                    <a:pt x="16665" y="42528"/>
                    <a:pt x="16583" y="42501"/>
                    <a:pt x="16512" y="42441"/>
                  </a:cubicBezTo>
                  <a:cubicBezTo>
                    <a:pt x="16279" y="42207"/>
                    <a:pt x="16445" y="41807"/>
                    <a:pt x="16779" y="41807"/>
                  </a:cubicBezTo>
                  <a:close/>
                  <a:moveTo>
                    <a:pt x="2497" y="41872"/>
                  </a:moveTo>
                  <a:cubicBezTo>
                    <a:pt x="2509" y="41872"/>
                    <a:pt x="2522" y="41873"/>
                    <a:pt x="2535" y="41874"/>
                  </a:cubicBezTo>
                  <a:cubicBezTo>
                    <a:pt x="2736" y="41874"/>
                    <a:pt x="2869" y="42041"/>
                    <a:pt x="2902" y="42207"/>
                  </a:cubicBezTo>
                  <a:cubicBezTo>
                    <a:pt x="2902" y="42434"/>
                    <a:pt x="2718" y="42583"/>
                    <a:pt x="2527" y="42583"/>
                  </a:cubicBezTo>
                  <a:cubicBezTo>
                    <a:pt x="2436" y="42583"/>
                    <a:pt x="2344" y="42549"/>
                    <a:pt x="2269" y="42474"/>
                  </a:cubicBezTo>
                  <a:cubicBezTo>
                    <a:pt x="2044" y="42250"/>
                    <a:pt x="2189" y="41872"/>
                    <a:pt x="2497" y="41872"/>
                  </a:cubicBezTo>
                  <a:close/>
                  <a:moveTo>
                    <a:pt x="6839" y="41874"/>
                  </a:moveTo>
                  <a:cubicBezTo>
                    <a:pt x="7005" y="41874"/>
                    <a:pt x="7172" y="42041"/>
                    <a:pt x="7172" y="42207"/>
                  </a:cubicBezTo>
                  <a:cubicBezTo>
                    <a:pt x="7172" y="42434"/>
                    <a:pt x="7003" y="42583"/>
                    <a:pt x="6822" y="42583"/>
                  </a:cubicBezTo>
                  <a:cubicBezTo>
                    <a:pt x="6736" y="42583"/>
                    <a:pt x="6647" y="42549"/>
                    <a:pt x="6572" y="42474"/>
                  </a:cubicBezTo>
                  <a:cubicBezTo>
                    <a:pt x="6338" y="42241"/>
                    <a:pt x="6505" y="41874"/>
                    <a:pt x="6805" y="41874"/>
                  </a:cubicBezTo>
                  <a:close/>
                  <a:moveTo>
                    <a:pt x="11809" y="41841"/>
                  </a:moveTo>
                  <a:lnTo>
                    <a:pt x="11809" y="41874"/>
                  </a:lnTo>
                  <a:cubicBezTo>
                    <a:pt x="12009" y="41874"/>
                    <a:pt x="12142" y="42007"/>
                    <a:pt x="12176" y="42207"/>
                  </a:cubicBezTo>
                  <a:cubicBezTo>
                    <a:pt x="12176" y="42434"/>
                    <a:pt x="11992" y="42583"/>
                    <a:pt x="11800" y="42583"/>
                  </a:cubicBezTo>
                  <a:cubicBezTo>
                    <a:pt x="11710" y="42583"/>
                    <a:pt x="11617" y="42549"/>
                    <a:pt x="11542" y="42474"/>
                  </a:cubicBezTo>
                  <a:cubicBezTo>
                    <a:pt x="11308" y="42241"/>
                    <a:pt x="11475" y="41841"/>
                    <a:pt x="11809" y="41841"/>
                  </a:cubicBezTo>
                  <a:close/>
                  <a:moveTo>
                    <a:pt x="2538" y="41764"/>
                  </a:moveTo>
                  <a:cubicBezTo>
                    <a:pt x="2421" y="41764"/>
                    <a:pt x="2301" y="41808"/>
                    <a:pt x="2202" y="41907"/>
                  </a:cubicBezTo>
                  <a:cubicBezTo>
                    <a:pt x="1902" y="42207"/>
                    <a:pt x="2102" y="42708"/>
                    <a:pt x="2535" y="42708"/>
                  </a:cubicBezTo>
                  <a:cubicBezTo>
                    <a:pt x="2802" y="42674"/>
                    <a:pt x="3002" y="42474"/>
                    <a:pt x="3002" y="42241"/>
                  </a:cubicBezTo>
                  <a:cubicBezTo>
                    <a:pt x="3002" y="41950"/>
                    <a:pt x="2777" y="41764"/>
                    <a:pt x="2538" y="41764"/>
                  </a:cubicBezTo>
                  <a:close/>
                  <a:moveTo>
                    <a:pt x="6808" y="41764"/>
                  </a:moveTo>
                  <a:cubicBezTo>
                    <a:pt x="6691" y="41764"/>
                    <a:pt x="6570" y="41808"/>
                    <a:pt x="6472" y="41907"/>
                  </a:cubicBezTo>
                  <a:cubicBezTo>
                    <a:pt x="6205" y="42174"/>
                    <a:pt x="6405" y="42708"/>
                    <a:pt x="6805" y="42708"/>
                  </a:cubicBezTo>
                  <a:lnTo>
                    <a:pt x="6839" y="42708"/>
                  </a:lnTo>
                  <a:cubicBezTo>
                    <a:pt x="7072" y="42708"/>
                    <a:pt x="7272" y="42474"/>
                    <a:pt x="7272" y="42241"/>
                  </a:cubicBezTo>
                  <a:cubicBezTo>
                    <a:pt x="7272" y="41950"/>
                    <a:pt x="7047" y="41764"/>
                    <a:pt x="6808" y="41764"/>
                  </a:cubicBezTo>
                  <a:close/>
                  <a:moveTo>
                    <a:pt x="11795" y="41752"/>
                  </a:moveTo>
                  <a:cubicBezTo>
                    <a:pt x="11683" y="41752"/>
                    <a:pt x="11569" y="41790"/>
                    <a:pt x="11475" y="41874"/>
                  </a:cubicBezTo>
                  <a:cubicBezTo>
                    <a:pt x="11175" y="42174"/>
                    <a:pt x="11375" y="42674"/>
                    <a:pt x="11809" y="42674"/>
                  </a:cubicBezTo>
                  <a:lnTo>
                    <a:pt x="11809" y="42708"/>
                  </a:lnTo>
                  <a:cubicBezTo>
                    <a:pt x="12076" y="42708"/>
                    <a:pt x="12276" y="42474"/>
                    <a:pt x="12276" y="42207"/>
                  </a:cubicBezTo>
                  <a:cubicBezTo>
                    <a:pt x="12276" y="41933"/>
                    <a:pt x="12040" y="41752"/>
                    <a:pt x="11795" y="41752"/>
                  </a:cubicBezTo>
                  <a:close/>
                  <a:moveTo>
                    <a:pt x="16748" y="41697"/>
                  </a:moveTo>
                  <a:cubicBezTo>
                    <a:pt x="16631" y="41697"/>
                    <a:pt x="16511" y="41742"/>
                    <a:pt x="16412" y="41841"/>
                  </a:cubicBezTo>
                  <a:cubicBezTo>
                    <a:pt x="16145" y="42141"/>
                    <a:pt x="16345" y="42641"/>
                    <a:pt x="16779" y="42641"/>
                  </a:cubicBezTo>
                  <a:lnTo>
                    <a:pt x="16746" y="42708"/>
                  </a:lnTo>
                  <a:cubicBezTo>
                    <a:pt x="17046" y="42708"/>
                    <a:pt x="17246" y="42441"/>
                    <a:pt x="17213" y="42174"/>
                  </a:cubicBezTo>
                  <a:cubicBezTo>
                    <a:pt x="17213" y="41883"/>
                    <a:pt x="16987" y="41697"/>
                    <a:pt x="16748" y="41697"/>
                  </a:cubicBezTo>
                  <a:close/>
                  <a:moveTo>
                    <a:pt x="24184" y="42608"/>
                  </a:moveTo>
                  <a:lnTo>
                    <a:pt x="24184" y="42775"/>
                  </a:lnTo>
                  <a:cubicBezTo>
                    <a:pt x="24202" y="42770"/>
                    <a:pt x="24220" y="42768"/>
                    <a:pt x="24238" y="42768"/>
                  </a:cubicBezTo>
                  <a:cubicBezTo>
                    <a:pt x="24360" y="42768"/>
                    <a:pt x="24493" y="42859"/>
                    <a:pt x="24551" y="42975"/>
                  </a:cubicBezTo>
                  <a:cubicBezTo>
                    <a:pt x="24551" y="43177"/>
                    <a:pt x="24370" y="43318"/>
                    <a:pt x="24180" y="43318"/>
                  </a:cubicBezTo>
                  <a:cubicBezTo>
                    <a:pt x="24088" y="43318"/>
                    <a:pt x="23994" y="43285"/>
                    <a:pt x="23917" y="43208"/>
                  </a:cubicBezTo>
                  <a:cubicBezTo>
                    <a:pt x="23717" y="43008"/>
                    <a:pt x="23851" y="42608"/>
                    <a:pt x="24184" y="42608"/>
                  </a:cubicBezTo>
                  <a:close/>
                  <a:moveTo>
                    <a:pt x="24171" y="42520"/>
                  </a:moveTo>
                  <a:cubicBezTo>
                    <a:pt x="24059" y="42520"/>
                    <a:pt x="23945" y="42557"/>
                    <a:pt x="23851" y="42641"/>
                  </a:cubicBezTo>
                  <a:cubicBezTo>
                    <a:pt x="23550" y="42941"/>
                    <a:pt x="23784" y="43442"/>
                    <a:pt x="24184" y="43442"/>
                  </a:cubicBezTo>
                  <a:lnTo>
                    <a:pt x="24184" y="43575"/>
                  </a:lnTo>
                  <a:cubicBezTo>
                    <a:pt x="24200" y="43577"/>
                    <a:pt x="24215" y="43577"/>
                    <a:pt x="24230" y="43577"/>
                  </a:cubicBezTo>
                  <a:cubicBezTo>
                    <a:pt x="24539" y="43577"/>
                    <a:pt x="24747" y="43261"/>
                    <a:pt x="24651" y="42975"/>
                  </a:cubicBezTo>
                  <a:cubicBezTo>
                    <a:pt x="24651" y="42700"/>
                    <a:pt x="24416" y="42520"/>
                    <a:pt x="24171" y="42520"/>
                  </a:cubicBezTo>
                  <a:close/>
                  <a:moveTo>
                    <a:pt x="4537" y="43575"/>
                  </a:moveTo>
                  <a:lnTo>
                    <a:pt x="4504" y="43608"/>
                  </a:lnTo>
                  <a:cubicBezTo>
                    <a:pt x="4521" y="43606"/>
                    <a:pt x="4538" y="43604"/>
                    <a:pt x="4555" y="43604"/>
                  </a:cubicBezTo>
                  <a:cubicBezTo>
                    <a:pt x="4731" y="43604"/>
                    <a:pt x="4870" y="43759"/>
                    <a:pt x="4870" y="43942"/>
                  </a:cubicBezTo>
                  <a:cubicBezTo>
                    <a:pt x="4870" y="44144"/>
                    <a:pt x="4704" y="44285"/>
                    <a:pt x="4525" y="44285"/>
                  </a:cubicBezTo>
                  <a:cubicBezTo>
                    <a:pt x="4437" y="44285"/>
                    <a:pt x="4346" y="44252"/>
                    <a:pt x="4270" y="44176"/>
                  </a:cubicBezTo>
                  <a:cubicBezTo>
                    <a:pt x="4037" y="43975"/>
                    <a:pt x="4203" y="43575"/>
                    <a:pt x="4537" y="43575"/>
                  </a:cubicBezTo>
                  <a:close/>
                  <a:moveTo>
                    <a:pt x="19347" y="43642"/>
                  </a:moveTo>
                  <a:lnTo>
                    <a:pt x="19347" y="43742"/>
                  </a:lnTo>
                  <a:cubicBezTo>
                    <a:pt x="19514" y="43742"/>
                    <a:pt x="19648" y="43842"/>
                    <a:pt x="19714" y="44009"/>
                  </a:cubicBezTo>
                  <a:cubicBezTo>
                    <a:pt x="19714" y="44235"/>
                    <a:pt x="19530" y="44384"/>
                    <a:pt x="19339" y="44384"/>
                  </a:cubicBezTo>
                  <a:cubicBezTo>
                    <a:pt x="19248" y="44384"/>
                    <a:pt x="19156" y="44351"/>
                    <a:pt x="19081" y="44276"/>
                  </a:cubicBezTo>
                  <a:cubicBezTo>
                    <a:pt x="18847" y="44042"/>
                    <a:pt x="19014" y="43642"/>
                    <a:pt x="19347" y="43642"/>
                  </a:cubicBezTo>
                  <a:close/>
                  <a:moveTo>
                    <a:pt x="4537" y="43475"/>
                  </a:moveTo>
                  <a:cubicBezTo>
                    <a:pt x="3903" y="43475"/>
                    <a:pt x="3903" y="44409"/>
                    <a:pt x="4537" y="44409"/>
                  </a:cubicBezTo>
                  <a:cubicBezTo>
                    <a:pt x="5137" y="44409"/>
                    <a:pt x="5137" y="43475"/>
                    <a:pt x="4537" y="43475"/>
                  </a:cubicBezTo>
                  <a:close/>
                  <a:moveTo>
                    <a:pt x="9207" y="43709"/>
                  </a:moveTo>
                  <a:lnTo>
                    <a:pt x="9207" y="43809"/>
                  </a:lnTo>
                  <a:cubicBezTo>
                    <a:pt x="9224" y="43805"/>
                    <a:pt x="9241" y="43803"/>
                    <a:pt x="9258" y="43803"/>
                  </a:cubicBezTo>
                  <a:cubicBezTo>
                    <a:pt x="9401" y="43803"/>
                    <a:pt x="9514" y="43926"/>
                    <a:pt x="9574" y="44075"/>
                  </a:cubicBezTo>
                  <a:cubicBezTo>
                    <a:pt x="9574" y="44302"/>
                    <a:pt x="9390" y="44451"/>
                    <a:pt x="9198" y="44451"/>
                  </a:cubicBezTo>
                  <a:cubicBezTo>
                    <a:pt x="9108" y="44451"/>
                    <a:pt x="9015" y="44417"/>
                    <a:pt x="8940" y="44342"/>
                  </a:cubicBezTo>
                  <a:cubicBezTo>
                    <a:pt x="8707" y="44109"/>
                    <a:pt x="8873" y="43709"/>
                    <a:pt x="9207" y="43709"/>
                  </a:cubicBezTo>
                  <a:close/>
                  <a:moveTo>
                    <a:pt x="14210" y="43842"/>
                  </a:moveTo>
                  <a:cubicBezTo>
                    <a:pt x="14377" y="43842"/>
                    <a:pt x="14544" y="44009"/>
                    <a:pt x="14577" y="44209"/>
                  </a:cubicBezTo>
                  <a:cubicBezTo>
                    <a:pt x="14577" y="44411"/>
                    <a:pt x="14396" y="44552"/>
                    <a:pt x="14207" y="44552"/>
                  </a:cubicBezTo>
                  <a:cubicBezTo>
                    <a:pt x="14114" y="44552"/>
                    <a:pt x="14020" y="44519"/>
                    <a:pt x="13944" y="44442"/>
                  </a:cubicBezTo>
                  <a:cubicBezTo>
                    <a:pt x="13710" y="44209"/>
                    <a:pt x="13877" y="43842"/>
                    <a:pt x="14210" y="43842"/>
                  </a:cubicBezTo>
                  <a:close/>
                  <a:moveTo>
                    <a:pt x="19319" y="43554"/>
                  </a:moveTo>
                  <a:cubicBezTo>
                    <a:pt x="19214" y="43554"/>
                    <a:pt x="19108" y="43591"/>
                    <a:pt x="19014" y="43675"/>
                  </a:cubicBezTo>
                  <a:cubicBezTo>
                    <a:pt x="18722" y="43934"/>
                    <a:pt x="18903" y="44477"/>
                    <a:pt x="19311" y="44477"/>
                  </a:cubicBezTo>
                  <a:cubicBezTo>
                    <a:pt x="19323" y="44477"/>
                    <a:pt x="19335" y="44477"/>
                    <a:pt x="19347" y="44476"/>
                  </a:cubicBezTo>
                  <a:lnTo>
                    <a:pt x="19347" y="44576"/>
                  </a:lnTo>
                  <a:cubicBezTo>
                    <a:pt x="19614" y="44576"/>
                    <a:pt x="19814" y="44342"/>
                    <a:pt x="19814" y="44109"/>
                  </a:cubicBezTo>
                  <a:cubicBezTo>
                    <a:pt x="19838" y="43797"/>
                    <a:pt x="19586" y="43554"/>
                    <a:pt x="19319" y="43554"/>
                  </a:cubicBezTo>
                  <a:close/>
                  <a:moveTo>
                    <a:pt x="9193" y="43620"/>
                  </a:moveTo>
                  <a:cubicBezTo>
                    <a:pt x="9081" y="43620"/>
                    <a:pt x="8968" y="43658"/>
                    <a:pt x="8873" y="43742"/>
                  </a:cubicBezTo>
                  <a:cubicBezTo>
                    <a:pt x="8573" y="44042"/>
                    <a:pt x="8773" y="44542"/>
                    <a:pt x="9207" y="44542"/>
                  </a:cubicBezTo>
                  <a:lnTo>
                    <a:pt x="9207" y="44609"/>
                  </a:lnTo>
                  <a:cubicBezTo>
                    <a:pt x="9222" y="44611"/>
                    <a:pt x="9237" y="44612"/>
                    <a:pt x="9252" y="44612"/>
                  </a:cubicBezTo>
                  <a:cubicBezTo>
                    <a:pt x="9500" y="44612"/>
                    <a:pt x="9705" y="44359"/>
                    <a:pt x="9674" y="44075"/>
                  </a:cubicBezTo>
                  <a:cubicBezTo>
                    <a:pt x="9674" y="43801"/>
                    <a:pt x="9438" y="43620"/>
                    <a:pt x="9193" y="43620"/>
                  </a:cubicBezTo>
                  <a:close/>
                  <a:moveTo>
                    <a:pt x="27053" y="43909"/>
                  </a:moveTo>
                  <a:lnTo>
                    <a:pt x="27053" y="43975"/>
                  </a:lnTo>
                  <a:cubicBezTo>
                    <a:pt x="27070" y="43972"/>
                    <a:pt x="27087" y="43970"/>
                    <a:pt x="27104" y="43970"/>
                  </a:cubicBezTo>
                  <a:cubicBezTo>
                    <a:pt x="27253" y="43970"/>
                    <a:pt x="27390" y="44096"/>
                    <a:pt x="27420" y="44276"/>
                  </a:cubicBezTo>
                  <a:cubicBezTo>
                    <a:pt x="27420" y="44478"/>
                    <a:pt x="27239" y="44619"/>
                    <a:pt x="27049" y="44619"/>
                  </a:cubicBezTo>
                  <a:cubicBezTo>
                    <a:pt x="26957" y="44619"/>
                    <a:pt x="26863" y="44586"/>
                    <a:pt x="26786" y="44509"/>
                  </a:cubicBezTo>
                  <a:cubicBezTo>
                    <a:pt x="26586" y="44276"/>
                    <a:pt x="26719" y="43909"/>
                    <a:pt x="27053" y="43909"/>
                  </a:cubicBezTo>
                  <a:close/>
                  <a:moveTo>
                    <a:pt x="14198" y="43732"/>
                  </a:moveTo>
                  <a:cubicBezTo>
                    <a:pt x="14081" y="43732"/>
                    <a:pt x="13965" y="43777"/>
                    <a:pt x="13877" y="43875"/>
                  </a:cubicBezTo>
                  <a:cubicBezTo>
                    <a:pt x="13577" y="44176"/>
                    <a:pt x="13777" y="44676"/>
                    <a:pt x="14210" y="44676"/>
                  </a:cubicBezTo>
                  <a:cubicBezTo>
                    <a:pt x="14477" y="44676"/>
                    <a:pt x="14677" y="44476"/>
                    <a:pt x="14677" y="44209"/>
                  </a:cubicBezTo>
                  <a:cubicBezTo>
                    <a:pt x="14677" y="43918"/>
                    <a:pt x="14437" y="43732"/>
                    <a:pt x="14198" y="43732"/>
                  </a:cubicBezTo>
                  <a:close/>
                  <a:moveTo>
                    <a:pt x="27041" y="43806"/>
                  </a:moveTo>
                  <a:cubicBezTo>
                    <a:pt x="26929" y="43806"/>
                    <a:pt x="26814" y="43847"/>
                    <a:pt x="26719" y="43942"/>
                  </a:cubicBezTo>
                  <a:cubicBezTo>
                    <a:pt x="26419" y="44242"/>
                    <a:pt x="26653" y="44743"/>
                    <a:pt x="27053" y="44743"/>
                  </a:cubicBezTo>
                  <a:lnTo>
                    <a:pt x="27053" y="44776"/>
                  </a:lnTo>
                  <a:cubicBezTo>
                    <a:pt x="27320" y="44776"/>
                    <a:pt x="27553" y="44542"/>
                    <a:pt x="27520" y="44276"/>
                  </a:cubicBezTo>
                  <a:cubicBezTo>
                    <a:pt x="27520" y="44002"/>
                    <a:pt x="27286" y="43806"/>
                    <a:pt x="27041" y="43806"/>
                  </a:cubicBezTo>
                  <a:close/>
                  <a:moveTo>
                    <a:pt x="22116" y="44909"/>
                  </a:moveTo>
                  <a:lnTo>
                    <a:pt x="22116" y="45009"/>
                  </a:lnTo>
                  <a:cubicBezTo>
                    <a:pt x="22283" y="45009"/>
                    <a:pt x="22416" y="45110"/>
                    <a:pt x="22450" y="45276"/>
                  </a:cubicBezTo>
                  <a:cubicBezTo>
                    <a:pt x="22472" y="45478"/>
                    <a:pt x="22298" y="45620"/>
                    <a:pt x="22111" y="45620"/>
                  </a:cubicBezTo>
                  <a:cubicBezTo>
                    <a:pt x="22020" y="45620"/>
                    <a:pt x="21926" y="45586"/>
                    <a:pt x="21849" y="45510"/>
                  </a:cubicBezTo>
                  <a:cubicBezTo>
                    <a:pt x="21616" y="45310"/>
                    <a:pt x="21783" y="44909"/>
                    <a:pt x="22116" y="44909"/>
                  </a:cubicBezTo>
                  <a:close/>
                  <a:moveTo>
                    <a:pt x="22104" y="44799"/>
                  </a:moveTo>
                  <a:cubicBezTo>
                    <a:pt x="21987" y="44799"/>
                    <a:pt x="21870" y="44844"/>
                    <a:pt x="21783" y="44943"/>
                  </a:cubicBezTo>
                  <a:cubicBezTo>
                    <a:pt x="21482" y="45243"/>
                    <a:pt x="21682" y="45743"/>
                    <a:pt x="22116" y="45743"/>
                  </a:cubicBezTo>
                  <a:lnTo>
                    <a:pt x="22116" y="45810"/>
                  </a:lnTo>
                  <a:cubicBezTo>
                    <a:pt x="22416" y="45810"/>
                    <a:pt x="22616" y="45577"/>
                    <a:pt x="22583" y="45276"/>
                  </a:cubicBezTo>
                  <a:cubicBezTo>
                    <a:pt x="22583" y="44985"/>
                    <a:pt x="22343" y="44799"/>
                    <a:pt x="22104" y="44799"/>
                  </a:cubicBezTo>
                  <a:close/>
                  <a:moveTo>
                    <a:pt x="6638" y="45410"/>
                  </a:moveTo>
                  <a:cubicBezTo>
                    <a:pt x="6805" y="45410"/>
                    <a:pt x="6972" y="45577"/>
                    <a:pt x="6972" y="45777"/>
                  </a:cubicBezTo>
                  <a:cubicBezTo>
                    <a:pt x="6972" y="45979"/>
                    <a:pt x="6806" y="46120"/>
                    <a:pt x="6626" y="46120"/>
                  </a:cubicBezTo>
                  <a:cubicBezTo>
                    <a:pt x="6539" y="46120"/>
                    <a:pt x="6448" y="46087"/>
                    <a:pt x="6372" y="46010"/>
                  </a:cubicBezTo>
                  <a:cubicBezTo>
                    <a:pt x="6138" y="45810"/>
                    <a:pt x="6305" y="45410"/>
                    <a:pt x="6638" y="45410"/>
                  </a:cubicBezTo>
                  <a:close/>
                  <a:moveTo>
                    <a:pt x="29822" y="45410"/>
                  </a:moveTo>
                  <a:cubicBezTo>
                    <a:pt x="29988" y="45410"/>
                    <a:pt x="30155" y="45577"/>
                    <a:pt x="30155" y="45777"/>
                  </a:cubicBezTo>
                  <a:cubicBezTo>
                    <a:pt x="30155" y="45979"/>
                    <a:pt x="29989" y="46120"/>
                    <a:pt x="29809" y="46120"/>
                  </a:cubicBezTo>
                  <a:cubicBezTo>
                    <a:pt x="29722" y="46120"/>
                    <a:pt x="29631" y="46087"/>
                    <a:pt x="29555" y="46010"/>
                  </a:cubicBezTo>
                  <a:cubicBezTo>
                    <a:pt x="29321" y="45810"/>
                    <a:pt x="29488" y="45410"/>
                    <a:pt x="29822" y="45410"/>
                  </a:cubicBezTo>
                  <a:close/>
                  <a:moveTo>
                    <a:pt x="2302" y="45510"/>
                  </a:moveTo>
                  <a:lnTo>
                    <a:pt x="2302" y="45543"/>
                  </a:lnTo>
                  <a:cubicBezTo>
                    <a:pt x="2502" y="45543"/>
                    <a:pt x="2636" y="45677"/>
                    <a:pt x="2669" y="45877"/>
                  </a:cubicBezTo>
                  <a:cubicBezTo>
                    <a:pt x="2646" y="46079"/>
                    <a:pt x="2473" y="46220"/>
                    <a:pt x="2291" y="46220"/>
                  </a:cubicBezTo>
                  <a:cubicBezTo>
                    <a:pt x="2202" y="46220"/>
                    <a:pt x="2112" y="46187"/>
                    <a:pt x="2035" y="46110"/>
                  </a:cubicBezTo>
                  <a:cubicBezTo>
                    <a:pt x="1802" y="45877"/>
                    <a:pt x="1968" y="45510"/>
                    <a:pt x="2302" y="45510"/>
                  </a:cubicBezTo>
                  <a:close/>
                  <a:moveTo>
                    <a:pt x="11742" y="45510"/>
                  </a:moveTo>
                  <a:lnTo>
                    <a:pt x="11742" y="45543"/>
                  </a:lnTo>
                  <a:cubicBezTo>
                    <a:pt x="11759" y="45540"/>
                    <a:pt x="11776" y="45539"/>
                    <a:pt x="11792" y="45539"/>
                  </a:cubicBezTo>
                  <a:cubicBezTo>
                    <a:pt x="11965" y="45539"/>
                    <a:pt x="12078" y="45694"/>
                    <a:pt x="12109" y="45877"/>
                  </a:cubicBezTo>
                  <a:cubicBezTo>
                    <a:pt x="12109" y="46079"/>
                    <a:pt x="11928" y="46220"/>
                    <a:pt x="11738" y="46220"/>
                  </a:cubicBezTo>
                  <a:cubicBezTo>
                    <a:pt x="11646" y="46220"/>
                    <a:pt x="11552" y="46187"/>
                    <a:pt x="11475" y="46110"/>
                  </a:cubicBezTo>
                  <a:cubicBezTo>
                    <a:pt x="11242" y="45910"/>
                    <a:pt x="11408" y="45510"/>
                    <a:pt x="11742" y="45510"/>
                  </a:cubicBezTo>
                  <a:close/>
                  <a:moveTo>
                    <a:pt x="16746" y="45510"/>
                  </a:moveTo>
                  <a:lnTo>
                    <a:pt x="16746" y="45543"/>
                  </a:lnTo>
                  <a:cubicBezTo>
                    <a:pt x="16763" y="45540"/>
                    <a:pt x="16780" y="45539"/>
                    <a:pt x="16797" y="45539"/>
                  </a:cubicBezTo>
                  <a:cubicBezTo>
                    <a:pt x="16973" y="45539"/>
                    <a:pt x="17113" y="45694"/>
                    <a:pt x="17113" y="45877"/>
                  </a:cubicBezTo>
                  <a:cubicBezTo>
                    <a:pt x="17113" y="46079"/>
                    <a:pt x="16931" y="46220"/>
                    <a:pt x="16742" y="46220"/>
                  </a:cubicBezTo>
                  <a:cubicBezTo>
                    <a:pt x="16650" y="46220"/>
                    <a:pt x="16555" y="46187"/>
                    <a:pt x="16479" y="46110"/>
                  </a:cubicBezTo>
                  <a:cubicBezTo>
                    <a:pt x="16279" y="45877"/>
                    <a:pt x="16445" y="45510"/>
                    <a:pt x="16746" y="45510"/>
                  </a:cubicBezTo>
                  <a:close/>
                  <a:moveTo>
                    <a:pt x="6626" y="45300"/>
                  </a:moveTo>
                  <a:cubicBezTo>
                    <a:pt x="6509" y="45300"/>
                    <a:pt x="6393" y="45344"/>
                    <a:pt x="6305" y="45443"/>
                  </a:cubicBezTo>
                  <a:cubicBezTo>
                    <a:pt x="6005" y="45743"/>
                    <a:pt x="6205" y="46244"/>
                    <a:pt x="6638" y="46244"/>
                  </a:cubicBezTo>
                  <a:cubicBezTo>
                    <a:pt x="6872" y="46244"/>
                    <a:pt x="7105" y="46010"/>
                    <a:pt x="7105" y="45777"/>
                  </a:cubicBezTo>
                  <a:cubicBezTo>
                    <a:pt x="7105" y="45486"/>
                    <a:pt x="6865" y="45300"/>
                    <a:pt x="6626" y="45300"/>
                  </a:cubicBezTo>
                  <a:close/>
                  <a:moveTo>
                    <a:pt x="29809" y="45300"/>
                  </a:moveTo>
                  <a:cubicBezTo>
                    <a:pt x="29692" y="45300"/>
                    <a:pt x="29576" y="45344"/>
                    <a:pt x="29488" y="45443"/>
                  </a:cubicBezTo>
                  <a:cubicBezTo>
                    <a:pt x="29188" y="45743"/>
                    <a:pt x="29388" y="46244"/>
                    <a:pt x="29822" y="46244"/>
                  </a:cubicBezTo>
                  <a:cubicBezTo>
                    <a:pt x="30055" y="46244"/>
                    <a:pt x="30289" y="46010"/>
                    <a:pt x="30289" y="45777"/>
                  </a:cubicBezTo>
                  <a:cubicBezTo>
                    <a:pt x="30289" y="45486"/>
                    <a:pt x="30048" y="45300"/>
                    <a:pt x="29809" y="45300"/>
                  </a:cubicBezTo>
                  <a:close/>
                  <a:moveTo>
                    <a:pt x="2305" y="45400"/>
                  </a:moveTo>
                  <a:cubicBezTo>
                    <a:pt x="2187" y="45400"/>
                    <a:pt x="2067" y="45444"/>
                    <a:pt x="1968" y="45543"/>
                  </a:cubicBezTo>
                  <a:cubicBezTo>
                    <a:pt x="1668" y="45843"/>
                    <a:pt x="1868" y="46344"/>
                    <a:pt x="2302" y="46344"/>
                  </a:cubicBezTo>
                  <a:cubicBezTo>
                    <a:pt x="2569" y="46344"/>
                    <a:pt x="2769" y="46144"/>
                    <a:pt x="2769" y="45877"/>
                  </a:cubicBezTo>
                  <a:cubicBezTo>
                    <a:pt x="2769" y="45586"/>
                    <a:pt x="2544" y="45400"/>
                    <a:pt x="2305" y="45400"/>
                  </a:cubicBezTo>
                  <a:close/>
                  <a:moveTo>
                    <a:pt x="11745" y="45400"/>
                  </a:moveTo>
                  <a:cubicBezTo>
                    <a:pt x="11628" y="45400"/>
                    <a:pt x="11507" y="45444"/>
                    <a:pt x="11408" y="45543"/>
                  </a:cubicBezTo>
                  <a:cubicBezTo>
                    <a:pt x="11108" y="45843"/>
                    <a:pt x="11308" y="46344"/>
                    <a:pt x="11742" y="46344"/>
                  </a:cubicBezTo>
                  <a:cubicBezTo>
                    <a:pt x="12009" y="46344"/>
                    <a:pt x="12209" y="46144"/>
                    <a:pt x="12209" y="45877"/>
                  </a:cubicBezTo>
                  <a:cubicBezTo>
                    <a:pt x="12209" y="45586"/>
                    <a:pt x="11984" y="45400"/>
                    <a:pt x="11745" y="45400"/>
                  </a:cubicBezTo>
                  <a:close/>
                  <a:moveTo>
                    <a:pt x="16748" y="45400"/>
                  </a:moveTo>
                  <a:cubicBezTo>
                    <a:pt x="16631" y="45400"/>
                    <a:pt x="16511" y="45444"/>
                    <a:pt x="16412" y="45543"/>
                  </a:cubicBezTo>
                  <a:cubicBezTo>
                    <a:pt x="16112" y="45843"/>
                    <a:pt x="16345" y="46344"/>
                    <a:pt x="16746" y="46344"/>
                  </a:cubicBezTo>
                  <a:cubicBezTo>
                    <a:pt x="17012" y="46344"/>
                    <a:pt x="17213" y="46144"/>
                    <a:pt x="17213" y="45877"/>
                  </a:cubicBezTo>
                  <a:cubicBezTo>
                    <a:pt x="17213" y="45586"/>
                    <a:pt x="16987" y="45400"/>
                    <a:pt x="16748" y="45400"/>
                  </a:cubicBezTo>
                  <a:close/>
                  <a:moveTo>
                    <a:pt x="24885" y="46110"/>
                  </a:moveTo>
                  <a:lnTo>
                    <a:pt x="24885" y="46244"/>
                  </a:lnTo>
                  <a:cubicBezTo>
                    <a:pt x="24906" y="46239"/>
                    <a:pt x="24927" y="46237"/>
                    <a:pt x="24948" y="46237"/>
                  </a:cubicBezTo>
                  <a:cubicBezTo>
                    <a:pt x="25085" y="46237"/>
                    <a:pt x="25194" y="46332"/>
                    <a:pt x="25252" y="46477"/>
                  </a:cubicBezTo>
                  <a:cubicBezTo>
                    <a:pt x="25252" y="46704"/>
                    <a:pt x="25067" y="46838"/>
                    <a:pt x="24875" y="46838"/>
                  </a:cubicBezTo>
                  <a:cubicBezTo>
                    <a:pt x="24785" y="46838"/>
                    <a:pt x="24693" y="46808"/>
                    <a:pt x="24618" y="46744"/>
                  </a:cubicBezTo>
                  <a:cubicBezTo>
                    <a:pt x="24418" y="46511"/>
                    <a:pt x="24551" y="46110"/>
                    <a:pt x="24885" y="46110"/>
                  </a:cubicBezTo>
                  <a:close/>
                  <a:moveTo>
                    <a:pt x="24885" y="46044"/>
                  </a:moveTo>
                  <a:cubicBezTo>
                    <a:pt x="24284" y="46044"/>
                    <a:pt x="24284" y="46944"/>
                    <a:pt x="24885" y="46944"/>
                  </a:cubicBezTo>
                  <a:cubicBezTo>
                    <a:pt x="25485" y="46944"/>
                    <a:pt x="25485" y="46044"/>
                    <a:pt x="24885" y="46044"/>
                  </a:cubicBezTo>
                  <a:close/>
                  <a:moveTo>
                    <a:pt x="9001" y="46942"/>
                  </a:moveTo>
                  <a:cubicBezTo>
                    <a:pt x="9014" y="46942"/>
                    <a:pt x="9027" y="46943"/>
                    <a:pt x="9040" y="46944"/>
                  </a:cubicBezTo>
                  <a:lnTo>
                    <a:pt x="9007" y="47011"/>
                  </a:lnTo>
                  <a:cubicBezTo>
                    <a:pt x="9174" y="47011"/>
                    <a:pt x="9340" y="47111"/>
                    <a:pt x="9374" y="47278"/>
                  </a:cubicBezTo>
                  <a:cubicBezTo>
                    <a:pt x="9374" y="47504"/>
                    <a:pt x="9205" y="47653"/>
                    <a:pt x="9024" y="47653"/>
                  </a:cubicBezTo>
                  <a:cubicBezTo>
                    <a:pt x="8937" y="47653"/>
                    <a:pt x="8848" y="47620"/>
                    <a:pt x="8773" y="47545"/>
                  </a:cubicBezTo>
                  <a:cubicBezTo>
                    <a:pt x="8549" y="47320"/>
                    <a:pt x="8694" y="46942"/>
                    <a:pt x="9001" y="46942"/>
                  </a:cubicBezTo>
                  <a:close/>
                  <a:moveTo>
                    <a:pt x="4370" y="47011"/>
                  </a:moveTo>
                  <a:cubicBezTo>
                    <a:pt x="4570" y="47011"/>
                    <a:pt x="4737" y="47178"/>
                    <a:pt x="4737" y="47378"/>
                  </a:cubicBezTo>
                  <a:cubicBezTo>
                    <a:pt x="4737" y="47587"/>
                    <a:pt x="4542" y="47732"/>
                    <a:pt x="4345" y="47732"/>
                  </a:cubicBezTo>
                  <a:cubicBezTo>
                    <a:pt x="4259" y="47732"/>
                    <a:pt x="4174" y="47705"/>
                    <a:pt x="4103" y="47645"/>
                  </a:cubicBezTo>
                  <a:cubicBezTo>
                    <a:pt x="3870" y="47411"/>
                    <a:pt x="4037" y="47011"/>
                    <a:pt x="4370" y="47011"/>
                  </a:cubicBezTo>
                  <a:close/>
                  <a:moveTo>
                    <a:pt x="19748" y="47011"/>
                  </a:moveTo>
                  <a:cubicBezTo>
                    <a:pt x="19948" y="47011"/>
                    <a:pt x="20115" y="47178"/>
                    <a:pt x="20115" y="47378"/>
                  </a:cubicBezTo>
                  <a:cubicBezTo>
                    <a:pt x="20115" y="47587"/>
                    <a:pt x="19919" y="47732"/>
                    <a:pt x="19722" y="47732"/>
                  </a:cubicBezTo>
                  <a:cubicBezTo>
                    <a:pt x="19637" y="47732"/>
                    <a:pt x="19551" y="47705"/>
                    <a:pt x="19481" y="47645"/>
                  </a:cubicBezTo>
                  <a:cubicBezTo>
                    <a:pt x="19281" y="47411"/>
                    <a:pt x="19448" y="47011"/>
                    <a:pt x="19748" y="47011"/>
                  </a:cubicBezTo>
                  <a:close/>
                  <a:moveTo>
                    <a:pt x="4373" y="46901"/>
                  </a:moveTo>
                  <a:cubicBezTo>
                    <a:pt x="4256" y="46901"/>
                    <a:pt x="4135" y="46946"/>
                    <a:pt x="4037" y="47044"/>
                  </a:cubicBezTo>
                  <a:cubicBezTo>
                    <a:pt x="3736" y="47344"/>
                    <a:pt x="3936" y="47845"/>
                    <a:pt x="4370" y="47845"/>
                  </a:cubicBezTo>
                  <a:cubicBezTo>
                    <a:pt x="4637" y="47845"/>
                    <a:pt x="4837" y="47645"/>
                    <a:pt x="4837" y="47378"/>
                  </a:cubicBezTo>
                  <a:cubicBezTo>
                    <a:pt x="4837" y="47087"/>
                    <a:pt x="4612" y="46901"/>
                    <a:pt x="4373" y="46901"/>
                  </a:cubicBezTo>
                  <a:close/>
                  <a:moveTo>
                    <a:pt x="9021" y="46834"/>
                  </a:moveTo>
                  <a:cubicBezTo>
                    <a:pt x="8907" y="46834"/>
                    <a:pt x="8794" y="46879"/>
                    <a:pt x="8707" y="46978"/>
                  </a:cubicBezTo>
                  <a:cubicBezTo>
                    <a:pt x="8406" y="47278"/>
                    <a:pt x="8606" y="47778"/>
                    <a:pt x="9040" y="47778"/>
                  </a:cubicBezTo>
                  <a:lnTo>
                    <a:pt x="9007" y="47845"/>
                  </a:lnTo>
                  <a:cubicBezTo>
                    <a:pt x="9307" y="47845"/>
                    <a:pt x="9540" y="47578"/>
                    <a:pt x="9507" y="47311"/>
                  </a:cubicBezTo>
                  <a:cubicBezTo>
                    <a:pt x="9485" y="47020"/>
                    <a:pt x="9252" y="46834"/>
                    <a:pt x="9021" y="46834"/>
                  </a:cubicBezTo>
                  <a:close/>
                  <a:moveTo>
                    <a:pt x="19750" y="46901"/>
                  </a:moveTo>
                  <a:cubicBezTo>
                    <a:pt x="19633" y="46901"/>
                    <a:pt x="19513" y="46946"/>
                    <a:pt x="19414" y="47044"/>
                  </a:cubicBezTo>
                  <a:cubicBezTo>
                    <a:pt x="19114" y="47344"/>
                    <a:pt x="19347" y="47845"/>
                    <a:pt x="19748" y="47845"/>
                  </a:cubicBezTo>
                  <a:cubicBezTo>
                    <a:pt x="20015" y="47845"/>
                    <a:pt x="20215" y="47645"/>
                    <a:pt x="20215" y="47378"/>
                  </a:cubicBezTo>
                  <a:cubicBezTo>
                    <a:pt x="20215" y="47087"/>
                    <a:pt x="19989" y="46901"/>
                    <a:pt x="19750" y="46901"/>
                  </a:cubicBezTo>
                  <a:close/>
                  <a:moveTo>
                    <a:pt x="934" y="47111"/>
                  </a:moveTo>
                  <a:lnTo>
                    <a:pt x="934" y="47211"/>
                  </a:lnTo>
                  <a:cubicBezTo>
                    <a:pt x="1101" y="47211"/>
                    <a:pt x="1235" y="47311"/>
                    <a:pt x="1301" y="47478"/>
                  </a:cubicBezTo>
                  <a:cubicBezTo>
                    <a:pt x="1301" y="47704"/>
                    <a:pt x="1117" y="47854"/>
                    <a:pt x="926" y="47854"/>
                  </a:cubicBezTo>
                  <a:cubicBezTo>
                    <a:pt x="835" y="47854"/>
                    <a:pt x="743" y="47820"/>
                    <a:pt x="667" y="47745"/>
                  </a:cubicBezTo>
                  <a:cubicBezTo>
                    <a:pt x="434" y="47511"/>
                    <a:pt x="601" y="47111"/>
                    <a:pt x="934" y="47111"/>
                  </a:cubicBezTo>
                  <a:close/>
                  <a:moveTo>
                    <a:pt x="14611" y="47211"/>
                  </a:moveTo>
                  <a:cubicBezTo>
                    <a:pt x="14811" y="47211"/>
                    <a:pt x="14978" y="47378"/>
                    <a:pt x="14978" y="47545"/>
                  </a:cubicBezTo>
                  <a:cubicBezTo>
                    <a:pt x="14978" y="47771"/>
                    <a:pt x="14794" y="47920"/>
                    <a:pt x="14602" y="47920"/>
                  </a:cubicBezTo>
                  <a:cubicBezTo>
                    <a:pt x="14512" y="47920"/>
                    <a:pt x="14419" y="47887"/>
                    <a:pt x="14344" y="47811"/>
                  </a:cubicBezTo>
                  <a:cubicBezTo>
                    <a:pt x="14110" y="47578"/>
                    <a:pt x="14277" y="47211"/>
                    <a:pt x="14611" y="47211"/>
                  </a:cubicBezTo>
                  <a:close/>
                  <a:moveTo>
                    <a:pt x="921" y="47023"/>
                  </a:moveTo>
                  <a:cubicBezTo>
                    <a:pt x="809" y="47023"/>
                    <a:pt x="695" y="47061"/>
                    <a:pt x="601" y="47144"/>
                  </a:cubicBezTo>
                  <a:cubicBezTo>
                    <a:pt x="301" y="47445"/>
                    <a:pt x="501" y="47945"/>
                    <a:pt x="934" y="47945"/>
                  </a:cubicBezTo>
                  <a:lnTo>
                    <a:pt x="934" y="48045"/>
                  </a:lnTo>
                  <a:cubicBezTo>
                    <a:pt x="1201" y="48045"/>
                    <a:pt x="1435" y="47778"/>
                    <a:pt x="1401" y="47478"/>
                  </a:cubicBezTo>
                  <a:cubicBezTo>
                    <a:pt x="1401" y="47203"/>
                    <a:pt x="1166" y="47023"/>
                    <a:pt x="921" y="47023"/>
                  </a:cubicBezTo>
                  <a:close/>
                  <a:moveTo>
                    <a:pt x="14613" y="47101"/>
                  </a:moveTo>
                  <a:cubicBezTo>
                    <a:pt x="14496" y="47101"/>
                    <a:pt x="14376" y="47146"/>
                    <a:pt x="14277" y="47244"/>
                  </a:cubicBezTo>
                  <a:cubicBezTo>
                    <a:pt x="13977" y="47545"/>
                    <a:pt x="14177" y="48045"/>
                    <a:pt x="14611" y="48045"/>
                  </a:cubicBezTo>
                  <a:cubicBezTo>
                    <a:pt x="14878" y="48012"/>
                    <a:pt x="15078" y="47811"/>
                    <a:pt x="15078" y="47578"/>
                  </a:cubicBezTo>
                  <a:cubicBezTo>
                    <a:pt x="15078" y="47287"/>
                    <a:pt x="14852" y="47101"/>
                    <a:pt x="14613" y="47101"/>
                  </a:cubicBezTo>
                  <a:close/>
                  <a:moveTo>
                    <a:pt x="27720" y="47845"/>
                  </a:moveTo>
                  <a:cubicBezTo>
                    <a:pt x="27920" y="47845"/>
                    <a:pt x="28087" y="48012"/>
                    <a:pt x="28087" y="48212"/>
                  </a:cubicBezTo>
                  <a:cubicBezTo>
                    <a:pt x="28087" y="48414"/>
                    <a:pt x="27906" y="48555"/>
                    <a:pt x="27716" y="48555"/>
                  </a:cubicBezTo>
                  <a:cubicBezTo>
                    <a:pt x="27624" y="48555"/>
                    <a:pt x="27530" y="48522"/>
                    <a:pt x="27453" y="48445"/>
                  </a:cubicBezTo>
                  <a:cubicBezTo>
                    <a:pt x="27253" y="48245"/>
                    <a:pt x="27387" y="47845"/>
                    <a:pt x="27720" y="47845"/>
                  </a:cubicBezTo>
                  <a:close/>
                  <a:moveTo>
                    <a:pt x="27707" y="47757"/>
                  </a:moveTo>
                  <a:cubicBezTo>
                    <a:pt x="27595" y="47757"/>
                    <a:pt x="27481" y="47794"/>
                    <a:pt x="27387" y="47878"/>
                  </a:cubicBezTo>
                  <a:cubicBezTo>
                    <a:pt x="27086" y="48178"/>
                    <a:pt x="27320" y="48679"/>
                    <a:pt x="27720" y="48679"/>
                  </a:cubicBezTo>
                  <a:cubicBezTo>
                    <a:pt x="27987" y="48679"/>
                    <a:pt x="28187" y="48479"/>
                    <a:pt x="28187" y="48212"/>
                  </a:cubicBezTo>
                  <a:cubicBezTo>
                    <a:pt x="28187" y="47937"/>
                    <a:pt x="27952" y="47757"/>
                    <a:pt x="27707" y="47757"/>
                  </a:cubicBezTo>
                  <a:close/>
                  <a:moveTo>
                    <a:pt x="22817" y="48412"/>
                  </a:moveTo>
                  <a:lnTo>
                    <a:pt x="22817" y="48512"/>
                  </a:lnTo>
                  <a:cubicBezTo>
                    <a:pt x="22983" y="48512"/>
                    <a:pt x="23150" y="48612"/>
                    <a:pt x="23184" y="48779"/>
                  </a:cubicBezTo>
                  <a:cubicBezTo>
                    <a:pt x="23184" y="48981"/>
                    <a:pt x="23018" y="49122"/>
                    <a:pt x="22838" y="49122"/>
                  </a:cubicBezTo>
                  <a:cubicBezTo>
                    <a:pt x="22750" y="49122"/>
                    <a:pt x="22660" y="49089"/>
                    <a:pt x="22583" y="49012"/>
                  </a:cubicBezTo>
                  <a:cubicBezTo>
                    <a:pt x="22350" y="48779"/>
                    <a:pt x="22516" y="48412"/>
                    <a:pt x="22817" y="48412"/>
                  </a:cubicBezTo>
                  <a:close/>
                  <a:moveTo>
                    <a:pt x="22816" y="48309"/>
                  </a:moveTo>
                  <a:cubicBezTo>
                    <a:pt x="22708" y="48309"/>
                    <a:pt x="22601" y="48351"/>
                    <a:pt x="22516" y="48445"/>
                  </a:cubicBezTo>
                  <a:cubicBezTo>
                    <a:pt x="22216" y="48745"/>
                    <a:pt x="22416" y="49246"/>
                    <a:pt x="22817" y="49246"/>
                  </a:cubicBezTo>
                  <a:lnTo>
                    <a:pt x="22817" y="49346"/>
                  </a:lnTo>
                  <a:cubicBezTo>
                    <a:pt x="23150" y="49346"/>
                    <a:pt x="23384" y="49079"/>
                    <a:pt x="23284" y="48779"/>
                  </a:cubicBezTo>
                  <a:cubicBezTo>
                    <a:pt x="23284" y="48505"/>
                    <a:pt x="23049" y="48309"/>
                    <a:pt x="22816" y="48309"/>
                  </a:cubicBezTo>
                  <a:close/>
                  <a:moveTo>
                    <a:pt x="11609" y="48779"/>
                  </a:moveTo>
                  <a:lnTo>
                    <a:pt x="11609" y="48812"/>
                  </a:lnTo>
                  <a:cubicBezTo>
                    <a:pt x="11775" y="48812"/>
                    <a:pt x="11942" y="48946"/>
                    <a:pt x="11942" y="49146"/>
                  </a:cubicBezTo>
                  <a:cubicBezTo>
                    <a:pt x="11942" y="49355"/>
                    <a:pt x="11763" y="49500"/>
                    <a:pt x="11576" y="49500"/>
                  </a:cubicBezTo>
                  <a:cubicBezTo>
                    <a:pt x="11495" y="49500"/>
                    <a:pt x="11412" y="49473"/>
                    <a:pt x="11342" y="49413"/>
                  </a:cubicBezTo>
                  <a:cubicBezTo>
                    <a:pt x="11108" y="49179"/>
                    <a:pt x="11275" y="48779"/>
                    <a:pt x="11609" y="48779"/>
                  </a:cubicBezTo>
                  <a:close/>
                  <a:moveTo>
                    <a:pt x="6939" y="48779"/>
                  </a:moveTo>
                  <a:lnTo>
                    <a:pt x="6939" y="48812"/>
                  </a:lnTo>
                  <a:cubicBezTo>
                    <a:pt x="7105" y="48812"/>
                    <a:pt x="7272" y="48946"/>
                    <a:pt x="7306" y="49146"/>
                  </a:cubicBezTo>
                  <a:cubicBezTo>
                    <a:pt x="7306" y="49372"/>
                    <a:pt x="7121" y="49521"/>
                    <a:pt x="6930" y="49521"/>
                  </a:cubicBezTo>
                  <a:cubicBezTo>
                    <a:pt x="6839" y="49521"/>
                    <a:pt x="6747" y="49488"/>
                    <a:pt x="6672" y="49413"/>
                  </a:cubicBezTo>
                  <a:cubicBezTo>
                    <a:pt x="6438" y="49179"/>
                    <a:pt x="6605" y="48779"/>
                    <a:pt x="6939" y="48779"/>
                  </a:cubicBezTo>
                  <a:close/>
                  <a:moveTo>
                    <a:pt x="17780" y="48846"/>
                  </a:moveTo>
                  <a:lnTo>
                    <a:pt x="17780" y="48946"/>
                  </a:lnTo>
                  <a:cubicBezTo>
                    <a:pt x="17797" y="48942"/>
                    <a:pt x="17814" y="48940"/>
                    <a:pt x="17832" y="48940"/>
                  </a:cubicBezTo>
                  <a:cubicBezTo>
                    <a:pt x="17980" y="48940"/>
                    <a:pt x="18117" y="49063"/>
                    <a:pt x="18147" y="49212"/>
                  </a:cubicBezTo>
                  <a:cubicBezTo>
                    <a:pt x="18147" y="49414"/>
                    <a:pt x="17966" y="49556"/>
                    <a:pt x="17776" y="49556"/>
                  </a:cubicBezTo>
                  <a:cubicBezTo>
                    <a:pt x="17684" y="49556"/>
                    <a:pt x="17589" y="49522"/>
                    <a:pt x="17513" y="49446"/>
                  </a:cubicBezTo>
                  <a:cubicBezTo>
                    <a:pt x="17279" y="49212"/>
                    <a:pt x="17446" y="48846"/>
                    <a:pt x="17780" y="48846"/>
                  </a:cubicBezTo>
                  <a:close/>
                  <a:moveTo>
                    <a:pt x="6927" y="48676"/>
                  </a:moveTo>
                  <a:cubicBezTo>
                    <a:pt x="6814" y="48676"/>
                    <a:pt x="6700" y="48717"/>
                    <a:pt x="6605" y="48812"/>
                  </a:cubicBezTo>
                  <a:cubicBezTo>
                    <a:pt x="6305" y="49112"/>
                    <a:pt x="6505" y="49613"/>
                    <a:pt x="6939" y="49613"/>
                  </a:cubicBezTo>
                  <a:lnTo>
                    <a:pt x="6939" y="49646"/>
                  </a:lnTo>
                  <a:cubicBezTo>
                    <a:pt x="7205" y="49646"/>
                    <a:pt x="7406" y="49413"/>
                    <a:pt x="7406" y="49146"/>
                  </a:cubicBezTo>
                  <a:cubicBezTo>
                    <a:pt x="7406" y="48872"/>
                    <a:pt x="7171" y="48676"/>
                    <a:pt x="6927" y="48676"/>
                  </a:cubicBezTo>
                  <a:close/>
                  <a:moveTo>
                    <a:pt x="11578" y="48669"/>
                  </a:moveTo>
                  <a:cubicBezTo>
                    <a:pt x="11461" y="48669"/>
                    <a:pt x="11340" y="48713"/>
                    <a:pt x="11242" y="48812"/>
                  </a:cubicBezTo>
                  <a:cubicBezTo>
                    <a:pt x="10975" y="49112"/>
                    <a:pt x="11175" y="49613"/>
                    <a:pt x="11609" y="49613"/>
                  </a:cubicBezTo>
                  <a:lnTo>
                    <a:pt x="11609" y="49646"/>
                  </a:lnTo>
                  <a:cubicBezTo>
                    <a:pt x="11842" y="49646"/>
                    <a:pt x="12076" y="49413"/>
                    <a:pt x="12042" y="49146"/>
                  </a:cubicBezTo>
                  <a:cubicBezTo>
                    <a:pt x="12042" y="48855"/>
                    <a:pt x="11817" y="48669"/>
                    <a:pt x="11578" y="48669"/>
                  </a:cubicBezTo>
                  <a:close/>
                  <a:moveTo>
                    <a:pt x="2435" y="48979"/>
                  </a:moveTo>
                  <a:lnTo>
                    <a:pt x="2435" y="49079"/>
                  </a:lnTo>
                  <a:cubicBezTo>
                    <a:pt x="2453" y="49076"/>
                    <a:pt x="2470" y="49074"/>
                    <a:pt x="2486" y="49074"/>
                  </a:cubicBezTo>
                  <a:cubicBezTo>
                    <a:pt x="2629" y="49074"/>
                    <a:pt x="2743" y="49196"/>
                    <a:pt x="2802" y="49346"/>
                  </a:cubicBezTo>
                  <a:cubicBezTo>
                    <a:pt x="2802" y="49548"/>
                    <a:pt x="2621" y="49689"/>
                    <a:pt x="2432" y="49689"/>
                  </a:cubicBezTo>
                  <a:cubicBezTo>
                    <a:pt x="2339" y="49689"/>
                    <a:pt x="2245" y="49656"/>
                    <a:pt x="2169" y="49579"/>
                  </a:cubicBezTo>
                  <a:cubicBezTo>
                    <a:pt x="1935" y="49346"/>
                    <a:pt x="2102" y="48979"/>
                    <a:pt x="2435" y="48979"/>
                  </a:cubicBezTo>
                  <a:close/>
                  <a:moveTo>
                    <a:pt x="17782" y="48736"/>
                  </a:moveTo>
                  <a:cubicBezTo>
                    <a:pt x="17665" y="48736"/>
                    <a:pt x="17545" y="48780"/>
                    <a:pt x="17446" y="48879"/>
                  </a:cubicBezTo>
                  <a:cubicBezTo>
                    <a:pt x="17146" y="49179"/>
                    <a:pt x="17379" y="49679"/>
                    <a:pt x="17780" y="49679"/>
                  </a:cubicBezTo>
                  <a:lnTo>
                    <a:pt x="17780" y="49746"/>
                  </a:lnTo>
                  <a:cubicBezTo>
                    <a:pt x="17795" y="49748"/>
                    <a:pt x="17810" y="49749"/>
                    <a:pt x="17825" y="49749"/>
                  </a:cubicBezTo>
                  <a:cubicBezTo>
                    <a:pt x="18103" y="49749"/>
                    <a:pt x="18310" y="49466"/>
                    <a:pt x="18247" y="49212"/>
                  </a:cubicBezTo>
                  <a:cubicBezTo>
                    <a:pt x="18247" y="48921"/>
                    <a:pt x="18021" y="48736"/>
                    <a:pt x="17782" y="48736"/>
                  </a:cubicBezTo>
                  <a:close/>
                  <a:moveTo>
                    <a:pt x="2438" y="48869"/>
                  </a:moveTo>
                  <a:cubicBezTo>
                    <a:pt x="2321" y="48869"/>
                    <a:pt x="2201" y="48914"/>
                    <a:pt x="2102" y="49012"/>
                  </a:cubicBezTo>
                  <a:cubicBezTo>
                    <a:pt x="1802" y="49313"/>
                    <a:pt x="2002" y="49813"/>
                    <a:pt x="2435" y="49813"/>
                  </a:cubicBezTo>
                  <a:lnTo>
                    <a:pt x="2435" y="49880"/>
                  </a:lnTo>
                  <a:cubicBezTo>
                    <a:pt x="2453" y="49881"/>
                    <a:pt x="2469" y="49882"/>
                    <a:pt x="2486" y="49882"/>
                  </a:cubicBezTo>
                  <a:cubicBezTo>
                    <a:pt x="2758" y="49882"/>
                    <a:pt x="2934" y="49629"/>
                    <a:pt x="2902" y="49346"/>
                  </a:cubicBezTo>
                  <a:cubicBezTo>
                    <a:pt x="2902" y="49055"/>
                    <a:pt x="2677" y="48869"/>
                    <a:pt x="2438" y="48869"/>
                  </a:cubicBezTo>
                  <a:close/>
                  <a:moveTo>
                    <a:pt x="30522" y="49146"/>
                  </a:moveTo>
                  <a:lnTo>
                    <a:pt x="30489" y="49212"/>
                  </a:lnTo>
                  <a:cubicBezTo>
                    <a:pt x="30689" y="49212"/>
                    <a:pt x="30822" y="49346"/>
                    <a:pt x="30856" y="49513"/>
                  </a:cubicBezTo>
                  <a:cubicBezTo>
                    <a:pt x="30856" y="49739"/>
                    <a:pt x="30687" y="49888"/>
                    <a:pt x="30506" y="49888"/>
                  </a:cubicBezTo>
                  <a:cubicBezTo>
                    <a:pt x="30419" y="49888"/>
                    <a:pt x="30330" y="49855"/>
                    <a:pt x="30255" y="49780"/>
                  </a:cubicBezTo>
                  <a:cubicBezTo>
                    <a:pt x="30022" y="49546"/>
                    <a:pt x="30189" y="49146"/>
                    <a:pt x="30522" y="49146"/>
                  </a:cubicBezTo>
                  <a:close/>
                  <a:moveTo>
                    <a:pt x="30507" y="49068"/>
                  </a:moveTo>
                  <a:cubicBezTo>
                    <a:pt x="30392" y="49068"/>
                    <a:pt x="30278" y="49112"/>
                    <a:pt x="30189" y="49212"/>
                  </a:cubicBezTo>
                  <a:cubicBezTo>
                    <a:pt x="29888" y="49479"/>
                    <a:pt x="30088" y="49980"/>
                    <a:pt x="30522" y="49980"/>
                  </a:cubicBezTo>
                  <a:lnTo>
                    <a:pt x="30489" y="50046"/>
                  </a:lnTo>
                  <a:cubicBezTo>
                    <a:pt x="30789" y="50046"/>
                    <a:pt x="31022" y="49813"/>
                    <a:pt x="30989" y="49513"/>
                  </a:cubicBezTo>
                  <a:cubicBezTo>
                    <a:pt x="30967" y="49246"/>
                    <a:pt x="30737" y="49068"/>
                    <a:pt x="30507" y="49068"/>
                  </a:cubicBezTo>
                  <a:close/>
                  <a:moveTo>
                    <a:pt x="25719" y="50046"/>
                  </a:moveTo>
                  <a:cubicBezTo>
                    <a:pt x="25885" y="50046"/>
                    <a:pt x="26086" y="50180"/>
                    <a:pt x="26086" y="50380"/>
                  </a:cubicBezTo>
                  <a:cubicBezTo>
                    <a:pt x="26086" y="50606"/>
                    <a:pt x="25902" y="50756"/>
                    <a:pt x="25721" y="50756"/>
                  </a:cubicBezTo>
                  <a:cubicBezTo>
                    <a:pt x="25635" y="50756"/>
                    <a:pt x="25550" y="50722"/>
                    <a:pt x="25485" y="50647"/>
                  </a:cubicBezTo>
                  <a:cubicBezTo>
                    <a:pt x="25252" y="50413"/>
                    <a:pt x="25418" y="50046"/>
                    <a:pt x="25719" y="50046"/>
                  </a:cubicBezTo>
                  <a:close/>
                  <a:moveTo>
                    <a:pt x="25721" y="49936"/>
                  </a:moveTo>
                  <a:cubicBezTo>
                    <a:pt x="25604" y="49936"/>
                    <a:pt x="25484" y="49981"/>
                    <a:pt x="25385" y="50080"/>
                  </a:cubicBezTo>
                  <a:cubicBezTo>
                    <a:pt x="25118" y="50380"/>
                    <a:pt x="25318" y="50880"/>
                    <a:pt x="25719" y="50880"/>
                  </a:cubicBezTo>
                  <a:cubicBezTo>
                    <a:pt x="25952" y="50880"/>
                    <a:pt x="26186" y="50680"/>
                    <a:pt x="26186" y="50413"/>
                  </a:cubicBezTo>
                  <a:cubicBezTo>
                    <a:pt x="26186" y="50122"/>
                    <a:pt x="25960" y="49936"/>
                    <a:pt x="25721" y="49936"/>
                  </a:cubicBezTo>
                  <a:close/>
                  <a:moveTo>
                    <a:pt x="9107" y="50413"/>
                  </a:moveTo>
                  <a:lnTo>
                    <a:pt x="9107" y="50447"/>
                  </a:lnTo>
                  <a:cubicBezTo>
                    <a:pt x="9274" y="50447"/>
                    <a:pt x="9440" y="50580"/>
                    <a:pt x="9474" y="50780"/>
                  </a:cubicBezTo>
                  <a:cubicBezTo>
                    <a:pt x="9474" y="50982"/>
                    <a:pt x="9293" y="51124"/>
                    <a:pt x="9103" y="51124"/>
                  </a:cubicBezTo>
                  <a:cubicBezTo>
                    <a:pt x="9011" y="51124"/>
                    <a:pt x="8916" y="51090"/>
                    <a:pt x="8840" y="51014"/>
                  </a:cubicBezTo>
                  <a:cubicBezTo>
                    <a:pt x="8606" y="50780"/>
                    <a:pt x="8773" y="50413"/>
                    <a:pt x="9107" y="50413"/>
                  </a:cubicBezTo>
                  <a:close/>
                  <a:moveTo>
                    <a:pt x="4837" y="50547"/>
                  </a:moveTo>
                  <a:cubicBezTo>
                    <a:pt x="5037" y="50547"/>
                    <a:pt x="5171" y="50714"/>
                    <a:pt x="5204" y="50914"/>
                  </a:cubicBezTo>
                  <a:cubicBezTo>
                    <a:pt x="5204" y="51116"/>
                    <a:pt x="5023" y="51257"/>
                    <a:pt x="4833" y="51257"/>
                  </a:cubicBezTo>
                  <a:cubicBezTo>
                    <a:pt x="4741" y="51257"/>
                    <a:pt x="4647" y="51224"/>
                    <a:pt x="4570" y="51147"/>
                  </a:cubicBezTo>
                  <a:cubicBezTo>
                    <a:pt x="4337" y="50914"/>
                    <a:pt x="4504" y="50547"/>
                    <a:pt x="4837" y="50547"/>
                  </a:cubicBezTo>
                  <a:close/>
                  <a:moveTo>
                    <a:pt x="9109" y="50303"/>
                  </a:moveTo>
                  <a:cubicBezTo>
                    <a:pt x="8992" y="50303"/>
                    <a:pt x="8872" y="50348"/>
                    <a:pt x="8773" y="50447"/>
                  </a:cubicBezTo>
                  <a:cubicBezTo>
                    <a:pt x="8473" y="50747"/>
                    <a:pt x="8673" y="51247"/>
                    <a:pt x="9107" y="51247"/>
                  </a:cubicBezTo>
                  <a:lnTo>
                    <a:pt x="9107" y="51281"/>
                  </a:lnTo>
                  <a:cubicBezTo>
                    <a:pt x="9374" y="51281"/>
                    <a:pt x="9607" y="51047"/>
                    <a:pt x="9574" y="50780"/>
                  </a:cubicBezTo>
                  <a:cubicBezTo>
                    <a:pt x="9574" y="50489"/>
                    <a:pt x="9348" y="50303"/>
                    <a:pt x="9109" y="50303"/>
                  </a:cubicBezTo>
                  <a:close/>
                  <a:moveTo>
                    <a:pt x="14611" y="50613"/>
                  </a:moveTo>
                  <a:lnTo>
                    <a:pt x="14611" y="50647"/>
                  </a:lnTo>
                  <a:cubicBezTo>
                    <a:pt x="14811" y="50647"/>
                    <a:pt x="14978" y="50780"/>
                    <a:pt x="14978" y="50980"/>
                  </a:cubicBezTo>
                  <a:cubicBezTo>
                    <a:pt x="14978" y="51207"/>
                    <a:pt x="14793" y="51341"/>
                    <a:pt x="14612" y="51341"/>
                  </a:cubicBezTo>
                  <a:cubicBezTo>
                    <a:pt x="14526" y="51341"/>
                    <a:pt x="14441" y="51311"/>
                    <a:pt x="14377" y="51247"/>
                  </a:cubicBezTo>
                  <a:cubicBezTo>
                    <a:pt x="14144" y="51014"/>
                    <a:pt x="14311" y="50613"/>
                    <a:pt x="14611" y="50613"/>
                  </a:cubicBezTo>
                  <a:close/>
                  <a:moveTo>
                    <a:pt x="4840" y="50437"/>
                  </a:moveTo>
                  <a:cubicBezTo>
                    <a:pt x="4723" y="50437"/>
                    <a:pt x="4602" y="50481"/>
                    <a:pt x="4504" y="50580"/>
                  </a:cubicBezTo>
                  <a:cubicBezTo>
                    <a:pt x="4203" y="50880"/>
                    <a:pt x="4403" y="51381"/>
                    <a:pt x="4837" y="51381"/>
                  </a:cubicBezTo>
                  <a:cubicBezTo>
                    <a:pt x="5104" y="51381"/>
                    <a:pt x="5304" y="51181"/>
                    <a:pt x="5304" y="50914"/>
                  </a:cubicBezTo>
                  <a:cubicBezTo>
                    <a:pt x="5304" y="50623"/>
                    <a:pt x="5079" y="50437"/>
                    <a:pt x="4840" y="50437"/>
                  </a:cubicBezTo>
                  <a:close/>
                  <a:moveTo>
                    <a:pt x="20248" y="50680"/>
                  </a:moveTo>
                  <a:lnTo>
                    <a:pt x="20248" y="50814"/>
                  </a:lnTo>
                  <a:cubicBezTo>
                    <a:pt x="20415" y="50814"/>
                    <a:pt x="20548" y="50880"/>
                    <a:pt x="20615" y="51047"/>
                  </a:cubicBezTo>
                  <a:cubicBezTo>
                    <a:pt x="20615" y="51273"/>
                    <a:pt x="20431" y="51423"/>
                    <a:pt x="20240" y="51423"/>
                  </a:cubicBezTo>
                  <a:cubicBezTo>
                    <a:pt x="20149" y="51423"/>
                    <a:pt x="20056" y="51389"/>
                    <a:pt x="19981" y="51314"/>
                  </a:cubicBezTo>
                  <a:cubicBezTo>
                    <a:pt x="19781" y="51080"/>
                    <a:pt x="19948" y="50680"/>
                    <a:pt x="20248" y="50680"/>
                  </a:cubicBezTo>
                  <a:close/>
                  <a:moveTo>
                    <a:pt x="14613" y="50537"/>
                  </a:moveTo>
                  <a:cubicBezTo>
                    <a:pt x="14496" y="50537"/>
                    <a:pt x="14376" y="50581"/>
                    <a:pt x="14277" y="50680"/>
                  </a:cubicBezTo>
                  <a:cubicBezTo>
                    <a:pt x="14010" y="50947"/>
                    <a:pt x="14210" y="51447"/>
                    <a:pt x="14611" y="51447"/>
                  </a:cubicBezTo>
                  <a:lnTo>
                    <a:pt x="14611" y="51481"/>
                  </a:lnTo>
                  <a:cubicBezTo>
                    <a:pt x="14878" y="51481"/>
                    <a:pt x="15078" y="51247"/>
                    <a:pt x="15078" y="51014"/>
                  </a:cubicBezTo>
                  <a:cubicBezTo>
                    <a:pt x="15078" y="50723"/>
                    <a:pt x="14852" y="50537"/>
                    <a:pt x="14613" y="50537"/>
                  </a:cubicBezTo>
                  <a:close/>
                  <a:moveTo>
                    <a:pt x="20236" y="50577"/>
                  </a:moveTo>
                  <a:cubicBezTo>
                    <a:pt x="20124" y="50577"/>
                    <a:pt x="20009" y="50619"/>
                    <a:pt x="19915" y="50714"/>
                  </a:cubicBezTo>
                  <a:cubicBezTo>
                    <a:pt x="19614" y="51014"/>
                    <a:pt x="19848" y="51514"/>
                    <a:pt x="20248" y="51514"/>
                  </a:cubicBezTo>
                  <a:lnTo>
                    <a:pt x="20248" y="51648"/>
                  </a:lnTo>
                  <a:cubicBezTo>
                    <a:pt x="20548" y="51648"/>
                    <a:pt x="20782" y="51347"/>
                    <a:pt x="20715" y="51047"/>
                  </a:cubicBezTo>
                  <a:cubicBezTo>
                    <a:pt x="20715" y="50773"/>
                    <a:pt x="20481" y="50577"/>
                    <a:pt x="20236" y="50577"/>
                  </a:cubicBezTo>
                  <a:close/>
                  <a:moveTo>
                    <a:pt x="634" y="51214"/>
                  </a:moveTo>
                  <a:cubicBezTo>
                    <a:pt x="801" y="51214"/>
                    <a:pt x="968" y="51381"/>
                    <a:pt x="968" y="51581"/>
                  </a:cubicBezTo>
                  <a:cubicBezTo>
                    <a:pt x="968" y="51783"/>
                    <a:pt x="802" y="51924"/>
                    <a:pt x="622" y="51924"/>
                  </a:cubicBezTo>
                  <a:cubicBezTo>
                    <a:pt x="534" y="51924"/>
                    <a:pt x="444" y="51891"/>
                    <a:pt x="367" y="51814"/>
                  </a:cubicBezTo>
                  <a:cubicBezTo>
                    <a:pt x="134" y="51581"/>
                    <a:pt x="301" y="51214"/>
                    <a:pt x="634" y="51214"/>
                  </a:cubicBezTo>
                  <a:close/>
                  <a:moveTo>
                    <a:pt x="637" y="51104"/>
                  </a:moveTo>
                  <a:cubicBezTo>
                    <a:pt x="520" y="51104"/>
                    <a:pt x="399" y="51149"/>
                    <a:pt x="301" y="51247"/>
                  </a:cubicBezTo>
                  <a:cubicBezTo>
                    <a:pt x="0" y="51514"/>
                    <a:pt x="200" y="52048"/>
                    <a:pt x="634" y="52048"/>
                  </a:cubicBezTo>
                  <a:cubicBezTo>
                    <a:pt x="868" y="52048"/>
                    <a:pt x="1101" y="51848"/>
                    <a:pt x="1101" y="51581"/>
                  </a:cubicBezTo>
                  <a:cubicBezTo>
                    <a:pt x="1101" y="51290"/>
                    <a:pt x="876" y="51104"/>
                    <a:pt x="637" y="51104"/>
                  </a:cubicBezTo>
                  <a:close/>
                  <a:moveTo>
                    <a:pt x="28554" y="51614"/>
                  </a:moveTo>
                  <a:lnTo>
                    <a:pt x="28554" y="51648"/>
                  </a:lnTo>
                  <a:cubicBezTo>
                    <a:pt x="28571" y="51645"/>
                    <a:pt x="28589" y="51643"/>
                    <a:pt x="28606" y="51643"/>
                  </a:cubicBezTo>
                  <a:cubicBezTo>
                    <a:pt x="28782" y="51643"/>
                    <a:pt x="28921" y="51795"/>
                    <a:pt x="28921" y="51948"/>
                  </a:cubicBezTo>
                  <a:cubicBezTo>
                    <a:pt x="28921" y="52174"/>
                    <a:pt x="28752" y="52323"/>
                    <a:pt x="28571" y="52323"/>
                  </a:cubicBezTo>
                  <a:cubicBezTo>
                    <a:pt x="28485" y="52323"/>
                    <a:pt x="28396" y="52290"/>
                    <a:pt x="28321" y="52215"/>
                  </a:cubicBezTo>
                  <a:cubicBezTo>
                    <a:pt x="28087" y="51981"/>
                    <a:pt x="28254" y="51614"/>
                    <a:pt x="28554" y="51614"/>
                  </a:cubicBezTo>
                  <a:close/>
                  <a:moveTo>
                    <a:pt x="28560" y="51512"/>
                  </a:moveTo>
                  <a:cubicBezTo>
                    <a:pt x="28445" y="51512"/>
                    <a:pt x="28324" y="51554"/>
                    <a:pt x="28220" y="51648"/>
                  </a:cubicBezTo>
                  <a:cubicBezTo>
                    <a:pt x="27920" y="51948"/>
                    <a:pt x="28154" y="52448"/>
                    <a:pt x="28554" y="52448"/>
                  </a:cubicBezTo>
                  <a:cubicBezTo>
                    <a:pt x="28788" y="52448"/>
                    <a:pt x="28988" y="52248"/>
                    <a:pt x="29021" y="52014"/>
                  </a:cubicBezTo>
                  <a:cubicBezTo>
                    <a:pt x="29044" y="51716"/>
                    <a:pt x="28814" y="51512"/>
                    <a:pt x="28560" y="51512"/>
                  </a:cubicBezTo>
                  <a:close/>
                  <a:moveTo>
                    <a:pt x="23250" y="51981"/>
                  </a:moveTo>
                  <a:lnTo>
                    <a:pt x="23250" y="52115"/>
                  </a:lnTo>
                  <a:cubicBezTo>
                    <a:pt x="23272" y="52110"/>
                    <a:pt x="23293" y="52108"/>
                    <a:pt x="23313" y="52108"/>
                  </a:cubicBezTo>
                  <a:cubicBezTo>
                    <a:pt x="23450" y="52108"/>
                    <a:pt x="23559" y="52203"/>
                    <a:pt x="23617" y="52348"/>
                  </a:cubicBezTo>
                  <a:cubicBezTo>
                    <a:pt x="23617" y="52574"/>
                    <a:pt x="23433" y="52724"/>
                    <a:pt x="23242" y="52724"/>
                  </a:cubicBezTo>
                  <a:cubicBezTo>
                    <a:pt x="23151" y="52724"/>
                    <a:pt x="23059" y="52690"/>
                    <a:pt x="22983" y="52615"/>
                  </a:cubicBezTo>
                  <a:cubicBezTo>
                    <a:pt x="22750" y="52381"/>
                    <a:pt x="22917" y="51981"/>
                    <a:pt x="23250" y="51981"/>
                  </a:cubicBezTo>
                  <a:close/>
                  <a:moveTo>
                    <a:pt x="23237" y="51893"/>
                  </a:moveTo>
                  <a:cubicBezTo>
                    <a:pt x="23125" y="51893"/>
                    <a:pt x="23011" y="51931"/>
                    <a:pt x="22917" y="52014"/>
                  </a:cubicBezTo>
                  <a:cubicBezTo>
                    <a:pt x="22616" y="52315"/>
                    <a:pt x="22817" y="52815"/>
                    <a:pt x="23250" y="52815"/>
                  </a:cubicBezTo>
                  <a:lnTo>
                    <a:pt x="23250" y="52915"/>
                  </a:lnTo>
                  <a:cubicBezTo>
                    <a:pt x="23550" y="52915"/>
                    <a:pt x="23784" y="52648"/>
                    <a:pt x="23717" y="52348"/>
                  </a:cubicBezTo>
                  <a:cubicBezTo>
                    <a:pt x="23717" y="52073"/>
                    <a:pt x="23482" y="51893"/>
                    <a:pt x="23237" y="51893"/>
                  </a:cubicBezTo>
                  <a:close/>
                  <a:moveTo>
                    <a:pt x="11609" y="52381"/>
                  </a:moveTo>
                  <a:lnTo>
                    <a:pt x="11609" y="52448"/>
                  </a:lnTo>
                  <a:cubicBezTo>
                    <a:pt x="11626" y="52445"/>
                    <a:pt x="11643" y="52443"/>
                    <a:pt x="11659" y="52443"/>
                  </a:cubicBezTo>
                  <a:cubicBezTo>
                    <a:pt x="11802" y="52443"/>
                    <a:pt x="11912" y="52569"/>
                    <a:pt x="11942" y="52748"/>
                  </a:cubicBezTo>
                  <a:cubicBezTo>
                    <a:pt x="11942" y="52950"/>
                    <a:pt x="11761" y="53092"/>
                    <a:pt x="11582" y="53092"/>
                  </a:cubicBezTo>
                  <a:cubicBezTo>
                    <a:pt x="11494" y="53092"/>
                    <a:pt x="11407" y="53058"/>
                    <a:pt x="11342" y="52982"/>
                  </a:cubicBezTo>
                  <a:cubicBezTo>
                    <a:pt x="11108" y="52748"/>
                    <a:pt x="11275" y="52381"/>
                    <a:pt x="11609" y="52381"/>
                  </a:cubicBezTo>
                  <a:close/>
                  <a:moveTo>
                    <a:pt x="17313" y="52448"/>
                  </a:moveTo>
                  <a:cubicBezTo>
                    <a:pt x="17513" y="52448"/>
                    <a:pt x="17646" y="52582"/>
                    <a:pt x="17646" y="52782"/>
                  </a:cubicBezTo>
                  <a:cubicBezTo>
                    <a:pt x="17646" y="53008"/>
                    <a:pt x="17478" y="53157"/>
                    <a:pt x="17296" y="53157"/>
                  </a:cubicBezTo>
                  <a:cubicBezTo>
                    <a:pt x="17210" y="53157"/>
                    <a:pt x="17121" y="53124"/>
                    <a:pt x="17046" y="53049"/>
                  </a:cubicBezTo>
                  <a:cubicBezTo>
                    <a:pt x="16812" y="52815"/>
                    <a:pt x="16979" y="52448"/>
                    <a:pt x="17313" y="52448"/>
                  </a:cubicBezTo>
                  <a:close/>
                  <a:moveTo>
                    <a:pt x="11578" y="52271"/>
                  </a:moveTo>
                  <a:cubicBezTo>
                    <a:pt x="11461" y="52271"/>
                    <a:pt x="11340" y="52316"/>
                    <a:pt x="11242" y="52415"/>
                  </a:cubicBezTo>
                  <a:cubicBezTo>
                    <a:pt x="10975" y="52715"/>
                    <a:pt x="11175" y="53215"/>
                    <a:pt x="11609" y="53215"/>
                  </a:cubicBezTo>
                  <a:lnTo>
                    <a:pt x="11609" y="53282"/>
                  </a:lnTo>
                  <a:cubicBezTo>
                    <a:pt x="11875" y="53282"/>
                    <a:pt x="12076" y="53015"/>
                    <a:pt x="12042" y="52748"/>
                  </a:cubicBezTo>
                  <a:cubicBezTo>
                    <a:pt x="12042" y="52457"/>
                    <a:pt x="11817" y="52271"/>
                    <a:pt x="11578" y="52271"/>
                  </a:cubicBezTo>
                  <a:close/>
                  <a:moveTo>
                    <a:pt x="17315" y="52338"/>
                  </a:moveTo>
                  <a:cubicBezTo>
                    <a:pt x="17198" y="52338"/>
                    <a:pt x="17078" y="52383"/>
                    <a:pt x="16979" y="52481"/>
                  </a:cubicBezTo>
                  <a:cubicBezTo>
                    <a:pt x="16679" y="52748"/>
                    <a:pt x="16879" y="53249"/>
                    <a:pt x="17313" y="53282"/>
                  </a:cubicBezTo>
                  <a:cubicBezTo>
                    <a:pt x="17546" y="53282"/>
                    <a:pt x="17780" y="53049"/>
                    <a:pt x="17780" y="52815"/>
                  </a:cubicBezTo>
                  <a:cubicBezTo>
                    <a:pt x="17780" y="52524"/>
                    <a:pt x="17554" y="52338"/>
                    <a:pt x="17315" y="52338"/>
                  </a:cubicBezTo>
                  <a:close/>
                  <a:moveTo>
                    <a:pt x="2736" y="52615"/>
                  </a:moveTo>
                  <a:lnTo>
                    <a:pt x="2702" y="52715"/>
                  </a:lnTo>
                  <a:cubicBezTo>
                    <a:pt x="2724" y="52711"/>
                    <a:pt x="2745" y="52709"/>
                    <a:pt x="2767" y="52709"/>
                  </a:cubicBezTo>
                  <a:cubicBezTo>
                    <a:pt x="2910" y="52709"/>
                    <a:pt x="3044" y="52803"/>
                    <a:pt x="3103" y="52948"/>
                  </a:cubicBezTo>
                  <a:cubicBezTo>
                    <a:pt x="3103" y="53175"/>
                    <a:pt x="2918" y="53324"/>
                    <a:pt x="2727" y="53324"/>
                  </a:cubicBezTo>
                  <a:cubicBezTo>
                    <a:pt x="2636" y="53324"/>
                    <a:pt x="2544" y="53290"/>
                    <a:pt x="2469" y="53215"/>
                  </a:cubicBezTo>
                  <a:cubicBezTo>
                    <a:pt x="2269" y="52982"/>
                    <a:pt x="2402" y="52615"/>
                    <a:pt x="2736" y="52615"/>
                  </a:cubicBezTo>
                  <a:close/>
                  <a:moveTo>
                    <a:pt x="6839" y="52682"/>
                  </a:moveTo>
                  <a:lnTo>
                    <a:pt x="6839" y="52715"/>
                  </a:lnTo>
                  <a:cubicBezTo>
                    <a:pt x="7005" y="52715"/>
                    <a:pt x="7172" y="52848"/>
                    <a:pt x="7205" y="53015"/>
                  </a:cubicBezTo>
                  <a:cubicBezTo>
                    <a:pt x="7183" y="53241"/>
                    <a:pt x="7007" y="53391"/>
                    <a:pt x="6823" y="53391"/>
                  </a:cubicBezTo>
                  <a:cubicBezTo>
                    <a:pt x="6736" y="53391"/>
                    <a:pt x="6647" y="53357"/>
                    <a:pt x="6572" y="53282"/>
                  </a:cubicBezTo>
                  <a:cubicBezTo>
                    <a:pt x="6338" y="53049"/>
                    <a:pt x="6505" y="52682"/>
                    <a:pt x="6839" y="52682"/>
                  </a:cubicBezTo>
                  <a:close/>
                  <a:moveTo>
                    <a:pt x="2738" y="52505"/>
                  </a:moveTo>
                  <a:cubicBezTo>
                    <a:pt x="2621" y="52505"/>
                    <a:pt x="2501" y="52550"/>
                    <a:pt x="2402" y="52648"/>
                  </a:cubicBezTo>
                  <a:cubicBezTo>
                    <a:pt x="2102" y="52948"/>
                    <a:pt x="2335" y="53449"/>
                    <a:pt x="2736" y="53449"/>
                  </a:cubicBezTo>
                  <a:lnTo>
                    <a:pt x="2702" y="53549"/>
                  </a:lnTo>
                  <a:cubicBezTo>
                    <a:pt x="3002" y="53549"/>
                    <a:pt x="3269" y="53282"/>
                    <a:pt x="3203" y="52982"/>
                  </a:cubicBezTo>
                  <a:cubicBezTo>
                    <a:pt x="3203" y="52691"/>
                    <a:pt x="2977" y="52505"/>
                    <a:pt x="2738" y="52505"/>
                  </a:cubicBezTo>
                  <a:close/>
                  <a:moveTo>
                    <a:pt x="6841" y="52572"/>
                  </a:moveTo>
                  <a:cubicBezTo>
                    <a:pt x="6724" y="52572"/>
                    <a:pt x="6604" y="52616"/>
                    <a:pt x="6505" y="52715"/>
                  </a:cubicBezTo>
                  <a:cubicBezTo>
                    <a:pt x="6205" y="53015"/>
                    <a:pt x="6405" y="53516"/>
                    <a:pt x="6839" y="53516"/>
                  </a:cubicBezTo>
                  <a:lnTo>
                    <a:pt x="6839" y="53549"/>
                  </a:lnTo>
                  <a:cubicBezTo>
                    <a:pt x="7105" y="53549"/>
                    <a:pt x="7306" y="53315"/>
                    <a:pt x="7306" y="53049"/>
                  </a:cubicBezTo>
                  <a:cubicBezTo>
                    <a:pt x="7306" y="52757"/>
                    <a:pt x="7080" y="52572"/>
                    <a:pt x="6841" y="52572"/>
                  </a:cubicBezTo>
                  <a:close/>
                  <a:moveTo>
                    <a:pt x="26219" y="53516"/>
                  </a:moveTo>
                  <a:lnTo>
                    <a:pt x="26219" y="53682"/>
                  </a:lnTo>
                  <a:cubicBezTo>
                    <a:pt x="26241" y="53678"/>
                    <a:pt x="26262" y="53676"/>
                    <a:pt x="26283" y="53676"/>
                  </a:cubicBezTo>
                  <a:cubicBezTo>
                    <a:pt x="26420" y="53676"/>
                    <a:pt x="26528" y="53767"/>
                    <a:pt x="26586" y="53882"/>
                  </a:cubicBezTo>
                  <a:cubicBezTo>
                    <a:pt x="26586" y="54109"/>
                    <a:pt x="26402" y="54258"/>
                    <a:pt x="26211" y="54258"/>
                  </a:cubicBezTo>
                  <a:cubicBezTo>
                    <a:pt x="26120" y="54258"/>
                    <a:pt x="26027" y="54224"/>
                    <a:pt x="25952" y="54149"/>
                  </a:cubicBezTo>
                  <a:cubicBezTo>
                    <a:pt x="25752" y="53916"/>
                    <a:pt x="25885" y="53516"/>
                    <a:pt x="26219" y="53516"/>
                  </a:cubicBezTo>
                  <a:close/>
                  <a:moveTo>
                    <a:pt x="26201" y="53428"/>
                  </a:moveTo>
                  <a:cubicBezTo>
                    <a:pt x="26091" y="53428"/>
                    <a:pt x="25978" y="53466"/>
                    <a:pt x="25885" y="53549"/>
                  </a:cubicBezTo>
                  <a:cubicBezTo>
                    <a:pt x="25585" y="53849"/>
                    <a:pt x="25819" y="54349"/>
                    <a:pt x="26219" y="54349"/>
                  </a:cubicBezTo>
                  <a:lnTo>
                    <a:pt x="26219" y="54483"/>
                  </a:lnTo>
                  <a:cubicBezTo>
                    <a:pt x="26234" y="54485"/>
                    <a:pt x="26250" y="54485"/>
                    <a:pt x="26265" y="54485"/>
                  </a:cubicBezTo>
                  <a:cubicBezTo>
                    <a:pt x="26546" y="54485"/>
                    <a:pt x="26781" y="54201"/>
                    <a:pt x="26686" y="53916"/>
                  </a:cubicBezTo>
                  <a:cubicBezTo>
                    <a:pt x="26686" y="53616"/>
                    <a:pt x="26448" y="53428"/>
                    <a:pt x="26201" y="53428"/>
                  </a:cubicBezTo>
                  <a:close/>
                  <a:moveTo>
                    <a:pt x="20181" y="54216"/>
                  </a:moveTo>
                  <a:lnTo>
                    <a:pt x="20181" y="54349"/>
                  </a:lnTo>
                  <a:cubicBezTo>
                    <a:pt x="20199" y="54345"/>
                    <a:pt x="20217" y="54343"/>
                    <a:pt x="20235" y="54343"/>
                  </a:cubicBezTo>
                  <a:cubicBezTo>
                    <a:pt x="20357" y="54343"/>
                    <a:pt x="20490" y="54434"/>
                    <a:pt x="20548" y="54550"/>
                  </a:cubicBezTo>
                  <a:cubicBezTo>
                    <a:pt x="20548" y="54776"/>
                    <a:pt x="20364" y="54925"/>
                    <a:pt x="20173" y="54925"/>
                  </a:cubicBezTo>
                  <a:cubicBezTo>
                    <a:pt x="20082" y="54925"/>
                    <a:pt x="19990" y="54892"/>
                    <a:pt x="19915" y="54816"/>
                  </a:cubicBezTo>
                  <a:cubicBezTo>
                    <a:pt x="19681" y="54583"/>
                    <a:pt x="19848" y="54216"/>
                    <a:pt x="20181" y="54216"/>
                  </a:cubicBezTo>
                  <a:close/>
                  <a:moveTo>
                    <a:pt x="14611" y="54450"/>
                  </a:moveTo>
                  <a:lnTo>
                    <a:pt x="14611" y="54483"/>
                  </a:lnTo>
                  <a:cubicBezTo>
                    <a:pt x="14811" y="54483"/>
                    <a:pt x="14944" y="54616"/>
                    <a:pt x="14978" y="54783"/>
                  </a:cubicBezTo>
                  <a:cubicBezTo>
                    <a:pt x="14978" y="55009"/>
                    <a:pt x="14794" y="55159"/>
                    <a:pt x="14602" y="55159"/>
                  </a:cubicBezTo>
                  <a:cubicBezTo>
                    <a:pt x="14512" y="55159"/>
                    <a:pt x="14419" y="55125"/>
                    <a:pt x="14344" y="55050"/>
                  </a:cubicBezTo>
                  <a:cubicBezTo>
                    <a:pt x="14110" y="54816"/>
                    <a:pt x="14277" y="54450"/>
                    <a:pt x="14611" y="54450"/>
                  </a:cubicBezTo>
                  <a:close/>
                  <a:moveTo>
                    <a:pt x="20184" y="54106"/>
                  </a:moveTo>
                  <a:cubicBezTo>
                    <a:pt x="20067" y="54106"/>
                    <a:pt x="19947" y="54151"/>
                    <a:pt x="19848" y="54249"/>
                  </a:cubicBezTo>
                  <a:cubicBezTo>
                    <a:pt x="19548" y="54550"/>
                    <a:pt x="19748" y="55050"/>
                    <a:pt x="20181" y="55050"/>
                  </a:cubicBezTo>
                  <a:lnTo>
                    <a:pt x="20181" y="55183"/>
                  </a:lnTo>
                  <a:cubicBezTo>
                    <a:pt x="20482" y="55183"/>
                    <a:pt x="20748" y="54883"/>
                    <a:pt x="20648" y="54583"/>
                  </a:cubicBezTo>
                  <a:cubicBezTo>
                    <a:pt x="20648" y="54292"/>
                    <a:pt x="20423" y="54106"/>
                    <a:pt x="20184" y="54106"/>
                  </a:cubicBezTo>
                  <a:close/>
                  <a:moveTo>
                    <a:pt x="14613" y="54340"/>
                  </a:moveTo>
                  <a:cubicBezTo>
                    <a:pt x="14496" y="54340"/>
                    <a:pt x="14376" y="54384"/>
                    <a:pt x="14277" y="54483"/>
                  </a:cubicBezTo>
                  <a:cubicBezTo>
                    <a:pt x="13977" y="54783"/>
                    <a:pt x="14210" y="55283"/>
                    <a:pt x="14611" y="55283"/>
                  </a:cubicBezTo>
                  <a:lnTo>
                    <a:pt x="14611" y="55317"/>
                  </a:lnTo>
                  <a:cubicBezTo>
                    <a:pt x="14878" y="55317"/>
                    <a:pt x="15111" y="55083"/>
                    <a:pt x="15078" y="54816"/>
                  </a:cubicBezTo>
                  <a:cubicBezTo>
                    <a:pt x="15078" y="54525"/>
                    <a:pt x="14852" y="54340"/>
                    <a:pt x="14613" y="54340"/>
                  </a:cubicBezTo>
                  <a:close/>
                  <a:moveTo>
                    <a:pt x="9607" y="54616"/>
                  </a:moveTo>
                  <a:lnTo>
                    <a:pt x="9607" y="54683"/>
                  </a:lnTo>
                  <a:cubicBezTo>
                    <a:pt x="9774" y="54683"/>
                    <a:pt x="9941" y="54816"/>
                    <a:pt x="9974" y="54983"/>
                  </a:cubicBezTo>
                  <a:cubicBezTo>
                    <a:pt x="9974" y="55209"/>
                    <a:pt x="9790" y="55359"/>
                    <a:pt x="9599" y="55359"/>
                  </a:cubicBezTo>
                  <a:cubicBezTo>
                    <a:pt x="9508" y="55359"/>
                    <a:pt x="9415" y="55325"/>
                    <a:pt x="9340" y="55250"/>
                  </a:cubicBezTo>
                  <a:cubicBezTo>
                    <a:pt x="9107" y="55017"/>
                    <a:pt x="9274" y="54616"/>
                    <a:pt x="9607" y="54616"/>
                  </a:cubicBezTo>
                  <a:close/>
                  <a:moveTo>
                    <a:pt x="9594" y="54528"/>
                  </a:moveTo>
                  <a:cubicBezTo>
                    <a:pt x="9482" y="54528"/>
                    <a:pt x="9368" y="54566"/>
                    <a:pt x="9274" y="54650"/>
                  </a:cubicBezTo>
                  <a:cubicBezTo>
                    <a:pt x="8973" y="54950"/>
                    <a:pt x="9174" y="55450"/>
                    <a:pt x="9607" y="55450"/>
                  </a:cubicBezTo>
                  <a:lnTo>
                    <a:pt x="9607" y="55517"/>
                  </a:lnTo>
                  <a:cubicBezTo>
                    <a:pt x="9874" y="55517"/>
                    <a:pt x="10108" y="55283"/>
                    <a:pt x="10074" y="54983"/>
                  </a:cubicBezTo>
                  <a:cubicBezTo>
                    <a:pt x="10074" y="54709"/>
                    <a:pt x="9839" y="54528"/>
                    <a:pt x="9594" y="54528"/>
                  </a:cubicBezTo>
                  <a:close/>
                  <a:moveTo>
                    <a:pt x="17379" y="56151"/>
                  </a:moveTo>
                  <a:cubicBezTo>
                    <a:pt x="17580" y="56151"/>
                    <a:pt x="17713" y="56318"/>
                    <a:pt x="17713" y="56518"/>
                  </a:cubicBezTo>
                  <a:cubicBezTo>
                    <a:pt x="17713" y="56744"/>
                    <a:pt x="17544" y="56893"/>
                    <a:pt x="17363" y="56893"/>
                  </a:cubicBezTo>
                  <a:cubicBezTo>
                    <a:pt x="17277" y="56893"/>
                    <a:pt x="17188" y="56860"/>
                    <a:pt x="17113" y="56785"/>
                  </a:cubicBezTo>
                  <a:cubicBezTo>
                    <a:pt x="16879" y="56551"/>
                    <a:pt x="17046" y="56151"/>
                    <a:pt x="17379" y="56151"/>
                  </a:cubicBezTo>
                  <a:close/>
                  <a:moveTo>
                    <a:pt x="17353" y="56048"/>
                  </a:moveTo>
                  <a:cubicBezTo>
                    <a:pt x="17241" y="56048"/>
                    <a:pt x="17130" y="56089"/>
                    <a:pt x="17046" y="56184"/>
                  </a:cubicBezTo>
                  <a:cubicBezTo>
                    <a:pt x="16746" y="56484"/>
                    <a:pt x="16946" y="56985"/>
                    <a:pt x="17379" y="56985"/>
                  </a:cubicBezTo>
                  <a:cubicBezTo>
                    <a:pt x="17613" y="56985"/>
                    <a:pt x="17813" y="56785"/>
                    <a:pt x="17846" y="56518"/>
                  </a:cubicBezTo>
                  <a:cubicBezTo>
                    <a:pt x="17846" y="56244"/>
                    <a:pt x="17596" y="56048"/>
                    <a:pt x="17353" y="560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5036485" y="3075242"/>
              <a:ext cx="717448" cy="730895"/>
            </a:xfrm>
            <a:custGeom>
              <a:avLst/>
              <a:gdLst/>
              <a:ahLst/>
              <a:cxnLst/>
              <a:rect l="l" t="t" r="r" b="b"/>
              <a:pathLst>
                <a:path w="39162" h="39896" extrusionOk="0">
                  <a:moveTo>
                    <a:pt x="5704" y="0"/>
                  </a:moveTo>
                  <a:lnTo>
                    <a:pt x="0" y="39896"/>
                  </a:lnTo>
                  <a:lnTo>
                    <a:pt x="39162" y="39896"/>
                  </a:lnTo>
                  <a:lnTo>
                    <a:pt x="334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5036485" y="3075242"/>
              <a:ext cx="184574" cy="730895"/>
            </a:xfrm>
            <a:custGeom>
              <a:avLst/>
              <a:gdLst/>
              <a:ahLst/>
              <a:cxnLst/>
              <a:rect l="l" t="t" r="r" b="b"/>
              <a:pathLst>
                <a:path w="10075" h="39896" extrusionOk="0">
                  <a:moveTo>
                    <a:pt x="5704" y="0"/>
                  </a:moveTo>
                  <a:lnTo>
                    <a:pt x="0" y="39896"/>
                  </a:lnTo>
                  <a:lnTo>
                    <a:pt x="10074" y="39896"/>
                  </a:lnTo>
                  <a:lnTo>
                    <a:pt x="57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5275407" y="2902621"/>
              <a:ext cx="256682" cy="223980"/>
            </a:xfrm>
            <a:custGeom>
              <a:avLst/>
              <a:gdLst/>
              <a:ahLst/>
              <a:cxnLst/>
              <a:rect l="l" t="t" r="r" b="b"/>
              <a:pathLst>
                <a:path w="14011" h="12226" extrusionOk="0">
                  <a:moveTo>
                    <a:pt x="5914" y="0"/>
                  </a:moveTo>
                  <a:cubicBezTo>
                    <a:pt x="5561" y="0"/>
                    <a:pt x="5212" y="28"/>
                    <a:pt x="4871" y="83"/>
                  </a:cubicBezTo>
                  <a:cubicBezTo>
                    <a:pt x="1802" y="584"/>
                    <a:pt x="1" y="2985"/>
                    <a:pt x="334" y="6188"/>
                  </a:cubicBezTo>
                  <a:cubicBezTo>
                    <a:pt x="735" y="10224"/>
                    <a:pt x="1035" y="12125"/>
                    <a:pt x="1035" y="12192"/>
                  </a:cubicBezTo>
                  <a:lnTo>
                    <a:pt x="2703" y="11925"/>
                  </a:lnTo>
                  <a:cubicBezTo>
                    <a:pt x="2703" y="11892"/>
                    <a:pt x="2436" y="9991"/>
                    <a:pt x="2002" y="6021"/>
                  </a:cubicBezTo>
                  <a:cubicBezTo>
                    <a:pt x="1669" y="2585"/>
                    <a:pt x="4337" y="1885"/>
                    <a:pt x="5171" y="1751"/>
                  </a:cubicBezTo>
                  <a:cubicBezTo>
                    <a:pt x="5448" y="1704"/>
                    <a:pt x="5730" y="1680"/>
                    <a:pt x="6014" y="1680"/>
                  </a:cubicBezTo>
                  <a:cubicBezTo>
                    <a:pt x="8132" y="1680"/>
                    <a:pt x="10350" y="2987"/>
                    <a:pt x="10909" y="5487"/>
                  </a:cubicBezTo>
                  <a:cubicBezTo>
                    <a:pt x="11676" y="8856"/>
                    <a:pt x="12376" y="12192"/>
                    <a:pt x="12376" y="12225"/>
                  </a:cubicBezTo>
                  <a:lnTo>
                    <a:pt x="14011" y="11859"/>
                  </a:lnTo>
                  <a:cubicBezTo>
                    <a:pt x="14011" y="11825"/>
                    <a:pt x="13277" y="8489"/>
                    <a:pt x="12543" y="5087"/>
                  </a:cubicBezTo>
                  <a:cubicBezTo>
                    <a:pt x="11772" y="1766"/>
                    <a:pt x="8735" y="0"/>
                    <a:pt x="59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5044417" y="3743138"/>
              <a:ext cx="166859" cy="57470"/>
            </a:xfrm>
            <a:custGeom>
              <a:avLst/>
              <a:gdLst/>
              <a:ahLst/>
              <a:cxnLst/>
              <a:rect l="l" t="t" r="r" b="b"/>
              <a:pathLst>
                <a:path w="9108" h="3137" extrusionOk="0">
                  <a:moveTo>
                    <a:pt x="3970" y="1"/>
                  </a:moveTo>
                  <a:lnTo>
                    <a:pt x="3904" y="68"/>
                  </a:lnTo>
                  <a:cubicBezTo>
                    <a:pt x="3236" y="568"/>
                    <a:pt x="2569" y="1068"/>
                    <a:pt x="1936" y="1569"/>
                  </a:cubicBezTo>
                  <a:cubicBezTo>
                    <a:pt x="1268" y="2102"/>
                    <a:pt x="635" y="2603"/>
                    <a:pt x="1" y="3136"/>
                  </a:cubicBezTo>
                  <a:cubicBezTo>
                    <a:pt x="701" y="2703"/>
                    <a:pt x="1368" y="2236"/>
                    <a:pt x="2069" y="1769"/>
                  </a:cubicBezTo>
                  <a:cubicBezTo>
                    <a:pt x="2712" y="1319"/>
                    <a:pt x="3355" y="838"/>
                    <a:pt x="3998" y="385"/>
                  </a:cubicBezTo>
                  <a:lnTo>
                    <a:pt x="3998" y="385"/>
                  </a:lnTo>
                  <a:cubicBezTo>
                    <a:pt x="4400" y="602"/>
                    <a:pt x="4802" y="821"/>
                    <a:pt x="5205" y="1068"/>
                  </a:cubicBezTo>
                  <a:lnTo>
                    <a:pt x="6472" y="1769"/>
                  </a:lnTo>
                  <a:cubicBezTo>
                    <a:pt x="7339" y="2236"/>
                    <a:pt x="8207" y="2736"/>
                    <a:pt x="9107" y="3136"/>
                  </a:cubicBezTo>
                  <a:cubicBezTo>
                    <a:pt x="8273" y="2603"/>
                    <a:pt x="7439" y="2069"/>
                    <a:pt x="6606" y="1569"/>
                  </a:cubicBezTo>
                  <a:lnTo>
                    <a:pt x="5338" y="801"/>
                  </a:lnTo>
                  <a:cubicBezTo>
                    <a:pt x="4904" y="568"/>
                    <a:pt x="4504" y="301"/>
                    <a:pt x="4070" y="68"/>
                  </a:cubicBezTo>
                  <a:lnTo>
                    <a:pt x="39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5117146" y="3187061"/>
              <a:ext cx="19566" cy="559786"/>
            </a:xfrm>
            <a:custGeom>
              <a:avLst/>
              <a:gdLst/>
              <a:ahLst/>
              <a:cxnLst/>
              <a:rect l="l" t="t" r="r" b="b"/>
              <a:pathLst>
                <a:path w="1068" h="30556" extrusionOk="0">
                  <a:moveTo>
                    <a:pt x="1068" y="1"/>
                  </a:moveTo>
                  <a:lnTo>
                    <a:pt x="834" y="3804"/>
                  </a:lnTo>
                  <a:lnTo>
                    <a:pt x="667" y="7606"/>
                  </a:lnTo>
                  <a:lnTo>
                    <a:pt x="367" y="15245"/>
                  </a:lnTo>
                  <a:lnTo>
                    <a:pt x="167" y="22917"/>
                  </a:lnTo>
                  <a:lnTo>
                    <a:pt x="67" y="26720"/>
                  </a:lnTo>
                  <a:lnTo>
                    <a:pt x="0" y="30556"/>
                  </a:lnTo>
                  <a:lnTo>
                    <a:pt x="234" y="26720"/>
                  </a:lnTo>
                  <a:lnTo>
                    <a:pt x="401" y="22917"/>
                  </a:lnTo>
                  <a:lnTo>
                    <a:pt x="701" y="15278"/>
                  </a:lnTo>
                  <a:lnTo>
                    <a:pt x="901" y="7640"/>
                  </a:lnTo>
                  <a:lnTo>
                    <a:pt x="1001" y="3804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5486850" y="3092956"/>
              <a:ext cx="71521" cy="61225"/>
            </a:xfrm>
            <a:custGeom>
              <a:avLst/>
              <a:gdLst/>
              <a:ahLst/>
              <a:cxnLst/>
              <a:rect l="l" t="t" r="r" b="b"/>
              <a:pathLst>
                <a:path w="3904" h="3342" extrusionOk="0">
                  <a:moveTo>
                    <a:pt x="1668" y="1"/>
                  </a:moveTo>
                  <a:cubicBezTo>
                    <a:pt x="734" y="1"/>
                    <a:pt x="0" y="735"/>
                    <a:pt x="0" y="1669"/>
                  </a:cubicBezTo>
                  <a:cubicBezTo>
                    <a:pt x="0" y="2679"/>
                    <a:pt x="816" y="3342"/>
                    <a:pt x="1665" y="3342"/>
                  </a:cubicBezTo>
                  <a:cubicBezTo>
                    <a:pt x="2077" y="3342"/>
                    <a:pt x="2498" y="3185"/>
                    <a:pt x="2836" y="2836"/>
                  </a:cubicBezTo>
                  <a:cubicBezTo>
                    <a:pt x="3903" y="1802"/>
                    <a:pt x="3169" y="1"/>
                    <a:pt x="16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5282130" y="3092956"/>
              <a:ext cx="70917" cy="61225"/>
            </a:xfrm>
            <a:custGeom>
              <a:avLst/>
              <a:gdLst/>
              <a:ahLst/>
              <a:cxnLst/>
              <a:rect l="l" t="t" r="r" b="b"/>
              <a:pathLst>
                <a:path w="3871" h="3342" extrusionOk="0">
                  <a:moveTo>
                    <a:pt x="1669" y="1"/>
                  </a:moveTo>
                  <a:cubicBezTo>
                    <a:pt x="735" y="1"/>
                    <a:pt x="1" y="735"/>
                    <a:pt x="1" y="1669"/>
                  </a:cubicBezTo>
                  <a:cubicBezTo>
                    <a:pt x="1" y="2679"/>
                    <a:pt x="802" y="3342"/>
                    <a:pt x="1651" y="3342"/>
                  </a:cubicBezTo>
                  <a:cubicBezTo>
                    <a:pt x="2063" y="3342"/>
                    <a:pt x="2487" y="3185"/>
                    <a:pt x="2836" y="2836"/>
                  </a:cubicBezTo>
                  <a:cubicBezTo>
                    <a:pt x="3870" y="1802"/>
                    <a:pt x="3136" y="1"/>
                    <a:pt x="1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3849297" y="3240270"/>
              <a:ext cx="372122" cy="115440"/>
            </a:xfrm>
            <a:custGeom>
              <a:avLst/>
              <a:gdLst/>
              <a:ahLst/>
              <a:cxnLst/>
              <a:rect l="l" t="t" r="r" b="b"/>
              <a:pathLst>
                <a:path w="24518" h="7606" extrusionOk="0">
                  <a:moveTo>
                    <a:pt x="0" y="0"/>
                  </a:moveTo>
                  <a:lnTo>
                    <a:pt x="0" y="7606"/>
                  </a:lnTo>
                  <a:lnTo>
                    <a:pt x="24518" y="7606"/>
                  </a:lnTo>
                  <a:lnTo>
                    <a:pt x="24518" y="0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3824983" y="3355695"/>
              <a:ext cx="119508" cy="553888"/>
            </a:xfrm>
            <a:custGeom>
              <a:avLst/>
              <a:gdLst/>
              <a:ahLst/>
              <a:cxnLst/>
              <a:rect l="l" t="t" r="r" b="b"/>
              <a:pathLst>
                <a:path w="7874" h="36494" extrusionOk="0">
                  <a:moveTo>
                    <a:pt x="3203" y="1"/>
                  </a:moveTo>
                  <a:lnTo>
                    <a:pt x="2770" y="4904"/>
                  </a:lnTo>
                  <a:lnTo>
                    <a:pt x="1" y="36494"/>
                  </a:lnTo>
                  <a:lnTo>
                    <a:pt x="1802" y="36494"/>
                  </a:lnTo>
                  <a:lnTo>
                    <a:pt x="7106" y="4904"/>
                  </a:lnTo>
                  <a:lnTo>
                    <a:pt x="7873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3867009" y="3355695"/>
              <a:ext cx="77481" cy="74446"/>
            </a:xfrm>
            <a:custGeom>
              <a:avLst/>
              <a:gdLst/>
              <a:ahLst/>
              <a:cxnLst/>
              <a:rect l="l" t="t" r="r" b="b"/>
              <a:pathLst>
                <a:path w="5105" h="4905" extrusionOk="0">
                  <a:moveTo>
                    <a:pt x="434" y="1"/>
                  </a:moveTo>
                  <a:lnTo>
                    <a:pt x="1" y="4904"/>
                  </a:lnTo>
                  <a:lnTo>
                    <a:pt x="4337" y="4904"/>
                  </a:lnTo>
                  <a:lnTo>
                    <a:pt x="5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4126226" y="3355695"/>
              <a:ext cx="120008" cy="553888"/>
            </a:xfrm>
            <a:custGeom>
              <a:avLst/>
              <a:gdLst/>
              <a:ahLst/>
              <a:cxnLst/>
              <a:rect l="l" t="t" r="r" b="b"/>
              <a:pathLst>
                <a:path w="7907" h="36494" extrusionOk="0">
                  <a:moveTo>
                    <a:pt x="0" y="1"/>
                  </a:moveTo>
                  <a:lnTo>
                    <a:pt x="768" y="4904"/>
                  </a:lnTo>
                  <a:lnTo>
                    <a:pt x="6071" y="36494"/>
                  </a:lnTo>
                  <a:lnTo>
                    <a:pt x="7906" y="36494"/>
                  </a:lnTo>
                  <a:lnTo>
                    <a:pt x="5104" y="4904"/>
                  </a:lnTo>
                  <a:lnTo>
                    <a:pt x="4670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4126226" y="3355695"/>
              <a:ext cx="77481" cy="74446"/>
            </a:xfrm>
            <a:custGeom>
              <a:avLst/>
              <a:gdLst/>
              <a:ahLst/>
              <a:cxnLst/>
              <a:rect l="l" t="t" r="r" b="b"/>
              <a:pathLst>
                <a:path w="5105" h="4905" extrusionOk="0">
                  <a:moveTo>
                    <a:pt x="0" y="1"/>
                  </a:moveTo>
                  <a:lnTo>
                    <a:pt x="768" y="4904"/>
                  </a:lnTo>
                  <a:lnTo>
                    <a:pt x="5104" y="4904"/>
                  </a:lnTo>
                  <a:lnTo>
                    <a:pt x="46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3598686" y="3556190"/>
              <a:ext cx="418201" cy="377692"/>
            </a:xfrm>
            <a:custGeom>
              <a:avLst/>
              <a:gdLst/>
              <a:ahLst/>
              <a:cxnLst/>
              <a:rect l="l" t="t" r="r" b="b"/>
              <a:pathLst>
                <a:path w="27554" h="24885" extrusionOk="0">
                  <a:moveTo>
                    <a:pt x="22850" y="0"/>
                  </a:moveTo>
                  <a:lnTo>
                    <a:pt x="7539" y="734"/>
                  </a:lnTo>
                  <a:lnTo>
                    <a:pt x="11809" y="16412"/>
                  </a:lnTo>
                  <a:cubicBezTo>
                    <a:pt x="11809" y="16412"/>
                    <a:pt x="8273" y="17980"/>
                    <a:pt x="5371" y="19347"/>
                  </a:cubicBezTo>
                  <a:cubicBezTo>
                    <a:pt x="4103" y="19881"/>
                    <a:pt x="2869" y="20515"/>
                    <a:pt x="1668" y="21215"/>
                  </a:cubicBezTo>
                  <a:cubicBezTo>
                    <a:pt x="734" y="21983"/>
                    <a:pt x="0" y="24418"/>
                    <a:pt x="834" y="24685"/>
                  </a:cubicBezTo>
                  <a:cubicBezTo>
                    <a:pt x="1185" y="24811"/>
                    <a:pt x="5767" y="24884"/>
                    <a:pt x="11021" y="24884"/>
                  </a:cubicBezTo>
                  <a:cubicBezTo>
                    <a:pt x="18242" y="24884"/>
                    <a:pt x="26732" y="24746"/>
                    <a:pt x="27253" y="24418"/>
                  </a:cubicBezTo>
                  <a:cubicBezTo>
                    <a:pt x="27386" y="24351"/>
                    <a:pt x="27353" y="21349"/>
                    <a:pt x="27453" y="19047"/>
                  </a:cubicBezTo>
                  <a:cubicBezTo>
                    <a:pt x="27553" y="15545"/>
                    <a:pt x="22850" y="0"/>
                    <a:pt x="22850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3598686" y="3845275"/>
              <a:ext cx="416683" cy="88606"/>
            </a:xfrm>
            <a:custGeom>
              <a:avLst/>
              <a:gdLst/>
              <a:ahLst/>
              <a:cxnLst/>
              <a:rect l="l" t="t" r="r" b="b"/>
              <a:pathLst>
                <a:path w="27454" h="5838" extrusionOk="0">
                  <a:moveTo>
                    <a:pt x="27453" y="0"/>
                  </a:moveTo>
                  <a:cubicBezTo>
                    <a:pt x="22726" y="976"/>
                    <a:pt x="11984" y="2348"/>
                    <a:pt x="7083" y="2348"/>
                  </a:cubicBezTo>
                  <a:cubicBezTo>
                    <a:pt x="5620" y="2348"/>
                    <a:pt x="4677" y="2226"/>
                    <a:pt x="4570" y="1935"/>
                  </a:cubicBezTo>
                  <a:cubicBezTo>
                    <a:pt x="4403" y="1435"/>
                    <a:pt x="4804" y="834"/>
                    <a:pt x="5371" y="300"/>
                  </a:cubicBezTo>
                  <a:lnTo>
                    <a:pt x="5371" y="300"/>
                  </a:lnTo>
                  <a:cubicBezTo>
                    <a:pt x="4103" y="868"/>
                    <a:pt x="2869" y="1501"/>
                    <a:pt x="1668" y="2202"/>
                  </a:cubicBezTo>
                  <a:cubicBezTo>
                    <a:pt x="734" y="2936"/>
                    <a:pt x="0" y="5371"/>
                    <a:pt x="834" y="5638"/>
                  </a:cubicBezTo>
                  <a:cubicBezTo>
                    <a:pt x="1185" y="5764"/>
                    <a:pt x="5767" y="5837"/>
                    <a:pt x="11021" y="5837"/>
                  </a:cubicBezTo>
                  <a:cubicBezTo>
                    <a:pt x="18242" y="5837"/>
                    <a:pt x="26732" y="5699"/>
                    <a:pt x="27253" y="5371"/>
                  </a:cubicBezTo>
                  <a:cubicBezTo>
                    <a:pt x="27386" y="5304"/>
                    <a:pt x="27420" y="3069"/>
                    <a:pt x="27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3616398" y="2955236"/>
              <a:ext cx="640460" cy="789807"/>
            </a:xfrm>
            <a:custGeom>
              <a:avLst/>
              <a:gdLst/>
              <a:ahLst/>
              <a:cxnLst/>
              <a:rect l="l" t="t" r="r" b="b"/>
              <a:pathLst>
                <a:path w="42198" h="52038" extrusionOk="0">
                  <a:moveTo>
                    <a:pt x="28721" y="0"/>
                  </a:moveTo>
                  <a:cubicBezTo>
                    <a:pt x="28721" y="0"/>
                    <a:pt x="13244" y="9574"/>
                    <a:pt x="5772" y="16946"/>
                  </a:cubicBezTo>
                  <a:cubicBezTo>
                    <a:pt x="3703" y="19014"/>
                    <a:pt x="2236" y="20915"/>
                    <a:pt x="1902" y="22383"/>
                  </a:cubicBezTo>
                  <a:cubicBezTo>
                    <a:pt x="1" y="31289"/>
                    <a:pt x="7606" y="52038"/>
                    <a:pt x="7606" y="52038"/>
                  </a:cubicBezTo>
                  <a:lnTo>
                    <a:pt x="24452" y="48001"/>
                  </a:lnTo>
                  <a:cubicBezTo>
                    <a:pt x="24452" y="48001"/>
                    <a:pt x="17880" y="29255"/>
                    <a:pt x="18747" y="27320"/>
                  </a:cubicBezTo>
                  <a:cubicBezTo>
                    <a:pt x="19715" y="25152"/>
                    <a:pt x="22350" y="23617"/>
                    <a:pt x="25419" y="22016"/>
                  </a:cubicBezTo>
                  <a:cubicBezTo>
                    <a:pt x="28988" y="20181"/>
                    <a:pt x="33224" y="18280"/>
                    <a:pt x="36227" y="15278"/>
                  </a:cubicBezTo>
                  <a:cubicBezTo>
                    <a:pt x="42198" y="9340"/>
                    <a:pt x="38228" y="0"/>
                    <a:pt x="382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3872078" y="2966498"/>
              <a:ext cx="316436" cy="710823"/>
            </a:xfrm>
            <a:custGeom>
              <a:avLst/>
              <a:gdLst/>
              <a:ahLst/>
              <a:cxnLst/>
              <a:rect l="l" t="t" r="r" b="b"/>
              <a:pathLst>
                <a:path w="20849" h="46834" extrusionOk="0">
                  <a:moveTo>
                    <a:pt x="20160" y="0"/>
                  </a:moveTo>
                  <a:cubicBezTo>
                    <a:pt x="20139" y="0"/>
                    <a:pt x="20114" y="9"/>
                    <a:pt x="20114" y="25"/>
                  </a:cubicBezTo>
                  <a:cubicBezTo>
                    <a:pt x="20515" y="3495"/>
                    <a:pt x="20848" y="7297"/>
                    <a:pt x="19214" y="10500"/>
                  </a:cubicBezTo>
                  <a:cubicBezTo>
                    <a:pt x="17646" y="13602"/>
                    <a:pt x="14510" y="15437"/>
                    <a:pt x="11708" y="17305"/>
                  </a:cubicBezTo>
                  <a:lnTo>
                    <a:pt x="6605" y="20674"/>
                  </a:lnTo>
                  <a:lnTo>
                    <a:pt x="4070" y="22341"/>
                  </a:lnTo>
                  <a:cubicBezTo>
                    <a:pt x="3369" y="22775"/>
                    <a:pt x="2702" y="23242"/>
                    <a:pt x="2035" y="23776"/>
                  </a:cubicBezTo>
                  <a:cubicBezTo>
                    <a:pt x="1434" y="24209"/>
                    <a:pt x="934" y="24777"/>
                    <a:pt x="567" y="25444"/>
                  </a:cubicBezTo>
                  <a:cubicBezTo>
                    <a:pt x="167" y="26144"/>
                    <a:pt x="0" y="26978"/>
                    <a:pt x="67" y="27812"/>
                  </a:cubicBezTo>
                  <a:cubicBezTo>
                    <a:pt x="500" y="33383"/>
                    <a:pt x="5437" y="46292"/>
                    <a:pt x="5571" y="46759"/>
                  </a:cubicBezTo>
                  <a:cubicBezTo>
                    <a:pt x="5584" y="46812"/>
                    <a:pt x="5624" y="46834"/>
                    <a:pt x="5663" y="46834"/>
                  </a:cubicBezTo>
                  <a:cubicBezTo>
                    <a:pt x="5722" y="46834"/>
                    <a:pt x="5778" y="46786"/>
                    <a:pt x="5738" y="46726"/>
                  </a:cubicBezTo>
                  <a:cubicBezTo>
                    <a:pt x="4570" y="42990"/>
                    <a:pt x="1901" y="36585"/>
                    <a:pt x="434" y="29113"/>
                  </a:cubicBezTo>
                  <a:cubicBezTo>
                    <a:pt x="200" y="28179"/>
                    <a:pt x="200" y="27178"/>
                    <a:pt x="434" y="26211"/>
                  </a:cubicBezTo>
                  <a:cubicBezTo>
                    <a:pt x="701" y="25444"/>
                    <a:pt x="1134" y="24777"/>
                    <a:pt x="1768" y="24243"/>
                  </a:cubicBezTo>
                  <a:cubicBezTo>
                    <a:pt x="2335" y="23709"/>
                    <a:pt x="2969" y="23242"/>
                    <a:pt x="3636" y="22842"/>
                  </a:cubicBezTo>
                  <a:lnTo>
                    <a:pt x="6238" y="21107"/>
                  </a:lnTo>
                  <a:lnTo>
                    <a:pt x="11275" y="17772"/>
                  </a:lnTo>
                  <a:cubicBezTo>
                    <a:pt x="14043" y="15970"/>
                    <a:pt x="17146" y="14202"/>
                    <a:pt x="18947" y="11300"/>
                  </a:cubicBezTo>
                  <a:cubicBezTo>
                    <a:pt x="20815" y="8331"/>
                    <a:pt x="20615" y="4695"/>
                    <a:pt x="20315" y="1326"/>
                  </a:cubicBezTo>
                  <a:cubicBezTo>
                    <a:pt x="20281" y="893"/>
                    <a:pt x="20248" y="459"/>
                    <a:pt x="20181" y="25"/>
                  </a:cubicBezTo>
                  <a:cubicBezTo>
                    <a:pt x="20198" y="9"/>
                    <a:pt x="20181" y="0"/>
                    <a:pt x="20160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3703988" y="2955236"/>
              <a:ext cx="552871" cy="334148"/>
            </a:xfrm>
            <a:custGeom>
              <a:avLst/>
              <a:gdLst/>
              <a:ahLst/>
              <a:cxnLst/>
              <a:rect l="l" t="t" r="r" b="b"/>
              <a:pathLst>
                <a:path w="36427" h="22016" extrusionOk="0">
                  <a:moveTo>
                    <a:pt x="22950" y="0"/>
                  </a:moveTo>
                  <a:cubicBezTo>
                    <a:pt x="22950" y="0"/>
                    <a:pt x="7473" y="9574"/>
                    <a:pt x="1" y="16946"/>
                  </a:cubicBezTo>
                  <a:cubicBezTo>
                    <a:pt x="5304" y="18280"/>
                    <a:pt x="13310" y="20348"/>
                    <a:pt x="19648" y="22016"/>
                  </a:cubicBezTo>
                  <a:cubicBezTo>
                    <a:pt x="23217" y="20181"/>
                    <a:pt x="27453" y="18280"/>
                    <a:pt x="30456" y="15278"/>
                  </a:cubicBezTo>
                  <a:cubicBezTo>
                    <a:pt x="36427" y="9340"/>
                    <a:pt x="32457" y="0"/>
                    <a:pt x="3245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3"/>
            <p:cNvSpPr/>
            <p:nvPr/>
          </p:nvSpPr>
          <p:spPr>
            <a:xfrm>
              <a:off x="3141009" y="3445819"/>
              <a:ext cx="467816" cy="419810"/>
            </a:xfrm>
            <a:custGeom>
              <a:avLst/>
              <a:gdLst/>
              <a:ahLst/>
              <a:cxnLst/>
              <a:rect l="l" t="t" r="r" b="b"/>
              <a:pathLst>
                <a:path w="30823" h="27660" extrusionOk="0">
                  <a:moveTo>
                    <a:pt x="30822" y="0"/>
                  </a:moveTo>
                  <a:lnTo>
                    <a:pt x="14711" y="1968"/>
                  </a:lnTo>
                  <a:lnTo>
                    <a:pt x="9641" y="17846"/>
                  </a:lnTo>
                  <a:cubicBezTo>
                    <a:pt x="8106" y="19281"/>
                    <a:pt x="6438" y="20582"/>
                    <a:pt x="4704" y="21749"/>
                  </a:cubicBezTo>
                  <a:cubicBezTo>
                    <a:pt x="3503" y="22483"/>
                    <a:pt x="2369" y="23250"/>
                    <a:pt x="1268" y="24118"/>
                  </a:cubicBezTo>
                  <a:cubicBezTo>
                    <a:pt x="434" y="24985"/>
                    <a:pt x="0" y="27487"/>
                    <a:pt x="868" y="27654"/>
                  </a:cubicBezTo>
                  <a:cubicBezTo>
                    <a:pt x="890" y="27658"/>
                    <a:pt x="926" y="27660"/>
                    <a:pt x="976" y="27660"/>
                  </a:cubicBezTo>
                  <a:cubicBezTo>
                    <a:pt x="2955" y="27660"/>
                    <a:pt x="26240" y="24501"/>
                    <a:pt x="27053" y="23817"/>
                  </a:cubicBezTo>
                  <a:cubicBezTo>
                    <a:pt x="27153" y="23751"/>
                    <a:pt x="26886" y="21516"/>
                    <a:pt x="26486" y="18480"/>
                  </a:cubicBezTo>
                  <a:lnTo>
                    <a:pt x="30822" y="0"/>
                  </a:ln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3"/>
            <p:cNvSpPr/>
            <p:nvPr/>
          </p:nvSpPr>
          <p:spPr>
            <a:xfrm>
              <a:off x="3141009" y="3726299"/>
              <a:ext cx="412130" cy="139329"/>
            </a:xfrm>
            <a:custGeom>
              <a:avLst/>
              <a:gdLst/>
              <a:ahLst/>
              <a:cxnLst/>
              <a:rect l="l" t="t" r="r" b="b"/>
              <a:pathLst>
                <a:path w="27154" h="9180" extrusionOk="0">
                  <a:moveTo>
                    <a:pt x="26486" y="0"/>
                  </a:moveTo>
                  <a:cubicBezTo>
                    <a:pt x="21342" y="1842"/>
                    <a:pt x="8514" y="5220"/>
                    <a:pt x="4991" y="5220"/>
                  </a:cubicBezTo>
                  <a:cubicBezTo>
                    <a:pt x="4494" y="5220"/>
                    <a:pt x="4182" y="5152"/>
                    <a:pt x="4103" y="5004"/>
                  </a:cubicBezTo>
                  <a:cubicBezTo>
                    <a:pt x="3870" y="4504"/>
                    <a:pt x="4170" y="3870"/>
                    <a:pt x="4670" y="3269"/>
                  </a:cubicBezTo>
                  <a:lnTo>
                    <a:pt x="4670" y="3269"/>
                  </a:lnTo>
                  <a:cubicBezTo>
                    <a:pt x="3503" y="4003"/>
                    <a:pt x="2335" y="4804"/>
                    <a:pt x="1268" y="5638"/>
                  </a:cubicBezTo>
                  <a:cubicBezTo>
                    <a:pt x="434" y="6505"/>
                    <a:pt x="0" y="9007"/>
                    <a:pt x="868" y="9174"/>
                  </a:cubicBezTo>
                  <a:cubicBezTo>
                    <a:pt x="890" y="9178"/>
                    <a:pt x="926" y="9180"/>
                    <a:pt x="976" y="9180"/>
                  </a:cubicBezTo>
                  <a:cubicBezTo>
                    <a:pt x="2955" y="9180"/>
                    <a:pt x="26240" y="6021"/>
                    <a:pt x="27053" y="5337"/>
                  </a:cubicBezTo>
                  <a:cubicBezTo>
                    <a:pt x="27153" y="5271"/>
                    <a:pt x="26886" y="3036"/>
                    <a:pt x="26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3"/>
            <p:cNvSpPr/>
            <p:nvPr/>
          </p:nvSpPr>
          <p:spPr>
            <a:xfrm>
              <a:off x="3297443" y="2954720"/>
              <a:ext cx="970556" cy="726031"/>
            </a:xfrm>
            <a:custGeom>
              <a:avLst/>
              <a:gdLst/>
              <a:ahLst/>
              <a:cxnLst/>
              <a:rect l="l" t="t" r="r" b="b"/>
              <a:pathLst>
                <a:path w="63947" h="47836" extrusionOk="0">
                  <a:moveTo>
                    <a:pt x="42198" y="1"/>
                  </a:moveTo>
                  <a:cubicBezTo>
                    <a:pt x="42198" y="1"/>
                    <a:pt x="40129" y="2503"/>
                    <a:pt x="39762" y="4004"/>
                  </a:cubicBezTo>
                  <a:cubicBezTo>
                    <a:pt x="39762" y="4004"/>
                    <a:pt x="37134" y="3801"/>
                    <a:pt x="33525" y="3801"/>
                  </a:cubicBezTo>
                  <a:cubicBezTo>
                    <a:pt x="26896" y="3801"/>
                    <a:pt x="16956" y="4486"/>
                    <a:pt x="13911" y="8374"/>
                  </a:cubicBezTo>
                  <a:cubicBezTo>
                    <a:pt x="7539" y="16413"/>
                    <a:pt x="1" y="44733"/>
                    <a:pt x="1" y="44733"/>
                  </a:cubicBezTo>
                  <a:lnTo>
                    <a:pt x="17280" y="47835"/>
                  </a:lnTo>
                  <a:lnTo>
                    <a:pt x="22684" y="27988"/>
                  </a:lnTo>
                  <a:cubicBezTo>
                    <a:pt x="23151" y="21450"/>
                    <a:pt x="24351" y="18247"/>
                    <a:pt x="28188" y="17046"/>
                  </a:cubicBezTo>
                  <a:cubicBezTo>
                    <a:pt x="29006" y="16793"/>
                    <a:pt x="29972" y="16687"/>
                    <a:pt x="31050" y="16687"/>
                  </a:cubicBezTo>
                  <a:cubicBezTo>
                    <a:pt x="36368" y="16687"/>
                    <a:pt x="44407" y="19253"/>
                    <a:pt x="50927" y="19253"/>
                  </a:cubicBezTo>
                  <a:cubicBezTo>
                    <a:pt x="53690" y="19253"/>
                    <a:pt x="56181" y="18793"/>
                    <a:pt x="58076" y="17480"/>
                  </a:cubicBezTo>
                  <a:cubicBezTo>
                    <a:pt x="63946" y="13410"/>
                    <a:pt x="59243" y="1"/>
                    <a:pt x="592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3"/>
            <p:cNvSpPr/>
            <p:nvPr/>
          </p:nvSpPr>
          <p:spPr>
            <a:xfrm>
              <a:off x="3641714" y="3208503"/>
              <a:ext cx="128614" cy="167711"/>
            </a:xfrm>
            <a:custGeom>
              <a:avLst/>
              <a:gdLst/>
              <a:ahLst/>
              <a:cxnLst/>
              <a:rect l="l" t="t" r="r" b="b"/>
              <a:pathLst>
                <a:path w="8474" h="11050" extrusionOk="0">
                  <a:moveTo>
                    <a:pt x="7707" y="1"/>
                  </a:moveTo>
                  <a:cubicBezTo>
                    <a:pt x="6939" y="1"/>
                    <a:pt x="6162" y="82"/>
                    <a:pt x="5404" y="259"/>
                  </a:cubicBezTo>
                  <a:cubicBezTo>
                    <a:pt x="4470" y="526"/>
                    <a:pt x="3603" y="959"/>
                    <a:pt x="2836" y="1593"/>
                  </a:cubicBezTo>
                  <a:cubicBezTo>
                    <a:pt x="2102" y="2193"/>
                    <a:pt x="1502" y="2927"/>
                    <a:pt x="1101" y="3795"/>
                  </a:cubicBezTo>
                  <a:cubicBezTo>
                    <a:pt x="668" y="4795"/>
                    <a:pt x="368" y="5896"/>
                    <a:pt x="267" y="6997"/>
                  </a:cubicBezTo>
                  <a:cubicBezTo>
                    <a:pt x="167" y="7631"/>
                    <a:pt x="101" y="8264"/>
                    <a:pt x="67" y="8932"/>
                  </a:cubicBezTo>
                  <a:cubicBezTo>
                    <a:pt x="34" y="9565"/>
                    <a:pt x="1" y="10466"/>
                    <a:pt x="1" y="11000"/>
                  </a:cubicBezTo>
                  <a:cubicBezTo>
                    <a:pt x="1" y="11033"/>
                    <a:pt x="17" y="11050"/>
                    <a:pt x="34" y="11050"/>
                  </a:cubicBezTo>
                  <a:cubicBezTo>
                    <a:pt x="51" y="11050"/>
                    <a:pt x="67" y="11033"/>
                    <a:pt x="67" y="11000"/>
                  </a:cubicBezTo>
                  <a:cubicBezTo>
                    <a:pt x="67" y="10433"/>
                    <a:pt x="134" y="9832"/>
                    <a:pt x="201" y="9265"/>
                  </a:cubicBezTo>
                  <a:cubicBezTo>
                    <a:pt x="301" y="8731"/>
                    <a:pt x="368" y="8198"/>
                    <a:pt x="468" y="7664"/>
                  </a:cubicBezTo>
                  <a:cubicBezTo>
                    <a:pt x="634" y="6563"/>
                    <a:pt x="868" y="5496"/>
                    <a:pt x="1235" y="4495"/>
                  </a:cubicBezTo>
                  <a:cubicBezTo>
                    <a:pt x="1902" y="2694"/>
                    <a:pt x="3303" y="1259"/>
                    <a:pt x="5071" y="559"/>
                  </a:cubicBezTo>
                  <a:cubicBezTo>
                    <a:pt x="5605" y="325"/>
                    <a:pt x="6138" y="192"/>
                    <a:pt x="6739" y="92"/>
                  </a:cubicBezTo>
                  <a:cubicBezTo>
                    <a:pt x="7071" y="53"/>
                    <a:pt x="7403" y="37"/>
                    <a:pt x="7735" y="37"/>
                  </a:cubicBezTo>
                  <a:cubicBezTo>
                    <a:pt x="7970" y="37"/>
                    <a:pt x="8205" y="45"/>
                    <a:pt x="8440" y="59"/>
                  </a:cubicBezTo>
                  <a:cubicBezTo>
                    <a:pt x="8440" y="59"/>
                    <a:pt x="8473" y="25"/>
                    <a:pt x="8440" y="25"/>
                  </a:cubicBezTo>
                  <a:cubicBezTo>
                    <a:pt x="8197" y="9"/>
                    <a:pt x="7952" y="1"/>
                    <a:pt x="77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3"/>
            <p:cNvSpPr/>
            <p:nvPr/>
          </p:nvSpPr>
          <p:spPr>
            <a:xfrm>
              <a:off x="4075594" y="2980173"/>
              <a:ext cx="66827" cy="74886"/>
            </a:xfrm>
            <a:custGeom>
              <a:avLst/>
              <a:gdLst/>
              <a:ahLst/>
              <a:cxnLst/>
              <a:rect l="l" t="t" r="r" b="b"/>
              <a:pathLst>
                <a:path w="4403" h="4934" extrusionOk="0">
                  <a:moveTo>
                    <a:pt x="201" y="0"/>
                  </a:moveTo>
                  <a:cubicBezTo>
                    <a:pt x="184" y="0"/>
                    <a:pt x="167" y="8"/>
                    <a:pt x="167" y="25"/>
                  </a:cubicBezTo>
                  <a:cubicBezTo>
                    <a:pt x="334" y="1193"/>
                    <a:pt x="1" y="2494"/>
                    <a:pt x="868" y="3461"/>
                  </a:cubicBezTo>
                  <a:cubicBezTo>
                    <a:pt x="1302" y="3928"/>
                    <a:pt x="1835" y="4261"/>
                    <a:pt x="2436" y="4495"/>
                  </a:cubicBezTo>
                  <a:cubicBezTo>
                    <a:pt x="3036" y="4762"/>
                    <a:pt x="3670" y="4895"/>
                    <a:pt x="4304" y="4929"/>
                  </a:cubicBezTo>
                  <a:cubicBezTo>
                    <a:pt x="4315" y="4932"/>
                    <a:pt x="4325" y="4934"/>
                    <a:pt x="4333" y="4934"/>
                  </a:cubicBezTo>
                  <a:cubicBezTo>
                    <a:pt x="4403" y="4934"/>
                    <a:pt x="4396" y="4829"/>
                    <a:pt x="4337" y="4829"/>
                  </a:cubicBezTo>
                  <a:cubicBezTo>
                    <a:pt x="3737" y="4695"/>
                    <a:pt x="3170" y="4462"/>
                    <a:pt x="2603" y="4195"/>
                  </a:cubicBezTo>
                  <a:cubicBezTo>
                    <a:pt x="2069" y="3961"/>
                    <a:pt x="1568" y="3594"/>
                    <a:pt x="1168" y="3194"/>
                  </a:cubicBezTo>
                  <a:cubicBezTo>
                    <a:pt x="835" y="2760"/>
                    <a:pt x="634" y="2293"/>
                    <a:pt x="534" y="1760"/>
                  </a:cubicBezTo>
                  <a:cubicBezTo>
                    <a:pt x="468" y="1493"/>
                    <a:pt x="434" y="1226"/>
                    <a:pt x="401" y="926"/>
                  </a:cubicBezTo>
                  <a:cubicBezTo>
                    <a:pt x="334" y="659"/>
                    <a:pt x="268" y="325"/>
                    <a:pt x="234" y="25"/>
                  </a:cubicBezTo>
                  <a:cubicBezTo>
                    <a:pt x="234" y="8"/>
                    <a:pt x="217" y="0"/>
                    <a:pt x="2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3"/>
            <p:cNvSpPr/>
            <p:nvPr/>
          </p:nvSpPr>
          <p:spPr>
            <a:xfrm>
              <a:off x="3531344" y="2983876"/>
              <a:ext cx="670830" cy="676871"/>
            </a:xfrm>
            <a:custGeom>
              <a:avLst/>
              <a:gdLst/>
              <a:ahLst/>
              <a:cxnLst/>
              <a:rect l="l" t="t" r="r" b="b"/>
              <a:pathLst>
                <a:path w="44199" h="44597" extrusionOk="0">
                  <a:moveTo>
                    <a:pt x="42803" y="1"/>
                  </a:moveTo>
                  <a:cubicBezTo>
                    <a:pt x="42781" y="1"/>
                    <a:pt x="42765" y="24"/>
                    <a:pt x="42765" y="48"/>
                  </a:cubicBezTo>
                  <a:cubicBezTo>
                    <a:pt x="43599" y="2583"/>
                    <a:pt x="43965" y="5285"/>
                    <a:pt x="43865" y="7954"/>
                  </a:cubicBezTo>
                  <a:cubicBezTo>
                    <a:pt x="43832" y="9221"/>
                    <a:pt x="43665" y="10489"/>
                    <a:pt x="43332" y="11723"/>
                  </a:cubicBezTo>
                  <a:cubicBezTo>
                    <a:pt x="43031" y="12890"/>
                    <a:pt x="42264" y="13891"/>
                    <a:pt x="41230" y="14525"/>
                  </a:cubicBezTo>
                  <a:cubicBezTo>
                    <a:pt x="40163" y="15059"/>
                    <a:pt x="38995" y="15426"/>
                    <a:pt x="37761" y="15592"/>
                  </a:cubicBezTo>
                  <a:cubicBezTo>
                    <a:pt x="36596" y="15767"/>
                    <a:pt x="35406" y="15866"/>
                    <a:pt x="34213" y="15866"/>
                  </a:cubicBezTo>
                  <a:cubicBezTo>
                    <a:pt x="34039" y="15866"/>
                    <a:pt x="33865" y="15864"/>
                    <a:pt x="33691" y="15859"/>
                  </a:cubicBezTo>
                  <a:cubicBezTo>
                    <a:pt x="30889" y="15759"/>
                    <a:pt x="28121" y="15526"/>
                    <a:pt x="25386" y="15125"/>
                  </a:cubicBezTo>
                  <a:cubicBezTo>
                    <a:pt x="22684" y="14825"/>
                    <a:pt x="20015" y="14458"/>
                    <a:pt x="17346" y="14191"/>
                  </a:cubicBezTo>
                  <a:cubicBezTo>
                    <a:pt x="16658" y="14129"/>
                    <a:pt x="15957" y="14086"/>
                    <a:pt x="15256" y="14086"/>
                  </a:cubicBezTo>
                  <a:cubicBezTo>
                    <a:pt x="13714" y="14086"/>
                    <a:pt x="12174" y="14294"/>
                    <a:pt x="10775" y="14959"/>
                  </a:cubicBezTo>
                  <a:cubicBezTo>
                    <a:pt x="8840" y="15893"/>
                    <a:pt x="7573" y="17661"/>
                    <a:pt x="6739" y="19595"/>
                  </a:cubicBezTo>
                  <a:cubicBezTo>
                    <a:pt x="5805" y="21764"/>
                    <a:pt x="5305" y="24132"/>
                    <a:pt x="4671" y="26400"/>
                  </a:cubicBezTo>
                  <a:cubicBezTo>
                    <a:pt x="3904" y="29102"/>
                    <a:pt x="67" y="43913"/>
                    <a:pt x="1" y="44546"/>
                  </a:cubicBezTo>
                  <a:cubicBezTo>
                    <a:pt x="1" y="44580"/>
                    <a:pt x="26" y="44597"/>
                    <a:pt x="51" y="44597"/>
                  </a:cubicBezTo>
                  <a:cubicBezTo>
                    <a:pt x="76" y="44597"/>
                    <a:pt x="101" y="44580"/>
                    <a:pt x="101" y="44546"/>
                  </a:cubicBezTo>
                  <a:cubicBezTo>
                    <a:pt x="234" y="43145"/>
                    <a:pt x="3570" y="30903"/>
                    <a:pt x="4337" y="28168"/>
                  </a:cubicBezTo>
                  <a:cubicBezTo>
                    <a:pt x="4704" y="26800"/>
                    <a:pt x="5071" y="25433"/>
                    <a:pt x="5438" y="24065"/>
                  </a:cubicBezTo>
                  <a:cubicBezTo>
                    <a:pt x="5738" y="22998"/>
                    <a:pt x="6038" y="21897"/>
                    <a:pt x="6405" y="20830"/>
                  </a:cubicBezTo>
                  <a:cubicBezTo>
                    <a:pt x="7139" y="18795"/>
                    <a:pt x="8173" y="16727"/>
                    <a:pt x="10041" y="15526"/>
                  </a:cubicBezTo>
                  <a:cubicBezTo>
                    <a:pt x="11568" y="14517"/>
                    <a:pt x="13395" y="14230"/>
                    <a:pt x="15212" y="14230"/>
                  </a:cubicBezTo>
                  <a:cubicBezTo>
                    <a:pt x="15738" y="14230"/>
                    <a:pt x="16263" y="14254"/>
                    <a:pt x="16779" y="14292"/>
                  </a:cubicBezTo>
                  <a:cubicBezTo>
                    <a:pt x="18080" y="14358"/>
                    <a:pt x="19348" y="14525"/>
                    <a:pt x="20649" y="14692"/>
                  </a:cubicBezTo>
                  <a:lnTo>
                    <a:pt x="24885" y="15226"/>
                  </a:lnTo>
                  <a:cubicBezTo>
                    <a:pt x="27587" y="15559"/>
                    <a:pt x="30289" y="15926"/>
                    <a:pt x="32991" y="15993"/>
                  </a:cubicBezTo>
                  <a:cubicBezTo>
                    <a:pt x="33357" y="16011"/>
                    <a:pt x="33724" y="16019"/>
                    <a:pt x="34090" y="16019"/>
                  </a:cubicBezTo>
                  <a:cubicBezTo>
                    <a:pt x="35089" y="16019"/>
                    <a:pt x="36084" y="15957"/>
                    <a:pt x="37061" y="15859"/>
                  </a:cubicBezTo>
                  <a:cubicBezTo>
                    <a:pt x="38295" y="15726"/>
                    <a:pt x="39496" y="15459"/>
                    <a:pt x="40630" y="15025"/>
                  </a:cubicBezTo>
                  <a:cubicBezTo>
                    <a:pt x="41630" y="14625"/>
                    <a:pt x="42498" y="13891"/>
                    <a:pt x="43031" y="12957"/>
                  </a:cubicBezTo>
                  <a:cubicBezTo>
                    <a:pt x="43565" y="11923"/>
                    <a:pt x="43865" y="10789"/>
                    <a:pt x="43932" y="9621"/>
                  </a:cubicBezTo>
                  <a:cubicBezTo>
                    <a:pt x="44199" y="7020"/>
                    <a:pt x="43999" y="4418"/>
                    <a:pt x="43365" y="1883"/>
                  </a:cubicBezTo>
                  <a:cubicBezTo>
                    <a:pt x="43232" y="1249"/>
                    <a:pt x="43031" y="648"/>
                    <a:pt x="42831" y="15"/>
                  </a:cubicBezTo>
                  <a:cubicBezTo>
                    <a:pt x="42822" y="5"/>
                    <a:pt x="42812" y="1"/>
                    <a:pt x="428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3"/>
            <p:cNvSpPr/>
            <p:nvPr/>
          </p:nvSpPr>
          <p:spPr>
            <a:xfrm>
              <a:off x="3756138" y="2446547"/>
              <a:ext cx="330111" cy="271176"/>
            </a:xfrm>
            <a:custGeom>
              <a:avLst/>
              <a:gdLst/>
              <a:ahLst/>
              <a:cxnLst/>
              <a:rect l="l" t="t" r="r" b="b"/>
              <a:pathLst>
                <a:path w="21750" h="17867" extrusionOk="0">
                  <a:moveTo>
                    <a:pt x="9993" y="1"/>
                  </a:moveTo>
                  <a:cubicBezTo>
                    <a:pt x="9072" y="1"/>
                    <a:pt x="7601" y="175"/>
                    <a:pt x="6438" y="1126"/>
                  </a:cubicBezTo>
                  <a:cubicBezTo>
                    <a:pt x="3770" y="3295"/>
                    <a:pt x="2702" y="7197"/>
                    <a:pt x="2702" y="7197"/>
                  </a:cubicBezTo>
                  <a:cubicBezTo>
                    <a:pt x="2702" y="7197"/>
                    <a:pt x="0" y="10933"/>
                    <a:pt x="434" y="13202"/>
                  </a:cubicBezTo>
                  <a:cubicBezTo>
                    <a:pt x="667" y="14469"/>
                    <a:pt x="1501" y="15570"/>
                    <a:pt x="2702" y="16104"/>
                  </a:cubicBezTo>
                  <a:lnTo>
                    <a:pt x="2569" y="14870"/>
                  </a:lnTo>
                  <a:lnTo>
                    <a:pt x="2569" y="14870"/>
                  </a:lnTo>
                  <a:cubicBezTo>
                    <a:pt x="2569" y="14870"/>
                    <a:pt x="3203" y="16504"/>
                    <a:pt x="5738" y="17371"/>
                  </a:cubicBezTo>
                  <a:cubicBezTo>
                    <a:pt x="6728" y="17723"/>
                    <a:pt x="7871" y="17866"/>
                    <a:pt x="9008" y="17866"/>
                  </a:cubicBezTo>
                  <a:cubicBezTo>
                    <a:pt x="10781" y="17866"/>
                    <a:pt x="12539" y="17518"/>
                    <a:pt x="13677" y="17071"/>
                  </a:cubicBezTo>
                  <a:cubicBezTo>
                    <a:pt x="14778" y="16638"/>
                    <a:pt x="15778" y="15904"/>
                    <a:pt x="16512" y="15003"/>
                  </a:cubicBezTo>
                  <a:lnTo>
                    <a:pt x="16512" y="15003"/>
                  </a:lnTo>
                  <a:lnTo>
                    <a:pt x="15678" y="16671"/>
                  </a:lnTo>
                  <a:cubicBezTo>
                    <a:pt x="17413" y="16638"/>
                    <a:pt x="19047" y="15737"/>
                    <a:pt x="19981" y="14269"/>
                  </a:cubicBezTo>
                  <a:cubicBezTo>
                    <a:pt x="21749" y="11734"/>
                    <a:pt x="17813" y="7464"/>
                    <a:pt x="17513" y="6597"/>
                  </a:cubicBezTo>
                  <a:cubicBezTo>
                    <a:pt x="17255" y="5759"/>
                    <a:pt x="17340" y="37"/>
                    <a:pt x="11516" y="37"/>
                  </a:cubicBezTo>
                  <a:cubicBezTo>
                    <a:pt x="11310" y="37"/>
                    <a:pt x="11096" y="44"/>
                    <a:pt x="10875" y="59"/>
                  </a:cubicBezTo>
                  <a:cubicBezTo>
                    <a:pt x="10875" y="59"/>
                    <a:pt x="10526" y="1"/>
                    <a:pt x="999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3"/>
            <p:cNvSpPr/>
            <p:nvPr/>
          </p:nvSpPr>
          <p:spPr>
            <a:xfrm>
              <a:off x="3749550" y="2544002"/>
              <a:ext cx="59162" cy="144065"/>
            </a:xfrm>
            <a:custGeom>
              <a:avLst/>
              <a:gdLst/>
              <a:ahLst/>
              <a:cxnLst/>
              <a:rect l="l" t="t" r="r" b="b"/>
              <a:pathLst>
                <a:path w="3898" h="9492" extrusionOk="0">
                  <a:moveTo>
                    <a:pt x="3825" y="0"/>
                  </a:moveTo>
                  <a:cubicBezTo>
                    <a:pt x="3817" y="0"/>
                    <a:pt x="3810" y="3"/>
                    <a:pt x="3803" y="9"/>
                  </a:cubicBezTo>
                  <a:cubicBezTo>
                    <a:pt x="3170" y="643"/>
                    <a:pt x="2569" y="1277"/>
                    <a:pt x="2002" y="1944"/>
                  </a:cubicBezTo>
                  <a:cubicBezTo>
                    <a:pt x="1435" y="2578"/>
                    <a:pt x="968" y="3245"/>
                    <a:pt x="534" y="3979"/>
                  </a:cubicBezTo>
                  <a:cubicBezTo>
                    <a:pt x="167" y="4646"/>
                    <a:pt x="1" y="5413"/>
                    <a:pt x="34" y="6180"/>
                  </a:cubicBezTo>
                  <a:cubicBezTo>
                    <a:pt x="101" y="6814"/>
                    <a:pt x="334" y="7414"/>
                    <a:pt x="668" y="7915"/>
                  </a:cubicBezTo>
                  <a:cubicBezTo>
                    <a:pt x="1101" y="8515"/>
                    <a:pt x="1635" y="9016"/>
                    <a:pt x="2202" y="9483"/>
                  </a:cubicBezTo>
                  <a:cubicBezTo>
                    <a:pt x="2209" y="9489"/>
                    <a:pt x="2216" y="9492"/>
                    <a:pt x="2222" y="9492"/>
                  </a:cubicBezTo>
                  <a:cubicBezTo>
                    <a:pt x="2246" y="9492"/>
                    <a:pt x="2262" y="9449"/>
                    <a:pt x="2236" y="9449"/>
                  </a:cubicBezTo>
                  <a:cubicBezTo>
                    <a:pt x="1535" y="8949"/>
                    <a:pt x="1035" y="8282"/>
                    <a:pt x="735" y="7515"/>
                  </a:cubicBezTo>
                  <a:cubicBezTo>
                    <a:pt x="401" y="6747"/>
                    <a:pt x="334" y="5880"/>
                    <a:pt x="568" y="5079"/>
                  </a:cubicBezTo>
                  <a:cubicBezTo>
                    <a:pt x="868" y="4145"/>
                    <a:pt x="1368" y="3278"/>
                    <a:pt x="2002" y="2511"/>
                  </a:cubicBezTo>
                  <a:cubicBezTo>
                    <a:pt x="2603" y="1677"/>
                    <a:pt x="3270" y="910"/>
                    <a:pt x="3870" y="76"/>
                  </a:cubicBezTo>
                  <a:cubicBezTo>
                    <a:pt x="3897" y="49"/>
                    <a:pt x="3859" y="0"/>
                    <a:pt x="382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3"/>
            <p:cNvSpPr/>
            <p:nvPr/>
          </p:nvSpPr>
          <p:spPr>
            <a:xfrm>
              <a:off x="3992057" y="2480636"/>
              <a:ext cx="83051" cy="207795"/>
            </a:xfrm>
            <a:custGeom>
              <a:avLst/>
              <a:gdLst/>
              <a:ahLst/>
              <a:cxnLst/>
              <a:rect l="l" t="t" r="r" b="b"/>
              <a:pathLst>
                <a:path w="5472" h="13691" extrusionOk="0">
                  <a:moveTo>
                    <a:pt x="54" y="1"/>
                  </a:moveTo>
                  <a:cubicBezTo>
                    <a:pt x="34" y="1"/>
                    <a:pt x="1" y="24"/>
                    <a:pt x="1" y="48"/>
                  </a:cubicBezTo>
                  <a:cubicBezTo>
                    <a:pt x="635" y="949"/>
                    <a:pt x="935" y="1983"/>
                    <a:pt x="1368" y="2983"/>
                  </a:cubicBezTo>
                  <a:cubicBezTo>
                    <a:pt x="1835" y="3951"/>
                    <a:pt x="2369" y="4885"/>
                    <a:pt x="3003" y="5785"/>
                  </a:cubicBezTo>
                  <a:cubicBezTo>
                    <a:pt x="4137" y="7420"/>
                    <a:pt x="5471" y="9355"/>
                    <a:pt x="4971" y="11456"/>
                  </a:cubicBezTo>
                  <a:cubicBezTo>
                    <a:pt x="4737" y="12390"/>
                    <a:pt x="4070" y="13424"/>
                    <a:pt x="3036" y="13658"/>
                  </a:cubicBezTo>
                  <a:cubicBezTo>
                    <a:pt x="3030" y="13651"/>
                    <a:pt x="3024" y="13648"/>
                    <a:pt x="3020" y="13648"/>
                  </a:cubicBezTo>
                  <a:cubicBezTo>
                    <a:pt x="3004" y="13648"/>
                    <a:pt x="3010" y="13691"/>
                    <a:pt x="3036" y="13691"/>
                  </a:cubicBezTo>
                  <a:cubicBezTo>
                    <a:pt x="3870" y="13457"/>
                    <a:pt x="4537" y="12890"/>
                    <a:pt x="4938" y="12123"/>
                  </a:cubicBezTo>
                  <a:cubicBezTo>
                    <a:pt x="5371" y="11256"/>
                    <a:pt x="5471" y="10255"/>
                    <a:pt x="5238" y="9321"/>
                  </a:cubicBezTo>
                  <a:cubicBezTo>
                    <a:pt x="4704" y="7020"/>
                    <a:pt x="2836" y="5418"/>
                    <a:pt x="1769" y="3350"/>
                  </a:cubicBezTo>
                  <a:cubicBezTo>
                    <a:pt x="1235" y="2216"/>
                    <a:pt x="835" y="1015"/>
                    <a:pt x="67" y="15"/>
                  </a:cubicBezTo>
                  <a:cubicBezTo>
                    <a:pt x="67" y="5"/>
                    <a:pt x="62" y="1"/>
                    <a:pt x="5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3"/>
            <p:cNvSpPr/>
            <p:nvPr/>
          </p:nvSpPr>
          <p:spPr>
            <a:xfrm>
              <a:off x="4010937" y="2533287"/>
              <a:ext cx="63154" cy="160214"/>
            </a:xfrm>
            <a:custGeom>
              <a:avLst/>
              <a:gdLst/>
              <a:ahLst/>
              <a:cxnLst/>
              <a:rect l="l" t="t" r="r" b="b"/>
              <a:pathLst>
                <a:path w="4161" h="10556" extrusionOk="0">
                  <a:moveTo>
                    <a:pt x="71" y="1"/>
                  </a:moveTo>
                  <a:cubicBezTo>
                    <a:pt x="44" y="1"/>
                    <a:pt x="1" y="24"/>
                    <a:pt x="24" y="48"/>
                  </a:cubicBezTo>
                  <a:cubicBezTo>
                    <a:pt x="691" y="1516"/>
                    <a:pt x="2159" y="2316"/>
                    <a:pt x="3060" y="3584"/>
                  </a:cubicBezTo>
                  <a:cubicBezTo>
                    <a:pt x="4127" y="5018"/>
                    <a:pt x="3927" y="6986"/>
                    <a:pt x="2993" y="8421"/>
                  </a:cubicBezTo>
                  <a:cubicBezTo>
                    <a:pt x="2359" y="9288"/>
                    <a:pt x="1559" y="10022"/>
                    <a:pt x="625" y="10522"/>
                  </a:cubicBezTo>
                  <a:lnTo>
                    <a:pt x="625" y="10556"/>
                  </a:lnTo>
                  <a:cubicBezTo>
                    <a:pt x="2259" y="9722"/>
                    <a:pt x="3727" y="8321"/>
                    <a:pt x="4027" y="6453"/>
                  </a:cubicBezTo>
                  <a:cubicBezTo>
                    <a:pt x="4161" y="5619"/>
                    <a:pt x="4061" y="4751"/>
                    <a:pt x="3694" y="3984"/>
                  </a:cubicBezTo>
                  <a:cubicBezTo>
                    <a:pt x="3293" y="3250"/>
                    <a:pt x="2726" y="2617"/>
                    <a:pt x="2026" y="2116"/>
                  </a:cubicBezTo>
                  <a:cubicBezTo>
                    <a:pt x="1292" y="1516"/>
                    <a:pt x="491" y="915"/>
                    <a:pt x="91" y="15"/>
                  </a:cubicBezTo>
                  <a:cubicBezTo>
                    <a:pt x="91" y="5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33"/>
            <p:cNvSpPr/>
            <p:nvPr/>
          </p:nvSpPr>
          <p:spPr>
            <a:xfrm>
              <a:off x="3664132" y="2663995"/>
              <a:ext cx="344985" cy="240123"/>
            </a:xfrm>
            <a:custGeom>
              <a:avLst/>
              <a:gdLst/>
              <a:ahLst/>
              <a:cxnLst/>
              <a:rect l="l" t="t" r="r" b="b"/>
              <a:pathLst>
                <a:path w="22730" h="15821" extrusionOk="0">
                  <a:moveTo>
                    <a:pt x="20769" y="0"/>
                  </a:moveTo>
                  <a:cubicBezTo>
                    <a:pt x="20165" y="0"/>
                    <a:pt x="19481" y="326"/>
                    <a:pt x="18871" y="1076"/>
                  </a:cubicBezTo>
                  <a:cubicBezTo>
                    <a:pt x="14735" y="6380"/>
                    <a:pt x="14001" y="7514"/>
                    <a:pt x="13301" y="7748"/>
                  </a:cubicBezTo>
                  <a:cubicBezTo>
                    <a:pt x="13280" y="7755"/>
                    <a:pt x="13255" y="7758"/>
                    <a:pt x="13226" y="7758"/>
                  </a:cubicBezTo>
                  <a:cubicBezTo>
                    <a:pt x="12449" y="7758"/>
                    <a:pt x="9057" y="5202"/>
                    <a:pt x="7030" y="4012"/>
                  </a:cubicBezTo>
                  <a:cubicBezTo>
                    <a:pt x="6927" y="3949"/>
                    <a:pt x="6806" y="3920"/>
                    <a:pt x="6671" y="3920"/>
                  </a:cubicBezTo>
                  <a:cubicBezTo>
                    <a:pt x="4775" y="3920"/>
                    <a:pt x="0" y="9656"/>
                    <a:pt x="2460" y="11150"/>
                  </a:cubicBezTo>
                  <a:cubicBezTo>
                    <a:pt x="5062" y="12785"/>
                    <a:pt x="11333" y="15787"/>
                    <a:pt x="14135" y="15820"/>
                  </a:cubicBezTo>
                  <a:cubicBezTo>
                    <a:pt x="14148" y="15820"/>
                    <a:pt x="14162" y="15821"/>
                    <a:pt x="14176" y="15821"/>
                  </a:cubicBezTo>
                  <a:cubicBezTo>
                    <a:pt x="17204" y="15821"/>
                    <a:pt x="20913" y="8456"/>
                    <a:pt x="22341" y="2711"/>
                  </a:cubicBezTo>
                  <a:cubicBezTo>
                    <a:pt x="22730" y="1110"/>
                    <a:pt x="21885" y="0"/>
                    <a:pt x="2076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3"/>
            <p:cNvSpPr/>
            <p:nvPr/>
          </p:nvSpPr>
          <p:spPr>
            <a:xfrm>
              <a:off x="3631090" y="2676092"/>
              <a:ext cx="117459" cy="92856"/>
            </a:xfrm>
            <a:custGeom>
              <a:avLst/>
              <a:gdLst/>
              <a:ahLst/>
              <a:cxnLst/>
              <a:rect l="l" t="t" r="r" b="b"/>
              <a:pathLst>
                <a:path w="7739" h="6118" extrusionOk="0">
                  <a:moveTo>
                    <a:pt x="2744" y="0"/>
                  </a:moveTo>
                  <a:cubicBezTo>
                    <a:pt x="2630" y="0"/>
                    <a:pt x="2516" y="4"/>
                    <a:pt x="2402" y="12"/>
                  </a:cubicBezTo>
                  <a:cubicBezTo>
                    <a:pt x="1034" y="112"/>
                    <a:pt x="0" y="1981"/>
                    <a:pt x="33" y="2481"/>
                  </a:cubicBezTo>
                  <a:cubicBezTo>
                    <a:pt x="66" y="3009"/>
                    <a:pt x="753" y="6118"/>
                    <a:pt x="2092" y="6118"/>
                  </a:cubicBezTo>
                  <a:cubicBezTo>
                    <a:pt x="2107" y="6118"/>
                    <a:pt x="2121" y="6117"/>
                    <a:pt x="2135" y="6117"/>
                  </a:cubicBezTo>
                  <a:cubicBezTo>
                    <a:pt x="3503" y="6017"/>
                    <a:pt x="2535" y="3615"/>
                    <a:pt x="2569" y="3348"/>
                  </a:cubicBezTo>
                  <a:cubicBezTo>
                    <a:pt x="2602" y="3048"/>
                    <a:pt x="2635" y="2681"/>
                    <a:pt x="2902" y="2681"/>
                  </a:cubicBezTo>
                  <a:cubicBezTo>
                    <a:pt x="3169" y="2714"/>
                    <a:pt x="7739" y="4582"/>
                    <a:pt x="7739" y="4582"/>
                  </a:cubicBezTo>
                  <a:lnTo>
                    <a:pt x="6405" y="813"/>
                  </a:lnTo>
                  <a:cubicBezTo>
                    <a:pt x="5243" y="477"/>
                    <a:pt x="3997" y="0"/>
                    <a:pt x="2744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33"/>
            <p:cNvSpPr/>
            <p:nvPr/>
          </p:nvSpPr>
          <p:spPr>
            <a:xfrm>
              <a:off x="3612862" y="2674104"/>
              <a:ext cx="117474" cy="92325"/>
            </a:xfrm>
            <a:custGeom>
              <a:avLst/>
              <a:gdLst/>
              <a:ahLst/>
              <a:cxnLst/>
              <a:rect l="l" t="t" r="r" b="b"/>
              <a:pathLst>
                <a:path w="7740" h="6083" extrusionOk="0">
                  <a:moveTo>
                    <a:pt x="2591" y="0"/>
                  </a:moveTo>
                  <a:cubicBezTo>
                    <a:pt x="2511" y="0"/>
                    <a:pt x="2437" y="3"/>
                    <a:pt x="2369" y="10"/>
                  </a:cubicBezTo>
                  <a:cubicBezTo>
                    <a:pt x="1001" y="110"/>
                    <a:pt x="0" y="1945"/>
                    <a:pt x="0" y="2478"/>
                  </a:cubicBezTo>
                  <a:cubicBezTo>
                    <a:pt x="33" y="2974"/>
                    <a:pt x="720" y="6082"/>
                    <a:pt x="2059" y="6082"/>
                  </a:cubicBezTo>
                  <a:cubicBezTo>
                    <a:pt x="2073" y="6082"/>
                    <a:pt x="2087" y="6082"/>
                    <a:pt x="2102" y="6081"/>
                  </a:cubicBezTo>
                  <a:cubicBezTo>
                    <a:pt x="3469" y="6014"/>
                    <a:pt x="2502" y="3579"/>
                    <a:pt x="2535" y="3312"/>
                  </a:cubicBezTo>
                  <a:cubicBezTo>
                    <a:pt x="2567" y="3056"/>
                    <a:pt x="2599" y="2677"/>
                    <a:pt x="2838" y="2677"/>
                  </a:cubicBezTo>
                  <a:cubicBezTo>
                    <a:pt x="2848" y="2677"/>
                    <a:pt x="2858" y="2677"/>
                    <a:pt x="2869" y="2679"/>
                  </a:cubicBezTo>
                  <a:cubicBezTo>
                    <a:pt x="3136" y="2679"/>
                    <a:pt x="7739" y="4580"/>
                    <a:pt x="7739" y="4580"/>
                  </a:cubicBezTo>
                  <a:lnTo>
                    <a:pt x="7539" y="1144"/>
                  </a:lnTo>
                  <a:cubicBezTo>
                    <a:pt x="7444" y="1144"/>
                    <a:pt x="4097" y="0"/>
                    <a:pt x="2591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33"/>
            <p:cNvSpPr/>
            <p:nvPr/>
          </p:nvSpPr>
          <p:spPr>
            <a:xfrm>
              <a:off x="3649303" y="2713459"/>
              <a:ext cx="46094" cy="50632"/>
            </a:xfrm>
            <a:custGeom>
              <a:avLst/>
              <a:gdLst/>
              <a:ahLst/>
              <a:cxnLst/>
              <a:rect l="l" t="t" r="r" b="b"/>
              <a:pathLst>
                <a:path w="3037" h="3336" extrusionOk="0">
                  <a:moveTo>
                    <a:pt x="410" y="1"/>
                  </a:moveTo>
                  <a:cubicBezTo>
                    <a:pt x="313" y="1"/>
                    <a:pt x="224" y="39"/>
                    <a:pt x="168" y="152"/>
                  </a:cubicBezTo>
                  <a:cubicBezTo>
                    <a:pt x="68" y="352"/>
                    <a:pt x="1" y="619"/>
                    <a:pt x="34" y="853"/>
                  </a:cubicBezTo>
                  <a:cubicBezTo>
                    <a:pt x="68" y="1120"/>
                    <a:pt x="134" y="1353"/>
                    <a:pt x="234" y="1620"/>
                  </a:cubicBezTo>
                  <a:cubicBezTo>
                    <a:pt x="301" y="1887"/>
                    <a:pt x="335" y="2187"/>
                    <a:pt x="335" y="2487"/>
                  </a:cubicBezTo>
                  <a:cubicBezTo>
                    <a:pt x="335" y="2754"/>
                    <a:pt x="268" y="3021"/>
                    <a:pt x="134" y="3288"/>
                  </a:cubicBezTo>
                  <a:cubicBezTo>
                    <a:pt x="134" y="3311"/>
                    <a:pt x="151" y="3335"/>
                    <a:pt x="184" y="3335"/>
                  </a:cubicBezTo>
                  <a:cubicBezTo>
                    <a:pt x="198" y="3335"/>
                    <a:pt x="215" y="3331"/>
                    <a:pt x="234" y="3321"/>
                  </a:cubicBezTo>
                  <a:cubicBezTo>
                    <a:pt x="335" y="3121"/>
                    <a:pt x="435" y="2921"/>
                    <a:pt x="535" y="2721"/>
                  </a:cubicBezTo>
                  <a:cubicBezTo>
                    <a:pt x="568" y="2487"/>
                    <a:pt x="568" y="2220"/>
                    <a:pt x="535" y="1987"/>
                  </a:cubicBezTo>
                  <a:cubicBezTo>
                    <a:pt x="501" y="1753"/>
                    <a:pt x="435" y="1487"/>
                    <a:pt x="335" y="1253"/>
                  </a:cubicBezTo>
                  <a:cubicBezTo>
                    <a:pt x="234" y="1020"/>
                    <a:pt x="201" y="786"/>
                    <a:pt x="268" y="519"/>
                  </a:cubicBezTo>
                  <a:cubicBezTo>
                    <a:pt x="268" y="453"/>
                    <a:pt x="301" y="186"/>
                    <a:pt x="401" y="152"/>
                  </a:cubicBezTo>
                  <a:cubicBezTo>
                    <a:pt x="415" y="148"/>
                    <a:pt x="431" y="146"/>
                    <a:pt x="448" y="146"/>
                  </a:cubicBezTo>
                  <a:cubicBezTo>
                    <a:pt x="555" y="146"/>
                    <a:pt x="711" y="224"/>
                    <a:pt x="768" y="252"/>
                  </a:cubicBezTo>
                  <a:cubicBezTo>
                    <a:pt x="1035" y="352"/>
                    <a:pt x="1269" y="453"/>
                    <a:pt x="1535" y="553"/>
                  </a:cubicBezTo>
                  <a:cubicBezTo>
                    <a:pt x="1802" y="653"/>
                    <a:pt x="2069" y="753"/>
                    <a:pt x="2303" y="853"/>
                  </a:cubicBezTo>
                  <a:cubicBezTo>
                    <a:pt x="2536" y="953"/>
                    <a:pt x="2770" y="1053"/>
                    <a:pt x="3036" y="1120"/>
                  </a:cubicBezTo>
                  <a:lnTo>
                    <a:pt x="3036" y="1086"/>
                  </a:lnTo>
                  <a:cubicBezTo>
                    <a:pt x="2770" y="953"/>
                    <a:pt x="2469" y="819"/>
                    <a:pt x="2203" y="686"/>
                  </a:cubicBezTo>
                  <a:cubicBezTo>
                    <a:pt x="1936" y="586"/>
                    <a:pt x="1669" y="453"/>
                    <a:pt x="1402" y="352"/>
                  </a:cubicBezTo>
                  <a:cubicBezTo>
                    <a:pt x="1135" y="219"/>
                    <a:pt x="902" y="119"/>
                    <a:pt x="635" y="52"/>
                  </a:cubicBezTo>
                  <a:cubicBezTo>
                    <a:pt x="562" y="23"/>
                    <a:pt x="484" y="1"/>
                    <a:pt x="41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3"/>
            <p:cNvSpPr/>
            <p:nvPr/>
          </p:nvSpPr>
          <p:spPr>
            <a:xfrm>
              <a:off x="3564355" y="2627160"/>
              <a:ext cx="231290" cy="214686"/>
            </a:xfrm>
            <a:custGeom>
              <a:avLst/>
              <a:gdLst/>
              <a:ahLst/>
              <a:cxnLst/>
              <a:rect l="l" t="t" r="r" b="b"/>
              <a:pathLst>
                <a:path w="15239" h="14145" extrusionOk="0">
                  <a:moveTo>
                    <a:pt x="1104" y="0"/>
                  </a:moveTo>
                  <a:cubicBezTo>
                    <a:pt x="190" y="0"/>
                    <a:pt x="0" y="1884"/>
                    <a:pt x="4564" y="3603"/>
                  </a:cubicBezTo>
                  <a:cubicBezTo>
                    <a:pt x="6966" y="4504"/>
                    <a:pt x="7466" y="5838"/>
                    <a:pt x="7466" y="6606"/>
                  </a:cubicBezTo>
                  <a:cubicBezTo>
                    <a:pt x="7466" y="7339"/>
                    <a:pt x="6832" y="8807"/>
                    <a:pt x="5565" y="8807"/>
                  </a:cubicBezTo>
                  <a:cubicBezTo>
                    <a:pt x="5553" y="8807"/>
                    <a:pt x="5541" y="8808"/>
                    <a:pt x="5530" y="8808"/>
                  </a:cubicBezTo>
                  <a:cubicBezTo>
                    <a:pt x="4280" y="8808"/>
                    <a:pt x="3352" y="7038"/>
                    <a:pt x="2196" y="6906"/>
                  </a:cubicBezTo>
                  <a:cubicBezTo>
                    <a:pt x="2159" y="6902"/>
                    <a:pt x="2125" y="6900"/>
                    <a:pt x="2093" y="6900"/>
                  </a:cubicBezTo>
                  <a:cubicBezTo>
                    <a:pt x="1082" y="6900"/>
                    <a:pt x="1923" y="8878"/>
                    <a:pt x="2796" y="10041"/>
                  </a:cubicBezTo>
                  <a:cubicBezTo>
                    <a:pt x="3730" y="11175"/>
                    <a:pt x="4931" y="12043"/>
                    <a:pt x="6332" y="12510"/>
                  </a:cubicBezTo>
                  <a:cubicBezTo>
                    <a:pt x="7466" y="12877"/>
                    <a:pt x="10935" y="14144"/>
                    <a:pt x="10935" y="14144"/>
                  </a:cubicBezTo>
                  <a:lnTo>
                    <a:pt x="15238" y="7573"/>
                  </a:lnTo>
                  <a:cubicBezTo>
                    <a:pt x="15238" y="7573"/>
                    <a:pt x="11269" y="4337"/>
                    <a:pt x="10468" y="3703"/>
                  </a:cubicBezTo>
                  <a:cubicBezTo>
                    <a:pt x="8800" y="2402"/>
                    <a:pt x="2029" y="67"/>
                    <a:pt x="1128" y="1"/>
                  </a:cubicBezTo>
                  <a:cubicBezTo>
                    <a:pt x="1120" y="0"/>
                    <a:pt x="1112" y="0"/>
                    <a:pt x="1104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3"/>
            <p:cNvSpPr/>
            <p:nvPr/>
          </p:nvSpPr>
          <p:spPr>
            <a:xfrm>
              <a:off x="3622985" y="2681328"/>
              <a:ext cx="55201" cy="81716"/>
            </a:xfrm>
            <a:custGeom>
              <a:avLst/>
              <a:gdLst/>
              <a:ahLst/>
              <a:cxnLst/>
              <a:rect l="l" t="t" r="r" b="b"/>
              <a:pathLst>
                <a:path w="3637" h="5384" extrusionOk="0">
                  <a:moveTo>
                    <a:pt x="601" y="1"/>
                  </a:moveTo>
                  <a:cubicBezTo>
                    <a:pt x="567" y="1"/>
                    <a:pt x="567" y="34"/>
                    <a:pt x="567" y="34"/>
                  </a:cubicBezTo>
                  <a:cubicBezTo>
                    <a:pt x="1235" y="301"/>
                    <a:pt x="1802" y="668"/>
                    <a:pt x="2369" y="1102"/>
                  </a:cubicBezTo>
                  <a:cubicBezTo>
                    <a:pt x="2802" y="1435"/>
                    <a:pt x="3136" y="1936"/>
                    <a:pt x="3303" y="2469"/>
                  </a:cubicBezTo>
                  <a:cubicBezTo>
                    <a:pt x="3436" y="3070"/>
                    <a:pt x="3369" y="3704"/>
                    <a:pt x="3069" y="4237"/>
                  </a:cubicBezTo>
                  <a:cubicBezTo>
                    <a:pt x="2869" y="4804"/>
                    <a:pt x="2335" y="5205"/>
                    <a:pt x="1735" y="5238"/>
                  </a:cubicBezTo>
                  <a:cubicBezTo>
                    <a:pt x="1135" y="5238"/>
                    <a:pt x="567" y="4804"/>
                    <a:pt x="67" y="4438"/>
                  </a:cubicBezTo>
                  <a:cubicBezTo>
                    <a:pt x="34" y="4438"/>
                    <a:pt x="0" y="4438"/>
                    <a:pt x="0" y="4471"/>
                  </a:cubicBezTo>
                  <a:cubicBezTo>
                    <a:pt x="523" y="4870"/>
                    <a:pt x="1130" y="5383"/>
                    <a:pt x="1822" y="5383"/>
                  </a:cubicBezTo>
                  <a:cubicBezTo>
                    <a:pt x="1882" y="5383"/>
                    <a:pt x="1941" y="5379"/>
                    <a:pt x="2002" y="5372"/>
                  </a:cubicBezTo>
                  <a:cubicBezTo>
                    <a:pt x="2569" y="5238"/>
                    <a:pt x="3036" y="4804"/>
                    <a:pt x="3236" y="4271"/>
                  </a:cubicBezTo>
                  <a:cubicBezTo>
                    <a:pt x="3570" y="3704"/>
                    <a:pt x="3636" y="3070"/>
                    <a:pt x="3503" y="2469"/>
                  </a:cubicBezTo>
                  <a:cubicBezTo>
                    <a:pt x="3036" y="868"/>
                    <a:pt x="1201" y="234"/>
                    <a:pt x="6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3875615" y="2656042"/>
              <a:ext cx="140210" cy="179216"/>
            </a:xfrm>
            <a:custGeom>
              <a:avLst/>
              <a:gdLst/>
              <a:ahLst/>
              <a:cxnLst/>
              <a:rect l="l" t="t" r="r" b="b"/>
              <a:pathLst>
                <a:path w="9238" h="11808" extrusionOk="0">
                  <a:moveTo>
                    <a:pt x="7547" y="0"/>
                  </a:moveTo>
                  <a:cubicBezTo>
                    <a:pt x="7221" y="0"/>
                    <a:pt x="6840" y="108"/>
                    <a:pt x="6405" y="333"/>
                  </a:cubicBezTo>
                  <a:cubicBezTo>
                    <a:pt x="5371" y="966"/>
                    <a:pt x="4437" y="1734"/>
                    <a:pt x="3670" y="2668"/>
                  </a:cubicBezTo>
                  <a:cubicBezTo>
                    <a:pt x="1869" y="4602"/>
                    <a:pt x="901" y="5737"/>
                    <a:pt x="434" y="6337"/>
                  </a:cubicBezTo>
                  <a:cubicBezTo>
                    <a:pt x="101" y="6771"/>
                    <a:pt x="1" y="6904"/>
                    <a:pt x="1" y="6904"/>
                  </a:cubicBezTo>
                  <a:lnTo>
                    <a:pt x="768" y="7505"/>
                  </a:lnTo>
                  <a:lnTo>
                    <a:pt x="6205" y="11808"/>
                  </a:lnTo>
                  <a:cubicBezTo>
                    <a:pt x="6205" y="11808"/>
                    <a:pt x="6338" y="11574"/>
                    <a:pt x="6572" y="11140"/>
                  </a:cubicBezTo>
                  <a:cubicBezTo>
                    <a:pt x="7573" y="9039"/>
                    <a:pt x="8307" y="6771"/>
                    <a:pt x="8707" y="4436"/>
                  </a:cubicBezTo>
                  <a:cubicBezTo>
                    <a:pt x="9238" y="1647"/>
                    <a:pt x="8818" y="0"/>
                    <a:pt x="754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3851816" y="2747654"/>
              <a:ext cx="132166" cy="114939"/>
            </a:xfrm>
            <a:custGeom>
              <a:avLst/>
              <a:gdLst/>
              <a:ahLst/>
              <a:cxnLst/>
              <a:rect l="l" t="t" r="r" b="b"/>
              <a:pathLst>
                <a:path w="8708" h="7573" extrusionOk="0">
                  <a:moveTo>
                    <a:pt x="1635" y="1"/>
                  </a:moveTo>
                  <a:cubicBezTo>
                    <a:pt x="1635" y="1"/>
                    <a:pt x="168" y="1469"/>
                    <a:pt x="1" y="1602"/>
                  </a:cubicBezTo>
                  <a:lnTo>
                    <a:pt x="1368" y="2703"/>
                  </a:lnTo>
                  <a:lnTo>
                    <a:pt x="7473" y="7573"/>
                  </a:lnTo>
                  <a:lnTo>
                    <a:pt x="8707" y="5571"/>
                  </a:lnTo>
                  <a:lnTo>
                    <a:pt x="8140" y="5138"/>
                  </a:lnTo>
                  <a:lnTo>
                    <a:pt x="2769" y="901"/>
                  </a:lnTo>
                  <a:lnTo>
                    <a:pt x="2002" y="301"/>
                  </a:lnTo>
                  <a:lnTo>
                    <a:pt x="163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3"/>
            <p:cNvSpPr/>
            <p:nvPr/>
          </p:nvSpPr>
          <p:spPr>
            <a:xfrm>
              <a:off x="3872579" y="2656042"/>
              <a:ext cx="143245" cy="206551"/>
            </a:xfrm>
            <a:custGeom>
              <a:avLst/>
              <a:gdLst/>
              <a:ahLst/>
              <a:cxnLst/>
              <a:rect l="l" t="t" r="r" b="b"/>
              <a:pathLst>
                <a:path w="9438" h="13609" extrusionOk="0">
                  <a:moveTo>
                    <a:pt x="7764" y="0"/>
                  </a:moveTo>
                  <a:cubicBezTo>
                    <a:pt x="7443" y="0"/>
                    <a:pt x="7067" y="108"/>
                    <a:pt x="6639" y="333"/>
                  </a:cubicBezTo>
                  <a:cubicBezTo>
                    <a:pt x="5438" y="1867"/>
                    <a:pt x="3436" y="4402"/>
                    <a:pt x="1435" y="6937"/>
                  </a:cubicBezTo>
                  <a:lnTo>
                    <a:pt x="968" y="7505"/>
                  </a:lnTo>
                  <a:lnTo>
                    <a:pt x="0" y="8739"/>
                  </a:lnTo>
                  <a:lnTo>
                    <a:pt x="6105" y="13609"/>
                  </a:lnTo>
                  <a:lnTo>
                    <a:pt x="7339" y="11607"/>
                  </a:lnTo>
                  <a:lnTo>
                    <a:pt x="6772" y="11140"/>
                  </a:lnTo>
                  <a:cubicBezTo>
                    <a:pt x="7773" y="9039"/>
                    <a:pt x="8507" y="6771"/>
                    <a:pt x="8907" y="4436"/>
                  </a:cubicBezTo>
                  <a:cubicBezTo>
                    <a:pt x="9438" y="1647"/>
                    <a:pt x="9018" y="0"/>
                    <a:pt x="776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3"/>
            <p:cNvSpPr/>
            <p:nvPr/>
          </p:nvSpPr>
          <p:spPr>
            <a:xfrm>
              <a:off x="3874097" y="2657621"/>
              <a:ext cx="343786" cy="364397"/>
            </a:xfrm>
            <a:custGeom>
              <a:avLst/>
              <a:gdLst/>
              <a:ahLst/>
              <a:cxnLst/>
              <a:rect l="l" t="t" r="r" b="b"/>
              <a:pathLst>
                <a:path w="22651" h="24009" extrusionOk="0">
                  <a:moveTo>
                    <a:pt x="8224" y="1"/>
                  </a:moveTo>
                  <a:cubicBezTo>
                    <a:pt x="7197" y="1"/>
                    <a:pt x="6260" y="510"/>
                    <a:pt x="5438" y="1296"/>
                  </a:cubicBezTo>
                  <a:cubicBezTo>
                    <a:pt x="5071" y="1696"/>
                    <a:pt x="468" y="8568"/>
                    <a:pt x="201" y="10870"/>
                  </a:cubicBezTo>
                  <a:cubicBezTo>
                    <a:pt x="1" y="12904"/>
                    <a:pt x="1802" y="14973"/>
                    <a:pt x="1802" y="14973"/>
                  </a:cubicBezTo>
                  <a:lnTo>
                    <a:pt x="1368" y="23712"/>
                  </a:lnTo>
                  <a:cubicBezTo>
                    <a:pt x="1368" y="23712"/>
                    <a:pt x="3263" y="24008"/>
                    <a:pt x="6908" y="24008"/>
                  </a:cubicBezTo>
                  <a:cubicBezTo>
                    <a:pt x="10501" y="24008"/>
                    <a:pt x="15795" y="23721"/>
                    <a:pt x="22650" y="22578"/>
                  </a:cubicBezTo>
                  <a:cubicBezTo>
                    <a:pt x="22650" y="22578"/>
                    <a:pt x="15812" y="5633"/>
                    <a:pt x="11075" y="1296"/>
                  </a:cubicBezTo>
                  <a:cubicBezTo>
                    <a:pt x="10069" y="383"/>
                    <a:pt x="9113" y="1"/>
                    <a:pt x="8224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3"/>
            <p:cNvSpPr/>
            <p:nvPr/>
          </p:nvSpPr>
          <p:spPr>
            <a:xfrm>
              <a:off x="3918142" y="2575526"/>
              <a:ext cx="87104" cy="146372"/>
            </a:xfrm>
            <a:custGeom>
              <a:avLst/>
              <a:gdLst/>
              <a:ahLst/>
              <a:cxnLst/>
              <a:rect l="l" t="t" r="r" b="b"/>
              <a:pathLst>
                <a:path w="5739" h="9644" extrusionOk="0">
                  <a:moveTo>
                    <a:pt x="3403" y="0"/>
                  </a:moveTo>
                  <a:lnTo>
                    <a:pt x="3003" y="434"/>
                  </a:lnTo>
                  <a:lnTo>
                    <a:pt x="1" y="3703"/>
                  </a:lnTo>
                  <a:lnTo>
                    <a:pt x="1535" y="6572"/>
                  </a:lnTo>
                  <a:lnTo>
                    <a:pt x="1635" y="6772"/>
                  </a:lnTo>
                  <a:cubicBezTo>
                    <a:pt x="1635" y="6772"/>
                    <a:pt x="2377" y="9643"/>
                    <a:pt x="2941" y="9643"/>
                  </a:cubicBezTo>
                  <a:cubicBezTo>
                    <a:pt x="2951" y="9643"/>
                    <a:pt x="2960" y="9642"/>
                    <a:pt x="2969" y="9641"/>
                  </a:cubicBezTo>
                  <a:cubicBezTo>
                    <a:pt x="4637" y="9274"/>
                    <a:pt x="5738" y="6438"/>
                    <a:pt x="5738" y="6071"/>
                  </a:cubicBezTo>
                  <a:cubicBezTo>
                    <a:pt x="5505" y="5137"/>
                    <a:pt x="5204" y="4203"/>
                    <a:pt x="4837" y="3336"/>
                  </a:cubicBezTo>
                  <a:cubicBezTo>
                    <a:pt x="4771" y="3203"/>
                    <a:pt x="4737" y="3069"/>
                    <a:pt x="4671" y="2969"/>
                  </a:cubicBezTo>
                  <a:cubicBezTo>
                    <a:pt x="4637" y="2836"/>
                    <a:pt x="4604" y="2736"/>
                    <a:pt x="4537" y="2602"/>
                  </a:cubicBezTo>
                  <a:cubicBezTo>
                    <a:pt x="4470" y="2435"/>
                    <a:pt x="4404" y="2302"/>
                    <a:pt x="4337" y="2135"/>
                  </a:cubicBezTo>
                  <a:cubicBezTo>
                    <a:pt x="4304" y="2068"/>
                    <a:pt x="4304" y="2035"/>
                    <a:pt x="4270" y="1968"/>
                  </a:cubicBezTo>
                  <a:lnTo>
                    <a:pt x="4204" y="1835"/>
                  </a:lnTo>
                  <a:cubicBezTo>
                    <a:pt x="3770" y="801"/>
                    <a:pt x="3403" y="0"/>
                    <a:pt x="3403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3"/>
            <p:cNvSpPr/>
            <p:nvPr/>
          </p:nvSpPr>
          <p:spPr>
            <a:xfrm>
              <a:off x="3918142" y="2575526"/>
              <a:ext cx="63806" cy="99747"/>
            </a:xfrm>
            <a:custGeom>
              <a:avLst/>
              <a:gdLst/>
              <a:ahLst/>
              <a:cxnLst/>
              <a:rect l="l" t="t" r="r" b="b"/>
              <a:pathLst>
                <a:path w="4204" h="6572" extrusionOk="0">
                  <a:moveTo>
                    <a:pt x="3403" y="0"/>
                  </a:moveTo>
                  <a:lnTo>
                    <a:pt x="2969" y="434"/>
                  </a:lnTo>
                  <a:lnTo>
                    <a:pt x="1" y="3703"/>
                  </a:lnTo>
                  <a:lnTo>
                    <a:pt x="1502" y="6572"/>
                  </a:lnTo>
                  <a:cubicBezTo>
                    <a:pt x="3069" y="5471"/>
                    <a:pt x="4037" y="3736"/>
                    <a:pt x="4204" y="1835"/>
                  </a:cubicBezTo>
                  <a:cubicBezTo>
                    <a:pt x="3770" y="801"/>
                    <a:pt x="3403" y="0"/>
                    <a:pt x="340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3"/>
            <p:cNvSpPr/>
            <p:nvPr/>
          </p:nvSpPr>
          <p:spPr>
            <a:xfrm>
              <a:off x="3823981" y="2457885"/>
              <a:ext cx="164038" cy="204077"/>
            </a:xfrm>
            <a:custGeom>
              <a:avLst/>
              <a:gdLst/>
              <a:ahLst/>
              <a:cxnLst/>
              <a:rect l="l" t="t" r="r" b="b"/>
              <a:pathLst>
                <a:path w="10808" h="13446" extrusionOk="0">
                  <a:moveTo>
                    <a:pt x="5706" y="0"/>
                  </a:moveTo>
                  <a:cubicBezTo>
                    <a:pt x="5583" y="0"/>
                    <a:pt x="5460" y="4"/>
                    <a:pt x="5337" y="12"/>
                  </a:cubicBezTo>
                  <a:cubicBezTo>
                    <a:pt x="2802" y="146"/>
                    <a:pt x="0" y="1981"/>
                    <a:pt x="634" y="7651"/>
                  </a:cubicBezTo>
                  <a:cubicBezTo>
                    <a:pt x="1203" y="12713"/>
                    <a:pt x="4058" y="13445"/>
                    <a:pt x="5529" y="13445"/>
                  </a:cubicBezTo>
                  <a:cubicBezTo>
                    <a:pt x="5696" y="13445"/>
                    <a:pt x="5845" y="13436"/>
                    <a:pt x="5971" y="13422"/>
                  </a:cubicBezTo>
                  <a:cubicBezTo>
                    <a:pt x="7072" y="13289"/>
                    <a:pt x="10808" y="12722"/>
                    <a:pt x="10775" y="7017"/>
                  </a:cubicBezTo>
                  <a:cubicBezTo>
                    <a:pt x="10711" y="1620"/>
                    <a:pt x="8140" y="0"/>
                    <a:pt x="5706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3"/>
            <p:cNvSpPr/>
            <p:nvPr/>
          </p:nvSpPr>
          <p:spPr>
            <a:xfrm>
              <a:off x="3839280" y="2547265"/>
              <a:ext cx="16604" cy="10609"/>
            </a:xfrm>
            <a:custGeom>
              <a:avLst/>
              <a:gdLst/>
              <a:ahLst/>
              <a:cxnLst/>
              <a:rect l="l" t="t" r="r" b="b"/>
              <a:pathLst>
                <a:path w="1094" h="699" extrusionOk="0">
                  <a:moveTo>
                    <a:pt x="713" y="1"/>
                  </a:moveTo>
                  <a:cubicBezTo>
                    <a:pt x="639" y="1"/>
                    <a:pt x="563" y="19"/>
                    <a:pt x="493" y="61"/>
                  </a:cubicBezTo>
                  <a:cubicBezTo>
                    <a:pt x="326" y="94"/>
                    <a:pt x="193" y="228"/>
                    <a:pt x="93" y="361"/>
                  </a:cubicBezTo>
                  <a:cubicBezTo>
                    <a:pt x="0" y="516"/>
                    <a:pt x="108" y="699"/>
                    <a:pt x="283" y="699"/>
                  </a:cubicBezTo>
                  <a:cubicBezTo>
                    <a:pt x="297" y="699"/>
                    <a:pt x="312" y="697"/>
                    <a:pt x="326" y="695"/>
                  </a:cubicBezTo>
                  <a:cubicBezTo>
                    <a:pt x="460" y="661"/>
                    <a:pt x="560" y="595"/>
                    <a:pt x="693" y="561"/>
                  </a:cubicBezTo>
                  <a:cubicBezTo>
                    <a:pt x="827" y="528"/>
                    <a:pt x="960" y="461"/>
                    <a:pt x="1027" y="361"/>
                  </a:cubicBezTo>
                  <a:cubicBezTo>
                    <a:pt x="1094" y="261"/>
                    <a:pt x="1060" y="161"/>
                    <a:pt x="994" y="94"/>
                  </a:cubicBezTo>
                  <a:cubicBezTo>
                    <a:pt x="916" y="36"/>
                    <a:pt x="816" y="1"/>
                    <a:pt x="7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3"/>
            <p:cNvSpPr/>
            <p:nvPr/>
          </p:nvSpPr>
          <p:spPr>
            <a:xfrm>
              <a:off x="3889791" y="2538432"/>
              <a:ext cx="17226" cy="8757"/>
            </a:xfrm>
            <a:custGeom>
              <a:avLst/>
              <a:gdLst/>
              <a:ahLst/>
              <a:cxnLst/>
              <a:rect l="l" t="t" r="r" b="b"/>
              <a:pathLst>
                <a:path w="1135" h="577" extrusionOk="0">
                  <a:moveTo>
                    <a:pt x="413" y="1"/>
                  </a:moveTo>
                  <a:cubicBezTo>
                    <a:pt x="268" y="1"/>
                    <a:pt x="117" y="66"/>
                    <a:pt x="34" y="176"/>
                  </a:cubicBezTo>
                  <a:cubicBezTo>
                    <a:pt x="1" y="276"/>
                    <a:pt x="1" y="376"/>
                    <a:pt x="67" y="443"/>
                  </a:cubicBezTo>
                  <a:cubicBezTo>
                    <a:pt x="201" y="510"/>
                    <a:pt x="334" y="543"/>
                    <a:pt x="468" y="543"/>
                  </a:cubicBezTo>
                  <a:cubicBezTo>
                    <a:pt x="601" y="543"/>
                    <a:pt x="734" y="543"/>
                    <a:pt x="868" y="576"/>
                  </a:cubicBezTo>
                  <a:cubicBezTo>
                    <a:pt x="1035" y="543"/>
                    <a:pt x="1135" y="343"/>
                    <a:pt x="1001" y="209"/>
                  </a:cubicBezTo>
                  <a:cubicBezTo>
                    <a:pt x="868" y="76"/>
                    <a:pt x="701" y="9"/>
                    <a:pt x="501" y="9"/>
                  </a:cubicBezTo>
                  <a:cubicBezTo>
                    <a:pt x="472" y="4"/>
                    <a:pt x="443" y="1"/>
                    <a:pt x="4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3"/>
            <p:cNvSpPr/>
            <p:nvPr/>
          </p:nvSpPr>
          <p:spPr>
            <a:xfrm>
              <a:off x="3891824" y="2572490"/>
              <a:ext cx="8105" cy="14692"/>
            </a:xfrm>
            <a:custGeom>
              <a:avLst/>
              <a:gdLst/>
              <a:ahLst/>
              <a:cxnLst/>
              <a:rect l="l" t="t" r="r" b="b"/>
              <a:pathLst>
                <a:path w="534" h="968" extrusionOk="0">
                  <a:moveTo>
                    <a:pt x="0" y="0"/>
                  </a:moveTo>
                  <a:cubicBezTo>
                    <a:pt x="0" y="367"/>
                    <a:pt x="100" y="934"/>
                    <a:pt x="534" y="968"/>
                  </a:cubicBezTo>
                  <a:lnTo>
                    <a:pt x="534" y="934"/>
                  </a:lnTo>
                  <a:cubicBezTo>
                    <a:pt x="167" y="867"/>
                    <a:pt x="67" y="400"/>
                    <a:pt x="33" y="34"/>
                  </a:cubicBezTo>
                  <a:cubicBezTo>
                    <a:pt x="3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3"/>
            <p:cNvSpPr/>
            <p:nvPr/>
          </p:nvSpPr>
          <p:spPr>
            <a:xfrm>
              <a:off x="3889168" y="2565751"/>
              <a:ext cx="18926" cy="18547"/>
            </a:xfrm>
            <a:custGeom>
              <a:avLst/>
              <a:gdLst/>
              <a:ahLst/>
              <a:cxnLst/>
              <a:rect l="l" t="t" r="r" b="b"/>
              <a:pathLst>
                <a:path w="1247" h="1222" extrusionOk="0">
                  <a:moveTo>
                    <a:pt x="569" y="0"/>
                  </a:moveTo>
                  <a:cubicBezTo>
                    <a:pt x="539" y="0"/>
                    <a:pt x="508" y="4"/>
                    <a:pt x="475" y="11"/>
                  </a:cubicBezTo>
                  <a:cubicBezTo>
                    <a:pt x="0" y="106"/>
                    <a:pt x="126" y="1221"/>
                    <a:pt x="625" y="1221"/>
                  </a:cubicBezTo>
                  <a:cubicBezTo>
                    <a:pt x="652" y="1221"/>
                    <a:pt x="680" y="1218"/>
                    <a:pt x="709" y="1211"/>
                  </a:cubicBezTo>
                  <a:cubicBezTo>
                    <a:pt x="1247" y="1116"/>
                    <a:pt x="1124" y="0"/>
                    <a:pt x="56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3"/>
            <p:cNvSpPr/>
            <p:nvPr/>
          </p:nvSpPr>
          <p:spPr>
            <a:xfrm>
              <a:off x="3899413" y="2563885"/>
              <a:ext cx="13174" cy="8848"/>
            </a:xfrm>
            <a:custGeom>
              <a:avLst/>
              <a:gdLst/>
              <a:ahLst/>
              <a:cxnLst/>
              <a:rect l="l" t="t" r="r" b="b"/>
              <a:pathLst>
                <a:path w="868" h="583" extrusionOk="0">
                  <a:moveTo>
                    <a:pt x="768" y="0"/>
                  </a:moveTo>
                  <a:cubicBezTo>
                    <a:pt x="701" y="134"/>
                    <a:pt x="567" y="300"/>
                    <a:pt x="434" y="300"/>
                  </a:cubicBezTo>
                  <a:cubicBezTo>
                    <a:pt x="301" y="300"/>
                    <a:pt x="201" y="200"/>
                    <a:pt x="67" y="134"/>
                  </a:cubicBezTo>
                  <a:cubicBezTo>
                    <a:pt x="34" y="134"/>
                    <a:pt x="0" y="200"/>
                    <a:pt x="0" y="234"/>
                  </a:cubicBezTo>
                  <a:cubicBezTo>
                    <a:pt x="85" y="432"/>
                    <a:pt x="242" y="582"/>
                    <a:pt x="431" y="582"/>
                  </a:cubicBezTo>
                  <a:cubicBezTo>
                    <a:pt x="464" y="582"/>
                    <a:pt x="499" y="577"/>
                    <a:pt x="534" y="567"/>
                  </a:cubicBezTo>
                  <a:cubicBezTo>
                    <a:pt x="768" y="467"/>
                    <a:pt x="868" y="234"/>
                    <a:pt x="8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3"/>
            <p:cNvSpPr/>
            <p:nvPr/>
          </p:nvSpPr>
          <p:spPr>
            <a:xfrm>
              <a:off x="3855368" y="2576027"/>
              <a:ext cx="6587" cy="16225"/>
            </a:xfrm>
            <a:custGeom>
              <a:avLst/>
              <a:gdLst/>
              <a:ahLst/>
              <a:cxnLst/>
              <a:rect l="l" t="t" r="r" b="b"/>
              <a:pathLst>
                <a:path w="434" h="1069" extrusionOk="0">
                  <a:moveTo>
                    <a:pt x="267" y="1"/>
                  </a:moveTo>
                  <a:cubicBezTo>
                    <a:pt x="267" y="1"/>
                    <a:pt x="234" y="1"/>
                    <a:pt x="234" y="34"/>
                  </a:cubicBezTo>
                  <a:cubicBezTo>
                    <a:pt x="334" y="401"/>
                    <a:pt x="334" y="868"/>
                    <a:pt x="0" y="1035"/>
                  </a:cubicBezTo>
                  <a:lnTo>
                    <a:pt x="0" y="1068"/>
                  </a:lnTo>
                  <a:cubicBezTo>
                    <a:pt x="434" y="935"/>
                    <a:pt x="401" y="368"/>
                    <a:pt x="2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3"/>
            <p:cNvSpPr/>
            <p:nvPr/>
          </p:nvSpPr>
          <p:spPr>
            <a:xfrm>
              <a:off x="3843970" y="2570927"/>
              <a:ext cx="19291" cy="18820"/>
            </a:xfrm>
            <a:custGeom>
              <a:avLst/>
              <a:gdLst/>
              <a:ahLst/>
              <a:cxnLst/>
              <a:rect l="l" t="t" r="r" b="b"/>
              <a:pathLst>
                <a:path w="1271" h="1240" extrusionOk="0">
                  <a:moveTo>
                    <a:pt x="658" y="1"/>
                  </a:moveTo>
                  <a:cubicBezTo>
                    <a:pt x="645" y="1"/>
                    <a:pt x="632" y="1"/>
                    <a:pt x="618" y="3"/>
                  </a:cubicBezTo>
                  <a:cubicBezTo>
                    <a:pt x="0" y="36"/>
                    <a:pt x="143" y="1240"/>
                    <a:pt x="675" y="1240"/>
                  </a:cubicBezTo>
                  <a:cubicBezTo>
                    <a:pt x="689" y="1240"/>
                    <a:pt x="703" y="1239"/>
                    <a:pt x="718" y="1237"/>
                  </a:cubicBezTo>
                  <a:cubicBezTo>
                    <a:pt x="1270" y="1205"/>
                    <a:pt x="1158" y="1"/>
                    <a:pt x="6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3"/>
            <p:cNvSpPr/>
            <p:nvPr/>
          </p:nvSpPr>
          <p:spPr>
            <a:xfrm>
              <a:off x="3839674" y="2572354"/>
              <a:ext cx="11155" cy="7786"/>
            </a:xfrm>
            <a:custGeom>
              <a:avLst/>
              <a:gdLst/>
              <a:ahLst/>
              <a:cxnLst/>
              <a:rect l="l" t="t" r="r" b="b"/>
              <a:pathLst>
                <a:path w="735" h="513" extrusionOk="0">
                  <a:moveTo>
                    <a:pt x="686" y="0"/>
                  </a:moveTo>
                  <a:cubicBezTo>
                    <a:pt x="680" y="0"/>
                    <a:pt x="674" y="3"/>
                    <a:pt x="667" y="9"/>
                  </a:cubicBezTo>
                  <a:cubicBezTo>
                    <a:pt x="567" y="76"/>
                    <a:pt x="467" y="209"/>
                    <a:pt x="367" y="243"/>
                  </a:cubicBezTo>
                  <a:cubicBezTo>
                    <a:pt x="353" y="246"/>
                    <a:pt x="339" y="248"/>
                    <a:pt x="324" y="248"/>
                  </a:cubicBezTo>
                  <a:cubicBezTo>
                    <a:pt x="206" y="248"/>
                    <a:pt x="90" y="132"/>
                    <a:pt x="0" y="43"/>
                  </a:cubicBezTo>
                  <a:lnTo>
                    <a:pt x="0" y="43"/>
                  </a:lnTo>
                  <a:cubicBezTo>
                    <a:pt x="34" y="276"/>
                    <a:pt x="134" y="510"/>
                    <a:pt x="367" y="510"/>
                  </a:cubicBezTo>
                  <a:cubicBezTo>
                    <a:pt x="382" y="512"/>
                    <a:pt x="397" y="513"/>
                    <a:pt x="411" y="513"/>
                  </a:cubicBezTo>
                  <a:cubicBezTo>
                    <a:pt x="617" y="513"/>
                    <a:pt x="734" y="294"/>
                    <a:pt x="734" y="76"/>
                  </a:cubicBezTo>
                  <a:cubicBezTo>
                    <a:pt x="734" y="49"/>
                    <a:pt x="712" y="0"/>
                    <a:pt x="68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3"/>
            <p:cNvSpPr/>
            <p:nvPr/>
          </p:nvSpPr>
          <p:spPr>
            <a:xfrm>
              <a:off x="3889290" y="2620072"/>
              <a:ext cx="11656" cy="6997"/>
            </a:xfrm>
            <a:custGeom>
              <a:avLst/>
              <a:gdLst/>
              <a:ahLst/>
              <a:cxnLst/>
              <a:rect l="l" t="t" r="r" b="b"/>
              <a:pathLst>
                <a:path w="768" h="461" extrusionOk="0">
                  <a:moveTo>
                    <a:pt x="701" y="1"/>
                  </a:moveTo>
                  <a:cubicBezTo>
                    <a:pt x="634" y="101"/>
                    <a:pt x="567" y="234"/>
                    <a:pt x="434" y="301"/>
                  </a:cubicBezTo>
                  <a:cubicBezTo>
                    <a:pt x="367" y="318"/>
                    <a:pt x="292" y="326"/>
                    <a:pt x="217" y="326"/>
                  </a:cubicBezTo>
                  <a:cubicBezTo>
                    <a:pt x="142" y="326"/>
                    <a:pt x="67" y="318"/>
                    <a:pt x="0" y="301"/>
                  </a:cubicBezTo>
                  <a:lnTo>
                    <a:pt x="0" y="301"/>
                  </a:lnTo>
                  <a:cubicBezTo>
                    <a:pt x="98" y="399"/>
                    <a:pt x="231" y="461"/>
                    <a:pt x="374" y="461"/>
                  </a:cubicBezTo>
                  <a:cubicBezTo>
                    <a:pt x="427" y="461"/>
                    <a:pt x="480" y="452"/>
                    <a:pt x="534" y="434"/>
                  </a:cubicBezTo>
                  <a:cubicBezTo>
                    <a:pt x="701" y="334"/>
                    <a:pt x="767" y="168"/>
                    <a:pt x="7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3"/>
            <p:cNvSpPr/>
            <p:nvPr/>
          </p:nvSpPr>
          <p:spPr>
            <a:xfrm>
              <a:off x="3862456" y="2545277"/>
              <a:ext cx="31402" cy="70484"/>
            </a:xfrm>
            <a:custGeom>
              <a:avLst/>
              <a:gdLst/>
              <a:ahLst/>
              <a:cxnLst/>
              <a:rect l="l" t="t" r="r" b="b"/>
              <a:pathLst>
                <a:path w="2069" h="4644" extrusionOk="0">
                  <a:moveTo>
                    <a:pt x="317" y="0"/>
                  </a:moveTo>
                  <a:cubicBezTo>
                    <a:pt x="292" y="0"/>
                    <a:pt x="267" y="9"/>
                    <a:pt x="267" y="25"/>
                  </a:cubicBezTo>
                  <a:cubicBezTo>
                    <a:pt x="67" y="1326"/>
                    <a:pt x="0" y="2660"/>
                    <a:pt x="34" y="3961"/>
                  </a:cubicBezTo>
                  <a:cubicBezTo>
                    <a:pt x="34" y="3987"/>
                    <a:pt x="54" y="3998"/>
                    <a:pt x="88" y="3998"/>
                  </a:cubicBezTo>
                  <a:cubicBezTo>
                    <a:pt x="226" y="3998"/>
                    <a:pt x="587" y="3815"/>
                    <a:pt x="667" y="3761"/>
                  </a:cubicBezTo>
                  <a:cubicBezTo>
                    <a:pt x="667" y="3761"/>
                    <a:pt x="667" y="4362"/>
                    <a:pt x="701" y="4629"/>
                  </a:cubicBezTo>
                  <a:cubicBezTo>
                    <a:pt x="701" y="4629"/>
                    <a:pt x="730" y="4643"/>
                    <a:pt x="780" y="4643"/>
                  </a:cubicBezTo>
                  <a:cubicBezTo>
                    <a:pt x="805" y="4643"/>
                    <a:pt x="834" y="4640"/>
                    <a:pt x="868" y="4629"/>
                  </a:cubicBezTo>
                  <a:cubicBezTo>
                    <a:pt x="896" y="4630"/>
                    <a:pt x="924" y="4631"/>
                    <a:pt x="952" y="4631"/>
                  </a:cubicBezTo>
                  <a:cubicBezTo>
                    <a:pt x="1416" y="4631"/>
                    <a:pt x="1817" y="4372"/>
                    <a:pt x="2068" y="3995"/>
                  </a:cubicBezTo>
                  <a:cubicBezTo>
                    <a:pt x="2068" y="3971"/>
                    <a:pt x="2052" y="3948"/>
                    <a:pt x="2030" y="3948"/>
                  </a:cubicBezTo>
                  <a:cubicBezTo>
                    <a:pt x="2021" y="3948"/>
                    <a:pt x="2012" y="3952"/>
                    <a:pt x="2002" y="3961"/>
                  </a:cubicBezTo>
                  <a:cubicBezTo>
                    <a:pt x="1702" y="4228"/>
                    <a:pt x="1301" y="4428"/>
                    <a:pt x="868" y="4462"/>
                  </a:cubicBezTo>
                  <a:cubicBezTo>
                    <a:pt x="868" y="4395"/>
                    <a:pt x="901" y="3461"/>
                    <a:pt x="868" y="3461"/>
                  </a:cubicBezTo>
                  <a:cubicBezTo>
                    <a:pt x="667" y="3494"/>
                    <a:pt x="467" y="3561"/>
                    <a:pt x="301" y="3695"/>
                  </a:cubicBezTo>
                  <a:cubicBezTo>
                    <a:pt x="267" y="2460"/>
                    <a:pt x="401" y="1259"/>
                    <a:pt x="367" y="25"/>
                  </a:cubicBezTo>
                  <a:cubicBezTo>
                    <a:pt x="367" y="9"/>
                    <a:pt x="342" y="0"/>
                    <a:pt x="31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3"/>
            <p:cNvSpPr/>
            <p:nvPr/>
          </p:nvSpPr>
          <p:spPr>
            <a:xfrm>
              <a:off x="3876116" y="2605395"/>
              <a:ext cx="21279" cy="15587"/>
            </a:xfrm>
            <a:custGeom>
              <a:avLst/>
              <a:gdLst/>
              <a:ahLst/>
              <a:cxnLst/>
              <a:rect l="l" t="t" r="r" b="b"/>
              <a:pathLst>
                <a:path w="1402" h="1027" extrusionOk="0">
                  <a:moveTo>
                    <a:pt x="1135" y="0"/>
                  </a:moveTo>
                  <a:cubicBezTo>
                    <a:pt x="835" y="301"/>
                    <a:pt x="435" y="501"/>
                    <a:pt x="1" y="567"/>
                  </a:cubicBezTo>
                  <a:cubicBezTo>
                    <a:pt x="168" y="768"/>
                    <a:pt x="401" y="901"/>
                    <a:pt x="668" y="1001"/>
                  </a:cubicBezTo>
                  <a:cubicBezTo>
                    <a:pt x="735" y="1018"/>
                    <a:pt x="802" y="1026"/>
                    <a:pt x="868" y="1026"/>
                  </a:cubicBezTo>
                  <a:cubicBezTo>
                    <a:pt x="935" y="1026"/>
                    <a:pt x="1002" y="1018"/>
                    <a:pt x="1068" y="1001"/>
                  </a:cubicBezTo>
                  <a:cubicBezTo>
                    <a:pt x="1402" y="901"/>
                    <a:pt x="1369" y="601"/>
                    <a:pt x="1302" y="367"/>
                  </a:cubicBezTo>
                  <a:cubicBezTo>
                    <a:pt x="1269" y="234"/>
                    <a:pt x="1202" y="134"/>
                    <a:pt x="11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3"/>
            <p:cNvSpPr/>
            <p:nvPr/>
          </p:nvSpPr>
          <p:spPr>
            <a:xfrm>
              <a:off x="3886254" y="2610965"/>
              <a:ext cx="11140" cy="10017"/>
            </a:xfrm>
            <a:custGeom>
              <a:avLst/>
              <a:gdLst/>
              <a:ahLst/>
              <a:cxnLst/>
              <a:rect l="l" t="t" r="r" b="b"/>
              <a:pathLst>
                <a:path w="734" h="660" extrusionOk="0">
                  <a:moveTo>
                    <a:pt x="634" y="0"/>
                  </a:moveTo>
                  <a:lnTo>
                    <a:pt x="634" y="0"/>
                  </a:lnTo>
                  <a:cubicBezTo>
                    <a:pt x="300" y="34"/>
                    <a:pt x="33" y="301"/>
                    <a:pt x="0" y="634"/>
                  </a:cubicBezTo>
                  <a:cubicBezTo>
                    <a:pt x="67" y="651"/>
                    <a:pt x="134" y="659"/>
                    <a:pt x="200" y="659"/>
                  </a:cubicBezTo>
                  <a:cubicBezTo>
                    <a:pt x="267" y="659"/>
                    <a:pt x="334" y="651"/>
                    <a:pt x="400" y="634"/>
                  </a:cubicBezTo>
                  <a:cubicBezTo>
                    <a:pt x="734" y="534"/>
                    <a:pt x="701" y="234"/>
                    <a:pt x="634" y="0"/>
                  </a:cubicBezTo>
                  <a:close/>
                </a:path>
              </a:pathLst>
            </a:custGeom>
            <a:solidFill>
              <a:srgbClr val="FF9C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3"/>
            <p:cNvSpPr/>
            <p:nvPr/>
          </p:nvSpPr>
          <p:spPr>
            <a:xfrm>
              <a:off x="3823465" y="2450797"/>
              <a:ext cx="186334" cy="121192"/>
            </a:xfrm>
            <a:custGeom>
              <a:avLst/>
              <a:gdLst/>
              <a:ahLst/>
              <a:cxnLst/>
              <a:rect l="l" t="t" r="r" b="b"/>
              <a:pathLst>
                <a:path w="12277" h="7985" extrusionOk="0">
                  <a:moveTo>
                    <a:pt x="4537" y="0"/>
                  </a:moveTo>
                  <a:cubicBezTo>
                    <a:pt x="3640" y="0"/>
                    <a:pt x="2752" y="203"/>
                    <a:pt x="2036" y="746"/>
                  </a:cubicBezTo>
                  <a:cubicBezTo>
                    <a:pt x="1" y="2314"/>
                    <a:pt x="434" y="5583"/>
                    <a:pt x="601" y="5583"/>
                  </a:cubicBezTo>
                  <a:cubicBezTo>
                    <a:pt x="2002" y="5383"/>
                    <a:pt x="4904" y="3749"/>
                    <a:pt x="4904" y="3748"/>
                  </a:cubicBezTo>
                  <a:lnTo>
                    <a:pt x="4904" y="3748"/>
                  </a:lnTo>
                  <a:cubicBezTo>
                    <a:pt x="4504" y="4282"/>
                    <a:pt x="2870" y="4949"/>
                    <a:pt x="2936" y="5016"/>
                  </a:cubicBezTo>
                  <a:cubicBezTo>
                    <a:pt x="2965" y="5045"/>
                    <a:pt x="3045" y="5063"/>
                    <a:pt x="3171" y="5063"/>
                  </a:cubicBezTo>
                  <a:cubicBezTo>
                    <a:pt x="3477" y="5063"/>
                    <a:pt x="4057" y="4957"/>
                    <a:pt x="4838" y="4649"/>
                  </a:cubicBezTo>
                  <a:cubicBezTo>
                    <a:pt x="5705" y="4282"/>
                    <a:pt x="6505" y="3782"/>
                    <a:pt x="7206" y="3181"/>
                  </a:cubicBezTo>
                  <a:cubicBezTo>
                    <a:pt x="7472" y="5309"/>
                    <a:pt x="8444" y="6546"/>
                    <a:pt x="8501" y="6546"/>
                  </a:cubicBezTo>
                  <a:cubicBezTo>
                    <a:pt x="8508" y="6546"/>
                    <a:pt x="8500" y="6526"/>
                    <a:pt x="8474" y="6484"/>
                  </a:cubicBezTo>
                  <a:cubicBezTo>
                    <a:pt x="8332" y="6271"/>
                    <a:pt x="8152" y="5425"/>
                    <a:pt x="8015" y="4680"/>
                  </a:cubicBezTo>
                  <a:lnTo>
                    <a:pt x="8015" y="4680"/>
                  </a:lnTo>
                  <a:cubicBezTo>
                    <a:pt x="8565" y="6849"/>
                    <a:pt x="9902" y="7985"/>
                    <a:pt x="10442" y="7985"/>
                  </a:cubicBezTo>
                  <a:cubicBezTo>
                    <a:pt x="11109" y="7951"/>
                    <a:pt x="12276" y="4316"/>
                    <a:pt x="10975" y="2814"/>
                  </a:cubicBezTo>
                  <a:cubicBezTo>
                    <a:pt x="9674" y="1313"/>
                    <a:pt x="8607" y="1247"/>
                    <a:pt x="8607" y="1247"/>
                  </a:cubicBezTo>
                  <a:cubicBezTo>
                    <a:pt x="7953" y="723"/>
                    <a:pt x="6230" y="0"/>
                    <a:pt x="45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3"/>
            <p:cNvSpPr/>
            <p:nvPr/>
          </p:nvSpPr>
          <p:spPr>
            <a:xfrm>
              <a:off x="3973328" y="2539707"/>
              <a:ext cx="39507" cy="56582"/>
            </a:xfrm>
            <a:custGeom>
              <a:avLst/>
              <a:gdLst/>
              <a:ahLst/>
              <a:cxnLst/>
              <a:rect l="l" t="t" r="r" b="b"/>
              <a:pathLst>
                <a:path w="2603" h="3728" extrusionOk="0">
                  <a:moveTo>
                    <a:pt x="1573" y="1"/>
                  </a:moveTo>
                  <a:cubicBezTo>
                    <a:pt x="763" y="1"/>
                    <a:pt x="1" y="1760"/>
                    <a:pt x="1" y="1760"/>
                  </a:cubicBezTo>
                  <a:lnTo>
                    <a:pt x="1" y="3294"/>
                  </a:lnTo>
                  <a:cubicBezTo>
                    <a:pt x="67" y="3394"/>
                    <a:pt x="167" y="3494"/>
                    <a:pt x="267" y="3561"/>
                  </a:cubicBezTo>
                  <a:cubicBezTo>
                    <a:pt x="334" y="3628"/>
                    <a:pt x="434" y="3661"/>
                    <a:pt x="534" y="3695"/>
                  </a:cubicBezTo>
                  <a:cubicBezTo>
                    <a:pt x="634" y="3728"/>
                    <a:pt x="734" y="3728"/>
                    <a:pt x="868" y="3728"/>
                  </a:cubicBezTo>
                  <a:cubicBezTo>
                    <a:pt x="935" y="3728"/>
                    <a:pt x="1035" y="3695"/>
                    <a:pt x="1135" y="3661"/>
                  </a:cubicBezTo>
                  <a:cubicBezTo>
                    <a:pt x="1201" y="3628"/>
                    <a:pt x="1301" y="3595"/>
                    <a:pt x="1368" y="3561"/>
                  </a:cubicBezTo>
                  <a:cubicBezTo>
                    <a:pt x="2235" y="3027"/>
                    <a:pt x="2602" y="326"/>
                    <a:pt x="1735" y="25"/>
                  </a:cubicBezTo>
                  <a:cubicBezTo>
                    <a:pt x="1681" y="9"/>
                    <a:pt x="1627" y="1"/>
                    <a:pt x="157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3"/>
            <p:cNvSpPr/>
            <p:nvPr/>
          </p:nvSpPr>
          <p:spPr>
            <a:xfrm>
              <a:off x="3978397" y="2552228"/>
              <a:ext cx="19245" cy="37230"/>
            </a:xfrm>
            <a:custGeom>
              <a:avLst/>
              <a:gdLst/>
              <a:ahLst/>
              <a:cxnLst/>
              <a:rect l="l" t="t" r="r" b="b"/>
              <a:pathLst>
                <a:path w="1268" h="2453" extrusionOk="0">
                  <a:moveTo>
                    <a:pt x="1268" y="1"/>
                  </a:moveTo>
                  <a:cubicBezTo>
                    <a:pt x="400" y="268"/>
                    <a:pt x="0" y="1569"/>
                    <a:pt x="167" y="2403"/>
                  </a:cubicBezTo>
                  <a:cubicBezTo>
                    <a:pt x="167" y="2436"/>
                    <a:pt x="192" y="2453"/>
                    <a:pt x="221" y="2453"/>
                  </a:cubicBezTo>
                  <a:cubicBezTo>
                    <a:pt x="250" y="2453"/>
                    <a:pt x="284" y="2436"/>
                    <a:pt x="300" y="2403"/>
                  </a:cubicBezTo>
                  <a:cubicBezTo>
                    <a:pt x="334" y="2202"/>
                    <a:pt x="400" y="2002"/>
                    <a:pt x="500" y="1836"/>
                  </a:cubicBezTo>
                  <a:cubicBezTo>
                    <a:pt x="590" y="1626"/>
                    <a:pt x="788" y="1497"/>
                    <a:pt x="1020" y="1497"/>
                  </a:cubicBezTo>
                  <a:cubicBezTo>
                    <a:pt x="1047" y="1497"/>
                    <a:pt x="1074" y="1499"/>
                    <a:pt x="1101" y="1502"/>
                  </a:cubicBezTo>
                  <a:lnTo>
                    <a:pt x="1101" y="1469"/>
                  </a:lnTo>
                  <a:cubicBezTo>
                    <a:pt x="1013" y="1420"/>
                    <a:pt x="920" y="1397"/>
                    <a:pt x="829" y="1397"/>
                  </a:cubicBezTo>
                  <a:cubicBezTo>
                    <a:pt x="609" y="1397"/>
                    <a:pt x="405" y="1533"/>
                    <a:pt x="334" y="1769"/>
                  </a:cubicBezTo>
                  <a:cubicBezTo>
                    <a:pt x="400" y="1068"/>
                    <a:pt x="734" y="435"/>
                    <a:pt x="12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3"/>
            <p:cNvSpPr/>
            <p:nvPr/>
          </p:nvSpPr>
          <p:spPr>
            <a:xfrm>
              <a:off x="3975346" y="2590005"/>
              <a:ext cx="20778" cy="42801"/>
            </a:xfrm>
            <a:custGeom>
              <a:avLst/>
              <a:gdLst/>
              <a:ahLst/>
              <a:cxnLst/>
              <a:rect l="l" t="t" r="r" b="b"/>
              <a:pathLst>
                <a:path w="1369" h="2820" extrusionOk="0">
                  <a:moveTo>
                    <a:pt x="342" y="1"/>
                  </a:moveTo>
                  <a:cubicBezTo>
                    <a:pt x="286" y="1"/>
                    <a:pt x="226" y="32"/>
                    <a:pt x="201" y="80"/>
                  </a:cubicBezTo>
                  <a:cubicBezTo>
                    <a:pt x="201" y="80"/>
                    <a:pt x="201" y="147"/>
                    <a:pt x="134" y="247"/>
                  </a:cubicBezTo>
                  <a:cubicBezTo>
                    <a:pt x="1" y="714"/>
                    <a:pt x="1" y="1181"/>
                    <a:pt x="68" y="1648"/>
                  </a:cubicBezTo>
                  <a:cubicBezTo>
                    <a:pt x="223" y="2583"/>
                    <a:pt x="583" y="2819"/>
                    <a:pt x="793" y="2819"/>
                  </a:cubicBezTo>
                  <a:cubicBezTo>
                    <a:pt x="808" y="2819"/>
                    <a:pt x="822" y="2818"/>
                    <a:pt x="835" y="2816"/>
                  </a:cubicBezTo>
                  <a:cubicBezTo>
                    <a:pt x="968" y="2782"/>
                    <a:pt x="1068" y="2716"/>
                    <a:pt x="1135" y="2582"/>
                  </a:cubicBezTo>
                  <a:cubicBezTo>
                    <a:pt x="1369" y="2149"/>
                    <a:pt x="1202" y="948"/>
                    <a:pt x="1002" y="381"/>
                  </a:cubicBezTo>
                  <a:cubicBezTo>
                    <a:pt x="902" y="414"/>
                    <a:pt x="835" y="414"/>
                    <a:pt x="735" y="447"/>
                  </a:cubicBezTo>
                  <a:cubicBezTo>
                    <a:pt x="968" y="1014"/>
                    <a:pt x="1068" y="2115"/>
                    <a:pt x="902" y="2482"/>
                  </a:cubicBezTo>
                  <a:cubicBezTo>
                    <a:pt x="868" y="2515"/>
                    <a:pt x="868" y="2549"/>
                    <a:pt x="802" y="2549"/>
                  </a:cubicBezTo>
                  <a:cubicBezTo>
                    <a:pt x="735" y="2549"/>
                    <a:pt x="468" y="2415"/>
                    <a:pt x="335" y="1648"/>
                  </a:cubicBezTo>
                  <a:cubicBezTo>
                    <a:pt x="268" y="1215"/>
                    <a:pt x="268" y="781"/>
                    <a:pt x="401" y="381"/>
                  </a:cubicBezTo>
                  <a:cubicBezTo>
                    <a:pt x="401" y="314"/>
                    <a:pt x="435" y="247"/>
                    <a:pt x="468" y="180"/>
                  </a:cubicBezTo>
                  <a:cubicBezTo>
                    <a:pt x="501" y="114"/>
                    <a:pt x="468" y="47"/>
                    <a:pt x="401" y="14"/>
                  </a:cubicBezTo>
                  <a:cubicBezTo>
                    <a:pt x="383" y="5"/>
                    <a:pt x="363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3"/>
            <p:cNvSpPr/>
            <p:nvPr/>
          </p:nvSpPr>
          <p:spPr>
            <a:xfrm>
              <a:off x="3567496" y="2685593"/>
              <a:ext cx="474373" cy="305417"/>
            </a:xfrm>
            <a:custGeom>
              <a:avLst/>
              <a:gdLst/>
              <a:ahLst/>
              <a:cxnLst/>
              <a:rect l="l" t="t" r="r" b="b"/>
              <a:pathLst>
                <a:path w="31255" h="20123" extrusionOk="0">
                  <a:moveTo>
                    <a:pt x="29760" y="0"/>
                  </a:moveTo>
                  <a:cubicBezTo>
                    <a:pt x="29007" y="0"/>
                    <a:pt x="27887" y="595"/>
                    <a:pt x="26339" y="2155"/>
                  </a:cubicBezTo>
                  <a:cubicBezTo>
                    <a:pt x="23037" y="5457"/>
                    <a:pt x="18000" y="10361"/>
                    <a:pt x="16866" y="10895"/>
                  </a:cubicBezTo>
                  <a:cubicBezTo>
                    <a:pt x="16775" y="10940"/>
                    <a:pt x="16631" y="10963"/>
                    <a:pt x="16440" y="10963"/>
                  </a:cubicBezTo>
                  <a:cubicBezTo>
                    <a:pt x="15093" y="10963"/>
                    <a:pt x="11383" y="9821"/>
                    <a:pt x="7059" y="7426"/>
                  </a:cubicBezTo>
                  <a:cubicBezTo>
                    <a:pt x="6998" y="7392"/>
                    <a:pt x="6924" y="7377"/>
                    <a:pt x="6839" y="7377"/>
                  </a:cubicBezTo>
                  <a:cubicBezTo>
                    <a:pt x="5291" y="7377"/>
                    <a:pt x="1" y="12574"/>
                    <a:pt x="854" y="13396"/>
                  </a:cubicBezTo>
                  <a:cubicBezTo>
                    <a:pt x="2959" y="15502"/>
                    <a:pt x="11842" y="20122"/>
                    <a:pt x="16128" y="20122"/>
                  </a:cubicBezTo>
                  <a:cubicBezTo>
                    <a:pt x="16392" y="20122"/>
                    <a:pt x="16639" y="20105"/>
                    <a:pt x="16866" y="20068"/>
                  </a:cubicBezTo>
                  <a:cubicBezTo>
                    <a:pt x="20202" y="19534"/>
                    <a:pt x="28841" y="8993"/>
                    <a:pt x="30709" y="3323"/>
                  </a:cubicBezTo>
                  <a:cubicBezTo>
                    <a:pt x="31254" y="1707"/>
                    <a:pt x="31035" y="0"/>
                    <a:pt x="29760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3"/>
            <p:cNvSpPr/>
            <p:nvPr/>
          </p:nvSpPr>
          <p:spPr>
            <a:xfrm>
              <a:off x="3465534" y="2651155"/>
              <a:ext cx="223792" cy="242521"/>
            </a:xfrm>
            <a:custGeom>
              <a:avLst/>
              <a:gdLst/>
              <a:ahLst/>
              <a:cxnLst/>
              <a:rect l="l" t="t" r="r" b="b"/>
              <a:pathLst>
                <a:path w="14745" h="15979" extrusionOk="0">
                  <a:moveTo>
                    <a:pt x="813" y="1"/>
                  </a:moveTo>
                  <a:cubicBezTo>
                    <a:pt x="664" y="1"/>
                    <a:pt x="552" y="219"/>
                    <a:pt x="401" y="521"/>
                  </a:cubicBezTo>
                  <a:cubicBezTo>
                    <a:pt x="0" y="1322"/>
                    <a:pt x="234" y="3290"/>
                    <a:pt x="934" y="6025"/>
                  </a:cubicBezTo>
                  <a:cubicBezTo>
                    <a:pt x="1401" y="7726"/>
                    <a:pt x="2102" y="9394"/>
                    <a:pt x="3103" y="10862"/>
                  </a:cubicBezTo>
                  <a:cubicBezTo>
                    <a:pt x="4003" y="12296"/>
                    <a:pt x="7306" y="15565"/>
                    <a:pt x="7806" y="15866"/>
                  </a:cubicBezTo>
                  <a:cubicBezTo>
                    <a:pt x="7952" y="15942"/>
                    <a:pt x="8115" y="15978"/>
                    <a:pt x="8291" y="15978"/>
                  </a:cubicBezTo>
                  <a:cubicBezTo>
                    <a:pt x="10485" y="15978"/>
                    <a:pt x="14744" y="10462"/>
                    <a:pt x="14744" y="10462"/>
                  </a:cubicBezTo>
                  <a:cubicBezTo>
                    <a:pt x="12276" y="8827"/>
                    <a:pt x="9474" y="7760"/>
                    <a:pt x="6538" y="7360"/>
                  </a:cubicBezTo>
                  <a:cubicBezTo>
                    <a:pt x="5337" y="7226"/>
                    <a:pt x="3970" y="6726"/>
                    <a:pt x="2902" y="4091"/>
                  </a:cubicBezTo>
                  <a:cubicBezTo>
                    <a:pt x="1594" y="954"/>
                    <a:pt x="1125" y="1"/>
                    <a:pt x="813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3"/>
            <p:cNvSpPr/>
            <p:nvPr/>
          </p:nvSpPr>
          <p:spPr>
            <a:xfrm>
              <a:off x="3455911" y="2598246"/>
              <a:ext cx="156966" cy="151517"/>
            </a:xfrm>
            <a:custGeom>
              <a:avLst/>
              <a:gdLst/>
              <a:ahLst/>
              <a:cxnLst/>
              <a:rect l="l" t="t" r="r" b="b"/>
              <a:pathLst>
                <a:path w="10342" h="9983" extrusionOk="0">
                  <a:moveTo>
                    <a:pt x="5047" y="0"/>
                  </a:moveTo>
                  <a:cubicBezTo>
                    <a:pt x="5022" y="0"/>
                    <a:pt x="4996" y="2"/>
                    <a:pt x="4971" y="4"/>
                  </a:cubicBezTo>
                  <a:lnTo>
                    <a:pt x="367" y="672"/>
                  </a:lnTo>
                  <a:cubicBezTo>
                    <a:pt x="134" y="705"/>
                    <a:pt x="1" y="1005"/>
                    <a:pt x="167" y="1205"/>
                  </a:cubicBezTo>
                  <a:lnTo>
                    <a:pt x="4704" y="9611"/>
                  </a:lnTo>
                  <a:cubicBezTo>
                    <a:pt x="4826" y="9825"/>
                    <a:pt x="5059" y="9982"/>
                    <a:pt x="5328" y="9982"/>
                  </a:cubicBezTo>
                  <a:cubicBezTo>
                    <a:pt x="5353" y="9982"/>
                    <a:pt x="5379" y="9981"/>
                    <a:pt x="5404" y="9978"/>
                  </a:cubicBezTo>
                  <a:lnTo>
                    <a:pt x="9974" y="9311"/>
                  </a:lnTo>
                  <a:cubicBezTo>
                    <a:pt x="10241" y="9278"/>
                    <a:pt x="10341" y="9044"/>
                    <a:pt x="10208" y="8777"/>
                  </a:cubicBezTo>
                  <a:lnTo>
                    <a:pt x="5671" y="371"/>
                  </a:lnTo>
                  <a:cubicBezTo>
                    <a:pt x="5549" y="158"/>
                    <a:pt x="5316" y="0"/>
                    <a:pt x="50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3"/>
            <p:cNvSpPr/>
            <p:nvPr/>
          </p:nvSpPr>
          <p:spPr>
            <a:xfrm>
              <a:off x="3461982" y="2597730"/>
              <a:ext cx="157467" cy="151456"/>
            </a:xfrm>
            <a:custGeom>
              <a:avLst/>
              <a:gdLst/>
              <a:ahLst/>
              <a:cxnLst/>
              <a:rect l="l" t="t" r="r" b="b"/>
              <a:pathLst>
                <a:path w="10375" h="9979" extrusionOk="0">
                  <a:moveTo>
                    <a:pt x="5061" y="0"/>
                  </a:moveTo>
                  <a:cubicBezTo>
                    <a:pt x="5031" y="0"/>
                    <a:pt x="5001" y="2"/>
                    <a:pt x="4971" y="5"/>
                  </a:cubicBezTo>
                  <a:lnTo>
                    <a:pt x="401" y="672"/>
                  </a:lnTo>
                  <a:cubicBezTo>
                    <a:pt x="134" y="706"/>
                    <a:pt x="1" y="972"/>
                    <a:pt x="168" y="1173"/>
                  </a:cubicBezTo>
                  <a:lnTo>
                    <a:pt x="4704" y="9579"/>
                  </a:lnTo>
                  <a:cubicBezTo>
                    <a:pt x="4838" y="9845"/>
                    <a:pt x="5138" y="9979"/>
                    <a:pt x="5405" y="9979"/>
                  </a:cubicBezTo>
                  <a:lnTo>
                    <a:pt x="10008" y="9312"/>
                  </a:lnTo>
                  <a:cubicBezTo>
                    <a:pt x="10241" y="9278"/>
                    <a:pt x="10375" y="8978"/>
                    <a:pt x="10241" y="8778"/>
                  </a:cubicBezTo>
                  <a:lnTo>
                    <a:pt x="5705" y="372"/>
                  </a:lnTo>
                  <a:cubicBezTo>
                    <a:pt x="5555" y="132"/>
                    <a:pt x="5324" y="0"/>
                    <a:pt x="5061" y="0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3"/>
            <p:cNvSpPr/>
            <p:nvPr/>
          </p:nvSpPr>
          <p:spPr>
            <a:xfrm>
              <a:off x="3468569" y="2602284"/>
              <a:ext cx="144308" cy="141849"/>
            </a:xfrm>
            <a:custGeom>
              <a:avLst/>
              <a:gdLst/>
              <a:ahLst/>
              <a:cxnLst/>
              <a:rect l="l" t="t" r="r" b="b"/>
              <a:pathLst>
                <a:path w="9508" h="9346" extrusionOk="0">
                  <a:moveTo>
                    <a:pt x="4539" y="0"/>
                  </a:moveTo>
                  <a:cubicBezTo>
                    <a:pt x="4516" y="0"/>
                    <a:pt x="4493" y="2"/>
                    <a:pt x="4470" y="5"/>
                  </a:cubicBezTo>
                  <a:lnTo>
                    <a:pt x="3636" y="139"/>
                  </a:lnTo>
                  <a:cubicBezTo>
                    <a:pt x="3603" y="139"/>
                    <a:pt x="3603" y="205"/>
                    <a:pt x="3636" y="272"/>
                  </a:cubicBezTo>
                  <a:lnTo>
                    <a:pt x="3636" y="305"/>
                  </a:lnTo>
                  <a:cubicBezTo>
                    <a:pt x="3703" y="439"/>
                    <a:pt x="3636" y="472"/>
                    <a:pt x="3503" y="472"/>
                  </a:cubicBezTo>
                  <a:lnTo>
                    <a:pt x="1602" y="739"/>
                  </a:lnTo>
                  <a:cubicBezTo>
                    <a:pt x="1568" y="750"/>
                    <a:pt x="1535" y="758"/>
                    <a:pt x="1503" y="758"/>
                  </a:cubicBezTo>
                  <a:cubicBezTo>
                    <a:pt x="1439" y="758"/>
                    <a:pt x="1379" y="728"/>
                    <a:pt x="1335" y="639"/>
                  </a:cubicBezTo>
                  <a:lnTo>
                    <a:pt x="1335" y="606"/>
                  </a:lnTo>
                  <a:cubicBezTo>
                    <a:pt x="1301" y="539"/>
                    <a:pt x="1235" y="506"/>
                    <a:pt x="1201" y="506"/>
                  </a:cubicBezTo>
                  <a:lnTo>
                    <a:pt x="367" y="606"/>
                  </a:lnTo>
                  <a:cubicBezTo>
                    <a:pt x="134" y="639"/>
                    <a:pt x="0" y="772"/>
                    <a:pt x="267" y="1273"/>
                  </a:cubicBezTo>
                  <a:lnTo>
                    <a:pt x="4437" y="8978"/>
                  </a:lnTo>
                  <a:cubicBezTo>
                    <a:pt x="4537" y="9212"/>
                    <a:pt x="4804" y="9345"/>
                    <a:pt x="5071" y="9345"/>
                  </a:cubicBezTo>
                  <a:lnTo>
                    <a:pt x="9174" y="8745"/>
                  </a:lnTo>
                  <a:cubicBezTo>
                    <a:pt x="9407" y="8712"/>
                    <a:pt x="9507" y="8478"/>
                    <a:pt x="9374" y="8245"/>
                  </a:cubicBezTo>
                  <a:lnTo>
                    <a:pt x="5204" y="539"/>
                  </a:lnTo>
                  <a:cubicBezTo>
                    <a:pt x="4993" y="147"/>
                    <a:pt x="4755" y="0"/>
                    <a:pt x="45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3"/>
            <p:cNvSpPr/>
            <p:nvPr/>
          </p:nvSpPr>
          <p:spPr>
            <a:xfrm>
              <a:off x="3501474" y="2607414"/>
              <a:ext cx="8621" cy="2049"/>
            </a:xfrm>
            <a:custGeom>
              <a:avLst/>
              <a:gdLst/>
              <a:ahLst/>
              <a:cxnLst/>
              <a:rect l="l" t="t" r="r" b="b"/>
              <a:pathLst>
                <a:path w="568" h="135" extrusionOk="0">
                  <a:moveTo>
                    <a:pt x="501" y="1"/>
                  </a:moveTo>
                  <a:lnTo>
                    <a:pt x="1" y="68"/>
                  </a:lnTo>
                  <a:lnTo>
                    <a:pt x="1" y="101"/>
                  </a:lnTo>
                  <a:cubicBezTo>
                    <a:pt x="1" y="101"/>
                    <a:pt x="1" y="134"/>
                    <a:pt x="34" y="134"/>
                  </a:cubicBezTo>
                  <a:lnTo>
                    <a:pt x="568" y="34"/>
                  </a:lnTo>
                  <a:cubicBezTo>
                    <a:pt x="568" y="34"/>
                    <a:pt x="568" y="34"/>
                    <a:pt x="5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3"/>
            <p:cNvSpPr/>
            <p:nvPr/>
          </p:nvSpPr>
          <p:spPr>
            <a:xfrm>
              <a:off x="3493369" y="2630711"/>
              <a:ext cx="80016" cy="58236"/>
            </a:xfrm>
            <a:custGeom>
              <a:avLst/>
              <a:gdLst/>
              <a:ahLst/>
              <a:cxnLst/>
              <a:rect l="l" t="t" r="r" b="b"/>
              <a:pathLst>
                <a:path w="5272" h="3837" extrusionOk="0">
                  <a:moveTo>
                    <a:pt x="3503" y="0"/>
                  </a:moveTo>
                  <a:lnTo>
                    <a:pt x="1" y="534"/>
                  </a:lnTo>
                  <a:lnTo>
                    <a:pt x="1802" y="3836"/>
                  </a:lnTo>
                  <a:lnTo>
                    <a:pt x="5271" y="3303"/>
                  </a:lnTo>
                  <a:lnTo>
                    <a:pt x="3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3"/>
            <p:cNvSpPr/>
            <p:nvPr/>
          </p:nvSpPr>
          <p:spPr>
            <a:xfrm>
              <a:off x="3523254" y="2689433"/>
              <a:ext cx="32920" cy="7619"/>
            </a:xfrm>
            <a:custGeom>
              <a:avLst/>
              <a:gdLst/>
              <a:ahLst/>
              <a:cxnLst/>
              <a:rect l="l" t="t" r="r" b="b"/>
              <a:pathLst>
                <a:path w="2169" h="502" extrusionOk="0">
                  <a:moveTo>
                    <a:pt x="2068" y="1"/>
                  </a:moveTo>
                  <a:lnTo>
                    <a:pt x="0" y="301"/>
                  </a:lnTo>
                  <a:lnTo>
                    <a:pt x="133" y="501"/>
                  </a:lnTo>
                  <a:lnTo>
                    <a:pt x="2168" y="201"/>
                  </a:lnTo>
                  <a:lnTo>
                    <a:pt x="2068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3"/>
            <p:cNvSpPr/>
            <p:nvPr/>
          </p:nvSpPr>
          <p:spPr>
            <a:xfrm>
              <a:off x="3526790" y="2695003"/>
              <a:ext cx="37473" cy="7103"/>
            </a:xfrm>
            <a:custGeom>
              <a:avLst/>
              <a:gdLst/>
              <a:ahLst/>
              <a:cxnLst/>
              <a:rect l="l" t="t" r="r" b="b"/>
              <a:pathLst>
                <a:path w="2469" h="468" extrusionOk="0">
                  <a:moveTo>
                    <a:pt x="2402" y="1"/>
                  </a:moveTo>
                  <a:lnTo>
                    <a:pt x="1" y="368"/>
                  </a:lnTo>
                  <a:lnTo>
                    <a:pt x="67" y="468"/>
                  </a:lnTo>
                  <a:lnTo>
                    <a:pt x="2469" y="101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3"/>
            <p:cNvSpPr/>
            <p:nvPr/>
          </p:nvSpPr>
          <p:spPr>
            <a:xfrm>
              <a:off x="3528308" y="2697538"/>
              <a:ext cx="37488" cy="7103"/>
            </a:xfrm>
            <a:custGeom>
              <a:avLst/>
              <a:gdLst/>
              <a:ahLst/>
              <a:cxnLst/>
              <a:rect l="l" t="t" r="r" b="b"/>
              <a:pathLst>
                <a:path w="2470" h="468" extrusionOk="0">
                  <a:moveTo>
                    <a:pt x="2402" y="0"/>
                  </a:moveTo>
                  <a:lnTo>
                    <a:pt x="1" y="367"/>
                  </a:lnTo>
                  <a:lnTo>
                    <a:pt x="67" y="467"/>
                  </a:lnTo>
                  <a:lnTo>
                    <a:pt x="2469" y="101"/>
                  </a:lnTo>
                  <a:lnTo>
                    <a:pt x="2402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3"/>
            <p:cNvSpPr/>
            <p:nvPr/>
          </p:nvSpPr>
          <p:spPr>
            <a:xfrm>
              <a:off x="3529826" y="2700573"/>
              <a:ext cx="37488" cy="6602"/>
            </a:xfrm>
            <a:custGeom>
              <a:avLst/>
              <a:gdLst/>
              <a:ahLst/>
              <a:cxnLst/>
              <a:rect l="l" t="t" r="r" b="b"/>
              <a:pathLst>
                <a:path w="2470" h="435" extrusionOk="0">
                  <a:moveTo>
                    <a:pt x="2402" y="1"/>
                  </a:moveTo>
                  <a:lnTo>
                    <a:pt x="1" y="334"/>
                  </a:lnTo>
                  <a:lnTo>
                    <a:pt x="34" y="434"/>
                  </a:lnTo>
                  <a:lnTo>
                    <a:pt x="2469" y="101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3"/>
            <p:cNvSpPr/>
            <p:nvPr/>
          </p:nvSpPr>
          <p:spPr>
            <a:xfrm>
              <a:off x="3484764" y="2621089"/>
              <a:ext cx="7103" cy="2550"/>
            </a:xfrm>
            <a:custGeom>
              <a:avLst/>
              <a:gdLst/>
              <a:ahLst/>
              <a:cxnLst/>
              <a:rect l="l" t="t" r="r" b="b"/>
              <a:pathLst>
                <a:path w="468" h="168" extrusionOk="0">
                  <a:moveTo>
                    <a:pt x="435" y="0"/>
                  </a:moveTo>
                  <a:lnTo>
                    <a:pt x="1" y="67"/>
                  </a:lnTo>
                  <a:lnTo>
                    <a:pt x="34" y="167"/>
                  </a:lnTo>
                  <a:lnTo>
                    <a:pt x="468" y="101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3"/>
            <p:cNvSpPr/>
            <p:nvPr/>
          </p:nvSpPr>
          <p:spPr>
            <a:xfrm>
              <a:off x="3485781" y="2623623"/>
              <a:ext cx="7103" cy="2034"/>
            </a:xfrm>
            <a:custGeom>
              <a:avLst/>
              <a:gdLst/>
              <a:ahLst/>
              <a:cxnLst/>
              <a:rect l="l" t="t" r="r" b="b"/>
              <a:pathLst>
                <a:path w="468" h="134" extrusionOk="0">
                  <a:moveTo>
                    <a:pt x="434" y="0"/>
                  </a:moveTo>
                  <a:lnTo>
                    <a:pt x="1" y="67"/>
                  </a:lnTo>
                  <a:lnTo>
                    <a:pt x="34" y="134"/>
                  </a:lnTo>
                  <a:lnTo>
                    <a:pt x="468" y="67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3"/>
            <p:cNvSpPr/>
            <p:nvPr/>
          </p:nvSpPr>
          <p:spPr>
            <a:xfrm>
              <a:off x="3486798" y="2625642"/>
              <a:ext cx="7604" cy="2049"/>
            </a:xfrm>
            <a:custGeom>
              <a:avLst/>
              <a:gdLst/>
              <a:ahLst/>
              <a:cxnLst/>
              <a:rect l="l" t="t" r="r" b="b"/>
              <a:pathLst>
                <a:path w="501" h="135" extrusionOk="0">
                  <a:moveTo>
                    <a:pt x="467" y="1"/>
                  </a:moveTo>
                  <a:lnTo>
                    <a:pt x="0" y="67"/>
                  </a:lnTo>
                  <a:lnTo>
                    <a:pt x="67" y="134"/>
                  </a:lnTo>
                  <a:lnTo>
                    <a:pt x="501" y="67"/>
                  </a:lnTo>
                  <a:lnTo>
                    <a:pt x="467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3"/>
            <p:cNvSpPr/>
            <p:nvPr/>
          </p:nvSpPr>
          <p:spPr>
            <a:xfrm>
              <a:off x="3571336" y="2685805"/>
              <a:ext cx="6041" cy="4659"/>
            </a:xfrm>
            <a:custGeom>
              <a:avLst/>
              <a:gdLst/>
              <a:ahLst/>
              <a:cxnLst/>
              <a:rect l="l" t="t" r="r" b="b"/>
              <a:pathLst>
                <a:path w="398" h="307" extrusionOk="0">
                  <a:moveTo>
                    <a:pt x="257" y="1"/>
                  </a:moveTo>
                  <a:cubicBezTo>
                    <a:pt x="249" y="1"/>
                    <a:pt x="242" y="3"/>
                    <a:pt x="234" y="6"/>
                  </a:cubicBezTo>
                  <a:cubicBezTo>
                    <a:pt x="168" y="6"/>
                    <a:pt x="201" y="106"/>
                    <a:pt x="201" y="106"/>
                  </a:cubicBezTo>
                  <a:cubicBezTo>
                    <a:pt x="201" y="106"/>
                    <a:pt x="177" y="33"/>
                    <a:pt x="107" y="33"/>
                  </a:cubicBezTo>
                  <a:cubicBezTo>
                    <a:pt x="95" y="33"/>
                    <a:pt x="82" y="35"/>
                    <a:pt x="68" y="40"/>
                  </a:cubicBezTo>
                  <a:cubicBezTo>
                    <a:pt x="1" y="40"/>
                    <a:pt x="34" y="140"/>
                    <a:pt x="134" y="206"/>
                  </a:cubicBezTo>
                  <a:cubicBezTo>
                    <a:pt x="201" y="240"/>
                    <a:pt x="234" y="273"/>
                    <a:pt x="301" y="306"/>
                  </a:cubicBezTo>
                  <a:cubicBezTo>
                    <a:pt x="335" y="273"/>
                    <a:pt x="368" y="206"/>
                    <a:pt x="368" y="173"/>
                  </a:cubicBezTo>
                  <a:cubicBezTo>
                    <a:pt x="398" y="114"/>
                    <a:pt x="321" y="1"/>
                    <a:pt x="257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3"/>
            <p:cNvSpPr/>
            <p:nvPr/>
          </p:nvSpPr>
          <p:spPr>
            <a:xfrm>
              <a:off x="3542484" y="2713231"/>
              <a:ext cx="49130" cy="17727"/>
            </a:xfrm>
            <a:custGeom>
              <a:avLst/>
              <a:gdLst/>
              <a:ahLst/>
              <a:cxnLst/>
              <a:rect l="l" t="t" r="r" b="b"/>
              <a:pathLst>
                <a:path w="3237" h="1168" extrusionOk="0">
                  <a:moveTo>
                    <a:pt x="2836" y="1"/>
                  </a:moveTo>
                  <a:lnTo>
                    <a:pt x="1" y="401"/>
                  </a:lnTo>
                  <a:lnTo>
                    <a:pt x="434" y="1168"/>
                  </a:lnTo>
                  <a:lnTo>
                    <a:pt x="3236" y="768"/>
                  </a:lnTo>
                  <a:lnTo>
                    <a:pt x="2836" y="1"/>
                  </a:ln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3"/>
            <p:cNvSpPr/>
            <p:nvPr/>
          </p:nvSpPr>
          <p:spPr>
            <a:xfrm>
              <a:off x="3518746" y="2682937"/>
              <a:ext cx="160775" cy="128675"/>
            </a:xfrm>
            <a:custGeom>
              <a:avLst/>
              <a:gdLst/>
              <a:ahLst/>
              <a:cxnLst/>
              <a:rect l="l" t="t" r="r" b="b"/>
              <a:pathLst>
                <a:path w="10593" h="8478" extrusionOk="0">
                  <a:moveTo>
                    <a:pt x="819" y="0"/>
                  </a:moveTo>
                  <a:cubicBezTo>
                    <a:pt x="464" y="0"/>
                    <a:pt x="199" y="234"/>
                    <a:pt x="130" y="829"/>
                  </a:cubicBezTo>
                  <a:cubicBezTo>
                    <a:pt x="1" y="2219"/>
                    <a:pt x="3411" y="5175"/>
                    <a:pt x="2500" y="5175"/>
                  </a:cubicBezTo>
                  <a:cubicBezTo>
                    <a:pt x="2470" y="5175"/>
                    <a:pt x="2437" y="5172"/>
                    <a:pt x="2399" y="5165"/>
                  </a:cubicBezTo>
                  <a:lnTo>
                    <a:pt x="2399" y="5165"/>
                  </a:lnTo>
                  <a:cubicBezTo>
                    <a:pt x="2399" y="5166"/>
                    <a:pt x="8180" y="8478"/>
                    <a:pt x="9935" y="8478"/>
                  </a:cubicBezTo>
                  <a:cubicBezTo>
                    <a:pt x="10414" y="8478"/>
                    <a:pt x="10593" y="8231"/>
                    <a:pt x="10271" y="7601"/>
                  </a:cubicBezTo>
                  <a:cubicBezTo>
                    <a:pt x="8770" y="4665"/>
                    <a:pt x="5901" y="4365"/>
                    <a:pt x="2565" y="1029"/>
                  </a:cubicBezTo>
                  <a:cubicBezTo>
                    <a:pt x="2000" y="463"/>
                    <a:pt x="1320" y="0"/>
                    <a:pt x="81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3"/>
            <p:cNvSpPr/>
            <p:nvPr/>
          </p:nvSpPr>
          <p:spPr>
            <a:xfrm>
              <a:off x="3606275" y="2735512"/>
              <a:ext cx="252144" cy="120130"/>
            </a:xfrm>
            <a:custGeom>
              <a:avLst/>
              <a:gdLst/>
              <a:ahLst/>
              <a:cxnLst/>
              <a:rect l="l" t="t" r="r" b="b"/>
              <a:pathLst>
                <a:path w="16613" h="7915" extrusionOk="0">
                  <a:moveTo>
                    <a:pt x="1" y="67"/>
                  </a:moveTo>
                  <a:lnTo>
                    <a:pt x="1" y="67"/>
                  </a:lnTo>
                  <a:cubicBezTo>
                    <a:pt x="4" y="70"/>
                    <a:pt x="7" y="73"/>
                    <a:pt x="11" y="75"/>
                  </a:cubicBezTo>
                  <a:lnTo>
                    <a:pt x="11" y="75"/>
                  </a:lnTo>
                  <a:cubicBezTo>
                    <a:pt x="8" y="72"/>
                    <a:pt x="4" y="70"/>
                    <a:pt x="1" y="67"/>
                  </a:cubicBezTo>
                  <a:close/>
                  <a:moveTo>
                    <a:pt x="1" y="0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9" y="51"/>
                    <a:pt x="22" y="66"/>
                    <a:pt x="38" y="80"/>
                  </a:cubicBezTo>
                  <a:lnTo>
                    <a:pt x="38" y="80"/>
                  </a:lnTo>
                  <a:cubicBezTo>
                    <a:pt x="66" y="76"/>
                    <a:pt x="90" y="46"/>
                    <a:pt x="67" y="0"/>
                  </a:cubicBezTo>
                  <a:close/>
                  <a:moveTo>
                    <a:pt x="11" y="75"/>
                  </a:moveTo>
                  <a:lnTo>
                    <a:pt x="11" y="75"/>
                  </a:lnTo>
                  <a:cubicBezTo>
                    <a:pt x="71" y="119"/>
                    <a:pt x="131" y="157"/>
                    <a:pt x="194" y="194"/>
                  </a:cubicBezTo>
                  <a:lnTo>
                    <a:pt x="194" y="194"/>
                  </a:lnTo>
                  <a:cubicBezTo>
                    <a:pt x="145" y="148"/>
                    <a:pt x="81" y="118"/>
                    <a:pt x="38" y="80"/>
                  </a:cubicBezTo>
                  <a:lnTo>
                    <a:pt x="38" y="80"/>
                  </a:lnTo>
                  <a:cubicBezTo>
                    <a:pt x="36" y="80"/>
                    <a:pt x="34" y="80"/>
                    <a:pt x="32" y="80"/>
                  </a:cubicBezTo>
                  <a:cubicBezTo>
                    <a:pt x="25" y="80"/>
                    <a:pt x="18" y="78"/>
                    <a:pt x="11" y="75"/>
                  </a:cubicBezTo>
                  <a:close/>
                  <a:moveTo>
                    <a:pt x="194" y="194"/>
                  </a:moveTo>
                  <a:cubicBezTo>
                    <a:pt x="196" y="196"/>
                    <a:pt x="199" y="198"/>
                    <a:pt x="201" y="200"/>
                  </a:cubicBezTo>
                  <a:lnTo>
                    <a:pt x="534" y="434"/>
                  </a:lnTo>
                  <a:lnTo>
                    <a:pt x="1168" y="934"/>
                  </a:lnTo>
                  <a:cubicBezTo>
                    <a:pt x="1668" y="1268"/>
                    <a:pt x="2135" y="1635"/>
                    <a:pt x="2602" y="2002"/>
                  </a:cubicBezTo>
                  <a:cubicBezTo>
                    <a:pt x="3003" y="2335"/>
                    <a:pt x="3370" y="2669"/>
                    <a:pt x="3703" y="3036"/>
                  </a:cubicBezTo>
                  <a:cubicBezTo>
                    <a:pt x="3870" y="3236"/>
                    <a:pt x="4037" y="3436"/>
                    <a:pt x="4204" y="3636"/>
                  </a:cubicBezTo>
                  <a:cubicBezTo>
                    <a:pt x="4330" y="3787"/>
                    <a:pt x="4437" y="3939"/>
                    <a:pt x="4539" y="4104"/>
                  </a:cubicBezTo>
                  <a:lnTo>
                    <a:pt x="4539" y="4104"/>
                  </a:lnTo>
                  <a:cubicBezTo>
                    <a:pt x="4538" y="4104"/>
                    <a:pt x="4538" y="4103"/>
                    <a:pt x="4537" y="4103"/>
                  </a:cubicBezTo>
                  <a:lnTo>
                    <a:pt x="4537" y="4103"/>
                  </a:lnTo>
                  <a:lnTo>
                    <a:pt x="4540" y="4106"/>
                  </a:lnTo>
                  <a:lnTo>
                    <a:pt x="4540" y="4106"/>
                  </a:lnTo>
                  <a:cubicBezTo>
                    <a:pt x="4573" y="4159"/>
                    <a:pt x="4605" y="4214"/>
                    <a:pt x="4637" y="4270"/>
                  </a:cubicBezTo>
                  <a:cubicBezTo>
                    <a:pt x="4637" y="4270"/>
                    <a:pt x="6138" y="5104"/>
                    <a:pt x="6906" y="5504"/>
                  </a:cubicBezTo>
                  <a:cubicBezTo>
                    <a:pt x="7706" y="5938"/>
                    <a:pt x="8507" y="6271"/>
                    <a:pt x="9307" y="6605"/>
                  </a:cubicBezTo>
                  <a:cubicBezTo>
                    <a:pt x="10141" y="6939"/>
                    <a:pt x="10942" y="7239"/>
                    <a:pt x="11809" y="7506"/>
                  </a:cubicBezTo>
                  <a:cubicBezTo>
                    <a:pt x="12243" y="7639"/>
                    <a:pt x="12676" y="7739"/>
                    <a:pt x="13110" y="7839"/>
                  </a:cubicBezTo>
                  <a:cubicBezTo>
                    <a:pt x="13310" y="7889"/>
                    <a:pt x="13510" y="7914"/>
                    <a:pt x="13710" y="7914"/>
                  </a:cubicBezTo>
                  <a:cubicBezTo>
                    <a:pt x="13911" y="7914"/>
                    <a:pt x="14111" y="7889"/>
                    <a:pt x="14311" y="7839"/>
                  </a:cubicBezTo>
                  <a:cubicBezTo>
                    <a:pt x="14711" y="7606"/>
                    <a:pt x="15045" y="7305"/>
                    <a:pt x="15378" y="7005"/>
                  </a:cubicBezTo>
                  <a:cubicBezTo>
                    <a:pt x="15779" y="6638"/>
                    <a:pt x="16212" y="6271"/>
                    <a:pt x="16612" y="5904"/>
                  </a:cubicBezTo>
                  <a:lnTo>
                    <a:pt x="16479" y="5904"/>
                  </a:lnTo>
                  <a:cubicBezTo>
                    <a:pt x="16112" y="6171"/>
                    <a:pt x="15779" y="6438"/>
                    <a:pt x="15412" y="6738"/>
                  </a:cubicBezTo>
                  <a:cubicBezTo>
                    <a:pt x="15111" y="7005"/>
                    <a:pt x="14778" y="7239"/>
                    <a:pt x="14411" y="7472"/>
                  </a:cubicBezTo>
                  <a:cubicBezTo>
                    <a:pt x="14158" y="7569"/>
                    <a:pt x="13883" y="7621"/>
                    <a:pt x="13611" y="7621"/>
                  </a:cubicBezTo>
                  <a:cubicBezTo>
                    <a:pt x="13417" y="7621"/>
                    <a:pt x="13224" y="7595"/>
                    <a:pt x="13043" y="7539"/>
                  </a:cubicBezTo>
                  <a:cubicBezTo>
                    <a:pt x="12643" y="7439"/>
                    <a:pt x="12243" y="7339"/>
                    <a:pt x="11842" y="7239"/>
                  </a:cubicBezTo>
                  <a:cubicBezTo>
                    <a:pt x="10208" y="6705"/>
                    <a:pt x="8640" y="6071"/>
                    <a:pt x="7106" y="5337"/>
                  </a:cubicBezTo>
                  <a:cubicBezTo>
                    <a:pt x="6230" y="4981"/>
                    <a:pt x="5417" y="4592"/>
                    <a:pt x="4606" y="4142"/>
                  </a:cubicBezTo>
                  <a:lnTo>
                    <a:pt x="4606" y="4142"/>
                  </a:lnTo>
                  <a:cubicBezTo>
                    <a:pt x="4413" y="3765"/>
                    <a:pt x="4190" y="3417"/>
                    <a:pt x="3937" y="3069"/>
                  </a:cubicBezTo>
                  <a:cubicBezTo>
                    <a:pt x="3603" y="2669"/>
                    <a:pt x="3236" y="2302"/>
                    <a:pt x="2836" y="1968"/>
                  </a:cubicBezTo>
                  <a:cubicBezTo>
                    <a:pt x="2436" y="1635"/>
                    <a:pt x="1969" y="1301"/>
                    <a:pt x="1502" y="1001"/>
                  </a:cubicBezTo>
                  <a:cubicBezTo>
                    <a:pt x="1268" y="834"/>
                    <a:pt x="1035" y="701"/>
                    <a:pt x="768" y="567"/>
                  </a:cubicBezTo>
                  <a:lnTo>
                    <a:pt x="434" y="334"/>
                  </a:lnTo>
                  <a:cubicBezTo>
                    <a:pt x="347" y="281"/>
                    <a:pt x="268" y="238"/>
                    <a:pt x="194" y="19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3"/>
            <p:cNvSpPr/>
            <p:nvPr/>
          </p:nvSpPr>
          <p:spPr>
            <a:xfrm>
              <a:off x="3855368" y="2682330"/>
              <a:ext cx="192071" cy="221273"/>
            </a:xfrm>
            <a:custGeom>
              <a:avLst/>
              <a:gdLst/>
              <a:ahLst/>
              <a:cxnLst/>
              <a:rect l="l" t="t" r="r" b="b"/>
              <a:pathLst>
                <a:path w="12655" h="14579" extrusionOk="0">
                  <a:moveTo>
                    <a:pt x="11050" y="1"/>
                  </a:moveTo>
                  <a:cubicBezTo>
                    <a:pt x="10053" y="1"/>
                    <a:pt x="8504" y="920"/>
                    <a:pt x="6572" y="2837"/>
                  </a:cubicBezTo>
                  <a:cubicBezTo>
                    <a:pt x="2369" y="6973"/>
                    <a:pt x="0" y="9175"/>
                    <a:pt x="0" y="9175"/>
                  </a:cubicBezTo>
                  <a:lnTo>
                    <a:pt x="5771" y="14579"/>
                  </a:lnTo>
                  <a:cubicBezTo>
                    <a:pt x="5771" y="14579"/>
                    <a:pt x="10641" y="8541"/>
                    <a:pt x="11942" y="3905"/>
                  </a:cubicBezTo>
                  <a:cubicBezTo>
                    <a:pt x="12654" y="1347"/>
                    <a:pt x="12257" y="1"/>
                    <a:pt x="11050" y="1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3"/>
            <p:cNvSpPr/>
            <p:nvPr/>
          </p:nvSpPr>
          <p:spPr>
            <a:xfrm>
              <a:off x="3857538" y="2755546"/>
              <a:ext cx="66553" cy="64732"/>
            </a:xfrm>
            <a:custGeom>
              <a:avLst/>
              <a:gdLst/>
              <a:ahLst/>
              <a:cxnLst/>
              <a:rect l="l" t="t" r="r" b="b"/>
              <a:pathLst>
                <a:path w="4385" h="4265" extrusionOk="0">
                  <a:moveTo>
                    <a:pt x="4367" y="1"/>
                  </a:moveTo>
                  <a:cubicBezTo>
                    <a:pt x="4363" y="1"/>
                    <a:pt x="4361" y="5"/>
                    <a:pt x="4361" y="15"/>
                  </a:cubicBezTo>
                  <a:cubicBezTo>
                    <a:pt x="3593" y="648"/>
                    <a:pt x="2893" y="1349"/>
                    <a:pt x="2192" y="2049"/>
                  </a:cubicBezTo>
                  <a:cubicBezTo>
                    <a:pt x="1825" y="2383"/>
                    <a:pt x="1492" y="2716"/>
                    <a:pt x="1158" y="3083"/>
                  </a:cubicBezTo>
                  <a:cubicBezTo>
                    <a:pt x="991" y="3250"/>
                    <a:pt x="791" y="3450"/>
                    <a:pt x="625" y="3617"/>
                  </a:cubicBezTo>
                  <a:cubicBezTo>
                    <a:pt x="424" y="3817"/>
                    <a:pt x="224" y="4017"/>
                    <a:pt x="24" y="4218"/>
                  </a:cubicBezTo>
                  <a:cubicBezTo>
                    <a:pt x="1" y="4241"/>
                    <a:pt x="10" y="4265"/>
                    <a:pt x="30" y="4265"/>
                  </a:cubicBezTo>
                  <a:cubicBezTo>
                    <a:pt x="38" y="4265"/>
                    <a:pt x="48" y="4261"/>
                    <a:pt x="57" y="4251"/>
                  </a:cubicBezTo>
                  <a:cubicBezTo>
                    <a:pt x="391" y="3884"/>
                    <a:pt x="758" y="3550"/>
                    <a:pt x="1158" y="3250"/>
                  </a:cubicBezTo>
                  <a:cubicBezTo>
                    <a:pt x="1525" y="2917"/>
                    <a:pt x="1892" y="2550"/>
                    <a:pt x="2259" y="2216"/>
                  </a:cubicBezTo>
                  <a:cubicBezTo>
                    <a:pt x="2993" y="1516"/>
                    <a:pt x="3727" y="782"/>
                    <a:pt x="4361" y="48"/>
                  </a:cubicBezTo>
                  <a:cubicBezTo>
                    <a:pt x="4384" y="24"/>
                    <a:pt x="4374" y="1"/>
                    <a:pt x="43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3"/>
            <p:cNvSpPr/>
            <p:nvPr/>
          </p:nvSpPr>
          <p:spPr>
            <a:xfrm>
              <a:off x="3940058" y="2790181"/>
              <a:ext cx="77329" cy="117185"/>
            </a:xfrm>
            <a:custGeom>
              <a:avLst/>
              <a:gdLst/>
              <a:ahLst/>
              <a:cxnLst/>
              <a:rect l="l" t="t" r="r" b="b"/>
              <a:pathLst>
                <a:path w="5095" h="7721" extrusionOk="0">
                  <a:moveTo>
                    <a:pt x="5095" y="1"/>
                  </a:moveTo>
                  <a:lnTo>
                    <a:pt x="5095" y="1"/>
                  </a:lnTo>
                  <a:cubicBezTo>
                    <a:pt x="4227" y="1235"/>
                    <a:pt x="3460" y="2569"/>
                    <a:pt x="2593" y="3804"/>
                  </a:cubicBezTo>
                  <a:cubicBezTo>
                    <a:pt x="1726" y="5071"/>
                    <a:pt x="925" y="6439"/>
                    <a:pt x="24" y="7673"/>
                  </a:cubicBezTo>
                  <a:cubicBezTo>
                    <a:pt x="1" y="7697"/>
                    <a:pt x="27" y="7720"/>
                    <a:pt x="45" y="7720"/>
                  </a:cubicBezTo>
                  <a:cubicBezTo>
                    <a:pt x="52" y="7720"/>
                    <a:pt x="58" y="7716"/>
                    <a:pt x="58" y="7706"/>
                  </a:cubicBezTo>
                  <a:cubicBezTo>
                    <a:pt x="958" y="6472"/>
                    <a:pt x="1926" y="5271"/>
                    <a:pt x="2760" y="3970"/>
                  </a:cubicBezTo>
                  <a:cubicBezTo>
                    <a:pt x="3093" y="3437"/>
                    <a:pt x="3427" y="2936"/>
                    <a:pt x="3727" y="2403"/>
                  </a:cubicBezTo>
                  <a:cubicBezTo>
                    <a:pt x="3827" y="2302"/>
                    <a:pt x="3927" y="2236"/>
                    <a:pt x="4027" y="2136"/>
                  </a:cubicBezTo>
                  <a:cubicBezTo>
                    <a:pt x="4127" y="2036"/>
                    <a:pt x="4227" y="1936"/>
                    <a:pt x="4327" y="1802"/>
                  </a:cubicBezTo>
                  <a:cubicBezTo>
                    <a:pt x="4528" y="1569"/>
                    <a:pt x="4728" y="1368"/>
                    <a:pt x="4928" y="1135"/>
                  </a:cubicBezTo>
                  <a:cubicBezTo>
                    <a:pt x="4955" y="1108"/>
                    <a:pt x="4916" y="1059"/>
                    <a:pt x="4883" y="1059"/>
                  </a:cubicBezTo>
                  <a:cubicBezTo>
                    <a:pt x="4875" y="1059"/>
                    <a:pt x="4867" y="1062"/>
                    <a:pt x="4861" y="1068"/>
                  </a:cubicBezTo>
                  <a:cubicBezTo>
                    <a:pt x="4694" y="1302"/>
                    <a:pt x="4461" y="1535"/>
                    <a:pt x="4261" y="1702"/>
                  </a:cubicBezTo>
                  <a:lnTo>
                    <a:pt x="3994" y="1936"/>
                  </a:lnTo>
                  <a:cubicBezTo>
                    <a:pt x="4394" y="1302"/>
                    <a:pt x="4761" y="668"/>
                    <a:pt x="50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3"/>
            <p:cNvSpPr/>
            <p:nvPr/>
          </p:nvSpPr>
          <p:spPr>
            <a:xfrm>
              <a:off x="3830553" y="2808409"/>
              <a:ext cx="126596" cy="122543"/>
            </a:xfrm>
            <a:custGeom>
              <a:avLst/>
              <a:gdLst/>
              <a:ahLst/>
              <a:cxnLst/>
              <a:rect l="l" t="t" r="r" b="b"/>
              <a:pathLst>
                <a:path w="8341" h="8074" extrusionOk="0">
                  <a:moveTo>
                    <a:pt x="1769" y="1"/>
                  </a:moveTo>
                  <a:lnTo>
                    <a:pt x="1" y="1468"/>
                  </a:lnTo>
                  <a:lnTo>
                    <a:pt x="6906" y="8073"/>
                  </a:lnTo>
                  <a:lnTo>
                    <a:pt x="8340" y="6172"/>
                  </a:lnTo>
                  <a:lnTo>
                    <a:pt x="1769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3"/>
            <p:cNvSpPr/>
            <p:nvPr/>
          </p:nvSpPr>
          <p:spPr>
            <a:xfrm>
              <a:off x="3866144" y="2817819"/>
              <a:ext cx="79211" cy="72837"/>
            </a:xfrm>
            <a:custGeom>
              <a:avLst/>
              <a:gdLst/>
              <a:ahLst/>
              <a:cxnLst/>
              <a:rect l="l" t="t" r="r" b="b"/>
              <a:pathLst>
                <a:path w="5219" h="4799" extrusionOk="0">
                  <a:moveTo>
                    <a:pt x="30" y="1"/>
                  </a:moveTo>
                  <a:cubicBezTo>
                    <a:pt x="10" y="1"/>
                    <a:pt x="1" y="24"/>
                    <a:pt x="24" y="48"/>
                  </a:cubicBezTo>
                  <a:cubicBezTo>
                    <a:pt x="858" y="848"/>
                    <a:pt x="1625" y="1716"/>
                    <a:pt x="2493" y="2516"/>
                  </a:cubicBezTo>
                  <a:cubicBezTo>
                    <a:pt x="3327" y="3317"/>
                    <a:pt x="4227" y="4084"/>
                    <a:pt x="5128" y="4785"/>
                  </a:cubicBezTo>
                  <a:cubicBezTo>
                    <a:pt x="5138" y="4794"/>
                    <a:pt x="5150" y="4798"/>
                    <a:pt x="5162" y="4798"/>
                  </a:cubicBezTo>
                  <a:cubicBezTo>
                    <a:pt x="5192" y="4798"/>
                    <a:pt x="5218" y="4775"/>
                    <a:pt x="5195" y="4751"/>
                  </a:cubicBezTo>
                  <a:cubicBezTo>
                    <a:pt x="4394" y="3917"/>
                    <a:pt x="3493" y="3150"/>
                    <a:pt x="2659" y="2349"/>
                  </a:cubicBezTo>
                  <a:cubicBezTo>
                    <a:pt x="1792" y="1549"/>
                    <a:pt x="891" y="815"/>
                    <a:pt x="58" y="14"/>
                  </a:cubicBezTo>
                  <a:cubicBezTo>
                    <a:pt x="48" y="5"/>
                    <a:pt x="38" y="1"/>
                    <a:pt x="3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3"/>
            <p:cNvSpPr/>
            <p:nvPr/>
          </p:nvSpPr>
          <p:spPr>
            <a:xfrm>
              <a:off x="3918142" y="2894982"/>
              <a:ext cx="40008" cy="37488"/>
            </a:xfrm>
            <a:custGeom>
              <a:avLst/>
              <a:gdLst/>
              <a:ahLst/>
              <a:cxnLst/>
              <a:rect l="l" t="t" r="r" b="b"/>
              <a:pathLst>
                <a:path w="2636" h="2470" extrusionOk="0">
                  <a:moveTo>
                    <a:pt x="2069" y="1"/>
                  </a:moveTo>
                  <a:lnTo>
                    <a:pt x="2069" y="1"/>
                  </a:lnTo>
                  <a:cubicBezTo>
                    <a:pt x="2194" y="157"/>
                    <a:pt x="2348" y="313"/>
                    <a:pt x="2504" y="470"/>
                  </a:cubicBezTo>
                  <a:lnTo>
                    <a:pt x="2504" y="470"/>
                  </a:lnTo>
                  <a:cubicBezTo>
                    <a:pt x="2008" y="1029"/>
                    <a:pt x="1541" y="1590"/>
                    <a:pt x="1103" y="2206"/>
                  </a:cubicBezTo>
                  <a:lnTo>
                    <a:pt x="1103" y="2206"/>
                  </a:lnTo>
                  <a:cubicBezTo>
                    <a:pt x="758" y="1877"/>
                    <a:pt x="366" y="1572"/>
                    <a:pt x="1" y="1268"/>
                  </a:cubicBezTo>
                  <a:lnTo>
                    <a:pt x="1" y="1268"/>
                  </a:lnTo>
                  <a:cubicBezTo>
                    <a:pt x="334" y="1669"/>
                    <a:pt x="701" y="2036"/>
                    <a:pt x="1068" y="2402"/>
                  </a:cubicBezTo>
                  <a:lnTo>
                    <a:pt x="1135" y="2469"/>
                  </a:lnTo>
                  <a:lnTo>
                    <a:pt x="1201" y="2402"/>
                  </a:lnTo>
                  <a:cubicBezTo>
                    <a:pt x="1702" y="1769"/>
                    <a:pt x="2169" y="1168"/>
                    <a:pt x="2602" y="501"/>
                  </a:cubicBezTo>
                  <a:lnTo>
                    <a:pt x="2636" y="468"/>
                  </a:lnTo>
                  <a:lnTo>
                    <a:pt x="2602" y="434"/>
                  </a:lnTo>
                  <a:cubicBezTo>
                    <a:pt x="2436" y="268"/>
                    <a:pt x="2236" y="134"/>
                    <a:pt x="20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3"/>
            <p:cNvSpPr/>
            <p:nvPr/>
          </p:nvSpPr>
          <p:spPr>
            <a:xfrm>
              <a:off x="3945477" y="2687414"/>
              <a:ext cx="59769" cy="47597"/>
            </a:xfrm>
            <a:custGeom>
              <a:avLst/>
              <a:gdLst/>
              <a:ahLst/>
              <a:cxnLst/>
              <a:rect l="l" t="t" r="r" b="b"/>
              <a:pathLst>
                <a:path w="3938" h="3136" extrusionOk="0">
                  <a:moveTo>
                    <a:pt x="3904" y="0"/>
                  </a:moveTo>
                  <a:cubicBezTo>
                    <a:pt x="3503" y="134"/>
                    <a:pt x="3136" y="334"/>
                    <a:pt x="2770" y="601"/>
                  </a:cubicBezTo>
                  <a:cubicBezTo>
                    <a:pt x="2436" y="834"/>
                    <a:pt x="2102" y="1101"/>
                    <a:pt x="1769" y="1368"/>
                  </a:cubicBezTo>
                  <a:cubicBezTo>
                    <a:pt x="1469" y="1601"/>
                    <a:pt x="1135" y="1902"/>
                    <a:pt x="835" y="2202"/>
                  </a:cubicBezTo>
                  <a:cubicBezTo>
                    <a:pt x="568" y="2502"/>
                    <a:pt x="268" y="2802"/>
                    <a:pt x="1" y="3136"/>
                  </a:cubicBezTo>
                  <a:cubicBezTo>
                    <a:pt x="635" y="2535"/>
                    <a:pt x="1202" y="1968"/>
                    <a:pt x="1836" y="1401"/>
                  </a:cubicBezTo>
                  <a:cubicBezTo>
                    <a:pt x="2169" y="1134"/>
                    <a:pt x="2503" y="868"/>
                    <a:pt x="2836" y="601"/>
                  </a:cubicBezTo>
                  <a:cubicBezTo>
                    <a:pt x="3170" y="367"/>
                    <a:pt x="3537" y="134"/>
                    <a:pt x="39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F3836794-67E2-4368-B328-802F39A085EF}"/>
              </a:ext>
            </a:extLst>
          </p:cNvPr>
          <p:cNvSpPr/>
          <p:nvPr/>
        </p:nvSpPr>
        <p:spPr>
          <a:xfrm>
            <a:off x="6095854" y="1650787"/>
            <a:ext cx="879679" cy="107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868EBA-08EF-4A05-91EE-66D9576DA0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41" t="19225" r="6406" b="17106"/>
          <a:stretch/>
        </p:blipFill>
        <p:spPr>
          <a:xfrm>
            <a:off x="6086551" y="1874827"/>
            <a:ext cx="869710" cy="62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97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48"/>
          <p:cNvSpPr txBox="1">
            <a:spLocks noGrp="1"/>
          </p:cNvSpPr>
          <p:nvPr>
            <p:ph type="title"/>
          </p:nvPr>
        </p:nvSpPr>
        <p:spPr>
          <a:xfrm>
            <a:off x="4131500" y="540000"/>
            <a:ext cx="42924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11500" b="1" dirty="0">
                <a:latin typeface="Maiandra GD" panose="020E0502030308020204" pitchFamily="34" charset="0"/>
              </a:rPr>
              <a:t>ROI</a:t>
            </a:r>
            <a:br>
              <a:rPr lang="es-ES" sz="11500" b="1" dirty="0">
                <a:latin typeface="Maiandra GD" panose="020E0502030308020204" pitchFamily="34" charset="0"/>
              </a:rPr>
            </a:br>
            <a:br>
              <a:rPr lang="es-ES" dirty="0"/>
            </a:b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41"/>
          <p:cNvSpPr txBox="1">
            <a:spLocks noGrp="1"/>
          </p:cNvSpPr>
          <p:nvPr>
            <p:ph type="title"/>
          </p:nvPr>
        </p:nvSpPr>
        <p:spPr>
          <a:xfrm>
            <a:off x="1148317" y="1961863"/>
            <a:ext cx="6703850" cy="2789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fontAlgn="base">
              <a:buClr>
                <a:schemeClr val="accent5"/>
              </a:buClr>
              <a:buSzPts val="1800"/>
            </a:pPr>
            <a: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Los objetivos deben ser medibles y cuantificables</a:t>
            </a:r>
            <a:b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Comercial: Ventas</a:t>
            </a:r>
            <a:b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Realizar el cierre de ventas del año 2021 en  60 clientes efectivos nuevos que consuman 300 mil pesos mensuales.  </a:t>
            </a:r>
            <a:b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br>
              <a:rPr lang="es-CO" sz="1600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Comunicación: Reconocimiento y/o posicionamiento</a:t>
            </a:r>
            <a:b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Realizar una campaña de  posicionamiento de la marca de Almafrikana de Colombia. Utilizando tácticas de Marketing de guerrilla</a:t>
            </a:r>
            <a:b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b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Operación</a:t>
            </a:r>
            <a:br>
              <a:rPr lang="es-CO" sz="1600" b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600" b="1" i="1" dirty="0"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Incrementar el numero de puntos de ventas en un 50%</a:t>
            </a:r>
            <a:endParaRPr sz="1600" b="1" i="1" dirty="0">
              <a:latin typeface="Maiandra GD" panose="020E0502030308020204" pitchFamily="34" charset="0"/>
              <a:ea typeface="Montserrat"/>
              <a:cs typeface="Montserrat"/>
              <a:sym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82345" y="392203"/>
            <a:ext cx="65754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1"/>
              </a:buClr>
              <a:buSzPts val="3600"/>
            </a:pPr>
            <a:r>
              <a:rPr lang="es-CO" sz="3600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¿</a:t>
            </a:r>
            <a:r>
              <a:rPr lang="es-CO" sz="48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Cuál es el objetivo de la comunicación?</a:t>
            </a:r>
            <a:endParaRPr lang="es-ES" sz="48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13091" y="1081748"/>
            <a:ext cx="70984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1"/>
              </a:buClr>
              <a:buSzPts val="3600"/>
            </a:pPr>
            <a:r>
              <a:rPr lang="es-ES" sz="48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¿A quien debemos influir?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818167" y="2119812"/>
            <a:ext cx="59117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CO" sz="2000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Publico objetivo: Ser concretos teniendo en cuenta que es una estrategia de comunicación </a:t>
            </a:r>
          </a:p>
          <a:p>
            <a:pPr marL="114300" algn="ctr" fontAlgn="base">
              <a:buClr>
                <a:schemeClr val="accent5"/>
              </a:buClr>
              <a:buSzPts val="1800"/>
            </a:pPr>
            <a:endParaRPr lang="es-ES" sz="2000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ES" sz="2000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P</a:t>
            </a:r>
            <a:r>
              <a:rPr lang="es-CO" sz="2000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or ejemplo: Amas de casa colombianas, de ingresos bajos, que busquen artículos para realizar las tareas del hogar más rápido  y de manera eficiente, permitiendo ahorro de energía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262897" y="514335"/>
            <a:ext cx="67569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1"/>
              </a:buClr>
              <a:buSzPts val="3600"/>
            </a:pPr>
            <a:r>
              <a:rPr lang="es-ES" sz="60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Acciones  esperadas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66798" y="1641176"/>
            <a:ext cx="69530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fontAlgn="base">
              <a:buClr>
                <a:schemeClr val="accent5"/>
              </a:buClr>
              <a:buSzPts val="1800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´Qué reacción esperamos del público objetivo</a:t>
            </a:r>
          </a:p>
          <a:p>
            <a:pPr marL="114300" fontAlgn="base">
              <a:buClr>
                <a:schemeClr val="accent5"/>
              </a:buClr>
              <a:buSzPts val="1800"/>
            </a:pPr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nos sigan en redes sociales 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hablen con nosotros y de nosotros 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las publicaciones en redes se compartan y se etiquete la marca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se conviertan consumidores de los contenidos de….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consulten la marca en la web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Incrementar los pedidos 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la audiencia consulte los beneficios y atributos de los producto</a:t>
            </a:r>
          </a:p>
          <a:p>
            <a:pPr marL="400050" indent="-285750" fontAlgn="base">
              <a:buClr>
                <a:schemeClr val="accent5"/>
              </a:buClr>
              <a:buSzPts val="18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Que busquen asesoría de el uso de nuestros productos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51031" y="607436"/>
            <a:ext cx="68419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1"/>
              </a:buClr>
              <a:buSzPts val="3600"/>
            </a:pPr>
            <a:r>
              <a:rPr lang="es-ES" sz="54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Recompensa esperada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67408" y="1976360"/>
            <a:ext cx="72091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CO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Lo que el público espera de nosotros</a:t>
            </a:r>
          </a:p>
          <a:p>
            <a:pPr marL="114300" algn="ctr" fontAlgn="base">
              <a:buClr>
                <a:schemeClr val="accent5"/>
              </a:buClr>
              <a:buSzPts val="1800"/>
            </a:pPr>
            <a:endParaRPr lang="es-CO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endParaRPr lang="es-CO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CO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Ejemplo: Experiencia de asesoría y compra basadas en técnicas de análisis</a:t>
            </a:r>
          </a:p>
          <a:p>
            <a:pPr marL="114300" algn="ctr" fontAlgn="base">
              <a:buClr>
                <a:schemeClr val="accent5"/>
              </a:buClr>
              <a:buSzPts val="1800"/>
            </a:pPr>
            <a:endParaRPr lang="es-CO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marL="114300" algn="ctr" fontAlgn="base">
              <a:buClr>
                <a:schemeClr val="accent5"/>
              </a:buClr>
              <a:buSzPts val="1800"/>
            </a:pPr>
            <a:r>
              <a:rPr lang="es-CO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Como parte de esta experiencia, el placer de disfrutar de los factores diferenciadores como aspecto, textura, absorción y resultados. </a:t>
            </a:r>
            <a:br>
              <a:rPr lang="es-CO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</a:br>
            <a:endParaRPr lang="es-ES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99343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3" name="Google Shape;1853;p46"/>
          <p:cNvGrpSpPr/>
          <p:nvPr/>
        </p:nvGrpSpPr>
        <p:grpSpPr>
          <a:xfrm>
            <a:off x="2237511" y="1745198"/>
            <a:ext cx="3914529" cy="4296985"/>
            <a:chOff x="2237511" y="1745198"/>
            <a:chExt cx="3914529" cy="4296985"/>
          </a:xfrm>
        </p:grpSpPr>
        <p:grpSp>
          <p:nvGrpSpPr>
            <p:cNvPr id="1854" name="Google Shape;1854;p46"/>
            <p:cNvGrpSpPr/>
            <p:nvPr/>
          </p:nvGrpSpPr>
          <p:grpSpPr>
            <a:xfrm rot="-988172" flipH="1">
              <a:off x="3476949" y="1954246"/>
              <a:ext cx="2036095" cy="3878890"/>
              <a:chOff x="2453075" y="238700"/>
              <a:chExt cx="2722850" cy="5187200"/>
            </a:xfrm>
          </p:grpSpPr>
          <p:sp>
            <p:nvSpPr>
              <p:cNvPr id="1855" name="Google Shape;1855;p46"/>
              <p:cNvSpPr/>
              <p:nvPr/>
            </p:nvSpPr>
            <p:spPr>
              <a:xfrm>
                <a:off x="2453075" y="238700"/>
                <a:ext cx="2722850" cy="4798700"/>
              </a:xfrm>
              <a:custGeom>
                <a:avLst/>
                <a:gdLst/>
                <a:ahLst/>
                <a:cxnLst/>
                <a:rect l="l" t="t" r="r" b="b"/>
                <a:pathLst>
                  <a:path w="108914" h="191948" extrusionOk="0">
                    <a:moveTo>
                      <a:pt x="24574" y="0"/>
                    </a:moveTo>
                    <a:cubicBezTo>
                      <a:pt x="23468" y="0"/>
                      <a:pt x="22350" y="146"/>
                      <a:pt x="21231" y="457"/>
                    </a:cubicBezTo>
                    <a:cubicBezTo>
                      <a:pt x="14394" y="2376"/>
                      <a:pt x="10436" y="9693"/>
                      <a:pt x="8997" y="16770"/>
                    </a:cubicBezTo>
                    <a:cubicBezTo>
                      <a:pt x="5518" y="33203"/>
                      <a:pt x="10916" y="50355"/>
                      <a:pt x="23150" y="61990"/>
                    </a:cubicBezTo>
                    <a:cubicBezTo>
                      <a:pt x="27589" y="66189"/>
                      <a:pt x="32986" y="69667"/>
                      <a:pt x="35505" y="75185"/>
                    </a:cubicBezTo>
                    <a:cubicBezTo>
                      <a:pt x="38024" y="80702"/>
                      <a:pt x="35505" y="88979"/>
                      <a:pt x="29508" y="89459"/>
                    </a:cubicBezTo>
                    <a:cubicBezTo>
                      <a:pt x="29387" y="89465"/>
                      <a:pt x="29267" y="89468"/>
                      <a:pt x="29148" y="89468"/>
                    </a:cubicBezTo>
                    <a:cubicBezTo>
                      <a:pt x="25001" y="89468"/>
                      <a:pt x="21125" y="85877"/>
                      <a:pt x="17013" y="85877"/>
                    </a:cubicBezTo>
                    <a:cubicBezTo>
                      <a:pt x="16622" y="85877"/>
                      <a:pt x="16229" y="85909"/>
                      <a:pt x="15834" y="85980"/>
                    </a:cubicBezTo>
                    <a:cubicBezTo>
                      <a:pt x="9596" y="87060"/>
                      <a:pt x="9236" y="96775"/>
                      <a:pt x="13435" y="101453"/>
                    </a:cubicBezTo>
                    <a:cubicBezTo>
                      <a:pt x="17753" y="106011"/>
                      <a:pt x="24110" y="108051"/>
                      <a:pt x="29028" y="112129"/>
                    </a:cubicBezTo>
                    <a:cubicBezTo>
                      <a:pt x="33946" y="116207"/>
                      <a:pt x="36345" y="124843"/>
                      <a:pt x="31187" y="128442"/>
                    </a:cubicBezTo>
                    <a:cubicBezTo>
                      <a:pt x="29533" y="129527"/>
                      <a:pt x="27611" y="129811"/>
                      <a:pt x="25595" y="129811"/>
                    </a:cubicBezTo>
                    <a:cubicBezTo>
                      <a:pt x="23390" y="129811"/>
                      <a:pt x="21072" y="129472"/>
                      <a:pt x="18866" y="129472"/>
                    </a:cubicBezTo>
                    <a:cubicBezTo>
                      <a:pt x="18410" y="129472"/>
                      <a:pt x="17958" y="129486"/>
                      <a:pt x="17513" y="129521"/>
                    </a:cubicBezTo>
                    <a:cubicBezTo>
                      <a:pt x="5398" y="130241"/>
                      <a:pt x="0" y="146674"/>
                      <a:pt x="5278" y="157709"/>
                    </a:cubicBezTo>
                    <a:cubicBezTo>
                      <a:pt x="10556" y="168625"/>
                      <a:pt x="22071" y="174742"/>
                      <a:pt x="32866" y="180140"/>
                    </a:cubicBezTo>
                    <a:lnTo>
                      <a:pt x="32866" y="180260"/>
                    </a:lnTo>
                    <a:cubicBezTo>
                      <a:pt x="36944" y="182179"/>
                      <a:pt x="40783" y="184458"/>
                      <a:pt x="44621" y="186737"/>
                    </a:cubicBezTo>
                    <a:cubicBezTo>
                      <a:pt x="51818" y="189616"/>
                      <a:pt x="59375" y="191415"/>
                      <a:pt x="67171" y="191895"/>
                    </a:cubicBezTo>
                    <a:cubicBezTo>
                      <a:pt x="67881" y="191930"/>
                      <a:pt x="68594" y="191948"/>
                      <a:pt x="69309" y="191948"/>
                    </a:cubicBezTo>
                    <a:cubicBezTo>
                      <a:pt x="83091" y="191948"/>
                      <a:pt x="97568" y="185367"/>
                      <a:pt x="103156" y="172823"/>
                    </a:cubicBezTo>
                    <a:cubicBezTo>
                      <a:pt x="108913" y="159748"/>
                      <a:pt x="100037" y="141036"/>
                      <a:pt x="85643" y="140797"/>
                    </a:cubicBezTo>
                    <a:cubicBezTo>
                      <a:pt x="91881" y="136358"/>
                      <a:pt x="97758" y="130841"/>
                      <a:pt x="100757" y="123884"/>
                    </a:cubicBezTo>
                    <a:cubicBezTo>
                      <a:pt x="103876" y="116807"/>
                      <a:pt x="103516" y="107811"/>
                      <a:pt x="98358" y="102293"/>
                    </a:cubicBezTo>
                    <a:cubicBezTo>
                      <a:pt x="95714" y="99403"/>
                      <a:pt x="91683" y="97837"/>
                      <a:pt x="87768" y="97837"/>
                    </a:cubicBezTo>
                    <a:cubicBezTo>
                      <a:pt x="84046" y="97837"/>
                      <a:pt x="80428" y="99253"/>
                      <a:pt x="78207" y="102293"/>
                    </a:cubicBezTo>
                    <a:cubicBezTo>
                      <a:pt x="76407" y="104812"/>
                      <a:pt x="75328" y="108171"/>
                      <a:pt x="72449" y="109250"/>
                    </a:cubicBezTo>
                    <a:cubicBezTo>
                      <a:pt x="71899" y="109477"/>
                      <a:pt x="71347" y="109581"/>
                      <a:pt x="70804" y="109581"/>
                    </a:cubicBezTo>
                    <a:cubicBezTo>
                      <a:pt x="67323" y="109581"/>
                      <a:pt x="64237" y="105293"/>
                      <a:pt x="64653" y="101453"/>
                    </a:cubicBezTo>
                    <a:cubicBezTo>
                      <a:pt x="65132" y="97015"/>
                      <a:pt x="68491" y="93537"/>
                      <a:pt x="71370" y="90298"/>
                    </a:cubicBezTo>
                    <a:cubicBezTo>
                      <a:pt x="74368" y="86940"/>
                      <a:pt x="77247" y="82861"/>
                      <a:pt x="76647" y="78423"/>
                    </a:cubicBezTo>
                    <a:cubicBezTo>
                      <a:pt x="75208" y="69067"/>
                      <a:pt x="61894" y="68827"/>
                      <a:pt x="53977" y="63790"/>
                    </a:cubicBezTo>
                    <a:cubicBezTo>
                      <a:pt x="46420" y="58992"/>
                      <a:pt x="44021" y="49276"/>
                      <a:pt x="43542" y="40400"/>
                    </a:cubicBezTo>
                    <a:cubicBezTo>
                      <a:pt x="43182" y="31523"/>
                      <a:pt x="44141" y="22407"/>
                      <a:pt x="41383" y="13891"/>
                    </a:cubicBezTo>
                    <a:cubicBezTo>
                      <a:pt x="38877" y="6582"/>
                      <a:pt x="32008" y="0"/>
                      <a:pt x="24574" y="0"/>
                    </a:cubicBezTo>
                    <a:close/>
                  </a:path>
                </a:pathLst>
              </a:custGeom>
              <a:solidFill>
                <a:srgbClr val="F09B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46"/>
              <p:cNvSpPr/>
              <p:nvPr/>
            </p:nvSpPr>
            <p:spPr>
              <a:xfrm>
                <a:off x="3046825" y="1080750"/>
                <a:ext cx="1391425" cy="4345150"/>
              </a:xfrm>
              <a:custGeom>
                <a:avLst/>
                <a:gdLst/>
                <a:ahLst/>
                <a:cxnLst/>
                <a:rect l="l" t="t" r="r" b="b"/>
                <a:pathLst>
                  <a:path w="55657" h="17380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479" y="6958"/>
                      <a:pt x="6837" y="13915"/>
                      <a:pt x="10076" y="20992"/>
                    </a:cubicBezTo>
                    <a:cubicBezTo>
                      <a:pt x="13194" y="27949"/>
                      <a:pt x="16073" y="35145"/>
                      <a:pt x="18832" y="42342"/>
                    </a:cubicBezTo>
                    <a:cubicBezTo>
                      <a:pt x="24230" y="56856"/>
                      <a:pt x="28668" y="71610"/>
                      <a:pt x="32146" y="86603"/>
                    </a:cubicBezTo>
                    <a:lnTo>
                      <a:pt x="33346" y="92241"/>
                    </a:lnTo>
                    <a:lnTo>
                      <a:pt x="34545" y="97998"/>
                    </a:lnTo>
                    <a:cubicBezTo>
                      <a:pt x="35385" y="101717"/>
                      <a:pt x="35985" y="105555"/>
                      <a:pt x="36584" y="109394"/>
                    </a:cubicBezTo>
                    <a:cubicBezTo>
                      <a:pt x="37184" y="113112"/>
                      <a:pt x="37784" y="116950"/>
                      <a:pt x="38264" y="120789"/>
                    </a:cubicBezTo>
                    <a:cubicBezTo>
                      <a:pt x="38624" y="124627"/>
                      <a:pt x="39103" y="128465"/>
                      <a:pt x="39463" y="132304"/>
                    </a:cubicBezTo>
                    <a:cubicBezTo>
                      <a:pt x="40183" y="139980"/>
                      <a:pt x="40543" y="147897"/>
                      <a:pt x="42582" y="155334"/>
                    </a:cubicBezTo>
                    <a:cubicBezTo>
                      <a:pt x="43421" y="159172"/>
                      <a:pt x="44981" y="162771"/>
                      <a:pt x="47020" y="166129"/>
                    </a:cubicBezTo>
                    <a:cubicBezTo>
                      <a:pt x="49179" y="169488"/>
                      <a:pt x="52178" y="172127"/>
                      <a:pt x="55656" y="173806"/>
                    </a:cubicBezTo>
                    <a:cubicBezTo>
                      <a:pt x="52298" y="171887"/>
                      <a:pt x="49539" y="169128"/>
                      <a:pt x="47500" y="165769"/>
                    </a:cubicBezTo>
                    <a:cubicBezTo>
                      <a:pt x="45581" y="162531"/>
                      <a:pt x="44261" y="158932"/>
                      <a:pt x="43541" y="155094"/>
                    </a:cubicBezTo>
                    <a:cubicBezTo>
                      <a:pt x="41862" y="147657"/>
                      <a:pt x="41742" y="139860"/>
                      <a:pt x="41142" y="132184"/>
                    </a:cubicBezTo>
                    <a:cubicBezTo>
                      <a:pt x="39943" y="116710"/>
                      <a:pt x="37664" y="101237"/>
                      <a:pt x="34185" y="86124"/>
                    </a:cubicBezTo>
                    <a:cubicBezTo>
                      <a:pt x="33466" y="82285"/>
                      <a:pt x="32506" y="78567"/>
                      <a:pt x="31427" y="74848"/>
                    </a:cubicBezTo>
                    <a:cubicBezTo>
                      <a:pt x="30347" y="71130"/>
                      <a:pt x="29388" y="67412"/>
                      <a:pt x="28188" y="63693"/>
                    </a:cubicBezTo>
                    <a:lnTo>
                      <a:pt x="26389" y="58056"/>
                    </a:lnTo>
                    <a:cubicBezTo>
                      <a:pt x="25789" y="56256"/>
                      <a:pt x="25069" y="54457"/>
                      <a:pt x="24470" y="52658"/>
                    </a:cubicBezTo>
                    <a:cubicBezTo>
                      <a:pt x="23270" y="48940"/>
                      <a:pt x="21831" y="45341"/>
                      <a:pt x="20391" y="41743"/>
                    </a:cubicBezTo>
                    <a:cubicBezTo>
                      <a:pt x="17513" y="34546"/>
                      <a:pt x="14394" y="27349"/>
                      <a:pt x="11035" y="20392"/>
                    </a:cubicBezTo>
                    <a:cubicBezTo>
                      <a:pt x="7677" y="13555"/>
                      <a:pt x="3839" y="6718"/>
                      <a:pt x="0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46"/>
              <p:cNvSpPr/>
              <p:nvPr/>
            </p:nvSpPr>
            <p:spPr>
              <a:xfrm>
                <a:off x="3688550" y="2046325"/>
                <a:ext cx="122950" cy="602775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24111" extrusionOk="0">
                    <a:moveTo>
                      <a:pt x="2039" y="1"/>
                    </a:moveTo>
                    <a:lnTo>
                      <a:pt x="2039" y="1"/>
                    </a:lnTo>
                    <a:cubicBezTo>
                      <a:pt x="4438" y="7798"/>
                      <a:pt x="3719" y="16194"/>
                      <a:pt x="0" y="23511"/>
                    </a:cubicBezTo>
                    <a:lnTo>
                      <a:pt x="1320" y="24111"/>
                    </a:lnTo>
                    <a:cubicBezTo>
                      <a:pt x="4678" y="16434"/>
                      <a:pt x="4918" y="7798"/>
                      <a:pt x="2039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46"/>
              <p:cNvSpPr/>
              <p:nvPr/>
            </p:nvSpPr>
            <p:spPr>
              <a:xfrm>
                <a:off x="3235725" y="882825"/>
                <a:ext cx="131975" cy="761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04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9717"/>
                      <a:pt x="4679" y="20032"/>
                      <a:pt x="3479" y="30348"/>
                    </a:cubicBezTo>
                    <a:lnTo>
                      <a:pt x="4319" y="30468"/>
                    </a:lnTo>
                    <a:cubicBezTo>
                      <a:pt x="5279" y="20032"/>
                      <a:pt x="3719" y="9717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46"/>
              <p:cNvSpPr/>
              <p:nvPr/>
            </p:nvSpPr>
            <p:spPr>
              <a:xfrm>
                <a:off x="2941875" y="1431600"/>
                <a:ext cx="473800" cy="428850"/>
              </a:xfrm>
              <a:custGeom>
                <a:avLst/>
                <a:gdLst/>
                <a:ahLst/>
                <a:cxnLst/>
                <a:rect l="l" t="t" r="r" b="b"/>
                <a:pathLst>
                  <a:path w="18952" h="17154" extrusionOk="0">
                    <a:moveTo>
                      <a:pt x="0" y="0"/>
                    </a:moveTo>
                    <a:cubicBezTo>
                      <a:pt x="3718" y="7917"/>
                      <a:pt x="10435" y="14154"/>
                      <a:pt x="18712" y="17153"/>
                    </a:cubicBezTo>
                    <a:lnTo>
                      <a:pt x="18952" y="16433"/>
                    </a:lnTo>
                    <a:cubicBezTo>
                      <a:pt x="10675" y="13675"/>
                      <a:pt x="3838" y="779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1860;p46"/>
              <p:cNvSpPr/>
              <p:nvPr/>
            </p:nvSpPr>
            <p:spPr>
              <a:xfrm>
                <a:off x="3268725" y="2730050"/>
                <a:ext cx="563775" cy="392850"/>
              </a:xfrm>
              <a:custGeom>
                <a:avLst/>
                <a:gdLst/>
                <a:ahLst/>
                <a:cxnLst/>
                <a:rect l="l" t="t" r="r" b="b"/>
                <a:pathLst>
                  <a:path w="22551" h="157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678" y="8397"/>
                      <a:pt x="12835" y="14274"/>
                      <a:pt x="22311" y="15713"/>
                    </a:cubicBezTo>
                    <a:lnTo>
                      <a:pt x="22551" y="14274"/>
                    </a:lnTo>
                    <a:cubicBezTo>
                      <a:pt x="13195" y="13195"/>
                      <a:pt x="4918" y="7917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46"/>
              <p:cNvSpPr/>
              <p:nvPr/>
            </p:nvSpPr>
            <p:spPr>
              <a:xfrm>
                <a:off x="2872900" y="3867900"/>
                <a:ext cx="1238475" cy="742350"/>
              </a:xfrm>
              <a:custGeom>
                <a:avLst/>
                <a:gdLst/>
                <a:ahLst/>
                <a:cxnLst/>
                <a:rect l="l" t="t" r="r" b="b"/>
                <a:pathLst>
                  <a:path w="49539" h="29694" extrusionOk="0">
                    <a:moveTo>
                      <a:pt x="13104" y="0"/>
                    </a:moveTo>
                    <a:cubicBezTo>
                      <a:pt x="8682" y="0"/>
                      <a:pt x="4245" y="779"/>
                      <a:pt x="0" y="2346"/>
                    </a:cubicBezTo>
                    <a:cubicBezTo>
                      <a:pt x="3852" y="1062"/>
                      <a:pt x="7827" y="426"/>
                      <a:pt x="11778" y="426"/>
                    </a:cubicBezTo>
                    <a:cubicBezTo>
                      <a:pt x="18159" y="426"/>
                      <a:pt x="24476" y="2084"/>
                      <a:pt x="30107" y="5344"/>
                    </a:cubicBezTo>
                    <a:cubicBezTo>
                      <a:pt x="39103" y="10622"/>
                      <a:pt x="45341" y="19498"/>
                      <a:pt x="47260" y="29694"/>
                    </a:cubicBezTo>
                    <a:lnTo>
                      <a:pt x="49539" y="29214"/>
                    </a:lnTo>
                    <a:cubicBezTo>
                      <a:pt x="47020" y="18659"/>
                      <a:pt x="40183" y="9662"/>
                      <a:pt x="30707" y="4385"/>
                    </a:cubicBezTo>
                    <a:cubicBezTo>
                      <a:pt x="25223" y="1469"/>
                      <a:pt x="19178" y="0"/>
                      <a:pt x="13104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46"/>
              <p:cNvSpPr/>
              <p:nvPr/>
            </p:nvSpPr>
            <p:spPr>
              <a:xfrm>
                <a:off x="3172775" y="3938525"/>
                <a:ext cx="362850" cy="275900"/>
              </a:xfrm>
              <a:custGeom>
                <a:avLst/>
                <a:gdLst/>
                <a:ahLst/>
                <a:cxnLst/>
                <a:rect l="l" t="t" r="r" b="b"/>
                <a:pathLst>
                  <a:path w="14514" h="11036" extrusionOk="0">
                    <a:moveTo>
                      <a:pt x="14514" y="0"/>
                    </a:moveTo>
                    <a:cubicBezTo>
                      <a:pt x="8037" y="720"/>
                      <a:pt x="2399" y="4918"/>
                      <a:pt x="0" y="11036"/>
                    </a:cubicBezTo>
                    <a:cubicBezTo>
                      <a:pt x="2639" y="5158"/>
                      <a:pt x="8156" y="1200"/>
                      <a:pt x="14514" y="720"/>
                    </a:cubicBezTo>
                    <a:lnTo>
                      <a:pt x="14514" y="0"/>
                    </a:ln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46"/>
              <p:cNvSpPr/>
              <p:nvPr/>
            </p:nvSpPr>
            <p:spPr>
              <a:xfrm>
                <a:off x="3496625" y="3644650"/>
                <a:ext cx="251925" cy="410850"/>
              </a:xfrm>
              <a:custGeom>
                <a:avLst/>
                <a:gdLst/>
                <a:ahLst/>
                <a:cxnLst/>
                <a:rect l="l" t="t" r="r" b="b"/>
                <a:pathLst>
                  <a:path w="10077" h="1643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158" y="3959"/>
                      <a:pt x="8277" y="9956"/>
                      <a:pt x="8517" y="16433"/>
                    </a:cubicBezTo>
                    <a:lnTo>
                      <a:pt x="10076" y="16313"/>
                    </a:lnTo>
                    <a:cubicBezTo>
                      <a:pt x="9236" y="9596"/>
                      <a:pt x="5638" y="3719"/>
                      <a:pt x="0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46"/>
              <p:cNvSpPr/>
              <p:nvPr/>
            </p:nvSpPr>
            <p:spPr>
              <a:xfrm>
                <a:off x="3406650" y="2628075"/>
                <a:ext cx="143975" cy="374875"/>
              </a:xfrm>
              <a:custGeom>
                <a:avLst/>
                <a:gdLst/>
                <a:ahLst/>
                <a:cxnLst/>
                <a:rect l="l" t="t" r="r" b="b"/>
                <a:pathLst>
                  <a:path w="5759" h="149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479" y="4199"/>
                      <a:pt x="5159" y="9597"/>
                      <a:pt x="5039" y="14995"/>
                    </a:cubicBezTo>
                    <a:lnTo>
                      <a:pt x="5758" y="14995"/>
                    </a:lnTo>
                    <a:cubicBezTo>
                      <a:pt x="5758" y="9477"/>
                      <a:pt x="3719" y="4199"/>
                      <a:pt x="1" y="1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46"/>
              <p:cNvSpPr/>
              <p:nvPr/>
            </p:nvSpPr>
            <p:spPr>
              <a:xfrm>
                <a:off x="4015400" y="3359775"/>
                <a:ext cx="44682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17873" h="23751" extrusionOk="0">
                    <a:moveTo>
                      <a:pt x="17873" y="0"/>
                    </a:moveTo>
                    <a:cubicBezTo>
                      <a:pt x="16193" y="10076"/>
                      <a:pt x="9476" y="18592"/>
                      <a:pt x="0" y="22431"/>
                    </a:cubicBezTo>
                    <a:lnTo>
                      <a:pt x="600" y="23750"/>
                    </a:lnTo>
                    <a:cubicBezTo>
                      <a:pt x="10196" y="19432"/>
                      <a:pt x="16673" y="10436"/>
                      <a:pt x="17873" y="0"/>
                    </a:cubicBezTo>
                    <a:close/>
                  </a:path>
                </a:pathLst>
              </a:custGeom>
              <a:solidFill>
                <a:srgbClr val="B255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6" name="Google Shape;1866;p46"/>
            <p:cNvGrpSpPr/>
            <p:nvPr/>
          </p:nvGrpSpPr>
          <p:grpSpPr>
            <a:xfrm rot="827869">
              <a:off x="5017325" y="3954110"/>
              <a:ext cx="936184" cy="1778126"/>
              <a:chOff x="2392800" y="238125"/>
              <a:chExt cx="2677175" cy="5084850"/>
            </a:xfrm>
          </p:grpSpPr>
          <p:sp>
            <p:nvSpPr>
              <p:cNvPr id="1867" name="Google Shape;1867;p46"/>
              <p:cNvSpPr/>
              <p:nvPr/>
            </p:nvSpPr>
            <p:spPr>
              <a:xfrm>
                <a:off x="2526350" y="690275"/>
                <a:ext cx="1198100" cy="4632700"/>
              </a:xfrm>
              <a:custGeom>
                <a:avLst/>
                <a:gdLst/>
                <a:ahLst/>
                <a:cxnLst/>
                <a:rect l="l" t="t" r="r" b="b"/>
                <a:pathLst>
                  <a:path w="47924" h="185308" extrusionOk="0">
                    <a:moveTo>
                      <a:pt x="35055" y="1"/>
                    </a:moveTo>
                    <a:cubicBezTo>
                      <a:pt x="33546" y="1"/>
                      <a:pt x="31869" y="1290"/>
                      <a:pt x="32203" y="3183"/>
                    </a:cubicBezTo>
                    <a:cubicBezTo>
                      <a:pt x="42560" y="64402"/>
                      <a:pt x="31648" y="127286"/>
                      <a:pt x="1131" y="181292"/>
                    </a:cubicBezTo>
                    <a:cubicBezTo>
                      <a:pt x="0" y="183428"/>
                      <a:pt x="1772" y="185308"/>
                      <a:pt x="3546" y="185308"/>
                    </a:cubicBezTo>
                    <a:cubicBezTo>
                      <a:pt x="4384" y="185308"/>
                      <a:pt x="5221" y="184889"/>
                      <a:pt x="5755" y="183881"/>
                    </a:cubicBezTo>
                    <a:lnTo>
                      <a:pt x="5570" y="183881"/>
                    </a:lnTo>
                    <a:cubicBezTo>
                      <a:pt x="36642" y="128581"/>
                      <a:pt x="47924" y="64402"/>
                      <a:pt x="37197" y="1889"/>
                    </a:cubicBezTo>
                    <a:cubicBezTo>
                      <a:pt x="36976" y="564"/>
                      <a:pt x="36052" y="1"/>
                      <a:pt x="35055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46"/>
              <p:cNvSpPr/>
              <p:nvPr/>
            </p:nvSpPr>
            <p:spPr>
              <a:xfrm>
                <a:off x="3430500" y="641425"/>
                <a:ext cx="899675" cy="1623425"/>
              </a:xfrm>
              <a:custGeom>
                <a:avLst/>
                <a:gdLst/>
                <a:ahLst/>
                <a:cxnLst/>
                <a:rect l="l" t="t" r="r" b="b"/>
                <a:pathLst>
                  <a:path w="35987" h="64937" extrusionOk="0">
                    <a:moveTo>
                      <a:pt x="24544" y="0"/>
                    </a:moveTo>
                    <a:cubicBezTo>
                      <a:pt x="22975" y="0"/>
                      <a:pt x="21451" y="1220"/>
                      <a:pt x="22115" y="3103"/>
                    </a:cubicBezTo>
                    <a:cubicBezTo>
                      <a:pt x="30068" y="25112"/>
                      <a:pt x="22300" y="47676"/>
                      <a:pt x="2325" y="60068"/>
                    </a:cubicBezTo>
                    <a:cubicBezTo>
                      <a:pt x="0" y="61463"/>
                      <a:pt x="1442" y="64936"/>
                      <a:pt x="3712" y="64936"/>
                    </a:cubicBezTo>
                    <a:cubicBezTo>
                      <a:pt x="4151" y="64936"/>
                      <a:pt x="4620" y="64806"/>
                      <a:pt x="5100" y="64507"/>
                    </a:cubicBezTo>
                    <a:cubicBezTo>
                      <a:pt x="26554" y="51745"/>
                      <a:pt x="35987" y="25297"/>
                      <a:pt x="27109" y="1808"/>
                    </a:cubicBezTo>
                    <a:cubicBezTo>
                      <a:pt x="26664" y="547"/>
                      <a:pt x="25594" y="0"/>
                      <a:pt x="24544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46"/>
              <p:cNvSpPr/>
              <p:nvPr/>
            </p:nvSpPr>
            <p:spPr>
              <a:xfrm>
                <a:off x="2800700" y="860025"/>
                <a:ext cx="748350" cy="784950"/>
              </a:xfrm>
              <a:custGeom>
                <a:avLst/>
                <a:gdLst/>
                <a:ahLst/>
                <a:cxnLst/>
                <a:rect l="l" t="t" r="r" b="b"/>
                <a:pathLst>
                  <a:path w="29934" h="31398" extrusionOk="0">
                    <a:moveTo>
                      <a:pt x="3119" y="0"/>
                    </a:moveTo>
                    <a:cubicBezTo>
                      <a:pt x="1627" y="0"/>
                      <a:pt x="0" y="1260"/>
                      <a:pt x="330" y="3237"/>
                    </a:cubicBezTo>
                    <a:cubicBezTo>
                      <a:pt x="2364" y="16923"/>
                      <a:pt x="12351" y="28020"/>
                      <a:pt x="25853" y="31349"/>
                    </a:cubicBezTo>
                    <a:cubicBezTo>
                      <a:pt x="26036" y="31382"/>
                      <a:pt x="26213" y="31397"/>
                      <a:pt x="26382" y="31397"/>
                    </a:cubicBezTo>
                    <a:cubicBezTo>
                      <a:pt x="29113" y="31397"/>
                      <a:pt x="29934" y="27400"/>
                      <a:pt x="27148" y="26356"/>
                    </a:cubicBezTo>
                    <a:cubicBezTo>
                      <a:pt x="15496" y="23581"/>
                      <a:pt x="6803" y="13779"/>
                      <a:pt x="5323" y="1942"/>
                    </a:cubicBezTo>
                    <a:cubicBezTo>
                      <a:pt x="5098" y="590"/>
                      <a:pt x="4140" y="0"/>
                      <a:pt x="3119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46"/>
              <p:cNvSpPr/>
              <p:nvPr/>
            </p:nvSpPr>
            <p:spPr>
              <a:xfrm>
                <a:off x="2693325" y="2072800"/>
                <a:ext cx="794550" cy="973850"/>
              </a:xfrm>
              <a:custGeom>
                <a:avLst/>
                <a:gdLst/>
                <a:ahLst/>
                <a:cxnLst/>
                <a:rect l="l" t="t" r="r" b="b"/>
                <a:pathLst>
                  <a:path w="31782" h="38954" extrusionOk="0">
                    <a:moveTo>
                      <a:pt x="5207" y="0"/>
                    </a:moveTo>
                    <a:cubicBezTo>
                      <a:pt x="4201" y="0"/>
                      <a:pt x="3292" y="564"/>
                      <a:pt x="3145" y="1888"/>
                    </a:cubicBezTo>
                    <a:cubicBezTo>
                      <a:pt x="1" y="18719"/>
                      <a:pt x="10728" y="34995"/>
                      <a:pt x="27374" y="38879"/>
                    </a:cubicBezTo>
                    <a:cubicBezTo>
                      <a:pt x="27602" y="38929"/>
                      <a:pt x="27821" y="38953"/>
                      <a:pt x="28029" y="38953"/>
                    </a:cubicBezTo>
                    <a:cubicBezTo>
                      <a:pt x="30859" y="38953"/>
                      <a:pt x="31782" y="34574"/>
                      <a:pt x="28853" y="33885"/>
                    </a:cubicBezTo>
                    <a:cubicBezTo>
                      <a:pt x="14797" y="30926"/>
                      <a:pt x="5734" y="17424"/>
                      <a:pt x="8139" y="3183"/>
                    </a:cubicBezTo>
                    <a:cubicBezTo>
                      <a:pt x="8473" y="1290"/>
                      <a:pt x="6728" y="0"/>
                      <a:pt x="5207" y="0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46"/>
              <p:cNvSpPr/>
              <p:nvPr/>
            </p:nvSpPr>
            <p:spPr>
              <a:xfrm>
                <a:off x="3312950" y="2922525"/>
                <a:ext cx="678175" cy="501525"/>
              </a:xfrm>
              <a:custGeom>
                <a:avLst/>
                <a:gdLst/>
                <a:ahLst/>
                <a:cxnLst/>
                <a:rect l="l" t="t" r="r" b="b"/>
                <a:pathLst>
                  <a:path w="27127" h="20061" extrusionOk="0">
                    <a:moveTo>
                      <a:pt x="23918" y="1"/>
                    </a:moveTo>
                    <a:cubicBezTo>
                      <a:pt x="22901" y="1"/>
                      <a:pt x="21884" y="525"/>
                      <a:pt x="21454" y="1745"/>
                    </a:cubicBezTo>
                    <a:cubicBezTo>
                      <a:pt x="18309" y="9143"/>
                      <a:pt x="11281" y="14322"/>
                      <a:pt x="3328" y="14692"/>
                    </a:cubicBezTo>
                    <a:cubicBezTo>
                      <a:pt x="56" y="14874"/>
                      <a:pt x="0" y="20060"/>
                      <a:pt x="3162" y="20060"/>
                    </a:cubicBezTo>
                    <a:cubicBezTo>
                      <a:pt x="3217" y="20060"/>
                      <a:pt x="3272" y="20059"/>
                      <a:pt x="3328" y="20056"/>
                    </a:cubicBezTo>
                    <a:cubicBezTo>
                      <a:pt x="13686" y="19316"/>
                      <a:pt x="22748" y="12842"/>
                      <a:pt x="26447" y="3225"/>
                    </a:cubicBezTo>
                    <a:cubicBezTo>
                      <a:pt x="27126" y="1301"/>
                      <a:pt x="25521" y="1"/>
                      <a:pt x="23918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46"/>
              <p:cNvSpPr/>
              <p:nvPr/>
            </p:nvSpPr>
            <p:spPr>
              <a:xfrm>
                <a:off x="3873475" y="1658950"/>
                <a:ext cx="932725" cy="289200"/>
              </a:xfrm>
              <a:custGeom>
                <a:avLst/>
                <a:gdLst/>
                <a:ahLst/>
                <a:cxnLst/>
                <a:rect l="l" t="t" r="r" b="b"/>
                <a:pathLst>
                  <a:path w="37309" h="11568" extrusionOk="0">
                    <a:moveTo>
                      <a:pt x="33358" y="1"/>
                    </a:moveTo>
                    <a:cubicBezTo>
                      <a:pt x="32765" y="1"/>
                      <a:pt x="32148" y="203"/>
                      <a:pt x="31584" y="687"/>
                    </a:cubicBezTo>
                    <a:cubicBezTo>
                      <a:pt x="27163" y="4428"/>
                      <a:pt x="21491" y="6362"/>
                      <a:pt x="15761" y="6362"/>
                    </a:cubicBezTo>
                    <a:cubicBezTo>
                      <a:pt x="12142" y="6362"/>
                      <a:pt x="8501" y="5591"/>
                      <a:pt x="5136" y="4016"/>
                    </a:cubicBezTo>
                    <a:cubicBezTo>
                      <a:pt x="4723" y="3809"/>
                      <a:pt x="4317" y="3718"/>
                      <a:pt x="3932" y="3718"/>
                    </a:cubicBezTo>
                    <a:cubicBezTo>
                      <a:pt x="1562" y="3718"/>
                      <a:pt x="1" y="7182"/>
                      <a:pt x="2547" y="8455"/>
                    </a:cubicBezTo>
                    <a:cubicBezTo>
                      <a:pt x="6726" y="10544"/>
                      <a:pt x="11241" y="11567"/>
                      <a:pt x="15733" y="11567"/>
                    </a:cubicBezTo>
                    <a:cubicBezTo>
                      <a:pt x="22771" y="11567"/>
                      <a:pt x="29751" y="9056"/>
                      <a:pt x="35283" y="4201"/>
                    </a:cubicBezTo>
                    <a:cubicBezTo>
                      <a:pt x="37308" y="2610"/>
                      <a:pt x="35487" y="1"/>
                      <a:pt x="33358" y="1"/>
                    </a:cubicBezTo>
                    <a:close/>
                  </a:path>
                </a:pathLst>
              </a:custGeom>
              <a:solidFill>
                <a:srgbClr val="B07E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46"/>
              <p:cNvSpPr/>
              <p:nvPr/>
            </p:nvSpPr>
            <p:spPr>
              <a:xfrm>
                <a:off x="2392800" y="358325"/>
                <a:ext cx="647350" cy="651975"/>
              </a:xfrm>
              <a:custGeom>
                <a:avLst/>
                <a:gdLst/>
                <a:ahLst/>
                <a:cxnLst/>
                <a:rect l="l" t="t" r="r" b="b"/>
                <a:pathLst>
                  <a:path w="25894" h="26079" extrusionOk="0">
                    <a:moveTo>
                      <a:pt x="12947" y="1"/>
                    </a:moveTo>
                    <a:cubicBezTo>
                      <a:pt x="5733" y="1"/>
                      <a:pt x="0" y="5919"/>
                      <a:pt x="0" y="12947"/>
                    </a:cubicBezTo>
                    <a:cubicBezTo>
                      <a:pt x="0" y="20160"/>
                      <a:pt x="5733" y="26079"/>
                      <a:pt x="12947" y="26079"/>
                    </a:cubicBezTo>
                    <a:cubicBezTo>
                      <a:pt x="20160" y="26079"/>
                      <a:pt x="25893" y="20160"/>
                      <a:pt x="25893" y="12947"/>
                    </a:cubicBezTo>
                    <a:cubicBezTo>
                      <a:pt x="25893" y="5919"/>
                      <a:pt x="20160" y="1"/>
                      <a:pt x="12947" y="1"/>
                    </a:cubicBezTo>
                    <a:close/>
                  </a:path>
                </a:pathLst>
              </a:custGeom>
              <a:solidFill>
                <a:srgbClr val="8B4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46"/>
              <p:cNvSpPr/>
              <p:nvPr/>
            </p:nvSpPr>
            <p:spPr>
              <a:xfrm>
                <a:off x="3826150" y="238125"/>
                <a:ext cx="688975" cy="684325"/>
              </a:xfrm>
              <a:custGeom>
                <a:avLst/>
                <a:gdLst/>
                <a:ahLst/>
                <a:cxnLst/>
                <a:rect l="l" t="t" r="r" b="b"/>
                <a:pathLst>
                  <a:path w="27559" h="27373" extrusionOk="0">
                    <a:moveTo>
                      <a:pt x="13872" y="0"/>
                    </a:moveTo>
                    <a:cubicBezTo>
                      <a:pt x="6289" y="0"/>
                      <a:pt x="1" y="6103"/>
                      <a:pt x="1" y="13686"/>
                    </a:cubicBezTo>
                    <a:cubicBezTo>
                      <a:pt x="1" y="21269"/>
                      <a:pt x="6289" y="27373"/>
                      <a:pt x="13872" y="27373"/>
                    </a:cubicBezTo>
                    <a:cubicBezTo>
                      <a:pt x="21270" y="27373"/>
                      <a:pt x="27559" y="21269"/>
                      <a:pt x="27559" y="13686"/>
                    </a:cubicBezTo>
                    <a:cubicBezTo>
                      <a:pt x="27559" y="6103"/>
                      <a:pt x="21270" y="0"/>
                      <a:pt x="13872" y="0"/>
                    </a:cubicBezTo>
                    <a:close/>
                  </a:path>
                </a:pathLst>
              </a:custGeom>
              <a:solidFill>
                <a:srgbClr val="8B4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46"/>
              <p:cNvSpPr/>
              <p:nvPr/>
            </p:nvSpPr>
            <p:spPr>
              <a:xfrm>
                <a:off x="4630700" y="1444925"/>
                <a:ext cx="439275" cy="439275"/>
              </a:xfrm>
              <a:custGeom>
                <a:avLst/>
                <a:gdLst/>
                <a:ahLst/>
                <a:cxnLst/>
                <a:rect l="l" t="t" r="r" b="b"/>
                <a:pathLst>
                  <a:path w="17571" h="17571" extrusionOk="0">
                    <a:moveTo>
                      <a:pt x="8693" y="0"/>
                    </a:moveTo>
                    <a:cubicBezTo>
                      <a:pt x="3884" y="0"/>
                      <a:pt x="0" y="3884"/>
                      <a:pt x="0" y="8878"/>
                    </a:cubicBezTo>
                    <a:cubicBezTo>
                      <a:pt x="0" y="13687"/>
                      <a:pt x="3884" y="17571"/>
                      <a:pt x="8693" y="17571"/>
                    </a:cubicBezTo>
                    <a:cubicBezTo>
                      <a:pt x="13502" y="17571"/>
                      <a:pt x="17571" y="13687"/>
                      <a:pt x="17571" y="8878"/>
                    </a:cubicBezTo>
                    <a:cubicBezTo>
                      <a:pt x="17571" y="3884"/>
                      <a:pt x="13502" y="0"/>
                      <a:pt x="8693" y="0"/>
                    </a:cubicBezTo>
                    <a:close/>
                  </a:path>
                </a:pathLst>
              </a:custGeom>
              <a:solidFill>
                <a:srgbClr val="8B4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46"/>
              <p:cNvSpPr/>
              <p:nvPr/>
            </p:nvSpPr>
            <p:spPr>
              <a:xfrm>
                <a:off x="3826150" y="2730325"/>
                <a:ext cx="406925" cy="406925"/>
              </a:xfrm>
              <a:custGeom>
                <a:avLst/>
                <a:gdLst/>
                <a:ahLst/>
                <a:cxnLst/>
                <a:rect l="l" t="t" r="r" b="b"/>
                <a:pathLst>
                  <a:path w="16277" h="16277" extrusionOk="0">
                    <a:moveTo>
                      <a:pt x="8139" y="1"/>
                    </a:moveTo>
                    <a:cubicBezTo>
                      <a:pt x="3700" y="1"/>
                      <a:pt x="1" y="3700"/>
                      <a:pt x="1" y="8139"/>
                    </a:cubicBezTo>
                    <a:cubicBezTo>
                      <a:pt x="1" y="12578"/>
                      <a:pt x="3700" y="16277"/>
                      <a:pt x="8139" y="16277"/>
                    </a:cubicBezTo>
                    <a:cubicBezTo>
                      <a:pt x="12578" y="16277"/>
                      <a:pt x="16277" y="12578"/>
                      <a:pt x="16277" y="8139"/>
                    </a:cubicBezTo>
                    <a:cubicBezTo>
                      <a:pt x="16277" y="3700"/>
                      <a:pt x="12578" y="1"/>
                      <a:pt x="8139" y="1"/>
                    </a:cubicBezTo>
                    <a:close/>
                  </a:path>
                </a:pathLst>
              </a:custGeom>
              <a:solidFill>
                <a:srgbClr val="8B4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46"/>
              <p:cNvSpPr/>
              <p:nvPr/>
            </p:nvSpPr>
            <p:spPr>
              <a:xfrm>
                <a:off x="2508375" y="1666875"/>
                <a:ext cx="596500" cy="601100"/>
              </a:xfrm>
              <a:custGeom>
                <a:avLst/>
                <a:gdLst/>
                <a:ahLst/>
                <a:cxnLst/>
                <a:rect l="l" t="t" r="r" b="b"/>
                <a:pathLst>
                  <a:path w="23860" h="24044" extrusionOk="0">
                    <a:moveTo>
                      <a:pt x="11838" y="0"/>
                    </a:moveTo>
                    <a:cubicBezTo>
                      <a:pt x="5364" y="0"/>
                      <a:pt x="1" y="5364"/>
                      <a:pt x="1" y="12022"/>
                    </a:cubicBezTo>
                    <a:cubicBezTo>
                      <a:pt x="1" y="18680"/>
                      <a:pt x="5364" y="24044"/>
                      <a:pt x="11838" y="24044"/>
                    </a:cubicBezTo>
                    <a:cubicBezTo>
                      <a:pt x="18496" y="24044"/>
                      <a:pt x="23859" y="18680"/>
                      <a:pt x="23859" y="12022"/>
                    </a:cubicBezTo>
                    <a:cubicBezTo>
                      <a:pt x="23859" y="5364"/>
                      <a:pt x="18496" y="0"/>
                      <a:pt x="11838" y="0"/>
                    </a:cubicBezTo>
                    <a:close/>
                  </a:path>
                </a:pathLst>
              </a:custGeom>
              <a:solidFill>
                <a:srgbClr val="8B4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8" name="Google Shape;1878;p46"/>
            <p:cNvGrpSpPr/>
            <p:nvPr/>
          </p:nvGrpSpPr>
          <p:grpSpPr>
            <a:xfrm rot="-3688815">
              <a:off x="2890984" y="3447497"/>
              <a:ext cx="1274334" cy="2236551"/>
              <a:chOff x="2479375" y="241250"/>
              <a:chExt cx="2454400" cy="5089875"/>
            </a:xfrm>
          </p:grpSpPr>
          <p:sp>
            <p:nvSpPr>
              <p:cNvPr id="1879" name="Google Shape;1879;p46"/>
              <p:cNvSpPr/>
              <p:nvPr/>
            </p:nvSpPr>
            <p:spPr>
              <a:xfrm>
                <a:off x="2479375" y="1065000"/>
                <a:ext cx="1943850" cy="4266125"/>
              </a:xfrm>
              <a:custGeom>
                <a:avLst/>
                <a:gdLst/>
                <a:ahLst/>
                <a:cxnLst/>
                <a:rect l="l" t="t" r="r" b="b"/>
                <a:pathLst>
                  <a:path w="77754" h="170645" extrusionOk="0">
                    <a:moveTo>
                      <a:pt x="75783" y="0"/>
                    </a:moveTo>
                    <a:cubicBezTo>
                      <a:pt x="74757" y="0"/>
                      <a:pt x="73647" y="666"/>
                      <a:pt x="73536" y="1998"/>
                    </a:cubicBezTo>
                    <a:cubicBezTo>
                      <a:pt x="65988" y="61933"/>
                      <a:pt x="55777" y="129859"/>
                      <a:pt x="1836" y="166708"/>
                    </a:cubicBezTo>
                    <a:cubicBezTo>
                      <a:pt x="0" y="167993"/>
                      <a:pt x="1201" y="170644"/>
                      <a:pt x="2927" y="170644"/>
                    </a:cubicBezTo>
                    <a:cubicBezTo>
                      <a:pt x="3288" y="170644"/>
                      <a:pt x="3672" y="170528"/>
                      <a:pt x="4056" y="170260"/>
                    </a:cubicBezTo>
                    <a:lnTo>
                      <a:pt x="4056" y="170038"/>
                    </a:lnTo>
                    <a:cubicBezTo>
                      <a:pt x="59329" y="132523"/>
                      <a:pt x="69984" y="63709"/>
                      <a:pt x="77531" y="1998"/>
                    </a:cubicBezTo>
                    <a:cubicBezTo>
                      <a:pt x="77753" y="666"/>
                      <a:pt x="76810" y="0"/>
                      <a:pt x="757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1880;p46"/>
              <p:cNvSpPr/>
              <p:nvPr/>
            </p:nvSpPr>
            <p:spPr>
              <a:xfrm>
                <a:off x="4179025" y="241250"/>
                <a:ext cx="443975" cy="1395375"/>
              </a:xfrm>
              <a:custGeom>
                <a:avLst/>
                <a:gdLst/>
                <a:ahLst/>
                <a:cxnLst/>
                <a:rect l="l" t="t" r="r" b="b"/>
                <a:pathLst>
                  <a:path w="17759" h="55815" extrusionOk="0">
                    <a:moveTo>
                      <a:pt x="10381" y="1"/>
                    </a:moveTo>
                    <a:cubicBezTo>
                      <a:pt x="8131" y="1"/>
                      <a:pt x="6021" y="1087"/>
                      <a:pt x="4884" y="2983"/>
                    </a:cubicBezTo>
                    <a:cubicBezTo>
                      <a:pt x="3330" y="5203"/>
                      <a:pt x="2664" y="7644"/>
                      <a:pt x="2442" y="10308"/>
                    </a:cubicBezTo>
                    <a:cubicBezTo>
                      <a:pt x="0" y="25403"/>
                      <a:pt x="888" y="40941"/>
                      <a:pt x="4884" y="55814"/>
                    </a:cubicBezTo>
                    <a:lnTo>
                      <a:pt x="13985" y="25403"/>
                    </a:lnTo>
                    <a:cubicBezTo>
                      <a:pt x="15761" y="19187"/>
                      <a:pt x="17759" y="12972"/>
                      <a:pt x="16427" y="6756"/>
                    </a:cubicBezTo>
                    <a:cubicBezTo>
                      <a:pt x="16205" y="3871"/>
                      <a:pt x="14207" y="1207"/>
                      <a:pt x="11543" y="97"/>
                    </a:cubicBezTo>
                    <a:cubicBezTo>
                      <a:pt x="11155" y="32"/>
                      <a:pt x="10766" y="1"/>
                      <a:pt x="103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46"/>
              <p:cNvSpPr/>
              <p:nvPr/>
            </p:nvSpPr>
            <p:spPr>
              <a:xfrm>
                <a:off x="3679550" y="1462325"/>
                <a:ext cx="399600" cy="1189850"/>
              </a:xfrm>
              <a:custGeom>
                <a:avLst/>
                <a:gdLst/>
                <a:ahLst/>
                <a:cxnLst/>
                <a:rect l="l" t="t" r="r" b="b"/>
                <a:pathLst>
                  <a:path w="15984" h="47594" extrusionOk="0">
                    <a:moveTo>
                      <a:pt x="3784" y="1"/>
                    </a:moveTo>
                    <a:cubicBezTo>
                      <a:pt x="3091" y="1"/>
                      <a:pt x="2398" y="179"/>
                      <a:pt x="1777" y="534"/>
                    </a:cubicBezTo>
                    <a:cubicBezTo>
                      <a:pt x="445" y="2088"/>
                      <a:pt x="1" y="3863"/>
                      <a:pt x="445" y="5639"/>
                    </a:cubicBezTo>
                    <a:cubicBezTo>
                      <a:pt x="1777" y="20734"/>
                      <a:pt x="7104" y="35163"/>
                      <a:pt x="15984" y="47594"/>
                    </a:cubicBezTo>
                    <a:cubicBezTo>
                      <a:pt x="15318" y="33609"/>
                      <a:pt x="13098" y="19624"/>
                      <a:pt x="9102" y="6083"/>
                    </a:cubicBezTo>
                    <a:cubicBezTo>
                      <a:pt x="8658" y="4307"/>
                      <a:pt x="7992" y="2754"/>
                      <a:pt x="6660" y="1200"/>
                    </a:cubicBezTo>
                    <a:cubicBezTo>
                      <a:pt x="5861" y="401"/>
                      <a:pt x="4822" y="1"/>
                      <a:pt x="37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46"/>
              <p:cNvSpPr/>
              <p:nvPr/>
            </p:nvSpPr>
            <p:spPr>
              <a:xfrm>
                <a:off x="4123525" y="1803575"/>
                <a:ext cx="810250" cy="1118775"/>
              </a:xfrm>
              <a:custGeom>
                <a:avLst/>
                <a:gdLst/>
                <a:ahLst/>
                <a:cxnLst/>
                <a:rect l="l" t="t" r="r" b="b"/>
                <a:pathLst>
                  <a:path w="32410" h="44751" extrusionOk="0">
                    <a:moveTo>
                      <a:pt x="26344" y="0"/>
                    </a:moveTo>
                    <a:cubicBezTo>
                      <a:pt x="26080" y="0"/>
                      <a:pt x="25807" y="63"/>
                      <a:pt x="25528" y="203"/>
                    </a:cubicBezTo>
                    <a:cubicBezTo>
                      <a:pt x="24640" y="425"/>
                      <a:pt x="24418" y="1534"/>
                      <a:pt x="24196" y="2644"/>
                    </a:cubicBezTo>
                    <a:cubicBezTo>
                      <a:pt x="22642" y="10414"/>
                      <a:pt x="20201" y="17739"/>
                      <a:pt x="16871" y="25064"/>
                    </a:cubicBezTo>
                    <a:cubicBezTo>
                      <a:pt x="13319" y="31946"/>
                      <a:pt x="7548" y="35276"/>
                      <a:pt x="222" y="37939"/>
                    </a:cubicBezTo>
                    <a:lnTo>
                      <a:pt x="0" y="37939"/>
                    </a:lnTo>
                    <a:cubicBezTo>
                      <a:pt x="2573" y="42480"/>
                      <a:pt x="7623" y="44750"/>
                      <a:pt x="12757" y="44750"/>
                    </a:cubicBezTo>
                    <a:cubicBezTo>
                      <a:pt x="15153" y="44750"/>
                      <a:pt x="17567" y="44256"/>
                      <a:pt x="19757" y="43267"/>
                    </a:cubicBezTo>
                    <a:cubicBezTo>
                      <a:pt x="26416" y="39493"/>
                      <a:pt x="30856" y="33056"/>
                      <a:pt x="31744" y="25508"/>
                    </a:cubicBezTo>
                    <a:cubicBezTo>
                      <a:pt x="32410" y="17961"/>
                      <a:pt x="31522" y="10414"/>
                      <a:pt x="29302" y="3310"/>
                    </a:cubicBezTo>
                    <a:cubicBezTo>
                      <a:pt x="28928" y="1813"/>
                      <a:pt x="27764" y="0"/>
                      <a:pt x="263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46"/>
              <p:cNvSpPr/>
              <p:nvPr/>
            </p:nvSpPr>
            <p:spPr>
              <a:xfrm>
                <a:off x="3302200" y="2345350"/>
                <a:ext cx="610475" cy="1031550"/>
              </a:xfrm>
              <a:custGeom>
                <a:avLst/>
                <a:gdLst/>
                <a:ahLst/>
                <a:cxnLst/>
                <a:rect l="l" t="t" r="r" b="b"/>
                <a:pathLst>
                  <a:path w="24419" h="41262" extrusionOk="0">
                    <a:moveTo>
                      <a:pt x="2672" y="1"/>
                    </a:moveTo>
                    <a:cubicBezTo>
                      <a:pt x="2278" y="1"/>
                      <a:pt x="1899" y="88"/>
                      <a:pt x="1554" y="286"/>
                    </a:cubicBezTo>
                    <a:cubicBezTo>
                      <a:pt x="444" y="1396"/>
                      <a:pt x="0" y="2728"/>
                      <a:pt x="222" y="4281"/>
                    </a:cubicBezTo>
                    <a:cubicBezTo>
                      <a:pt x="666" y="15158"/>
                      <a:pt x="4884" y="25592"/>
                      <a:pt x="11987" y="34027"/>
                    </a:cubicBezTo>
                    <a:cubicBezTo>
                      <a:pt x="14669" y="36900"/>
                      <a:pt x="18673" y="41262"/>
                      <a:pt x="22431" y="41262"/>
                    </a:cubicBezTo>
                    <a:cubicBezTo>
                      <a:pt x="23028" y="41262"/>
                      <a:pt x="23618" y="41152"/>
                      <a:pt x="24196" y="40908"/>
                    </a:cubicBezTo>
                    <a:lnTo>
                      <a:pt x="24418" y="41130"/>
                    </a:lnTo>
                    <a:cubicBezTo>
                      <a:pt x="22642" y="26701"/>
                      <a:pt x="16427" y="12939"/>
                      <a:pt x="6660" y="2284"/>
                    </a:cubicBezTo>
                    <a:cubicBezTo>
                      <a:pt x="5624" y="1075"/>
                      <a:pt x="4051" y="1"/>
                      <a:pt x="26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46"/>
              <p:cNvSpPr/>
              <p:nvPr/>
            </p:nvSpPr>
            <p:spPr>
              <a:xfrm>
                <a:off x="3651825" y="3385450"/>
                <a:ext cx="982275" cy="684600"/>
              </a:xfrm>
              <a:custGeom>
                <a:avLst/>
                <a:gdLst/>
                <a:ahLst/>
                <a:cxnLst/>
                <a:rect l="l" t="t" r="r" b="b"/>
                <a:pathLst>
                  <a:path w="39291" h="27384" extrusionOk="0">
                    <a:moveTo>
                      <a:pt x="0" y="23278"/>
                    </a:moveTo>
                    <a:lnTo>
                      <a:pt x="0" y="23500"/>
                    </a:lnTo>
                    <a:cubicBezTo>
                      <a:pt x="39" y="23451"/>
                      <a:pt x="77" y="23402"/>
                      <a:pt x="116" y="23353"/>
                    </a:cubicBezTo>
                    <a:lnTo>
                      <a:pt x="116" y="23353"/>
                    </a:lnTo>
                    <a:cubicBezTo>
                      <a:pt x="77" y="23328"/>
                      <a:pt x="39" y="23303"/>
                      <a:pt x="0" y="23278"/>
                    </a:cubicBezTo>
                    <a:close/>
                    <a:moveTo>
                      <a:pt x="33289" y="0"/>
                    </a:moveTo>
                    <a:cubicBezTo>
                      <a:pt x="32780" y="0"/>
                      <a:pt x="32262" y="63"/>
                      <a:pt x="31743" y="192"/>
                    </a:cubicBezTo>
                    <a:cubicBezTo>
                      <a:pt x="29080" y="858"/>
                      <a:pt x="26860" y="1968"/>
                      <a:pt x="24862" y="3522"/>
                    </a:cubicBezTo>
                    <a:cubicBezTo>
                      <a:pt x="16477" y="9479"/>
                      <a:pt x="6557" y="15218"/>
                      <a:pt x="116" y="23353"/>
                    </a:cubicBezTo>
                    <a:lnTo>
                      <a:pt x="116" y="23353"/>
                    </a:lnTo>
                    <a:cubicBezTo>
                      <a:pt x="4431" y="26109"/>
                      <a:pt x="9176" y="27384"/>
                      <a:pt x="13832" y="27384"/>
                    </a:cubicBezTo>
                    <a:cubicBezTo>
                      <a:pt x="24732" y="27384"/>
                      <a:pt x="35145" y="20396"/>
                      <a:pt x="38403" y="9071"/>
                    </a:cubicBezTo>
                    <a:cubicBezTo>
                      <a:pt x="39291" y="7074"/>
                      <a:pt x="39291" y="4854"/>
                      <a:pt x="38403" y="2856"/>
                    </a:cubicBezTo>
                    <a:cubicBezTo>
                      <a:pt x="37330" y="1068"/>
                      <a:pt x="35393" y="0"/>
                      <a:pt x="33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" name="Rectángulo 6"/>
          <p:cNvSpPr/>
          <p:nvPr/>
        </p:nvSpPr>
        <p:spPr>
          <a:xfrm>
            <a:off x="509079" y="539405"/>
            <a:ext cx="8159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SzPts val="3600"/>
            </a:pPr>
            <a:r>
              <a:rPr lang="es-CO" sz="44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Tono y estilo de Comunicación</a:t>
            </a:r>
            <a:endParaRPr lang="es-ES" sz="44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265987" y="1675781"/>
            <a:ext cx="2311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Tono</a:t>
            </a:r>
          </a:p>
        </p:txBody>
      </p:sp>
      <p:sp>
        <p:nvSpPr>
          <p:cNvPr id="54" name="CuadroTexto 53"/>
          <p:cNvSpPr txBox="1"/>
          <p:nvPr/>
        </p:nvSpPr>
        <p:spPr>
          <a:xfrm>
            <a:off x="6433548" y="1606363"/>
            <a:ext cx="2311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Estilo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45643" y="2191138"/>
            <a:ext cx="26253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Joven, emocional, objetivo, cálido, dinámico, social, natural, atractivo e informativo que conecte el espíritu de los consumidores con los valores de la marca 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5677277" y="2138276"/>
            <a:ext cx="29855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Es estilo de nuestra comunicación es racional e informativo, ya que busca resaltar los beneficios y ventajas de los ingredientes naturales de nuestros productos, con base en los saberes ancestrales del pacifico</a:t>
            </a:r>
            <a:r>
              <a:rPr lang="es-ES" sz="1600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</a:rPr>
              <a:t>.</a:t>
            </a: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655977" y="851556"/>
            <a:ext cx="58320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1"/>
              </a:buClr>
              <a:buSzPts val="3600"/>
            </a:pPr>
            <a:r>
              <a:rPr lang="es-ES" sz="54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</a:rPr>
              <a:t>¿Cuándo y dónde?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579350" y="1891780"/>
            <a:ext cx="63119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algn="ctr"/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Medio de comunicación: Offline/</a:t>
            </a:r>
            <a:r>
              <a:rPr lang="es-ES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Onlines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 con cronograma</a:t>
            </a:r>
          </a:p>
          <a:p>
            <a:pPr algn="ctr"/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algn="ctr"/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algn="ctr"/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algn="ctr"/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Ejemplo : De acuerdo a la red social se publicaran contenidos una vez al día, en franjas horarias de 1:00 </a:t>
            </a:r>
            <a:r>
              <a:rPr lang="es-ES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p.m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 a 3:00 </a:t>
            </a:r>
            <a:r>
              <a:rPr lang="es-ES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p.m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 (Facebook), 5:00 </a:t>
            </a:r>
            <a:r>
              <a:rPr lang="es-ES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p.m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 a 6:00 </a:t>
            </a:r>
            <a:r>
              <a:rPr lang="es-ES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p.m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 (Instagram) y estados de WhatsApp Business y catálogos disponibles permanentemente, dirigidos a mujeres que usen las redes sociales para conocer y adquirir productos de cuidado y belleza personal.</a:t>
            </a:r>
          </a:p>
          <a:p>
            <a:pPr algn="ctr"/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  <a:p>
            <a:pPr algn="ctr"/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Asimismo, se promocionara la marca en eventos como ferias empresariales, ruedas de negocio y actividades nocturnas que promuevan la belleza diversa.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8"/>
          <p:cNvSpPr txBox="1">
            <a:spLocks noGrp="1"/>
          </p:cNvSpPr>
          <p:nvPr>
            <p:ph type="title"/>
          </p:nvPr>
        </p:nvSpPr>
        <p:spPr>
          <a:xfrm>
            <a:off x="1341102" y="729697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en" b="1" dirty="0">
                <a:latin typeface="Maiandra GD" panose="020E0502030308020204" pitchFamily="34" charset="0"/>
                <a:sym typeface="Arial"/>
              </a:rPr>
              <a:t>Idea clave en esta estrategia </a:t>
            </a:r>
            <a:endParaRPr b="1" dirty="0">
              <a:latin typeface="Maiandra GD" panose="020E0502030308020204" pitchFamily="34" charset="0"/>
              <a:sym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38687" y="1607866"/>
            <a:ext cx="654744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algn="just" fontAlgn="base">
              <a:buClr>
                <a:schemeClr val="accent5"/>
              </a:buClr>
              <a:buSzPts val="1800"/>
            </a:pPr>
            <a:r>
              <a:rPr lang="es-CO" sz="13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</a:rPr>
              <a:t>LA INFORMACIÓN( Qué queremos transmitir)</a:t>
            </a:r>
          </a:p>
          <a:p>
            <a:pPr marL="114300" algn="just" fontAlgn="base">
              <a:buClr>
                <a:schemeClr val="accent5"/>
              </a:buClr>
              <a:buSzPts val="1800"/>
            </a:pPr>
            <a:endParaRPr lang="es-CO" sz="1300" dirty="0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114300" algn="just" fontAlgn="base">
              <a:buClr>
                <a:schemeClr val="accent5"/>
              </a:buClr>
              <a:buSzPts val="1800"/>
            </a:pPr>
            <a:r>
              <a:rPr lang="es-CO" sz="1300" dirty="0">
                <a:solidFill>
                  <a:schemeClr val="accent1"/>
                </a:solidFill>
                <a:latin typeface="Montserrat"/>
                <a:ea typeface="Montserrat"/>
                <a:cs typeface="Montserrat"/>
              </a:rPr>
              <a:t>Ejemplo: la intención es informar: explicar nuestros beneficios y diferencias competitivas.</a:t>
            </a:r>
          </a:p>
          <a:p>
            <a:pPr marL="114300" algn="just" fontAlgn="base">
              <a:buClr>
                <a:schemeClr val="accent5"/>
              </a:buClr>
              <a:buSzPts val="1800"/>
            </a:pPr>
            <a:endParaRPr lang="es-CO" sz="1300" dirty="0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114300" algn="just" fontAlgn="base">
              <a:buClr>
                <a:schemeClr val="accent5"/>
              </a:buClr>
              <a:buSzPts val="1800"/>
            </a:pPr>
            <a:r>
              <a:rPr lang="es-CO" sz="13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</a:rPr>
              <a:t>LA PERSUASIÓN ( ¿Cómo convencemos al consumidor?)</a:t>
            </a:r>
          </a:p>
          <a:p>
            <a:pPr marL="114300" algn="just" fontAlgn="base">
              <a:buClr>
                <a:schemeClr val="accent5"/>
              </a:buClr>
              <a:buSzPts val="1800"/>
            </a:pPr>
            <a:endParaRPr lang="es-CO" sz="1300" dirty="0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114300" algn="just" fontAlgn="base">
              <a:buClr>
                <a:schemeClr val="accent5"/>
              </a:buClr>
              <a:buSzPts val="1800"/>
            </a:pPr>
            <a:r>
              <a:rPr lang="es-CO" sz="1300" dirty="0">
                <a:solidFill>
                  <a:schemeClr val="accent1"/>
                </a:solidFill>
                <a:latin typeface="Montserrat"/>
                <a:ea typeface="Montserrat"/>
                <a:cs typeface="Montserrat"/>
              </a:rPr>
              <a:t>La clave aquí es modificar la percepción que tienen los usuarios sobre nuestra oferta, intentando posicionarnos en su mente como la mejor opción o al menos la primera a la hora de consumir.</a:t>
            </a:r>
          </a:p>
          <a:p>
            <a:pPr marL="114300" algn="just" fontAlgn="base">
              <a:buClr>
                <a:schemeClr val="accent5"/>
              </a:buClr>
              <a:buSzPts val="1800"/>
            </a:pPr>
            <a:endParaRPr lang="es-ES" sz="1300" dirty="0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38"/>
          <p:cNvSpPr txBox="1">
            <a:spLocks noGrp="1"/>
          </p:cNvSpPr>
          <p:nvPr>
            <p:ph type="title"/>
          </p:nvPr>
        </p:nvSpPr>
        <p:spPr>
          <a:xfrm>
            <a:off x="1084247" y="345840"/>
            <a:ext cx="6837128" cy="819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en" sz="4800" b="1" dirty="0">
                <a:latin typeface="Maiandra GD" panose="020E0502030308020204" pitchFamily="34" charset="0"/>
                <a:sym typeface="Arial"/>
              </a:rPr>
              <a:t>Idea clave en esta estrategia. </a:t>
            </a:r>
            <a:endParaRPr sz="4800" b="1" dirty="0">
              <a:latin typeface="Maiandra GD" panose="020E0502030308020204" pitchFamily="34" charset="0"/>
              <a:sym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05719" y="1863500"/>
            <a:ext cx="518137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fontAlgn="base">
              <a:buClr>
                <a:schemeClr val="accent5"/>
              </a:buClr>
              <a:buSzPts val="1800"/>
            </a:pPr>
            <a:r>
              <a:rPr lang="es-CO" sz="13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EL RECUERDO ( Como quedarse en la mente del consumidor)</a:t>
            </a: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r>
              <a:rPr lang="es-CO" sz="13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Generar en la conciencia de los consumidores : </a:t>
            </a: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r>
              <a:rPr lang="es-ES" sz="1300" b="1" dirty="0">
                <a:solidFill>
                  <a:schemeClr val="accent1"/>
                </a:solidFill>
                <a:latin typeface="Maiandra GD" panose="020E0502030308020204" pitchFamily="34" charset="0"/>
                <a:ea typeface="Oswald Regular"/>
                <a:cs typeface="Oswald Regular"/>
                <a:sym typeface="Oswald Regular"/>
              </a:rPr>
              <a:t>Slogan o Has</a:t>
            </a: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  <a:p>
            <a:pPr marL="114300" fontAlgn="base">
              <a:buClr>
                <a:schemeClr val="accent5"/>
              </a:buClr>
              <a:buSzPts val="1800"/>
            </a:pPr>
            <a:endParaRPr lang="es-CO" sz="1300" b="1" dirty="0">
              <a:solidFill>
                <a:schemeClr val="accent1"/>
              </a:solidFill>
              <a:latin typeface="Maiandra GD" panose="020E0502030308020204" pitchFamily="34" charset="0"/>
              <a:ea typeface="Oswald Regular"/>
              <a:cs typeface="Oswald Regular"/>
              <a:sym typeface="Oswald Regular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304" y="2007338"/>
            <a:ext cx="3181683" cy="243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81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48"/>
          <p:cNvSpPr txBox="1">
            <a:spLocks noGrp="1"/>
          </p:cNvSpPr>
          <p:nvPr>
            <p:ph type="title"/>
          </p:nvPr>
        </p:nvSpPr>
        <p:spPr>
          <a:xfrm>
            <a:off x="2622998" y="1176300"/>
            <a:ext cx="4306229" cy="17365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7200" b="1" dirty="0">
                <a:latin typeface="Maiandra GD" panose="020E0502030308020204" pitchFamily="34" charset="0"/>
              </a:rPr>
              <a:t>Modelo JWT</a:t>
            </a:r>
            <a:br>
              <a:rPr lang="es-ES" sz="7200" b="1" dirty="0">
                <a:latin typeface="Maiandra GD" panose="020E0502030308020204" pitchFamily="34" charset="0"/>
              </a:rPr>
            </a:br>
            <a:endParaRPr sz="7200" b="1" dirty="0">
              <a:latin typeface="Maiandra GD" panose="020E0502030308020204" pitchFamily="34" charset="0"/>
            </a:endParaRPr>
          </a:p>
        </p:txBody>
      </p:sp>
      <p:grpSp>
        <p:nvGrpSpPr>
          <p:cNvPr id="3" name="Google Shape;1669;p43"/>
          <p:cNvGrpSpPr/>
          <p:nvPr/>
        </p:nvGrpSpPr>
        <p:grpSpPr>
          <a:xfrm>
            <a:off x="168819" y="3535879"/>
            <a:ext cx="1841135" cy="1607622"/>
            <a:chOff x="1962400" y="1679975"/>
            <a:chExt cx="1198375" cy="997400"/>
          </a:xfrm>
        </p:grpSpPr>
        <p:sp>
          <p:nvSpPr>
            <p:cNvPr id="4" name="Google Shape;1670;p43"/>
            <p:cNvSpPr/>
            <p:nvPr/>
          </p:nvSpPr>
          <p:spPr>
            <a:xfrm>
              <a:off x="2295975" y="1984300"/>
              <a:ext cx="94950" cy="71075"/>
            </a:xfrm>
            <a:custGeom>
              <a:avLst/>
              <a:gdLst/>
              <a:ahLst/>
              <a:cxnLst/>
              <a:rect l="l" t="t" r="r" b="b"/>
              <a:pathLst>
                <a:path w="3798" h="2843" extrusionOk="0">
                  <a:moveTo>
                    <a:pt x="1584" y="0"/>
                  </a:moveTo>
                  <a:cubicBezTo>
                    <a:pt x="1452" y="0"/>
                    <a:pt x="1328" y="36"/>
                    <a:pt x="1168" y="36"/>
                  </a:cubicBezTo>
                  <a:cubicBezTo>
                    <a:pt x="1035" y="70"/>
                    <a:pt x="868" y="370"/>
                    <a:pt x="768" y="470"/>
                  </a:cubicBezTo>
                  <a:cubicBezTo>
                    <a:pt x="868" y="503"/>
                    <a:pt x="1402" y="637"/>
                    <a:pt x="1402" y="770"/>
                  </a:cubicBezTo>
                  <a:cubicBezTo>
                    <a:pt x="1402" y="1015"/>
                    <a:pt x="1430" y="1345"/>
                    <a:pt x="1124" y="1345"/>
                  </a:cubicBezTo>
                  <a:cubicBezTo>
                    <a:pt x="1097" y="1345"/>
                    <a:pt x="1067" y="1343"/>
                    <a:pt x="1035" y="1337"/>
                  </a:cubicBezTo>
                  <a:cubicBezTo>
                    <a:pt x="875" y="1305"/>
                    <a:pt x="684" y="935"/>
                    <a:pt x="492" y="935"/>
                  </a:cubicBezTo>
                  <a:cubicBezTo>
                    <a:pt x="484" y="935"/>
                    <a:pt x="476" y="936"/>
                    <a:pt x="468" y="937"/>
                  </a:cubicBezTo>
                  <a:cubicBezTo>
                    <a:pt x="301" y="1004"/>
                    <a:pt x="1" y="1171"/>
                    <a:pt x="234" y="1371"/>
                  </a:cubicBezTo>
                  <a:cubicBezTo>
                    <a:pt x="701" y="1738"/>
                    <a:pt x="1201" y="1838"/>
                    <a:pt x="1568" y="2305"/>
                  </a:cubicBezTo>
                  <a:cubicBezTo>
                    <a:pt x="1735" y="2505"/>
                    <a:pt x="1902" y="2805"/>
                    <a:pt x="2102" y="2838"/>
                  </a:cubicBezTo>
                  <a:cubicBezTo>
                    <a:pt x="2119" y="2841"/>
                    <a:pt x="2137" y="2843"/>
                    <a:pt x="2156" y="2843"/>
                  </a:cubicBezTo>
                  <a:cubicBezTo>
                    <a:pt x="2361" y="2843"/>
                    <a:pt x="2661" y="2682"/>
                    <a:pt x="2569" y="2438"/>
                  </a:cubicBezTo>
                  <a:lnTo>
                    <a:pt x="2569" y="2438"/>
                  </a:lnTo>
                  <a:cubicBezTo>
                    <a:pt x="2607" y="2457"/>
                    <a:pt x="2653" y="2466"/>
                    <a:pt x="2704" y="2466"/>
                  </a:cubicBezTo>
                  <a:cubicBezTo>
                    <a:pt x="3102" y="2466"/>
                    <a:pt x="3798" y="1944"/>
                    <a:pt x="3236" y="1738"/>
                  </a:cubicBezTo>
                  <a:cubicBezTo>
                    <a:pt x="3336" y="1704"/>
                    <a:pt x="3436" y="1671"/>
                    <a:pt x="3536" y="1638"/>
                  </a:cubicBezTo>
                  <a:lnTo>
                    <a:pt x="3370" y="1271"/>
                  </a:lnTo>
                  <a:cubicBezTo>
                    <a:pt x="3303" y="1337"/>
                    <a:pt x="3203" y="1337"/>
                    <a:pt x="3136" y="1404"/>
                  </a:cubicBezTo>
                  <a:cubicBezTo>
                    <a:pt x="2983" y="1072"/>
                    <a:pt x="2889" y="1033"/>
                    <a:pt x="2659" y="1033"/>
                  </a:cubicBezTo>
                  <a:cubicBezTo>
                    <a:pt x="2588" y="1033"/>
                    <a:pt x="2504" y="1037"/>
                    <a:pt x="2402" y="1037"/>
                  </a:cubicBezTo>
                  <a:lnTo>
                    <a:pt x="3069" y="570"/>
                  </a:lnTo>
                  <a:cubicBezTo>
                    <a:pt x="3003" y="537"/>
                    <a:pt x="2936" y="437"/>
                    <a:pt x="2869" y="437"/>
                  </a:cubicBezTo>
                  <a:cubicBezTo>
                    <a:pt x="2969" y="337"/>
                    <a:pt x="3103" y="270"/>
                    <a:pt x="3203" y="203"/>
                  </a:cubicBezTo>
                  <a:cubicBezTo>
                    <a:pt x="3001" y="102"/>
                    <a:pt x="2914" y="1"/>
                    <a:pt x="2739" y="1"/>
                  </a:cubicBezTo>
                  <a:cubicBezTo>
                    <a:pt x="2683" y="1"/>
                    <a:pt x="2617" y="12"/>
                    <a:pt x="2536" y="36"/>
                  </a:cubicBezTo>
                  <a:cubicBezTo>
                    <a:pt x="2356" y="96"/>
                    <a:pt x="2248" y="144"/>
                    <a:pt x="2132" y="144"/>
                  </a:cubicBezTo>
                  <a:cubicBezTo>
                    <a:pt x="2055" y="144"/>
                    <a:pt x="1975" y="123"/>
                    <a:pt x="1869" y="70"/>
                  </a:cubicBezTo>
                  <a:cubicBezTo>
                    <a:pt x="1762" y="16"/>
                    <a:pt x="1671" y="0"/>
                    <a:pt x="158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71;p43"/>
            <p:cNvSpPr/>
            <p:nvPr/>
          </p:nvSpPr>
          <p:spPr>
            <a:xfrm>
              <a:off x="2583675" y="1985200"/>
              <a:ext cx="66750" cy="32275"/>
            </a:xfrm>
            <a:custGeom>
              <a:avLst/>
              <a:gdLst/>
              <a:ahLst/>
              <a:cxnLst/>
              <a:rect l="l" t="t" r="r" b="b"/>
              <a:pathLst>
                <a:path w="2670" h="1291" extrusionOk="0">
                  <a:moveTo>
                    <a:pt x="401" y="0"/>
                  </a:moveTo>
                  <a:cubicBezTo>
                    <a:pt x="68" y="67"/>
                    <a:pt x="1" y="534"/>
                    <a:pt x="301" y="668"/>
                  </a:cubicBezTo>
                  <a:cubicBezTo>
                    <a:pt x="568" y="801"/>
                    <a:pt x="368" y="868"/>
                    <a:pt x="501" y="1034"/>
                  </a:cubicBezTo>
                  <a:cubicBezTo>
                    <a:pt x="601" y="1135"/>
                    <a:pt x="735" y="1201"/>
                    <a:pt x="868" y="1268"/>
                  </a:cubicBezTo>
                  <a:cubicBezTo>
                    <a:pt x="894" y="1284"/>
                    <a:pt x="931" y="1290"/>
                    <a:pt x="975" y="1290"/>
                  </a:cubicBezTo>
                  <a:cubicBezTo>
                    <a:pt x="1213" y="1290"/>
                    <a:pt x="1667" y="1096"/>
                    <a:pt x="1835" y="1068"/>
                  </a:cubicBezTo>
                  <a:cubicBezTo>
                    <a:pt x="1914" y="1058"/>
                    <a:pt x="1992" y="1054"/>
                    <a:pt x="2071" y="1054"/>
                  </a:cubicBezTo>
                  <a:cubicBezTo>
                    <a:pt x="2261" y="1054"/>
                    <a:pt x="2457" y="1078"/>
                    <a:pt x="2669" y="1101"/>
                  </a:cubicBezTo>
                  <a:cubicBezTo>
                    <a:pt x="2369" y="734"/>
                    <a:pt x="2002" y="434"/>
                    <a:pt x="1569" y="234"/>
                  </a:cubicBezTo>
                  <a:cubicBezTo>
                    <a:pt x="1533" y="220"/>
                    <a:pt x="1495" y="215"/>
                    <a:pt x="1455" y="215"/>
                  </a:cubicBezTo>
                  <a:cubicBezTo>
                    <a:pt x="1346" y="215"/>
                    <a:pt x="1224" y="253"/>
                    <a:pt x="1115" y="253"/>
                  </a:cubicBezTo>
                  <a:cubicBezTo>
                    <a:pt x="1075" y="253"/>
                    <a:pt x="1037" y="248"/>
                    <a:pt x="1002" y="234"/>
                  </a:cubicBezTo>
                  <a:lnTo>
                    <a:pt x="401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72;p43"/>
            <p:cNvSpPr/>
            <p:nvPr/>
          </p:nvSpPr>
          <p:spPr>
            <a:xfrm>
              <a:off x="1995775" y="1966800"/>
              <a:ext cx="138450" cy="93325"/>
            </a:xfrm>
            <a:custGeom>
              <a:avLst/>
              <a:gdLst/>
              <a:ahLst/>
              <a:cxnLst/>
              <a:rect l="l" t="t" r="r" b="b"/>
              <a:pathLst>
                <a:path w="5538" h="3733" extrusionOk="0">
                  <a:moveTo>
                    <a:pt x="2249" y="0"/>
                  </a:moveTo>
                  <a:cubicBezTo>
                    <a:pt x="2233" y="0"/>
                    <a:pt x="2217" y="1"/>
                    <a:pt x="2202" y="3"/>
                  </a:cubicBezTo>
                  <a:cubicBezTo>
                    <a:pt x="1668" y="103"/>
                    <a:pt x="1134" y="169"/>
                    <a:pt x="600" y="236"/>
                  </a:cubicBezTo>
                  <a:cubicBezTo>
                    <a:pt x="734" y="403"/>
                    <a:pt x="1101" y="937"/>
                    <a:pt x="1034" y="1003"/>
                  </a:cubicBezTo>
                  <a:cubicBezTo>
                    <a:pt x="867" y="1170"/>
                    <a:pt x="434" y="1570"/>
                    <a:pt x="667" y="1804"/>
                  </a:cubicBezTo>
                  <a:cubicBezTo>
                    <a:pt x="200" y="1804"/>
                    <a:pt x="534" y="2004"/>
                    <a:pt x="367" y="2204"/>
                  </a:cubicBezTo>
                  <a:cubicBezTo>
                    <a:pt x="234" y="2404"/>
                    <a:pt x="0" y="2604"/>
                    <a:pt x="33" y="2871"/>
                  </a:cubicBezTo>
                  <a:cubicBezTo>
                    <a:pt x="133" y="2871"/>
                    <a:pt x="234" y="2838"/>
                    <a:pt x="334" y="2838"/>
                  </a:cubicBezTo>
                  <a:cubicBezTo>
                    <a:pt x="634" y="2938"/>
                    <a:pt x="901" y="3138"/>
                    <a:pt x="1134" y="3372"/>
                  </a:cubicBezTo>
                  <a:cubicBezTo>
                    <a:pt x="1353" y="3627"/>
                    <a:pt x="1432" y="3732"/>
                    <a:pt x="1541" y="3732"/>
                  </a:cubicBezTo>
                  <a:cubicBezTo>
                    <a:pt x="1631" y="3732"/>
                    <a:pt x="1741" y="3659"/>
                    <a:pt x="1968" y="3538"/>
                  </a:cubicBezTo>
                  <a:cubicBezTo>
                    <a:pt x="2068" y="3472"/>
                    <a:pt x="2135" y="3438"/>
                    <a:pt x="2202" y="3405"/>
                  </a:cubicBezTo>
                  <a:cubicBezTo>
                    <a:pt x="2213" y="3394"/>
                    <a:pt x="2222" y="3389"/>
                    <a:pt x="2230" y="3389"/>
                  </a:cubicBezTo>
                  <a:cubicBezTo>
                    <a:pt x="2269" y="3389"/>
                    <a:pt x="2274" y="3505"/>
                    <a:pt x="2302" y="3505"/>
                  </a:cubicBezTo>
                  <a:cubicBezTo>
                    <a:pt x="2468" y="3438"/>
                    <a:pt x="2635" y="3372"/>
                    <a:pt x="2802" y="3272"/>
                  </a:cubicBezTo>
                  <a:lnTo>
                    <a:pt x="2969" y="2604"/>
                  </a:lnTo>
                  <a:cubicBezTo>
                    <a:pt x="3021" y="2634"/>
                    <a:pt x="3073" y="2647"/>
                    <a:pt x="3123" y="2647"/>
                  </a:cubicBezTo>
                  <a:cubicBezTo>
                    <a:pt x="3298" y="2647"/>
                    <a:pt x="3451" y="2486"/>
                    <a:pt x="3503" y="2304"/>
                  </a:cubicBezTo>
                  <a:cubicBezTo>
                    <a:pt x="3569" y="2104"/>
                    <a:pt x="3669" y="2104"/>
                    <a:pt x="3869" y="2037"/>
                  </a:cubicBezTo>
                  <a:cubicBezTo>
                    <a:pt x="4303" y="1837"/>
                    <a:pt x="4937" y="1704"/>
                    <a:pt x="5304" y="1404"/>
                  </a:cubicBezTo>
                  <a:cubicBezTo>
                    <a:pt x="5537" y="1203"/>
                    <a:pt x="5504" y="1070"/>
                    <a:pt x="5270" y="903"/>
                  </a:cubicBezTo>
                  <a:cubicBezTo>
                    <a:pt x="5070" y="770"/>
                    <a:pt x="4904" y="636"/>
                    <a:pt x="4703" y="536"/>
                  </a:cubicBezTo>
                  <a:cubicBezTo>
                    <a:pt x="4486" y="446"/>
                    <a:pt x="4250" y="355"/>
                    <a:pt x="4025" y="355"/>
                  </a:cubicBezTo>
                  <a:cubicBezTo>
                    <a:pt x="3836" y="355"/>
                    <a:pt x="3655" y="420"/>
                    <a:pt x="3503" y="603"/>
                  </a:cubicBezTo>
                  <a:cubicBezTo>
                    <a:pt x="3503" y="536"/>
                    <a:pt x="3536" y="436"/>
                    <a:pt x="3536" y="369"/>
                  </a:cubicBezTo>
                  <a:lnTo>
                    <a:pt x="3536" y="369"/>
                  </a:lnTo>
                  <a:cubicBezTo>
                    <a:pt x="3486" y="386"/>
                    <a:pt x="3436" y="394"/>
                    <a:pt x="3386" y="394"/>
                  </a:cubicBezTo>
                  <a:cubicBezTo>
                    <a:pt x="3336" y="394"/>
                    <a:pt x="3286" y="386"/>
                    <a:pt x="3236" y="369"/>
                  </a:cubicBezTo>
                  <a:cubicBezTo>
                    <a:pt x="2886" y="306"/>
                    <a:pt x="2567" y="0"/>
                    <a:pt x="224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73;p43"/>
            <p:cNvSpPr/>
            <p:nvPr/>
          </p:nvSpPr>
          <p:spPr>
            <a:xfrm>
              <a:off x="2102500" y="1898475"/>
              <a:ext cx="161650" cy="70425"/>
            </a:xfrm>
            <a:custGeom>
              <a:avLst/>
              <a:gdLst/>
              <a:ahLst/>
              <a:cxnLst/>
              <a:rect l="l" t="t" r="r" b="b"/>
              <a:pathLst>
                <a:path w="6466" h="2817" extrusionOk="0">
                  <a:moveTo>
                    <a:pt x="4704" y="0"/>
                  </a:moveTo>
                  <a:cubicBezTo>
                    <a:pt x="4604" y="0"/>
                    <a:pt x="4504" y="0"/>
                    <a:pt x="4404" y="34"/>
                  </a:cubicBezTo>
                  <a:cubicBezTo>
                    <a:pt x="4404" y="100"/>
                    <a:pt x="4371" y="134"/>
                    <a:pt x="4337" y="167"/>
                  </a:cubicBezTo>
                  <a:cubicBezTo>
                    <a:pt x="4270" y="267"/>
                    <a:pt x="4204" y="334"/>
                    <a:pt x="4137" y="434"/>
                  </a:cubicBezTo>
                  <a:cubicBezTo>
                    <a:pt x="4037" y="501"/>
                    <a:pt x="3970" y="567"/>
                    <a:pt x="3870" y="634"/>
                  </a:cubicBezTo>
                  <a:lnTo>
                    <a:pt x="4471" y="1001"/>
                  </a:lnTo>
                  <a:lnTo>
                    <a:pt x="4070" y="1134"/>
                  </a:lnTo>
                  <a:cubicBezTo>
                    <a:pt x="4170" y="1201"/>
                    <a:pt x="4704" y="1334"/>
                    <a:pt x="4671" y="1468"/>
                  </a:cubicBezTo>
                  <a:cubicBezTo>
                    <a:pt x="4655" y="1610"/>
                    <a:pt x="4579" y="1648"/>
                    <a:pt x="4476" y="1648"/>
                  </a:cubicBezTo>
                  <a:cubicBezTo>
                    <a:pt x="4360" y="1648"/>
                    <a:pt x="4211" y="1601"/>
                    <a:pt x="4070" y="1601"/>
                  </a:cubicBezTo>
                  <a:cubicBezTo>
                    <a:pt x="4011" y="1601"/>
                    <a:pt x="3873" y="1615"/>
                    <a:pt x="3734" y="1615"/>
                  </a:cubicBezTo>
                  <a:cubicBezTo>
                    <a:pt x="3561" y="1615"/>
                    <a:pt x="3388" y="1594"/>
                    <a:pt x="3370" y="1501"/>
                  </a:cubicBezTo>
                  <a:cubicBezTo>
                    <a:pt x="3323" y="1268"/>
                    <a:pt x="3277" y="1214"/>
                    <a:pt x="3150" y="1214"/>
                  </a:cubicBezTo>
                  <a:cubicBezTo>
                    <a:pt x="3096" y="1214"/>
                    <a:pt x="3027" y="1224"/>
                    <a:pt x="2936" y="1234"/>
                  </a:cubicBezTo>
                  <a:cubicBezTo>
                    <a:pt x="3003" y="1201"/>
                    <a:pt x="3036" y="1168"/>
                    <a:pt x="3103" y="1134"/>
                  </a:cubicBezTo>
                  <a:cubicBezTo>
                    <a:pt x="2912" y="975"/>
                    <a:pt x="2661" y="665"/>
                    <a:pt x="2407" y="665"/>
                  </a:cubicBezTo>
                  <a:cubicBezTo>
                    <a:pt x="2394" y="665"/>
                    <a:pt x="2382" y="666"/>
                    <a:pt x="2369" y="667"/>
                  </a:cubicBezTo>
                  <a:cubicBezTo>
                    <a:pt x="2275" y="686"/>
                    <a:pt x="2205" y="694"/>
                    <a:pt x="2152" y="694"/>
                  </a:cubicBezTo>
                  <a:cubicBezTo>
                    <a:pt x="1923" y="694"/>
                    <a:pt x="1993" y="542"/>
                    <a:pt x="1669" y="434"/>
                  </a:cubicBezTo>
                  <a:cubicBezTo>
                    <a:pt x="1653" y="426"/>
                    <a:pt x="1605" y="422"/>
                    <a:pt x="1542" y="422"/>
                  </a:cubicBezTo>
                  <a:cubicBezTo>
                    <a:pt x="1338" y="422"/>
                    <a:pt x="968" y="465"/>
                    <a:pt x="968" y="567"/>
                  </a:cubicBezTo>
                  <a:cubicBezTo>
                    <a:pt x="968" y="701"/>
                    <a:pt x="1468" y="767"/>
                    <a:pt x="1569" y="801"/>
                  </a:cubicBezTo>
                  <a:cubicBezTo>
                    <a:pt x="1457" y="779"/>
                    <a:pt x="1342" y="767"/>
                    <a:pt x="1226" y="767"/>
                  </a:cubicBezTo>
                  <a:cubicBezTo>
                    <a:pt x="994" y="767"/>
                    <a:pt x="757" y="812"/>
                    <a:pt x="534" y="901"/>
                  </a:cubicBezTo>
                  <a:lnTo>
                    <a:pt x="534" y="1101"/>
                  </a:lnTo>
                  <a:cubicBezTo>
                    <a:pt x="612" y="1145"/>
                    <a:pt x="712" y="1160"/>
                    <a:pt x="822" y="1160"/>
                  </a:cubicBezTo>
                  <a:cubicBezTo>
                    <a:pt x="1042" y="1160"/>
                    <a:pt x="1302" y="1101"/>
                    <a:pt x="1502" y="1101"/>
                  </a:cubicBezTo>
                  <a:cubicBezTo>
                    <a:pt x="1368" y="1201"/>
                    <a:pt x="234" y="1168"/>
                    <a:pt x="268" y="1401"/>
                  </a:cubicBezTo>
                  <a:cubicBezTo>
                    <a:pt x="278" y="1483"/>
                    <a:pt x="373" y="1512"/>
                    <a:pt x="505" y="1512"/>
                  </a:cubicBezTo>
                  <a:cubicBezTo>
                    <a:pt x="800" y="1512"/>
                    <a:pt x="1276" y="1368"/>
                    <a:pt x="1368" y="1368"/>
                  </a:cubicBezTo>
                  <a:cubicBezTo>
                    <a:pt x="1001" y="1668"/>
                    <a:pt x="234" y="1435"/>
                    <a:pt x="1" y="1868"/>
                  </a:cubicBezTo>
                  <a:cubicBezTo>
                    <a:pt x="157" y="1946"/>
                    <a:pt x="313" y="1979"/>
                    <a:pt x="463" y="1979"/>
                  </a:cubicBezTo>
                  <a:cubicBezTo>
                    <a:pt x="569" y="1979"/>
                    <a:pt x="671" y="1963"/>
                    <a:pt x="768" y="1935"/>
                  </a:cubicBezTo>
                  <a:lnTo>
                    <a:pt x="768" y="1935"/>
                  </a:lnTo>
                  <a:cubicBezTo>
                    <a:pt x="768" y="2002"/>
                    <a:pt x="735" y="2035"/>
                    <a:pt x="735" y="2102"/>
                  </a:cubicBezTo>
                  <a:cubicBezTo>
                    <a:pt x="901" y="2135"/>
                    <a:pt x="1035" y="2168"/>
                    <a:pt x="1168" y="2202"/>
                  </a:cubicBezTo>
                  <a:cubicBezTo>
                    <a:pt x="1121" y="2077"/>
                    <a:pt x="1162" y="2018"/>
                    <a:pt x="1223" y="2018"/>
                  </a:cubicBezTo>
                  <a:cubicBezTo>
                    <a:pt x="1291" y="2018"/>
                    <a:pt x="1384" y="2093"/>
                    <a:pt x="1402" y="2235"/>
                  </a:cubicBezTo>
                  <a:cubicBezTo>
                    <a:pt x="1735" y="2002"/>
                    <a:pt x="1802" y="2002"/>
                    <a:pt x="1902" y="1601"/>
                  </a:cubicBezTo>
                  <a:cubicBezTo>
                    <a:pt x="2169" y="1701"/>
                    <a:pt x="2069" y="1868"/>
                    <a:pt x="2002" y="2068"/>
                  </a:cubicBezTo>
                  <a:cubicBezTo>
                    <a:pt x="2069" y="2068"/>
                    <a:pt x="2165" y="2076"/>
                    <a:pt x="2264" y="2076"/>
                  </a:cubicBezTo>
                  <a:cubicBezTo>
                    <a:pt x="2462" y="2076"/>
                    <a:pt x="2669" y="2046"/>
                    <a:pt x="2669" y="1868"/>
                  </a:cubicBezTo>
                  <a:cubicBezTo>
                    <a:pt x="2727" y="1998"/>
                    <a:pt x="2847" y="2047"/>
                    <a:pt x="2981" y="2047"/>
                  </a:cubicBezTo>
                  <a:cubicBezTo>
                    <a:pt x="3157" y="2047"/>
                    <a:pt x="3356" y="1963"/>
                    <a:pt x="3470" y="1868"/>
                  </a:cubicBezTo>
                  <a:lnTo>
                    <a:pt x="3470" y="1868"/>
                  </a:lnTo>
                  <a:cubicBezTo>
                    <a:pt x="3070" y="2302"/>
                    <a:pt x="2269" y="2369"/>
                    <a:pt x="1735" y="2535"/>
                  </a:cubicBezTo>
                  <a:cubicBezTo>
                    <a:pt x="2046" y="2737"/>
                    <a:pt x="2269" y="2816"/>
                    <a:pt x="2490" y="2816"/>
                  </a:cubicBezTo>
                  <a:cubicBezTo>
                    <a:pt x="2744" y="2816"/>
                    <a:pt x="2995" y="2711"/>
                    <a:pt x="3370" y="2569"/>
                  </a:cubicBezTo>
                  <a:cubicBezTo>
                    <a:pt x="3770" y="2469"/>
                    <a:pt x="4137" y="2302"/>
                    <a:pt x="4537" y="2168"/>
                  </a:cubicBezTo>
                  <a:cubicBezTo>
                    <a:pt x="4571" y="2159"/>
                    <a:pt x="4602" y="2155"/>
                    <a:pt x="4632" y="2155"/>
                  </a:cubicBezTo>
                  <a:cubicBezTo>
                    <a:pt x="4810" y="2155"/>
                    <a:pt x="4933" y="2302"/>
                    <a:pt x="5104" y="2302"/>
                  </a:cubicBezTo>
                  <a:cubicBezTo>
                    <a:pt x="5238" y="2269"/>
                    <a:pt x="5238" y="2102"/>
                    <a:pt x="5438" y="2102"/>
                  </a:cubicBezTo>
                  <a:lnTo>
                    <a:pt x="5972" y="2102"/>
                  </a:lnTo>
                  <a:cubicBezTo>
                    <a:pt x="6239" y="2102"/>
                    <a:pt x="6339" y="1835"/>
                    <a:pt x="6405" y="1535"/>
                  </a:cubicBezTo>
                  <a:cubicBezTo>
                    <a:pt x="6466" y="1233"/>
                    <a:pt x="6444" y="958"/>
                    <a:pt x="6118" y="958"/>
                  </a:cubicBezTo>
                  <a:cubicBezTo>
                    <a:pt x="6084" y="958"/>
                    <a:pt x="6046" y="961"/>
                    <a:pt x="6005" y="968"/>
                  </a:cubicBezTo>
                  <a:cubicBezTo>
                    <a:pt x="5505" y="1034"/>
                    <a:pt x="5938" y="1168"/>
                    <a:pt x="5738" y="1435"/>
                  </a:cubicBezTo>
                  <a:cubicBezTo>
                    <a:pt x="5638" y="1168"/>
                    <a:pt x="5538" y="1134"/>
                    <a:pt x="5305" y="1068"/>
                  </a:cubicBezTo>
                  <a:cubicBezTo>
                    <a:pt x="5171" y="1001"/>
                    <a:pt x="5138" y="734"/>
                    <a:pt x="5004" y="634"/>
                  </a:cubicBezTo>
                  <a:cubicBezTo>
                    <a:pt x="4938" y="601"/>
                    <a:pt x="4904" y="567"/>
                    <a:pt x="4904" y="501"/>
                  </a:cubicBezTo>
                  <a:cubicBezTo>
                    <a:pt x="4871" y="467"/>
                    <a:pt x="4871" y="434"/>
                    <a:pt x="4871" y="400"/>
                  </a:cubicBezTo>
                  <a:lnTo>
                    <a:pt x="4838" y="300"/>
                  </a:lnTo>
                  <a:cubicBezTo>
                    <a:pt x="4804" y="267"/>
                    <a:pt x="4804" y="234"/>
                    <a:pt x="4804" y="200"/>
                  </a:cubicBezTo>
                  <a:cubicBezTo>
                    <a:pt x="4804" y="134"/>
                    <a:pt x="4771" y="67"/>
                    <a:pt x="470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74;p43"/>
            <p:cNvSpPr/>
            <p:nvPr/>
          </p:nvSpPr>
          <p:spPr>
            <a:xfrm>
              <a:off x="2375200" y="1892325"/>
              <a:ext cx="231025" cy="77050"/>
            </a:xfrm>
            <a:custGeom>
              <a:avLst/>
              <a:gdLst/>
              <a:ahLst/>
              <a:cxnLst/>
              <a:rect l="l" t="t" r="r" b="b"/>
              <a:pathLst>
                <a:path w="9241" h="3082" extrusionOk="0">
                  <a:moveTo>
                    <a:pt x="770" y="0"/>
                  </a:moveTo>
                  <a:cubicBezTo>
                    <a:pt x="682" y="0"/>
                    <a:pt x="593" y="4"/>
                    <a:pt x="501" y="13"/>
                  </a:cubicBezTo>
                  <a:cubicBezTo>
                    <a:pt x="1" y="146"/>
                    <a:pt x="167" y="380"/>
                    <a:pt x="501" y="713"/>
                  </a:cubicBezTo>
                  <a:cubicBezTo>
                    <a:pt x="686" y="898"/>
                    <a:pt x="858" y="944"/>
                    <a:pt x="1049" y="944"/>
                  </a:cubicBezTo>
                  <a:cubicBezTo>
                    <a:pt x="1168" y="944"/>
                    <a:pt x="1294" y="926"/>
                    <a:pt x="1435" y="913"/>
                  </a:cubicBezTo>
                  <a:cubicBezTo>
                    <a:pt x="1609" y="879"/>
                    <a:pt x="1738" y="826"/>
                    <a:pt x="1859" y="826"/>
                  </a:cubicBezTo>
                  <a:cubicBezTo>
                    <a:pt x="1970" y="826"/>
                    <a:pt x="2075" y="870"/>
                    <a:pt x="2202" y="1013"/>
                  </a:cubicBezTo>
                  <a:cubicBezTo>
                    <a:pt x="2336" y="1214"/>
                    <a:pt x="2769" y="1547"/>
                    <a:pt x="2502" y="1814"/>
                  </a:cubicBezTo>
                  <a:cubicBezTo>
                    <a:pt x="2336" y="2214"/>
                    <a:pt x="2436" y="2248"/>
                    <a:pt x="2569" y="2648"/>
                  </a:cubicBezTo>
                  <a:cubicBezTo>
                    <a:pt x="2603" y="2739"/>
                    <a:pt x="2668" y="2772"/>
                    <a:pt x="2744" y="2772"/>
                  </a:cubicBezTo>
                  <a:cubicBezTo>
                    <a:pt x="2891" y="2772"/>
                    <a:pt x="3081" y="2647"/>
                    <a:pt x="3169" y="2581"/>
                  </a:cubicBezTo>
                  <a:cubicBezTo>
                    <a:pt x="3303" y="2848"/>
                    <a:pt x="3336" y="2881"/>
                    <a:pt x="3570" y="2915"/>
                  </a:cubicBezTo>
                  <a:cubicBezTo>
                    <a:pt x="3657" y="2915"/>
                    <a:pt x="3740" y="2929"/>
                    <a:pt x="3811" y="2929"/>
                  </a:cubicBezTo>
                  <a:cubicBezTo>
                    <a:pt x="3930" y="2929"/>
                    <a:pt x="4016" y="2890"/>
                    <a:pt x="4037" y="2681"/>
                  </a:cubicBezTo>
                  <a:cubicBezTo>
                    <a:pt x="4070" y="2748"/>
                    <a:pt x="4170" y="2815"/>
                    <a:pt x="4204" y="2881"/>
                  </a:cubicBezTo>
                  <a:cubicBezTo>
                    <a:pt x="4204" y="2781"/>
                    <a:pt x="4237" y="2648"/>
                    <a:pt x="4270" y="2548"/>
                  </a:cubicBezTo>
                  <a:lnTo>
                    <a:pt x="4270" y="2548"/>
                  </a:lnTo>
                  <a:cubicBezTo>
                    <a:pt x="4570" y="2681"/>
                    <a:pt x="4237" y="3048"/>
                    <a:pt x="4570" y="3048"/>
                  </a:cubicBezTo>
                  <a:cubicBezTo>
                    <a:pt x="4871" y="3048"/>
                    <a:pt x="5204" y="3082"/>
                    <a:pt x="5538" y="3082"/>
                  </a:cubicBezTo>
                  <a:cubicBezTo>
                    <a:pt x="5538" y="3015"/>
                    <a:pt x="5538" y="2915"/>
                    <a:pt x="5538" y="2848"/>
                  </a:cubicBezTo>
                  <a:cubicBezTo>
                    <a:pt x="5626" y="2971"/>
                    <a:pt x="5788" y="3057"/>
                    <a:pt x="5936" y="3057"/>
                  </a:cubicBezTo>
                  <a:cubicBezTo>
                    <a:pt x="6069" y="3057"/>
                    <a:pt x="6191" y="2988"/>
                    <a:pt x="6238" y="2815"/>
                  </a:cubicBezTo>
                  <a:cubicBezTo>
                    <a:pt x="6281" y="2971"/>
                    <a:pt x="6397" y="3019"/>
                    <a:pt x="6534" y="3019"/>
                  </a:cubicBezTo>
                  <a:cubicBezTo>
                    <a:pt x="6717" y="3019"/>
                    <a:pt x="6938" y="2934"/>
                    <a:pt x="7072" y="2915"/>
                  </a:cubicBezTo>
                  <a:cubicBezTo>
                    <a:pt x="7039" y="2781"/>
                    <a:pt x="7039" y="2648"/>
                    <a:pt x="7006" y="2515"/>
                  </a:cubicBezTo>
                  <a:cubicBezTo>
                    <a:pt x="7339" y="2515"/>
                    <a:pt x="7139" y="2881"/>
                    <a:pt x="7406" y="2982"/>
                  </a:cubicBezTo>
                  <a:cubicBezTo>
                    <a:pt x="7573" y="3048"/>
                    <a:pt x="7773" y="3082"/>
                    <a:pt x="7973" y="3082"/>
                  </a:cubicBezTo>
                  <a:cubicBezTo>
                    <a:pt x="8106" y="3048"/>
                    <a:pt x="8707" y="3048"/>
                    <a:pt x="8773" y="2915"/>
                  </a:cubicBezTo>
                  <a:cubicBezTo>
                    <a:pt x="8840" y="2615"/>
                    <a:pt x="8940" y="2615"/>
                    <a:pt x="9240" y="2548"/>
                  </a:cubicBezTo>
                  <a:cubicBezTo>
                    <a:pt x="9107" y="2414"/>
                    <a:pt x="8940" y="2348"/>
                    <a:pt x="8773" y="2348"/>
                  </a:cubicBezTo>
                  <a:cubicBezTo>
                    <a:pt x="8907" y="2248"/>
                    <a:pt x="9040" y="2148"/>
                    <a:pt x="9140" y="2081"/>
                  </a:cubicBezTo>
                  <a:cubicBezTo>
                    <a:pt x="8742" y="1736"/>
                    <a:pt x="8260" y="1454"/>
                    <a:pt x="7760" y="1454"/>
                  </a:cubicBezTo>
                  <a:cubicBezTo>
                    <a:pt x="7632" y="1454"/>
                    <a:pt x="7502" y="1473"/>
                    <a:pt x="7372" y="1514"/>
                  </a:cubicBezTo>
                  <a:cubicBezTo>
                    <a:pt x="7289" y="1545"/>
                    <a:pt x="7210" y="1553"/>
                    <a:pt x="7130" y="1553"/>
                  </a:cubicBezTo>
                  <a:cubicBezTo>
                    <a:pt x="7033" y="1553"/>
                    <a:pt x="6937" y="1541"/>
                    <a:pt x="6836" y="1541"/>
                  </a:cubicBezTo>
                  <a:cubicBezTo>
                    <a:pt x="6752" y="1541"/>
                    <a:pt x="6665" y="1549"/>
                    <a:pt x="6572" y="1580"/>
                  </a:cubicBezTo>
                  <a:cubicBezTo>
                    <a:pt x="6305" y="1681"/>
                    <a:pt x="6005" y="1747"/>
                    <a:pt x="5738" y="1814"/>
                  </a:cubicBezTo>
                  <a:cubicBezTo>
                    <a:pt x="5771" y="1847"/>
                    <a:pt x="5838" y="1914"/>
                    <a:pt x="5905" y="1947"/>
                  </a:cubicBezTo>
                  <a:cubicBezTo>
                    <a:pt x="5571" y="1814"/>
                    <a:pt x="5238" y="1747"/>
                    <a:pt x="4904" y="1714"/>
                  </a:cubicBezTo>
                  <a:cubicBezTo>
                    <a:pt x="4820" y="1742"/>
                    <a:pt x="4690" y="1863"/>
                    <a:pt x="4591" y="1863"/>
                  </a:cubicBezTo>
                  <a:cubicBezTo>
                    <a:pt x="4572" y="1863"/>
                    <a:pt x="4554" y="1858"/>
                    <a:pt x="4537" y="1847"/>
                  </a:cubicBezTo>
                  <a:lnTo>
                    <a:pt x="4137" y="1580"/>
                  </a:lnTo>
                  <a:cubicBezTo>
                    <a:pt x="4037" y="1514"/>
                    <a:pt x="3436" y="1180"/>
                    <a:pt x="3436" y="1180"/>
                  </a:cubicBezTo>
                  <a:cubicBezTo>
                    <a:pt x="3422" y="1094"/>
                    <a:pt x="3518" y="1088"/>
                    <a:pt x="3638" y="1088"/>
                  </a:cubicBezTo>
                  <a:cubicBezTo>
                    <a:pt x="3658" y="1088"/>
                    <a:pt x="3678" y="1088"/>
                    <a:pt x="3699" y="1088"/>
                  </a:cubicBezTo>
                  <a:cubicBezTo>
                    <a:pt x="3845" y="1088"/>
                    <a:pt x="4003" y="1080"/>
                    <a:pt x="4037" y="947"/>
                  </a:cubicBezTo>
                  <a:cubicBezTo>
                    <a:pt x="3870" y="880"/>
                    <a:pt x="3703" y="847"/>
                    <a:pt x="3536" y="780"/>
                  </a:cubicBezTo>
                  <a:cubicBezTo>
                    <a:pt x="3303" y="713"/>
                    <a:pt x="3436" y="613"/>
                    <a:pt x="3270" y="480"/>
                  </a:cubicBezTo>
                  <a:cubicBezTo>
                    <a:pt x="3175" y="423"/>
                    <a:pt x="3083" y="404"/>
                    <a:pt x="2993" y="404"/>
                  </a:cubicBezTo>
                  <a:cubicBezTo>
                    <a:pt x="2801" y="404"/>
                    <a:pt x="2614" y="491"/>
                    <a:pt x="2417" y="491"/>
                  </a:cubicBezTo>
                  <a:cubicBezTo>
                    <a:pt x="2379" y="491"/>
                    <a:pt x="2341" y="487"/>
                    <a:pt x="2302" y="480"/>
                  </a:cubicBezTo>
                  <a:cubicBezTo>
                    <a:pt x="2002" y="446"/>
                    <a:pt x="1835" y="146"/>
                    <a:pt x="1535" y="113"/>
                  </a:cubicBezTo>
                  <a:cubicBezTo>
                    <a:pt x="1285" y="38"/>
                    <a:pt x="1035" y="0"/>
                    <a:pt x="770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75;p43"/>
            <p:cNvSpPr/>
            <p:nvPr/>
          </p:nvSpPr>
          <p:spPr>
            <a:xfrm>
              <a:off x="2440250" y="1690825"/>
              <a:ext cx="405300" cy="231025"/>
            </a:xfrm>
            <a:custGeom>
              <a:avLst/>
              <a:gdLst/>
              <a:ahLst/>
              <a:cxnLst/>
              <a:rect l="l" t="t" r="r" b="b"/>
              <a:pathLst>
                <a:path w="16212" h="9241" extrusionOk="0">
                  <a:moveTo>
                    <a:pt x="11642" y="0"/>
                  </a:moveTo>
                  <a:cubicBezTo>
                    <a:pt x="11042" y="34"/>
                    <a:pt x="10475" y="134"/>
                    <a:pt x="9874" y="234"/>
                  </a:cubicBezTo>
                  <a:cubicBezTo>
                    <a:pt x="9974" y="401"/>
                    <a:pt x="10041" y="567"/>
                    <a:pt x="10108" y="734"/>
                  </a:cubicBezTo>
                  <a:cubicBezTo>
                    <a:pt x="9841" y="534"/>
                    <a:pt x="9474" y="134"/>
                    <a:pt x="9140" y="134"/>
                  </a:cubicBezTo>
                  <a:lnTo>
                    <a:pt x="7739" y="134"/>
                  </a:lnTo>
                  <a:cubicBezTo>
                    <a:pt x="8006" y="367"/>
                    <a:pt x="8273" y="601"/>
                    <a:pt x="8573" y="834"/>
                  </a:cubicBezTo>
                  <a:lnTo>
                    <a:pt x="7572" y="401"/>
                  </a:lnTo>
                  <a:cubicBezTo>
                    <a:pt x="7272" y="300"/>
                    <a:pt x="6972" y="234"/>
                    <a:pt x="6672" y="234"/>
                  </a:cubicBezTo>
                  <a:cubicBezTo>
                    <a:pt x="6505" y="300"/>
                    <a:pt x="6538" y="467"/>
                    <a:pt x="6338" y="467"/>
                  </a:cubicBezTo>
                  <a:cubicBezTo>
                    <a:pt x="6105" y="501"/>
                    <a:pt x="5905" y="501"/>
                    <a:pt x="5671" y="534"/>
                  </a:cubicBezTo>
                  <a:cubicBezTo>
                    <a:pt x="5438" y="534"/>
                    <a:pt x="5171" y="901"/>
                    <a:pt x="4971" y="1034"/>
                  </a:cubicBezTo>
                  <a:lnTo>
                    <a:pt x="6638" y="1968"/>
                  </a:lnTo>
                  <a:lnTo>
                    <a:pt x="4804" y="1501"/>
                  </a:lnTo>
                  <a:cubicBezTo>
                    <a:pt x="4504" y="1335"/>
                    <a:pt x="4203" y="1168"/>
                    <a:pt x="3970" y="968"/>
                  </a:cubicBezTo>
                  <a:cubicBezTo>
                    <a:pt x="3886" y="901"/>
                    <a:pt x="3761" y="884"/>
                    <a:pt x="3632" y="884"/>
                  </a:cubicBezTo>
                  <a:cubicBezTo>
                    <a:pt x="3503" y="884"/>
                    <a:pt x="3369" y="901"/>
                    <a:pt x="3269" y="901"/>
                  </a:cubicBezTo>
                  <a:cubicBezTo>
                    <a:pt x="3303" y="1001"/>
                    <a:pt x="3369" y="1134"/>
                    <a:pt x="3403" y="1268"/>
                  </a:cubicBezTo>
                  <a:lnTo>
                    <a:pt x="2702" y="1268"/>
                  </a:lnTo>
                  <a:lnTo>
                    <a:pt x="3203" y="1501"/>
                  </a:lnTo>
                  <a:cubicBezTo>
                    <a:pt x="3174" y="1503"/>
                    <a:pt x="3145" y="1504"/>
                    <a:pt x="3115" y="1504"/>
                  </a:cubicBezTo>
                  <a:cubicBezTo>
                    <a:pt x="2827" y="1504"/>
                    <a:pt x="2507" y="1439"/>
                    <a:pt x="2214" y="1439"/>
                  </a:cubicBezTo>
                  <a:cubicBezTo>
                    <a:pt x="1874" y="1439"/>
                    <a:pt x="1572" y="1526"/>
                    <a:pt x="1401" y="1902"/>
                  </a:cubicBezTo>
                  <a:cubicBezTo>
                    <a:pt x="1266" y="1778"/>
                    <a:pt x="1112" y="1730"/>
                    <a:pt x="950" y="1730"/>
                  </a:cubicBezTo>
                  <a:cubicBezTo>
                    <a:pt x="633" y="1730"/>
                    <a:pt x="288" y="1914"/>
                    <a:pt x="0" y="2068"/>
                  </a:cubicBezTo>
                  <a:cubicBezTo>
                    <a:pt x="301" y="2235"/>
                    <a:pt x="567" y="2369"/>
                    <a:pt x="868" y="2502"/>
                  </a:cubicBezTo>
                  <a:lnTo>
                    <a:pt x="1702" y="2135"/>
                  </a:lnTo>
                  <a:lnTo>
                    <a:pt x="934" y="2769"/>
                  </a:lnTo>
                  <a:cubicBezTo>
                    <a:pt x="1101" y="2897"/>
                    <a:pt x="1273" y="2937"/>
                    <a:pt x="1450" y="2937"/>
                  </a:cubicBezTo>
                  <a:cubicBezTo>
                    <a:pt x="1732" y="2937"/>
                    <a:pt x="2027" y="2836"/>
                    <a:pt x="2335" y="2836"/>
                  </a:cubicBezTo>
                  <a:cubicBezTo>
                    <a:pt x="2802" y="2769"/>
                    <a:pt x="3269" y="2669"/>
                    <a:pt x="3736" y="2502"/>
                  </a:cubicBezTo>
                  <a:lnTo>
                    <a:pt x="3736" y="2502"/>
                  </a:lnTo>
                  <a:cubicBezTo>
                    <a:pt x="3369" y="2736"/>
                    <a:pt x="2969" y="2869"/>
                    <a:pt x="2536" y="2936"/>
                  </a:cubicBezTo>
                  <a:cubicBezTo>
                    <a:pt x="2169" y="2936"/>
                    <a:pt x="1768" y="3002"/>
                    <a:pt x="1435" y="3136"/>
                  </a:cubicBezTo>
                  <a:cubicBezTo>
                    <a:pt x="1734" y="3228"/>
                    <a:pt x="2033" y="3383"/>
                    <a:pt x="2321" y="3383"/>
                  </a:cubicBezTo>
                  <a:cubicBezTo>
                    <a:pt x="2451" y="3383"/>
                    <a:pt x="2578" y="3352"/>
                    <a:pt x="2702" y="3269"/>
                  </a:cubicBezTo>
                  <a:cubicBezTo>
                    <a:pt x="3103" y="3002"/>
                    <a:pt x="3570" y="2869"/>
                    <a:pt x="4037" y="2869"/>
                  </a:cubicBezTo>
                  <a:cubicBezTo>
                    <a:pt x="3570" y="2969"/>
                    <a:pt x="3169" y="3203"/>
                    <a:pt x="2836" y="3503"/>
                  </a:cubicBezTo>
                  <a:cubicBezTo>
                    <a:pt x="3203" y="3569"/>
                    <a:pt x="3570" y="3603"/>
                    <a:pt x="3937" y="3636"/>
                  </a:cubicBezTo>
                  <a:cubicBezTo>
                    <a:pt x="4022" y="3636"/>
                    <a:pt x="4086" y="3642"/>
                    <a:pt x="4135" y="3642"/>
                  </a:cubicBezTo>
                  <a:cubicBezTo>
                    <a:pt x="4256" y="3642"/>
                    <a:pt x="4280" y="3608"/>
                    <a:pt x="4303" y="3369"/>
                  </a:cubicBezTo>
                  <a:cubicBezTo>
                    <a:pt x="4337" y="3236"/>
                    <a:pt x="4670" y="3203"/>
                    <a:pt x="4770" y="3169"/>
                  </a:cubicBezTo>
                  <a:lnTo>
                    <a:pt x="4770" y="3169"/>
                  </a:lnTo>
                  <a:cubicBezTo>
                    <a:pt x="4704" y="3236"/>
                    <a:pt x="4670" y="3336"/>
                    <a:pt x="4604" y="3369"/>
                  </a:cubicBezTo>
                  <a:cubicBezTo>
                    <a:pt x="4837" y="3303"/>
                    <a:pt x="5071" y="3236"/>
                    <a:pt x="5304" y="3169"/>
                  </a:cubicBezTo>
                  <a:lnTo>
                    <a:pt x="5304" y="3169"/>
                  </a:lnTo>
                  <a:cubicBezTo>
                    <a:pt x="5137" y="3303"/>
                    <a:pt x="4971" y="3469"/>
                    <a:pt x="4770" y="3603"/>
                  </a:cubicBezTo>
                  <a:lnTo>
                    <a:pt x="5671" y="3436"/>
                  </a:lnTo>
                  <a:cubicBezTo>
                    <a:pt x="5838" y="3403"/>
                    <a:pt x="6305" y="3403"/>
                    <a:pt x="6438" y="3269"/>
                  </a:cubicBezTo>
                  <a:cubicBezTo>
                    <a:pt x="6839" y="2902"/>
                    <a:pt x="7306" y="2602"/>
                    <a:pt x="7839" y="2435"/>
                  </a:cubicBezTo>
                  <a:lnTo>
                    <a:pt x="7839" y="2435"/>
                  </a:lnTo>
                  <a:cubicBezTo>
                    <a:pt x="7606" y="2635"/>
                    <a:pt x="7372" y="2836"/>
                    <a:pt x="7139" y="3069"/>
                  </a:cubicBezTo>
                  <a:lnTo>
                    <a:pt x="7572" y="3269"/>
                  </a:lnTo>
                  <a:cubicBezTo>
                    <a:pt x="6638" y="3536"/>
                    <a:pt x="5704" y="3736"/>
                    <a:pt x="4737" y="3903"/>
                  </a:cubicBezTo>
                  <a:cubicBezTo>
                    <a:pt x="5071" y="4203"/>
                    <a:pt x="5404" y="4470"/>
                    <a:pt x="5704" y="4770"/>
                  </a:cubicBezTo>
                  <a:cubicBezTo>
                    <a:pt x="5304" y="4503"/>
                    <a:pt x="4804" y="4070"/>
                    <a:pt x="4370" y="3936"/>
                  </a:cubicBezTo>
                  <a:cubicBezTo>
                    <a:pt x="4270" y="3936"/>
                    <a:pt x="3003" y="3936"/>
                    <a:pt x="3003" y="3903"/>
                  </a:cubicBezTo>
                  <a:lnTo>
                    <a:pt x="3003" y="3903"/>
                  </a:lnTo>
                  <a:cubicBezTo>
                    <a:pt x="2636" y="4637"/>
                    <a:pt x="3369" y="4604"/>
                    <a:pt x="3803" y="4870"/>
                  </a:cubicBezTo>
                  <a:cubicBezTo>
                    <a:pt x="4203" y="5171"/>
                    <a:pt x="4504" y="5571"/>
                    <a:pt x="4737" y="6005"/>
                  </a:cubicBezTo>
                  <a:cubicBezTo>
                    <a:pt x="4449" y="5861"/>
                    <a:pt x="4070" y="5771"/>
                    <a:pt x="3698" y="5771"/>
                  </a:cubicBezTo>
                  <a:cubicBezTo>
                    <a:pt x="3293" y="5771"/>
                    <a:pt x="2896" y="5877"/>
                    <a:pt x="2636" y="6138"/>
                  </a:cubicBezTo>
                  <a:cubicBezTo>
                    <a:pt x="2102" y="6638"/>
                    <a:pt x="2569" y="6672"/>
                    <a:pt x="3036" y="6772"/>
                  </a:cubicBezTo>
                  <a:cubicBezTo>
                    <a:pt x="3061" y="6777"/>
                    <a:pt x="3086" y="6779"/>
                    <a:pt x="3110" y="6779"/>
                  </a:cubicBezTo>
                  <a:cubicBezTo>
                    <a:pt x="3409" y="6779"/>
                    <a:pt x="3654" y="6421"/>
                    <a:pt x="3870" y="6205"/>
                  </a:cubicBezTo>
                  <a:lnTo>
                    <a:pt x="3870" y="6205"/>
                  </a:lnTo>
                  <a:cubicBezTo>
                    <a:pt x="3703" y="6738"/>
                    <a:pt x="3236" y="7039"/>
                    <a:pt x="3803" y="7439"/>
                  </a:cubicBezTo>
                  <a:cubicBezTo>
                    <a:pt x="3887" y="7503"/>
                    <a:pt x="3974" y="7530"/>
                    <a:pt x="4062" y="7530"/>
                  </a:cubicBezTo>
                  <a:cubicBezTo>
                    <a:pt x="4432" y="7530"/>
                    <a:pt x="4822" y="7054"/>
                    <a:pt x="5037" y="6838"/>
                  </a:cubicBezTo>
                  <a:lnTo>
                    <a:pt x="5037" y="6838"/>
                  </a:lnTo>
                  <a:cubicBezTo>
                    <a:pt x="4677" y="7338"/>
                    <a:pt x="4431" y="7722"/>
                    <a:pt x="3918" y="7722"/>
                  </a:cubicBezTo>
                  <a:cubicBezTo>
                    <a:pt x="3814" y="7722"/>
                    <a:pt x="3699" y="7706"/>
                    <a:pt x="3570" y="7672"/>
                  </a:cubicBezTo>
                  <a:cubicBezTo>
                    <a:pt x="3269" y="7572"/>
                    <a:pt x="3236" y="7172"/>
                    <a:pt x="2969" y="7105"/>
                  </a:cubicBezTo>
                  <a:cubicBezTo>
                    <a:pt x="2863" y="7082"/>
                    <a:pt x="2756" y="7071"/>
                    <a:pt x="2650" y="7071"/>
                  </a:cubicBezTo>
                  <a:cubicBezTo>
                    <a:pt x="2456" y="7071"/>
                    <a:pt x="2262" y="7107"/>
                    <a:pt x="2069" y="7172"/>
                  </a:cubicBezTo>
                  <a:cubicBezTo>
                    <a:pt x="2302" y="7572"/>
                    <a:pt x="2302" y="7639"/>
                    <a:pt x="2736" y="7672"/>
                  </a:cubicBezTo>
                  <a:cubicBezTo>
                    <a:pt x="2435" y="7973"/>
                    <a:pt x="2269" y="7906"/>
                    <a:pt x="1902" y="8039"/>
                  </a:cubicBezTo>
                  <a:cubicBezTo>
                    <a:pt x="1768" y="8106"/>
                    <a:pt x="1468" y="8173"/>
                    <a:pt x="1368" y="8273"/>
                  </a:cubicBezTo>
                  <a:cubicBezTo>
                    <a:pt x="1301" y="8373"/>
                    <a:pt x="1535" y="8473"/>
                    <a:pt x="1335" y="8606"/>
                  </a:cubicBezTo>
                  <a:cubicBezTo>
                    <a:pt x="1414" y="8708"/>
                    <a:pt x="1477" y="8749"/>
                    <a:pt x="1535" y="8749"/>
                  </a:cubicBezTo>
                  <a:cubicBezTo>
                    <a:pt x="1647" y="8749"/>
                    <a:pt x="1736" y="8594"/>
                    <a:pt x="1868" y="8440"/>
                  </a:cubicBezTo>
                  <a:cubicBezTo>
                    <a:pt x="1868" y="8677"/>
                    <a:pt x="2078" y="8873"/>
                    <a:pt x="2262" y="8873"/>
                  </a:cubicBezTo>
                  <a:cubicBezTo>
                    <a:pt x="2362" y="8873"/>
                    <a:pt x="2455" y="8814"/>
                    <a:pt x="2502" y="8673"/>
                  </a:cubicBezTo>
                  <a:cubicBezTo>
                    <a:pt x="2518" y="8831"/>
                    <a:pt x="2579" y="8869"/>
                    <a:pt x="2663" y="8869"/>
                  </a:cubicBezTo>
                  <a:cubicBezTo>
                    <a:pt x="2742" y="8869"/>
                    <a:pt x="2842" y="8836"/>
                    <a:pt x="2945" y="8836"/>
                  </a:cubicBezTo>
                  <a:cubicBezTo>
                    <a:pt x="2964" y="8836"/>
                    <a:pt x="2983" y="8837"/>
                    <a:pt x="3003" y="8840"/>
                  </a:cubicBezTo>
                  <a:cubicBezTo>
                    <a:pt x="3236" y="8873"/>
                    <a:pt x="3470" y="8907"/>
                    <a:pt x="3703" y="8907"/>
                  </a:cubicBezTo>
                  <a:cubicBezTo>
                    <a:pt x="3952" y="8907"/>
                    <a:pt x="4056" y="8703"/>
                    <a:pt x="4204" y="8703"/>
                  </a:cubicBezTo>
                  <a:cubicBezTo>
                    <a:pt x="4215" y="8703"/>
                    <a:pt x="4226" y="8704"/>
                    <a:pt x="4237" y="8706"/>
                  </a:cubicBezTo>
                  <a:cubicBezTo>
                    <a:pt x="4320" y="8740"/>
                    <a:pt x="4437" y="8790"/>
                    <a:pt x="4524" y="8790"/>
                  </a:cubicBezTo>
                  <a:cubicBezTo>
                    <a:pt x="4612" y="8790"/>
                    <a:pt x="4670" y="8740"/>
                    <a:pt x="4637" y="8573"/>
                  </a:cubicBezTo>
                  <a:lnTo>
                    <a:pt x="4637" y="8573"/>
                  </a:lnTo>
                  <a:cubicBezTo>
                    <a:pt x="4716" y="8731"/>
                    <a:pt x="4924" y="8866"/>
                    <a:pt x="5081" y="8866"/>
                  </a:cubicBezTo>
                  <a:cubicBezTo>
                    <a:pt x="5188" y="8866"/>
                    <a:pt x="5271" y="8803"/>
                    <a:pt x="5271" y="8640"/>
                  </a:cubicBezTo>
                  <a:cubicBezTo>
                    <a:pt x="5341" y="8710"/>
                    <a:pt x="5402" y="8732"/>
                    <a:pt x="5457" y="8732"/>
                  </a:cubicBezTo>
                  <a:cubicBezTo>
                    <a:pt x="5549" y="8732"/>
                    <a:pt x="5623" y="8671"/>
                    <a:pt x="5691" y="8671"/>
                  </a:cubicBezTo>
                  <a:cubicBezTo>
                    <a:pt x="5719" y="8671"/>
                    <a:pt x="5745" y="8680"/>
                    <a:pt x="5771" y="8706"/>
                  </a:cubicBezTo>
                  <a:cubicBezTo>
                    <a:pt x="6005" y="8873"/>
                    <a:pt x="5905" y="8940"/>
                    <a:pt x="5838" y="9240"/>
                  </a:cubicBezTo>
                  <a:lnTo>
                    <a:pt x="6772" y="8940"/>
                  </a:lnTo>
                  <a:cubicBezTo>
                    <a:pt x="6872" y="8907"/>
                    <a:pt x="6972" y="8740"/>
                    <a:pt x="7005" y="8706"/>
                  </a:cubicBezTo>
                  <a:cubicBezTo>
                    <a:pt x="7035" y="8706"/>
                    <a:pt x="7144" y="8812"/>
                    <a:pt x="7214" y="8812"/>
                  </a:cubicBezTo>
                  <a:cubicBezTo>
                    <a:pt x="7223" y="8812"/>
                    <a:pt x="7231" y="8810"/>
                    <a:pt x="7239" y="8807"/>
                  </a:cubicBezTo>
                  <a:cubicBezTo>
                    <a:pt x="7306" y="8773"/>
                    <a:pt x="7572" y="8740"/>
                    <a:pt x="7572" y="8640"/>
                  </a:cubicBezTo>
                  <a:cubicBezTo>
                    <a:pt x="7539" y="8506"/>
                    <a:pt x="7572" y="8273"/>
                    <a:pt x="7472" y="8206"/>
                  </a:cubicBezTo>
                  <a:cubicBezTo>
                    <a:pt x="7363" y="8141"/>
                    <a:pt x="7325" y="8075"/>
                    <a:pt x="7256" y="8075"/>
                  </a:cubicBezTo>
                  <a:cubicBezTo>
                    <a:pt x="7220" y="8075"/>
                    <a:pt x="7175" y="8093"/>
                    <a:pt x="7105" y="8139"/>
                  </a:cubicBezTo>
                  <a:cubicBezTo>
                    <a:pt x="7000" y="8210"/>
                    <a:pt x="6941" y="8252"/>
                    <a:pt x="6889" y="8252"/>
                  </a:cubicBezTo>
                  <a:cubicBezTo>
                    <a:pt x="6842" y="8252"/>
                    <a:pt x="6802" y="8218"/>
                    <a:pt x="6739" y="8139"/>
                  </a:cubicBezTo>
                  <a:cubicBezTo>
                    <a:pt x="6638" y="7973"/>
                    <a:pt x="7206" y="7539"/>
                    <a:pt x="7306" y="7472"/>
                  </a:cubicBezTo>
                  <a:cubicBezTo>
                    <a:pt x="7639" y="7172"/>
                    <a:pt x="7172" y="7005"/>
                    <a:pt x="7272" y="6905"/>
                  </a:cubicBezTo>
                  <a:cubicBezTo>
                    <a:pt x="7292" y="6891"/>
                    <a:pt x="7317" y="6885"/>
                    <a:pt x="7346" y="6885"/>
                  </a:cubicBezTo>
                  <a:cubicBezTo>
                    <a:pt x="7497" y="6885"/>
                    <a:pt x="7762" y="7048"/>
                    <a:pt x="7939" y="7048"/>
                  </a:cubicBezTo>
                  <a:cubicBezTo>
                    <a:pt x="7963" y="7048"/>
                    <a:pt x="7986" y="7045"/>
                    <a:pt x="8006" y="7039"/>
                  </a:cubicBezTo>
                  <a:cubicBezTo>
                    <a:pt x="8306" y="6939"/>
                    <a:pt x="8573" y="6772"/>
                    <a:pt x="8707" y="6505"/>
                  </a:cubicBezTo>
                  <a:lnTo>
                    <a:pt x="8173" y="6205"/>
                  </a:lnTo>
                  <a:lnTo>
                    <a:pt x="9140" y="6071"/>
                  </a:lnTo>
                  <a:cubicBezTo>
                    <a:pt x="9174" y="5704"/>
                    <a:pt x="8340" y="5671"/>
                    <a:pt x="8073" y="5604"/>
                  </a:cubicBezTo>
                  <a:lnTo>
                    <a:pt x="9174" y="5604"/>
                  </a:lnTo>
                  <a:cubicBezTo>
                    <a:pt x="9220" y="5303"/>
                    <a:pt x="8736" y="5276"/>
                    <a:pt x="8346" y="5276"/>
                  </a:cubicBezTo>
                  <a:cubicBezTo>
                    <a:pt x="8258" y="5276"/>
                    <a:pt x="8174" y="5277"/>
                    <a:pt x="8103" y="5277"/>
                  </a:cubicBezTo>
                  <a:cubicBezTo>
                    <a:pt x="8036" y="5277"/>
                    <a:pt x="7979" y="5276"/>
                    <a:pt x="7939" y="5271"/>
                  </a:cubicBezTo>
                  <a:cubicBezTo>
                    <a:pt x="8607" y="5204"/>
                    <a:pt x="9240" y="5137"/>
                    <a:pt x="9907" y="5004"/>
                  </a:cubicBezTo>
                  <a:lnTo>
                    <a:pt x="9807" y="4637"/>
                  </a:lnTo>
                  <a:lnTo>
                    <a:pt x="9807" y="4637"/>
                  </a:lnTo>
                  <a:cubicBezTo>
                    <a:pt x="9989" y="4689"/>
                    <a:pt x="10212" y="4802"/>
                    <a:pt x="10411" y="4802"/>
                  </a:cubicBezTo>
                  <a:cubicBezTo>
                    <a:pt x="10468" y="4802"/>
                    <a:pt x="10523" y="4792"/>
                    <a:pt x="10575" y="4770"/>
                  </a:cubicBezTo>
                  <a:cubicBezTo>
                    <a:pt x="10841" y="4637"/>
                    <a:pt x="11075" y="4437"/>
                    <a:pt x="11275" y="4203"/>
                  </a:cubicBezTo>
                  <a:lnTo>
                    <a:pt x="10575" y="4170"/>
                  </a:lnTo>
                  <a:cubicBezTo>
                    <a:pt x="10942" y="4070"/>
                    <a:pt x="11342" y="4003"/>
                    <a:pt x="11709" y="3936"/>
                  </a:cubicBezTo>
                  <a:cubicBezTo>
                    <a:pt x="12076" y="3770"/>
                    <a:pt x="12409" y="3569"/>
                    <a:pt x="12709" y="3303"/>
                  </a:cubicBezTo>
                  <a:cubicBezTo>
                    <a:pt x="13110" y="3069"/>
                    <a:pt x="14377" y="2736"/>
                    <a:pt x="14411" y="2269"/>
                  </a:cubicBezTo>
                  <a:lnTo>
                    <a:pt x="14411" y="2269"/>
                  </a:lnTo>
                  <a:lnTo>
                    <a:pt x="11509" y="2836"/>
                  </a:lnTo>
                  <a:lnTo>
                    <a:pt x="11509" y="2836"/>
                  </a:lnTo>
                  <a:lnTo>
                    <a:pt x="13277" y="2335"/>
                  </a:lnTo>
                  <a:lnTo>
                    <a:pt x="12242" y="2135"/>
                  </a:lnTo>
                  <a:cubicBezTo>
                    <a:pt x="13010" y="2102"/>
                    <a:pt x="13744" y="2035"/>
                    <a:pt x="14511" y="1968"/>
                  </a:cubicBezTo>
                  <a:cubicBezTo>
                    <a:pt x="15044" y="1935"/>
                    <a:pt x="15745" y="1368"/>
                    <a:pt x="16212" y="1101"/>
                  </a:cubicBezTo>
                  <a:cubicBezTo>
                    <a:pt x="15578" y="868"/>
                    <a:pt x="14944" y="701"/>
                    <a:pt x="14244" y="601"/>
                  </a:cubicBezTo>
                  <a:cubicBezTo>
                    <a:pt x="14102" y="584"/>
                    <a:pt x="13958" y="576"/>
                    <a:pt x="13813" y="576"/>
                  </a:cubicBezTo>
                  <a:cubicBezTo>
                    <a:pt x="13379" y="576"/>
                    <a:pt x="12935" y="651"/>
                    <a:pt x="12509" y="801"/>
                  </a:cubicBezTo>
                  <a:lnTo>
                    <a:pt x="13477" y="234"/>
                  </a:lnTo>
                  <a:cubicBezTo>
                    <a:pt x="12876" y="134"/>
                    <a:pt x="12276" y="34"/>
                    <a:pt x="1164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76;p43"/>
            <p:cNvSpPr/>
            <p:nvPr/>
          </p:nvSpPr>
          <p:spPr>
            <a:xfrm>
              <a:off x="2083325" y="1997700"/>
              <a:ext cx="241100" cy="130125"/>
            </a:xfrm>
            <a:custGeom>
              <a:avLst/>
              <a:gdLst/>
              <a:ahLst/>
              <a:cxnLst/>
              <a:rect l="l" t="t" r="r" b="b"/>
              <a:pathLst>
                <a:path w="9644" h="5205" extrusionOk="0">
                  <a:moveTo>
                    <a:pt x="5838" y="1"/>
                  </a:moveTo>
                  <a:cubicBezTo>
                    <a:pt x="5971" y="234"/>
                    <a:pt x="5738" y="301"/>
                    <a:pt x="5771" y="434"/>
                  </a:cubicBezTo>
                  <a:cubicBezTo>
                    <a:pt x="5838" y="568"/>
                    <a:pt x="5871" y="701"/>
                    <a:pt x="5938" y="835"/>
                  </a:cubicBezTo>
                  <a:cubicBezTo>
                    <a:pt x="6038" y="1168"/>
                    <a:pt x="6138" y="1468"/>
                    <a:pt x="6272" y="1769"/>
                  </a:cubicBezTo>
                  <a:cubicBezTo>
                    <a:pt x="6130" y="1829"/>
                    <a:pt x="6037" y="1927"/>
                    <a:pt x="5964" y="1927"/>
                  </a:cubicBezTo>
                  <a:cubicBezTo>
                    <a:pt x="5917" y="1927"/>
                    <a:pt x="5877" y="1886"/>
                    <a:pt x="5838" y="1769"/>
                  </a:cubicBezTo>
                  <a:cubicBezTo>
                    <a:pt x="5738" y="1502"/>
                    <a:pt x="5638" y="1202"/>
                    <a:pt x="5571" y="935"/>
                  </a:cubicBezTo>
                  <a:cubicBezTo>
                    <a:pt x="5441" y="595"/>
                    <a:pt x="5003" y="522"/>
                    <a:pt x="4676" y="522"/>
                  </a:cubicBezTo>
                  <a:cubicBezTo>
                    <a:pt x="4585" y="522"/>
                    <a:pt x="4502" y="527"/>
                    <a:pt x="4437" y="534"/>
                  </a:cubicBezTo>
                  <a:lnTo>
                    <a:pt x="4937" y="1068"/>
                  </a:lnTo>
                  <a:cubicBezTo>
                    <a:pt x="4834" y="1042"/>
                    <a:pt x="4611" y="936"/>
                    <a:pt x="4484" y="936"/>
                  </a:cubicBezTo>
                  <a:cubicBezTo>
                    <a:pt x="4447" y="936"/>
                    <a:pt x="4419" y="945"/>
                    <a:pt x="4404" y="968"/>
                  </a:cubicBezTo>
                  <a:cubicBezTo>
                    <a:pt x="4237" y="1235"/>
                    <a:pt x="4237" y="1235"/>
                    <a:pt x="3937" y="1235"/>
                  </a:cubicBezTo>
                  <a:cubicBezTo>
                    <a:pt x="4003" y="1135"/>
                    <a:pt x="4103" y="1001"/>
                    <a:pt x="4170" y="935"/>
                  </a:cubicBezTo>
                  <a:cubicBezTo>
                    <a:pt x="3978" y="839"/>
                    <a:pt x="3448" y="466"/>
                    <a:pt x="3258" y="466"/>
                  </a:cubicBezTo>
                  <a:cubicBezTo>
                    <a:pt x="3250" y="466"/>
                    <a:pt x="3243" y="466"/>
                    <a:pt x="3236" y="468"/>
                  </a:cubicBezTo>
                  <a:cubicBezTo>
                    <a:pt x="3103" y="501"/>
                    <a:pt x="3069" y="835"/>
                    <a:pt x="2903" y="835"/>
                  </a:cubicBezTo>
                  <a:cubicBezTo>
                    <a:pt x="2736" y="868"/>
                    <a:pt x="2602" y="901"/>
                    <a:pt x="2436" y="901"/>
                  </a:cubicBezTo>
                  <a:cubicBezTo>
                    <a:pt x="2669" y="668"/>
                    <a:pt x="2936" y="401"/>
                    <a:pt x="2569" y="168"/>
                  </a:cubicBezTo>
                  <a:cubicBezTo>
                    <a:pt x="2477" y="121"/>
                    <a:pt x="2405" y="103"/>
                    <a:pt x="2337" y="103"/>
                  </a:cubicBezTo>
                  <a:cubicBezTo>
                    <a:pt x="2209" y="103"/>
                    <a:pt x="2098" y="169"/>
                    <a:pt x="1902" y="234"/>
                  </a:cubicBezTo>
                  <a:cubicBezTo>
                    <a:pt x="1301" y="434"/>
                    <a:pt x="768" y="735"/>
                    <a:pt x="301" y="1102"/>
                  </a:cubicBezTo>
                  <a:cubicBezTo>
                    <a:pt x="401" y="1135"/>
                    <a:pt x="468" y="1235"/>
                    <a:pt x="534" y="1235"/>
                  </a:cubicBezTo>
                  <a:cubicBezTo>
                    <a:pt x="334" y="1402"/>
                    <a:pt x="1" y="1602"/>
                    <a:pt x="34" y="1969"/>
                  </a:cubicBezTo>
                  <a:lnTo>
                    <a:pt x="568" y="1969"/>
                  </a:lnTo>
                  <a:cubicBezTo>
                    <a:pt x="534" y="2002"/>
                    <a:pt x="501" y="2102"/>
                    <a:pt x="468" y="2169"/>
                  </a:cubicBezTo>
                  <a:lnTo>
                    <a:pt x="1602" y="2136"/>
                  </a:lnTo>
                  <a:lnTo>
                    <a:pt x="1602" y="2136"/>
                  </a:lnTo>
                  <a:cubicBezTo>
                    <a:pt x="1201" y="2302"/>
                    <a:pt x="834" y="2469"/>
                    <a:pt x="434" y="2636"/>
                  </a:cubicBezTo>
                  <a:cubicBezTo>
                    <a:pt x="668" y="2869"/>
                    <a:pt x="734" y="3003"/>
                    <a:pt x="1035" y="3003"/>
                  </a:cubicBezTo>
                  <a:lnTo>
                    <a:pt x="2235" y="3003"/>
                  </a:lnTo>
                  <a:cubicBezTo>
                    <a:pt x="2769" y="3003"/>
                    <a:pt x="3336" y="3103"/>
                    <a:pt x="3870" y="3270"/>
                  </a:cubicBezTo>
                  <a:cubicBezTo>
                    <a:pt x="4270" y="3370"/>
                    <a:pt x="3636" y="3470"/>
                    <a:pt x="3503" y="3470"/>
                  </a:cubicBezTo>
                  <a:cubicBezTo>
                    <a:pt x="3169" y="3470"/>
                    <a:pt x="2869" y="3403"/>
                    <a:pt x="2569" y="3336"/>
                  </a:cubicBezTo>
                  <a:cubicBezTo>
                    <a:pt x="2538" y="3334"/>
                    <a:pt x="2507" y="3333"/>
                    <a:pt x="2476" y="3333"/>
                  </a:cubicBezTo>
                  <a:cubicBezTo>
                    <a:pt x="2024" y="3333"/>
                    <a:pt x="1469" y="3545"/>
                    <a:pt x="1001" y="3670"/>
                  </a:cubicBezTo>
                  <a:cubicBezTo>
                    <a:pt x="1301" y="4604"/>
                    <a:pt x="2202" y="4471"/>
                    <a:pt x="2969" y="4504"/>
                  </a:cubicBezTo>
                  <a:cubicBezTo>
                    <a:pt x="2903" y="4971"/>
                    <a:pt x="3036" y="5204"/>
                    <a:pt x="3470" y="5204"/>
                  </a:cubicBezTo>
                  <a:cubicBezTo>
                    <a:pt x="4003" y="5138"/>
                    <a:pt x="4537" y="5104"/>
                    <a:pt x="5071" y="5071"/>
                  </a:cubicBezTo>
                  <a:cubicBezTo>
                    <a:pt x="5438" y="5038"/>
                    <a:pt x="5571" y="4771"/>
                    <a:pt x="5905" y="4704"/>
                  </a:cubicBezTo>
                  <a:cubicBezTo>
                    <a:pt x="6105" y="4704"/>
                    <a:pt x="6272" y="4637"/>
                    <a:pt x="6405" y="4504"/>
                  </a:cubicBezTo>
                  <a:cubicBezTo>
                    <a:pt x="6546" y="4391"/>
                    <a:pt x="6568" y="4255"/>
                    <a:pt x="6711" y="4255"/>
                  </a:cubicBezTo>
                  <a:cubicBezTo>
                    <a:pt x="6738" y="4255"/>
                    <a:pt x="6769" y="4260"/>
                    <a:pt x="6805" y="4270"/>
                  </a:cubicBezTo>
                  <a:cubicBezTo>
                    <a:pt x="6772" y="4337"/>
                    <a:pt x="6772" y="4404"/>
                    <a:pt x="6739" y="4471"/>
                  </a:cubicBezTo>
                  <a:lnTo>
                    <a:pt x="7506" y="4637"/>
                  </a:lnTo>
                  <a:cubicBezTo>
                    <a:pt x="7439" y="4671"/>
                    <a:pt x="7406" y="4704"/>
                    <a:pt x="7372" y="4771"/>
                  </a:cubicBezTo>
                  <a:cubicBezTo>
                    <a:pt x="7723" y="4771"/>
                    <a:pt x="8098" y="4950"/>
                    <a:pt x="8455" y="4950"/>
                  </a:cubicBezTo>
                  <a:cubicBezTo>
                    <a:pt x="8506" y="4950"/>
                    <a:pt x="8557" y="4946"/>
                    <a:pt x="8607" y="4938"/>
                  </a:cubicBezTo>
                  <a:cubicBezTo>
                    <a:pt x="8740" y="4938"/>
                    <a:pt x="9140" y="4804"/>
                    <a:pt x="9140" y="4704"/>
                  </a:cubicBezTo>
                  <a:cubicBezTo>
                    <a:pt x="9140" y="4471"/>
                    <a:pt x="8874" y="4537"/>
                    <a:pt x="9074" y="4270"/>
                  </a:cubicBezTo>
                  <a:cubicBezTo>
                    <a:pt x="9028" y="4260"/>
                    <a:pt x="8984" y="4256"/>
                    <a:pt x="8943" y="4256"/>
                  </a:cubicBezTo>
                  <a:cubicBezTo>
                    <a:pt x="8712" y="4256"/>
                    <a:pt x="8543" y="4401"/>
                    <a:pt x="8373" y="4571"/>
                  </a:cubicBezTo>
                  <a:cubicBezTo>
                    <a:pt x="8407" y="4337"/>
                    <a:pt x="8440" y="4170"/>
                    <a:pt x="8273" y="4037"/>
                  </a:cubicBezTo>
                  <a:lnTo>
                    <a:pt x="8507" y="4037"/>
                  </a:lnTo>
                  <a:cubicBezTo>
                    <a:pt x="8573" y="4104"/>
                    <a:pt x="8640" y="4104"/>
                    <a:pt x="8707" y="4137"/>
                  </a:cubicBezTo>
                  <a:cubicBezTo>
                    <a:pt x="8741" y="3914"/>
                    <a:pt x="8819" y="3832"/>
                    <a:pt x="8919" y="3832"/>
                  </a:cubicBezTo>
                  <a:cubicBezTo>
                    <a:pt x="9013" y="3832"/>
                    <a:pt x="9127" y="3906"/>
                    <a:pt x="9240" y="4004"/>
                  </a:cubicBezTo>
                  <a:cubicBezTo>
                    <a:pt x="9240" y="3937"/>
                    <a:pt x="9341" y="3904"/>
                    <a:pt x="9341" y="3837"/>
                  </a:cubicBezTo>
                  <a:cubicBezTo>
                    <a:pt x="9428" y="3967"/>
                    <a:pt x="9487" y="4018"/>
                    <a:pt x="9528" y="4018"/>
                  </a:cubicBezTo>
                  <a:cubicBezTo>
                    <a:pt x="9644" y="4018"/>
                    <a:pt x="9607" y="3609"/>
                    <a:pt x="9607" y="3437"/>
                  </a:cubicBezTo>
                  <a:cubicBezTo>
                    <a:pt x="9174" y="3437"/>
                    <a:pt x="8773" y="3270"/>
                    <a:pt x="8440" y="3036"/>
                  </a:cubicBezTo>
                  <a:cubicBezTo>
                    <a:pt x="8306" y="2936"/>
                    <a:pt x="7773" y="2703"/>
                    <a:pt x="7706" y="2569"/>
                  </a:cubicBezTo>
                  <a:cubicBezTo>
                    <a:pt x="7639" y="2402"/>
                    <a:pt x="7839" y="2169"/>
                    <a:pt x="7739" y="1935"/>
                  </a:cubicBezTo>
                  <a:cubicBezTo>
                    <a:pt x="7506" y="1435"/>
                    <a:pt x="7372" y="668"/>
                    <a:pt x="6905" y="401"/>
                  </a:cubicBezTo>
                  <a:cubicBezTo>
                    <a:pt x="6762" y="306"/>
                    <a:pt x="6636" y="142"/>
                    <a:pt x="6515" y="142"/>
                  </a:cubicBezTo>
                  <a:cubicBezTo>
                    <a:pt x="6467" y="142"/>
                    <a:pt x="6419" y="168"/>
                    <a:pt x="6372" y="234"/>
                  </a:cubicBezTo>
                  <a:cubicBezTo>
                    <a:pt x="6361" y="250"/>
                    <a:pt x="6344" y="256"/>
                    <a:pt x="6321" y="256"/>
                  </a:cubicBezTo>
                  <a:cubicBezTo>
                    <a:pt x="6198" y="256"/>
                    <a:pt x="5923" y="57"/>
                    <a:pt x="583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77;p43"/>
            <p:cNvSpPr/>
            <p:nvPr/>
          </p:nvSpPr>
          <p:spPr>
            <a:xfrm>
              <a:off x="2290975" y="1903925"/>
              <a:ext cx="80075" cy="50550"/>
            </a:xfrm>
            <a:custGeom>
              <a:avLst/>
              <a:gdLst/>
              <a:ahLst/>
              <a:cxnLst/>
              <a:rect l="l" t="t" r="r" b="b"/>
              <a:pathLst>
                <a:path w="3203" h="2022" extrusionOk="0">
                  <a:moveTo>
                    <a:pt x="2494" y="0"/>
                  </a:moveTo>
                  <a:cubicBezTo>
                    <a:pt x="2472" y="0"/>
                    <a:pt x="2452" y="5"/>
                    <a:pt x="2436" y="16"/>
                  </a:cubicBezTo>
                  <a:cubicBezTo>
                    <a:pt x="2345" y="70"/>
                    <a:pt x="2262" y="87"/>
                    <a:pt x="2180" y="87"/>
                  </a:cubicBezTo>
                  <a:cubicBezTo>
                    <a:pt x="2032" y="87"/>
                    <a:pt x="1888" y="30"/>
                    <a:pt x="1713" y="30"/>
                  </a:cubicBezTo>
                  <a:cubicBezTo>
                    <a:pt x="1629" y="30"/>
                    <a:pt x="1537" y="43"/>
                    <a:pt x="1435" y="82"/>
                  </a:cubicBezTo>
                  <a:cubicBezTo>
                    <a:pt x="1001" y="283"/>
                    <a:pt x="1735" y="316"/>
                    <a:pt x="1768" y="516"/>
                  </a:cubicBezTo>
                  <a:cubicBezTo>
                    <a:pt x="1746" y="505"/>
                    <a:pt x="1720" y="501"/>
                    <a:pt x="1693" y="501"/>
                  </a:cubicBezTo>
                  <a:cubicBezTo>
                    <a:pt x="1639" y="501"/>
                    <a:pt x="1579" y="516"/>
                    <a:pt x="1535" y="516"/>
                  </a:cubicBezTo>
                  <a:cubicBezTo>
                    <a:pt x="1635" y="649"/>
                    <a:pt x="1768" y="816"/>
                    <a:pt x="1868" y="950"/>
                  </a:cubicBezTo>
                  <a:cubicBezTo>
                    <a:pt x="1769" y="900"/>
                    <a:pt x="1112" y="293"/>
                    <a:pt x="813" y="293"/>
                  </a:cubicBezTo>
                  <a:cubicBezTo>
                    <a:pt x="711" y="293"/>
                    <a:pt x="651" y="363"/>
                    <a:pt x="668" y="549"/>
                  </a:cubicBezTo>
                  <a:lnTo>
                    <a:pt x="968" y="549"/>
                  </a:lnTo>
                  <a:cubicBezTo>
                    <a:pt x="763" y="637"/>
                    <a:pt x="789" y="828"/>
                    <a:pt x="957" y="828"/>
                  </a:cubicBezTo>
                  <a:cubicBezTo>
                    <a:pt x="980" y="828"/>
                    <a:pt x="1006" y="824"/>
                    <a:pt x="1035" y="816"/>
                  </a:cubicBezTo>
                  <a:lnTo>
                    <a:pt x="1035" y="816"/>
                  </a:lnTo>
                  <a:cubicBezTo>
                    <a:pt x="1009" y="905"/>
                    <a:pt x="935" y="931"/>
                    <a:pt x="841" y="931"/>
                  </a:cubicBezTo>
                  <a:cubicBezTo>
                    <a:pt x="707" y="931"/>
                    <a:pt x="532" y="879"/>
                    <a:pt x="394" y="879"/>
                  </a:cubicBezTo>
                  <a:cubicBezTo>
                    <a:pt x="373" y="879"/>
                    <a:pt x="353" y="880"/>
                    <a:pt x="334" y="883"/>
                  </a:cubicBezTo>
                  <a:cubicBezTo>
                    <a:pt x="201" y="883"/>
                    <a:pt x="67" y="950"/>
                    <a:pt x="0" y="1050"/>
                  </a:cubicBezTo>
                  <a:lnTo>
                    <a:pt x="434" y="1050"/>
                  </a:lnTo>
                  <a:cubicBezTo>
                    <a:pt x="58" y="1292"/>
                    <a:pt x="418" y="1360"/>
                    <a:pt x="695" y="1360"/>
                  </a:cubicBezTo>
                  <a:cubicBezTo>
                    <a:pt x="761" y="1360"/>
                    <a:pt x="823" y="1356"/>
                    <a:pt x="868" y="1350"/>
                  </a:cubicBezTo>
                  <a:cubicBezTo>
                    <a:pt x="1201" y="1250"/>
                    <a:pt x="1568" y="1217"/>
                    <a:pt x="1935" y="1183"/>
                  </a:cubicBezTo>
                  <a:lnTo>
                    <a:pt x="1935" y="1183"/>
                  </a:lnTo>
                  <a:cubicBezTo>
                    <a:pt x="1908" y="1294"/>
                    <a:pt x="1811" y="1359"/>
                    <a:pt x="1703" y="1359"/>
                  </a:cubicBezTo>
                  <a:cubicBezTo>
                    <a:pt x="1681" y="1359"/>
                    <a:pt x="1658" y="1356"/>
                    <a:pt x="1635" y="1350"/>
                  </a:cubicBezTo>
                  <a:lnTo>
                    <a:pt x="1635" y="1350"/>
                  </a:lnTo>
                  <a:lnTo>
                    <a:pt x="1735" y="1450"/>
                  </a:lnTo>
                  <a:cubicBezTo>
                    <a:pt x="1711" y="1444"/>
                    <a:pt x="1687" y="1441"/>
                    <a:pt x="1662" y="1441"/>
                  </a:cubicBezTo>
                  <a:cubicBezTo>
                    <a:pt x="1546" y="1441"/>
                    <a:pt x="1423" y="1501"/>
                    <a:pt x="1368" y="1584"/>
                  </a:cubicBezTo>
                  <a:cubicBezTo>
                    <a:pt x="1502" y="1584"/>
                    <a:pt x="1635" y="1650"/>
                    <a:pt x="1768" y="1717"/>
                  </a:cubicBezTo>
                  <a:cubicBezTo>
                    <a:pt x="1755" y="1710"/>
                    <a:pt x="1740" y="1708"/>
                    <a:pt x="1725" y="1708"/>
                  </a:cubicBezTo>
                  <a:cubicBezTo>
                    <a:pt x="1662" y="1708"/>
                    <a:pt x="1582" y="1750"/>
                    <a:pt x="1502" y="1750"/>
                  </a:cubicBezTo>
                  <a:cubicBezTo>
                    <a:pt x="1568" y="1984"/>
                    <a:pt x="1735" y="1950"/>
                    <a:pt x="1935" y="2017"/>
                  </a:cubicBezTo>
                  <a:cubicBezTo>
                    <a:pt x="1944" y="2020"/>
                    <a:pt x="1953" y="2022"/>
                    <a:pt x="1962" y="2022"/>
                  </a:cubicBezTo>
                  <a:cubicBezTo>
                    <a:pt x="2047" y="2022"/>
                    <a:pt x="2108" y="1884"/>
                    <a:pt x="2169" y="1884"/>
                  </a:cubicBezTo>
                  <a:cubicBezTo>
                    <a:pt x="2319" y="1900"/>
                    <a:pt x="2486" y="1934"/>
                    <a:pt x="2648" y="1934"/>
                  </a:cubicBezTo>
                  <a:cubicBezTo>
                    <a:pt x="2811" y="1934"/>
                    <a:pt x="2969" y="1900"/>
                    <a:pt x="3103" y="1784"/>
                  </a:cubicBezTo>
                  <a:cubicBezTo>
                    <a:pt x="3003" y="1750"/>
                    <a:pt x="2936" y="1650"/>
                    <a:pt x="2836" y="1617"/>
                  </a:cubicBezTo>
                  <a:cubicBezTo>
                    <a:pt x="2936" y="1550"/>
                    <a:pt x="2969" y="1417"/>
                    <a:pt x="2969" y="1317"/>
                  </a:cubicBezTo>
                  <a:cubicBezTo>
                    <a:pt x="3003" y="1350"/>
                    <a:pt x="3103" y="1383"/>
                    <a:pt x="3136" y="1417"/>
                  </a:cubicBezTo>
                  <a:cubicBezTo>
                    <a:pt x="3203" y="1250"/>
                    <a:pt x="3069" y="1150"/>
                    <a:pt x="3069" y="1016"/>
                  </a:cubicBezTo>
                  <a:cubicBezTo>
                    <a:pt x="3036" y="850"/>
                    <a:pt x="3103" y="683"/>
                    <a:pt x="3103" y="549"/>
                  </a:cubicBezTo>
                  <a:cubicBezTo>
                    <a:pt x="3069" y="416"/>
                    <a:pt x="3003" y="249"/>
                    <a:pt x="2869" y="149"/>
                  </a:cubicBezTo>
                  <a:cubicBezTo>
                    <a:pt x="2786" y="121"/>
                    <a:pt x="2609" y="0"/>
                    <a:pt x="249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78;p43"/>
            <p:cNvSpPr/>
            <p:nvPr/>
          </p:nvSpPr>
          <p:spPr>
            <a:xfrm>
              <a:off x="2260950" y="1818400"/>
              <a:ext cx="91925" cy="50925"/>
            </a:xfrm>
            <a:custGeom>
              <a:avLst/>
              <a:gdLst/>
              <a:ahLst/>
              <a:cxnLst/>
              <a:rect l="l" t="t" r="r" b="b"/>
              <a:pathLst>
                <a:path w="3677" h="2037" extrusionOk="0">
                  <a:moveTo>
                    <a:pt x="994" y="24"/>
                  </a:moveTo>
                  <a:cubicBezTo>
                    <a:pt x="955" y="24"/>
                    <a:pt x="913" y="27"/>
                    <a:pt x="868" y="34"/>
                  </a:cubicBezTo>
                  <a:cubicBezTo>
                    <a:pt x="434" y="101"/>
                    <a:pt x="167" y="1"/>
                    <a:pt x="1" y="468"/>
                  </a:cubicBezTo>
                  <a:lnTo>
                    <a:pt x="468" y="468"/>
                  </a:lnTo>
                  <a:cubicBezTo>
                    <a:pt x="401" y="535"/>
                    <a:pt x="368" y="635"/>
                    <a:pt x="301" y="701"/>
                  </a:cubicBezTo>
                  <a:cubicBezTo>
                    <a:pt x="313" y="703"/>
                    <a:pt x="325" y="703"/>
                    <a:pt x="336" y="703"/>
                  </a:cubicBezTo>
                  <a:cubicBezTo>
                    <a:pt x="542" y="703"/>
                    <a:pt x="633" y="494"/>
                    <a:pt x="778" y="494"/>
                  </a:cubicBezTo>
                  <a:cubicBezTo>
                    <a:pt x="823" y="494"/>
                    <a:pt x="874" y="515"/>
                    <a:pt x="935" y="568"/>
                  </a:cubicBezTo>
                  <a:cubicBezTo>
                    <a:pt x="868" y="601"/>
                    <a:pt x="835" y="668"/>
                    <a:pt x="768" y="701"/>
                  </a:cubicBezTo>
                  <a:lnTo>
                    <a:pt x="1201" y="801"/>
                  </a:lnTo>
                  <a:cubicBezTo>
                    <a:pt x="1216" y="996"/>
                    <a:pt x="1097" y="1036"/>
                    <a:pt x="936" y="1036"/>
                  </a:cubicBezTo>
                  <a:cubicBezTo>
                    <a:pt x="825" y="1036"/>
                    <a:pt x="694" y="1017"/>
                    <a:pt x="574" y="1017"/>
                  </a:cubicBezTo>
                  <a:cubicBezTo>
                    <a:pt x="483" y="1017"/>
                    <a:pt x="398" y="1028"/>
                    <a:pt x="334" y="1068"/>
                  </a:cubicBezTo>
                  <a:cubicBezTo>
                    <a:pt x="369" y="1348"/>
                    <a:pt x="497" y="1432"/>
                    <a:pt x="657" y="1432"/>
                  </a:cubicBezTo>
                  <a:cubicBezTo>
                    <a:pt x="900" y="1432"/>
                    <a:pt x="1216" y="1235"/>
                    <a:pt x="1382" y="1235"/>
                  </a:cubicBezTo>
                  <a:cubicBezTo>
                    <a:pt x="1419" y="1235"/>
                    <a:pt x="1449" y="1245"/>
                    <a:pt x="1468" y="1268"/>
                  </a:cubicBezTo>
                  <a:cubicBezTo>
                    <a:pt x="1635" y="1502"/>
                    <a:pt x="1969" y="1469"/>
                    <a:pt x="2236" y="1502"/>
                  </a:cubicBezTo>
                  <a:cubicBezTo>
                    <a:pt x="2502" y="1535"/>
                    <a:pt x="2536" y="1669"/>
                    <a:pt x="2636" y="1902"/>
                  </a:cubicBezTo>
                  <a:cubicBezTo>
                    <a:pt x="2684" y="1987"/>
                    <a:pt x="2860" y="2037"/>
                    <a:pt x="3039" y="2037"/>
                  </a:cubicBezTo>
                  <a:cubicBezTo>
                    <a:pt x="3353" y="2037"/>
                    <a:pt x="3676" y="1884"/>
                    <a:pt x="3336" y="1502"/>
                  </a:cubicBezTo>
                  <a:cubicBezTo>
                    <a:pt x="3236" y="1402"/>
                    <a:pt x="3036" y="1335"/>
                    <a:pt x="3103" y="1135"/>
                  </a:cubicBezTo>
                  <a:cubicBezTo>
                    <a:pt x="3136" y="968"/>
                    <a:pt x="3170" y="968"/>
                    <a:pt x="3036" y="868"/>
                  </a:cubicBezTo>
                  <a:cubicBezTo>
                    <a:pt x="2911" y="761"/>
                    <a:pt x="2833" y="730"/>
                    <a:pt x="2742" y="730"/>
                  </a:cubicBezTo>
                  <a:cubicBezTo>
                    <a:pt x="2663" y="730"/>
                    <a:pt x="2575" y="753"/>
                    <a:pt x="2436" y="768"/>
                  </a:cubicBezTo>
                  <a:cubicBezTo>
                    <a:pt x="2481" y="494"/>
                    <a:pt x="2353" y="407"/>
                    <a:pt x="2181" y="407"/>
                  </a:cubicBezTo>
                  <a:cubicBezTo>
                    <a:pt x="1976" y="407"/>
                    <a:pt x="1710" y="529"/>
                    <a:pt x="1602" y="601"/>
                  </a:cubicBezTo>
                  <a:cubicBezTo>
                    <a:pt x="1452" y="272"/>
                    <a:pt x="1330" y="24"/>
                    <a:pt x="994" y="24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79;p43"/>
            <p:cNvSpPr/>
            <p:nvPr/>
          </p:nvSpPr>
          <p:spPr>
            <a:xfrm>
              <a:off x="2465275" y="1986575"/>
              <a:ext cx="380275" cy="298025"/>
            </a:xfrm>
            <a:custGeom>
              <a:avLst/>
              <a:gdLst/>
              <a:ahLst/>
              <a:cxnLst/>
              <a:rect l="l" t="t" r="r" b="b"/>
              <a:pathLst>
                <a:path w="15211" h="11921" extrusionOk="0">
                  <a:moveTo>
                    <a:pt x="2264" y="0"/>
                  </a:moveTo>
                  <a:cubicBezTo>
                    <a:pt x="1904" y="0"/>
                    <a:pt x="1561" y="82"/>
                    <a:pt x="1234" y="246"/>
                  </a:cubicBezTo>
                  <a:cubicBezTo>
                    <a:pt x="801" y="412"/>
                    <a:pt x="467" y="746"/>
                    <a:pt x="334" y="1213"/>
                  </a:cubicBezTo>
                  <a:cubicBezTo>
                    <a:pt x="267" y="1380"/>
                    <a:pt x="0" y="1813"/>
                    <a:pt x="33" y="2014"/>
                  </a:cubicBezTo>
                  <a:cubicBezTo>
                    <a:pt x="67" y="2247"/>
                    <a:pt x="100" y="2481"/>
                    <a:pt x="167" y="2714"/>
                  </a:cubicBezTo>
                  <a:cubicBezTo>
                    <a:pt x="767" y="2781"/>
                    <a:pt x="1134" y="2714"/>
                    <a:pt x="1535" y="3148"/>
                  </a:cubicBezTo>
                  <a:lnTo>
                    <a:pt x="300" y="3048"/>
                  </a:lnTo>
                  <a:lnTo>
                    <a:pt x="300" y="3048"/>
                  </a:lnTo>
                  <a:cubicBezTo>
                    <a:pt x="467" y="3314"/>
                    <a:pt x="701" y="3581"/>
                    <a:pt x="1001" y="3715"/>
                  </a:cubicBezTo>
                  <a:cubicBezTo>
                    <a:pt x="1059" y="3748"/>
                    <a:pt x="1109" y="3761"/>
                    <a:pt x="1155" y="3761"/>
                  </a:cubicBezTo>
                  <a:cubicBezTo>
                    <a:pt x="1291" y="3761"/>
                    <a:pt x="1384" y="3648"/>
                    <a:pt x="1535" y="3648"/>
                  </a:cubicBezTo>
                  <a:cubicBezTo>
                    <a:pt x="1579" y="3645"/>
                    <a:pt x="1616" y="3643"/>
                    <a:pt x="1647" y="3643"/>
                  </a:cubicBezTo>
                  <a:cubicBezTo>
                    <a:pt x="1912" y="3643"/>
                    <a:pt x="1692" y="3769"/>
                    <a:pt x="1901" y="3948"/>
                  </a:cubicBezTo>
                  <a:cubicBezTo>
                    <a:pt x="2068" y="4048"/>
                    <a:pt x="2268" y="4115"/>
                    <a:pt x="2502" y="4115"/>
                  </a:cubicBezTo>
                  <a:cubicBezTo>
                    <a:pt x="2661" y="4103"/>
                    <a:pt x="2819" y="4095"/>
                    <a:pt x="2976" y="4095"/>
                  </a:cubicBezTo>
                  <a:cubicBezTo>
                    <a:pt x="3249" y="4095"/>
                    <a:pt x="3516" y="4118"/>
                    <a:pt x="3769" y="4182"/>
                  </a:cubicBezTo>
                  <a:lnTo>
                    <a:pt x="4170" y="4349"/>
                  </a:lnTo>
                  <a:cubicBezTo>
                    <a:pt x="4175" y="4351"/>
                    <a:pt x="4180" y="4352"/>
                    <a:pt x="4185" y="4352"/>
                  </a:cubicBezTo>
                  <a:cubicBezTo>
                    <a:pt x="4247" y="4352"/>
                    <a:pt x="4308" y="4182"/>
                    <a:pt x="4370" y="4182"/>
                  </a:cubicBezTo>
                  <a:cubicBezTo>
                    <a:pt x="4548" y="4182"/>
                    <a:pt x="4620" y="4393"/>
                    <a:pt x="4775" y="4393"/>
                  </a:cubicBezTo>
                  <a:cubicBezTo>
                    <a:pt x="4794" y="4393"/>
                    <a:pt x="4815" y="4389"/>
                    <a:pt x="4837" y="4382"/>
                  </a:cubicBezTo>
                  <a:lnTo>
                    <a:pt x="4370" y="3948"/>
                  </a:lnTo>
                  <a:lnTo>
                    <a:pt x="4370" y="3948"/>
                  </a:lnTo>
                  <a:cubicBezTo>
                    <a:pt x="4818" y="4066"/>
                    <a:pt x="5133" y="4184"/>
                    <a:pt x="5515" y="4184"/>
                  </a:cubicBezTo>
                  <a:cubicBezTo>
                    <a:pt x="5673" y="4184"/>
                    <a:pt x="5842" y="4164"/>
                    <a:pt x="6038" y="4115"/>
                  </a:cubicBezTo>
                  <a:cubicBezTo>
                    <a:pt x="5904" y="3848"/>
                    <a:pt x="5871" y="3715"/>
                    <a:pt x="5604" y="3648"/>
                  </a:cubicBezTo>
                  <a:cubicBezTo>
                    <a:pt x="5685" y="3567"/>
                    <a:pt x="5744" y="3535"/>
                    <a:pt x="5791" y="3535"/>
                  </a:cubicBezTo>
                  <a:cubicBezTo>
                    <a:pt x="5937" y="3535"/>
                    <a:pt x="5961" y="3847"/>
                    <a:pt x="6138" y="3948"/>
                  </a:cubicBezTo>
                  <a:cubicBezTo>
                    <a:pt x="6205" y="3948"/>
                    <a:pt x="6316" y="3889"/>
                    <a:pt x="6392" y="3889"/>
                  </a:cubicBezTo>
                  <a:cubicBezTo>
                    <a:pt x="6431" y="3889"/>
                    <a:pt x="6460" y="3904"/>
                    <a:pt x="6471" y="3948"/>
                  </a:cubicBezTo>
                  <a:cubicBezTo>
                    <a:pt x="6505" y="4115"/>
                    <a:pt x="6538" y="4248"/>
                    <a:pt x="6571" y="4382"/>
                  </a:cubicBezTo>
                  <a:cubicBezTo>
                    <a:pt x="6619" y="4328"/>
                    <a:pt x="6675" y="4305"/>
                    <a:pt x="6737" y="4305"/>
                  </a:cubicBezTo>
                  <a:cubicBezTo>
                    <a:pt x="7020" y="4305"/>
                    <a:pt x="7414" y="4785"/>
                    <a:pt x="7606" y="4949"/>
                  </a:cubicBezTo>
                  <a:cubicBezTo>
                    <a:pt x="7172" y="5082"/>
                    <a:pt x="7072" y="5016"/>
                    <a:pt x="7072" y="5516"/>
                  </a:cubicBezTo>
                  <a:lnTo>
                    <a:pt x="7672" y="5283"/>
                  </a:lnTo>
                  <a:cubicBezTo>
                    <a:pt x="7801" y="5240"/>
                    <a:pt x="7868" y="5209"/>
                    <a:pt x="7916" y="5209"/>
                  </a:cubicBezTo>
                  <a:cubicBezTo>
                    <a:pt x="7981" y="5209"/>
                    <a:pt x="8011" y="5263"/>
                    <a:pt x="8106" y="5416"/>
                  </a:cubicBezTo>
                  <a:cubicBezTo>
                    <a:pt x="8273" y="5750"/>
                    <a:pt x="8706" y="5649"/>
                    <a:pt x="8940" y="6050"/>
                  </a:cubicBezTo>
                  <a:cubicBezTo>
                    <a:pt x="9073" y="6283"/>
                    <a:pt x="9207" y="6550"/>
                    <a:pt x="9340" y="6817"/>
                  </a:cubicBezTo>
                  <a:cubicBezTo>
                    <a:pt x="9407" y="6917"/>
                    <a:pt x="9273" y="6984"/>
                    <a:pt x="9173" y="7084"/>
                  </a:cubicBezTo>
                  <a:cubicBezTo>
                    <a:pt x="8840" y="7417"/>
                    <a:pt x="8540" y="7751"/>
                    <a:pt x="8206" y="8051"/>
                  </a:cubicBezTo>
                  <a:cubicBezTo>
                    <a:pt x="8306" y="8151"/>
                    <a:pt x="8706" y="8351"/>
                    <a:pt x="8640" y="8552"/>
                  </a:cubicBezTo>
                  <a:cubicBezTo>
                    <a:pt x="8606" y="8652"/>
                    <a:pt x="8006" y="8718"/>
                    <a:pt x="7906" y="8752"/>
                  </a:cubicBezTo>
                  <a:cubicBezTo>
                    <a:pt x="7764" y="8775"/>
                    <a:pt x="7622" y="8786"/>
                    <a:pt x="7480" y="8786"/>
                  </a:cubicBezTo>
                  <a:cubicBezTo>
                    <a:pt x="7222" y="8786"/>
                    <a:pt x="6963" y="8750"/>
                    <a:pt x="6705" y="8685"/>
                  </a:cubicBezTo>
                  <a:lnTo>
                    <a:pt x="6705" y="8685"/>
                  </a:lnTo>
                  <a:cubicBezTo>
                    <a:pt x="6738" y="8952"/>
                    <a:pt x="6371" y="9052"/>
                    <a:pt x="6271" y="9219"/>
                  </a:cubicBezTo>
                  <a:cubicBezTo>
                    <a:pt x="6171" y="9385"/>
                    <a:pt x="6471" y="9719"/>
                    <a:pt x="6638" y="9719"/>
                  </a:cubicBezTo>
                  <a:cubicBezTo>
                    <a:pt x="6714" y="9719"/>
                    <a:pt x="6796" y="9722"/>
                    <a:pt x="6879" y="9722"/>
                  </a:cubicBezTo>
                  <a:cubicBezTo>
                    <a:pt x="7085" y="9722"/>
                    <a:pt x="7296" y="9705"/>
                    <a:pt x="7439" y="9586"/>
                  </a:cubicBezTo>
                  <a:cubicBezTo>
                    <a:pt x="7509" y="9515"/>
                    <a:pt x="7583" y="9490"/>
                    <a:pt x="7662" y="9490"/>
                  </a:cubicBezTo>
                  <a:cubicBezTo>
                    <a:pt x="7807" y="9490"/>
                    <a:pt x="7966" y="9576"/>
                    <a:pt x="8139" y="9619"/>
                  </a:cubicBezTo>
                  <a:cubicBezTo>
                    <a:pt x="8106" y="9519"/>
                    <a:pt x="8173" y="9419"/>
                    <a:pt x="8173" y="9352"/>
                  </a:cubicBezTo>
                  <a:cubicBezTo>
                    <a:pt x="8194" y="9348"/>
                    <a:pt x="8214" y="9346"/>
                    <a:pt x="8233" y="9346"/>
                  </a:cubicBezTo>
                  <a:cubicBezTo>
                    <a:pt x="8363" y="9346"/>
                    <a:pt x="8439" y="9444"/>
                    <a:pt x="8439" y="9619"/>
                  </a:cubicBezTo>
                  <a:cubicBezTo>
                    <a:pt x="8551" y="9544"/>
                    <a:pt x="8632" y="9512"/>
                    <a:pt x="8696" y="9512"/>
                  </a:cubicBezTo>
                  <a:cubicBezTo>
                    <a:pt x="8861" y="9512"/>
                    <a:pt x="8914" y="9731"/>
                    <a:pt x="9107" y="10019"/>
                  </a:cubicBezTo>
                  <a:cubicBezTo>
                    <a:pt x="9273" y="10253"/>
                    <a:pt x="9540" y="10219"/>
                    <a:pt x="9807" y="10353"/>
                  </a:cubicBezTo>
                  <a:cubicBezTo>
                    <a:pt x="9640" y="10420"/>
                    <a:pt x="9507" y="10486"/>
                    <a:pt x="9373" y="10586"/>
                  </a:cubicBezTo>
                  <a:cubicBezTo>
                    <a:pt x="9574" y="10720"/>
                    <a:pt x="9807" y="10820"/>
                    <a:pt x="10041" y="10820"/>
                  </a:cubicBezTo>
                  <a:cubicBezTo>
                    <a:pt x="10007" y="10887"/>
                    <a:pt x="10007" y="10920"/>
                    <a:pt x="9974" y="10953"/>
                  </a:cubicBezTo>
                  <a:cubicBezTo>
                    <a:pt x="10241" y="11020"/>
                    <a:pt x="10508" y="11087"/>
                    <a:pt x="10774" y="11187"/>
                  </a:cubicBezTo>
                  <a:cubicBezTo>
                    <a:pt x="10875" y="11220"/>
                    <a:pt x="10875" y="11454"/>
                    <a:pt x="11075" y="11487"/>
                  </a:cubicBezTo>
                  <a:cubicBezTo>
                    <a:pt x="11575" y="11620"/>
                    <a:pt x="12109" y="11754"/>
                    <a:pt x="12642" y="11921"/>
                  </a:cubicBezTo>
                  <a:cubicBezTo>
                    <a:pt x="12676" y="11654"/>
                    <a:pt x="12776" y="11554"/>
                    <a:pt x="12576" y="11420"/>
                  </a:cubicBezTo>
                  <a:cubicBezTo>
                    <a:pt x="12376" y="11287"/>
                    <a:pt x="12175" y="11153"/>
                    <a:pt x="11975" y="11020"/>
                  </a:cubicBezTo>
                  <a:cubicBezTo>
                    <a:pt x="11842" y="10920"/>
                    <a:pt x="11575" y="10987"/>
                    <a:pt x="11475" y="10820"/>
                  </a:cubicBezTo>
                  <a:cubicBezTo>
                    <a:pt x="11375" y="10620"/>
                    <a:pt x="11275" y="10420"/>
                    <a:pt x="11175" y="10253"/>
                  </a:cubicBezTo>
                  <a:lnTo>
                    <a:pt x="11175" y="10253"/>
                  </a:lnTo>
                  <a:lnTo>
                    <a:pt x="11742" y="10486"/>
                  </a:lnTo>
                  <a:cubicBezTo>
                    <a:pt x="11675" y="10420"/>
                    <a:pt x="11675" y="10319"/>
                    <a:pt x="11642" y="10219"/>
                  </a:cubicBezTo>
                  <a:lnTo>
                    <a:pt x="11642" y="10219"/>
                  </a:lnTo>
                  <a:cubicBezTo>
                    <a:pt x="11975" y="10420"/>
                    <a:pt x="12276" y="10620"/>
                    <a:pt x="12609" y="10820"/>
                  </a:cubicBezTo>
                  <a:cubicBezTo>
                    <a:pt x="12763" y="10943"/>
                    <a:pt x="13031" y="11294"/>
                    <a:pt x="13176" y="11294"/>
                  </a:cubicBezTo>
                  <a:cubicBezTo>
                    <a:pt x="13188" y="11294"/>
                    <a:pt x="13199" y="11292"/>
                    <a:pt x="13210" y="11287"/>
                  </a:cubicBezTo>
                  <a:cubicBezTo>
                    <a:pt x="13143" y="11187"/>
                    <a:pt x="13109" y="11087"/>
                    <a:pt x="13076" y="10987"/>
                  </a:cubicBezTo>
                  <a:lnTo>
                    <a:pt x="13076" y="10987"/>
                  </a:lnTo>
                  <a:cubicBezTo>
                    <a:pt x="13143" y="11020"/>
                    <a:pt x="13210" y="11020"/>
                    <a:pt x="13276" y="11020"/>
                  </a:cubicBezTo>
                  <a:cubicBezTo>
                    <a:pt x="13376" y="10753"/>
                    <a:pt x="12976" y="10653"/>
                    <a:pt x="13143" y="10386"/>
                  </a:cubicBezTo>
                  <a:lnTo>
                    <a:pt x="13143" y="10386"/>
                  </a:lnTo>
                  <a:lnTo>
                    <a:pt x="13410" y="10720"/>
                  </a:lnTo>
                  <a:cubicBezTo>
                    <a:pt x="13410" y="10486"/>
                    <a:pt x="13376" y="10253"/>
                    <a:pt x="13310" y="10053"/>
                  </a:cubicBezTo>
                  <a:cubicBezTo>
                    <a:pt x="13210" y="9852"/>
                    <a:pt x="13009" y="9986"/>
                    <a:pt x="12943" y="9686"/>
                  </a:cubicBezTo>
                  <a:cubicBezTo>
                    <a:pt x="12876" y="9385"/>
                    <a:pt x="12876" y="9285"/>
                    <a:pt x="12676" y="9219"/>
                  </a:cubicBezTo>
                  <a:cubicBezTo>
                    <a:pt x="12546" y="9163"/>
                    <a:pt x="12438" y="9087"/>
                    <a:pt x="12355" y="9087"/>
                  </a:cubicBezTo>
                  <a:cubicBezTo>
                    <a:pt x="12288" y="9087"/>
                    <a:pt x="12239" y="9137"/>
                    <a:pt x="12209" y="9285"/>
                  </a:cubicBezTo>
                  <a:cubicBezTo>
                    <a:pt x="12142" y="9052"/>
                    <a:pt x="12109" y="8918"/>
                    <a:pt x="12009" y="8652"/>
                  </a:cubicBezTo>
                  <a:cubicBezTo>
                    <a:pt x="11978" y="8531"/>
                    <a:pt x="11948" y="8492"/>
                    <a:pt x="11906" y="8492"/>
                  </a:cubicBezTo>
                  <a:cubicBezTo>
                    <a:pt x="11854" y="8492"/>
                    <a:pt x="11785" y="8548"/>
                    <a:pt x="11675" y="8585"/>
                  </a:cubicBezTo>
                  <a:cubicBezTo>
                    <a:pt x="11608" y="8451"/>
                    <a:pt x="11575" y="8285"/>
                    <a:pt x="11508" y="8151"/>
                  </a:cubicBezTo>
                  <a:cubicBezTo>
                    <a:pt x="11675" y="8151"/>
                    <a:pt x="11809" y="8185"/>
                    <a:pt x="11975" y="8218"/>
                  </a:cubicBezTo>
                  <a:cubicBezTo>
                    <a:pt x="11942" y="7918"/>
                    <a:pt x="11642" y="7951"/>
                    <a:pt x="11809" y="7651"/>
                  </a:cubicBezTo>
                  <a:cubicBezTo>
                    <a:pt x="11875" y="7567"/>
                    <a:pt x="11950" y="7534"/>
                    <a:pt x="12030" y="7534"/>
                  </a:cubicBezTo>
                  <a:cubicBezTo>
                    <a:pt x="12109" y="7534"/>
                    <a:pt x="12192" y="7567"/>
                    <a:pt x="12276" y="7618"/>
                  </a:cubicBezTo>
                  <a:cubicBezTo>
                    <a:pt x="12409" y="7718"/>
                    <a:pt x="12642" y="8051"/>
                    <a:pt x="12776" y="8085"/>
                  </a:cubicBezTo>
                  <a:cubicBezTo>
                    <a:pt x="12788" y="8087"/>
                    <a:pt x="12801" y="8089"/>
                    <a:pt x="12815" y="8089"/>
                  </a:cubicBezTo>
                  <a:cubicBezTo>
                    <a:pt x="12956" y="8089"/>
                    <a:pt x="13188" y="7945"/>
                    <a:pt x="13310" y="7884"/>
                  </a:cubicBezTo>
                  <a:lnTo>
                    <a:pt x="13310" y="7884"/>
                  </a:lnTo>
                  <a:cubicBezTo>
                    <a:pt x="13443" y="8218"/>
                    <a:pt x="13109" y="8251"/>
                    <a:pt x="12909" y="8351"/>
                  </a:cubicBezTo>
                  <a:cubicBezTo>
                    <a:pt x="13176" y="8685"/>
                    <a:pt x="13510" y="8985"/>
                    <a:pt x="13943" y="9185"/>
                  </a:cubicBezTo>
                  <a:cubicBezTo>
                    <a:pt x="14010" y="8852"/>
                    <a:pt x="14010" y="8552"/>
                    <a:pt x="13943" y="8251"/>
                  </a:cubicBezTo>
                  <a:lnTo>
                    <a:pt x="13943" y="8251"/>
                  </a:lnTo>
                  <a:cubicBezTo>
                    <a:pt x="14070" y="8343"/>
                    <a:pt x="14173" y="8380"/>
                    <a:pt x="14270" y="8380"/>
                  </a:cubicBezTo>
                  <a:cubicBezTo>
                    <a:pt x="14453" y="8380"/>
                    <a:pt x="14615" y="8249"/>
                    <a:pt x="14877" y="8118"/>
                  </a:cubicBezTo>
                  <a:cubicBezTo>
                    <a:pt x="14744" y="8051"/>
                    <a:pt x="14611" y="7984"/>
                    <a:pt x="14477" y="7918"/>
                  </a:cubicBezTo>
                  <a:cubicBezTo>
                    <a:pt x="14526" y="7856"/>
                    <a:pt x="14593" y="7836"/>
                    <a:pt x="14667" y="7836"/>
                  </a:cubicBezTo>
                  <a:cubicBezTo>
                    <a:pt x="14793" y="7836"/>
                    <a:pt x="14939" y="7897"/>
                    <a:pt x="15044" y="7918"/>
                  </a:cubicBezTo>
                  <a:cubicBezTo>
                    <a:pt x="15078" y="7517"/>
                    <a:pt x="15211" y="7317"/>
                    <a:pt x="14877" y="7151"/>
                  </a:cubicBezTo>
                  <a:cubicBezTo>
                    <a:pt x="14727" y="7117"/>
                    <a:pt x="14577" y="7100"/>
                    <a:pt x="14431" y="7100"/>
                  </a:cubicBezTo>
                  <a:cubicBezTo>
                    <a:pt x="14285" y="7100"/>
                    <a:pt x="14144" y="7117"/>
                    <a:pt x="14010" y="7151"/>
                  </a:cubicBezTo>
                  <a:cubicBezTo>
                    <a:pt x="14077" y="7050"/>
                    <a:pt x="14144" y="6917"/>
                    <a:pt x="14244" y="6784"/>
                  </a:cubicBezTo>
                  <a:cubicBezTo>
                    <a:pt x="13877" y="6750"/>
                    <a:pt x="13710" y="6750"/>
                    <a:pt x="13476" y="6483"/>
                  </a:cubicBezTo>
                  <a:cubicBezTo>
                    <a:pt x="13343" y="6283"/>
                    <a:pt x="13143" y="6150"/>
                    <a:pt x="12909" y="6083"/>
                  </a:cubicBezTo>
                  <a:cubicBezTo>
                    <a:pt x="12309" y="5850"/>
                    <a:pt x="11742" y="5649"/>
                    <a:pt x="11175" y="5383"/>
                  </a:cubicBezTo>
                  <a:lnTo>
                    <a:pt x="11675" y="5316"/>
                  </a:lnTo>
                  <a:cubicBezTo>
                    <a:pt x="11642" y="5182"/>
                    <a:pt x="11608" y="5016"/>
                    <a:pt x="11575" y="4882"/>
                  </a:cubicBezTo>
                  <a:lnTo>
                    <a:pt x="11575" y="4882"/>
                  </a:lnTo>
                  <a:cubicBezTo>
                    <a:pt x="11809" y="4916"/>
                    <a:pt x="12042" y="4949"/>
                    <a:pt x="12276" y="5016"/>
                  </a:cubicBezTo>
                  <a:cubicBezTo>
                    <a:pt x="12182" y="4758"/>
                    <a:pt x="12170" y="4682"/>
                    <a:pt x="12045" y="4682"/>
                  </a:cubicBezTo>
                  <a:cubicBezTo>
                    <a:pt x="11992" y="4682"/>
                    <a:pt x="11918" y="4695"/>
                    <a:pt x="11809" y="4715"/>
                  </a:cubicBezTo>
                  <a:cubicBezTo>
                    <a:pt x="11642" y="4715"/>
                    <a:pt x="11442" y="4682"/>
                    <a:pt x="11275" y="4582"/>
                  </a:cubicBezTo>
                  <a:cubicBezTo>
                    <a:pt x="11458" y="4451"/>
                    <a:pt x="11663" y="4361"/>
                    <a:pt x="11871" y="4361"/>
                  </a:cubicBezTo>
                  <a:cubicBezTo>
                    <a:pt x="11928" y="4361"/>
                    <a:pt x="11985" y="4368"/>
                    <a:pt x="12042" y="4382"/>
                  </a:cubicBezTo>
                  <a:cubicBezTo>
                    <a:pt x="12075" y="4082"/>
                    <a:pt x="11775" y="3948"/>
                    <a:pt x="11575" y="3815"/>
                  </a:cubicBezTo>
                  <a:cubicBezTo>
                    <a:pt x="11508" y="4115"/>
                    <a:pt x="11241" y="4182"/>
                    <a:pt x="11041" y="4282"/>
                  </a:cubicBezTo>
                  <a:cubicBezTo>
                    <a:pt x="11108" y="3982"/>
                    <a:pt x="10875" y="4015"/>
                    <a:pt x="10674" y="3982"/>
                  </a:cubicBezTo>
                  <a:cubicBezTo>
                    <a:pt x="10941" y="3915"/>
                    <a:pt x="11342" y="3915"/>
                    <a:pt x="11442" y="3615"/>
                  </a:cubicBezTo>
                  <a:cubicBezTo>
                    <a:pt x="11274" y="3503"/>
                    <a:pt x="10454" y="3019"/>
                    <a:pt x="10112" y="3019"/>
                  </a:cubicBezTo>
                  <a:cubicBezTo>
                    <a:pt x="10045" y="3019"/>
                    <a:pt x="9996" y="3037"/>
                    <a:pt x="9974" y="3081"/>
                  </a:cubicBezTo>
                  <a:cubicBezTo>
                    <a:pt x="9908" y="3235"/>
                    <a:pt x="9725" y="3405"/>
                    <a:pt x="9570" y="3405"/>
                  </a:cubicBezTo>
                  <a:cubicBezTo>
                    <a:pt x="9490" y="3405"/>
                    <a:pt x="9419" y="3361"/>
                    <a:pt x="9373" y="3248"/>
                  </a:cubicBezTo>
                  <a:cubicBezTo>
                    <a:pt x="9340" y="3114"/>
                    <a:pt x="9874" y="2881"/>
                    <a:pt x="9974" y="2814"/>
                  </a:cubicBezTo>
                  <a:cubicBezTo>
                    <a:pt x="9894" y="2514"/>
                    <a:pt x="9646" y="2418"/>
                    <a:pt x="9381" y="2418"/>
                  </a:cubicBezTo>
                  <a:cubicBezTo>
                    <a:pt x="9204" y="2418"/>
                    <a:pt x="9020" y="2460"/>
                    <a:pt x="8873" y="2514"/>
                  </a:cubicBezTo>
                  <a:cubicBezTo>
                    <a:pt x="8865" y="2517"/>
                    <a:pt x="8856" y="2518"/>
                    <a:pt x="8847" y="2518"/>
                  </a:cubicBezTo>
                  <a:cubicBezTo>
                    <a:pt x="8635" y="2518"/>
                    <a:pt x="8198" y="1806"/>
                    <a:pt x="8006" y="1647"/>
                  </a:cubicBezTo>
                  <a:cubicBezTo>
                    <a:pt x="7706" y="1380"/>
                    <a:pt x="7305" y="1213"/>
                    <a:pt x="6905" y="1213"/>
                  </a:cubicBezTo>
                  <a:cubicBezTo>
                    <a:pt x="6738" y="1246"/>
                    <a:pt x="6338" y="1246"/>
                    <a:pt x="6271" y="1313"/>
                  </a:cubicBezTo>
                  <a:cubicBezTo>
                    <a:pt x="6180" y="1404"/>
                    <a:pt x="5951" y="1689"/>
                    <a:pt x="5835" y="1689"/>
                  </a:cubicBezTo>
                  <a:cubicBezTo>
                    <a:pt x="5824" y="1689"/>
                    <a:pt x="5813" y="1686"/>
                    <a:pt x="5804" y="1680"/>
                  </a:cubicBezTo>
                  <a:cubicBezTo>
                    <a:pt x="5649" y="1587"/>
                    <a:pt x="5574" y="1537"/>
                    <a:pt x="5507" y="1537"/>
                  </a:cubicBezTo>
                  <a:cubicBezTo>
                    <a:pt x="5430" y="1537"/>
                    <a:pt x="5365" y="1604"/>
                    <a:pt x="5204" y="1747"/>
                  </a:cubicBezTo>
                  <a:cubicBezTo>
                    <a:pt x="5139" y="1827"/>
                    <a:pt x="5044" y="1884"/>
                    <a:pt x="4981" y="1884"/>
                  </a:cubicBezTo>
                  <a:cubicBezTo>
                    <a:pt x="4914" y="1884"/>
                    <a:pt x="4884" y="1819"/>
                    <a:pt x="4970" y="1647"/>
                  </a:cubicBezTo>
                  <a:cubicBezTo>
                    <a:pt x="5137" y="1313"/>
                    <a:pt x="5204" y="1313"/>
                    <a:pt x="5037" y="979"/>
                  </a:cubicBezTo>
                  <a:cubicBezTo>
                    <a:pt x="4904" y="746"/>
                    <a:pt x="4804" y="746"/>
                    <a:pt x="4703" y="579"/>
                  </a:cubicBezTo>
                  <a:cubicBezTo>
                    <a:pt x="4570" y="446"/>
                    <a:pt x="4637" y="112"/>
                    <a:pt x="4403" y="112"/>
                  </a:cubicBezTo>
                  <a:cubicBezTo>
                    <a:pt x="4203" y="79"/>
                    <a:pt x="4003" y="79"/>
                    <a:pt x="3803" y="79"/>
                  </a:cubicBezTo>
                  <a:cubicBezTo>
                    <a:pt x="3436" y="279"/>
                    <a:pt x="3036" y="412"/>
                    <a:pt x="2602" y="512"/>
                  </a:cubicBezTo>
                  <a:cubicBezTo>
                    <a:pt x="2635" y="346"/>
                    <a:pt x="2702" y="212"/>
                    <a:pt x="2735" y="45"/>
                  </a:cubicBezTo>
                  <a:cubicBezTo>
                    <a:pt x="2575" y="15"/>
                    <a:pt x="2418" y="0"/>
                    <a:pt x="226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80;p43"/>
            <p:cNvSpPr/>
            <p:nvPr/>
          </p:nvSpPr>
          <p:spPr>
            <a:xfrm>
              <a:off x="2035800" y="1879275"/>
              <a:ext cx="97575" cy="50900"/>
            </a:xfrm>
            <a:custGeom>
              <a:avLst/>
              <a:gdLst/>
              <a:ahLst/>
              <a:cxnLst/>
              <a:rect l="l" t="t" r="r" b="b"/>
              <a:pathLst>
                <a:path w="3903" h="2036" extrusionOk="0">
                  <a:moveTo>
                    <a:pt x="3169" y="1"/>
                  </a:moveTo>
                  <a:lnTo>
                    <a:pt x="3036" y="34"/>
                  </a:lnTo>
                  <a:cubicBezTo>
                    <a:pt x="3069" y="68"/>
                    <a:pt x="3102" y="134"/>
                    <a:pt x="3202" y="168"/>
                  </a:cubicBezTo>
                  <a:cubicBezTo>
                    <a:pt x="3149" y="211"/>
                    <a:pt x="3089" y="226"/>
                    <a:pt x="3027" y="226"/>
                  </a:cubicBezTo>
                  <a:cubicBezTo>
                    <a:pt x="2896" y="226"/>
                    <a:pt x="2759" y="157"/>
                    <a:pt x="2669" y="134"/>
                  </a:cubicBezTo>
                  <a:cubicBezTo>
                    <a:pt x="2644" y="118"/>
                    <a:pt x="2610" y="111"/>
                    <a:pt x="2572" y="111"/>
                  </a:cubicBezTo>
                  <a:cubicBezTo>
                    <a:pt x="2458" y="111"/>
                    <a:pt x="2302" y="168"/>
                    <a:pt x="2202" y="168"/>
                  </a:cubicBezTo>
                  <a:cubicBezTo>
                    <a:pt x="1902" y="234"/>
                    <a:pt x="1601" y="401"/>
                    <a:pt x="1401" y="635"/>
                  </a:cubicBezTo>
                  <a:cubicBezTo>
                    <a:pt x="1201" y="802"/>
                    <a:pt x="834" y="1269"/>
                    <a:pt x="567" y="1302"/>
                  </a:cubicBezTo>
                  <a:lnTo>
                    <a:pt x="367" y="1302"/>
                  </a:lnTo>
                  <a:lnTo>
                    <a:pt x="300" y="1335"/>
                  </a:lnTo>
                  <a:cubicBezTo>
                    <a:pt x="234" y="1335"/>
                    <a:pt x="167" y="1369"/>
                    <a:pt x="134" y="1402"/>
                  </a:cubicBezTo>
                  <a:cubicBezTo>
                    <a:pt x="0" y="1502"/>
                    <a:pt x="0" y="1635"/>
                    <a:pt x="200" y="1869"/>
                  </a:cubicBezTo>
                  <a:lnTo>
                    <a:pt x="767" y="1969"/>
                  </a:lnTo>
                  <a:cubicBezTo>
                    <a:pt x="834" y="1969"/>
                    <a:pt x="867" y="1969"/>
                    <a:pt x="901" y="1936"/>
                  </a:cubicBezTo>
                  <a:cubicBezTo>
                    <a:pt x="934" y="1936"/>
                    <a:pt x="934" y="1869"/>
                    <a:pt x="934" y="1802"/>
                  </a:cubicBezTo>
                  <a:cubicBezTo>
                    <a:pt x="934" y="1769"/>
                    <a:pt x="934" y="1736"/>
                    <a:pt x="968" y="1736"/>
                  </a:cubicBezTo>
                  <a:cubicBezTo>
                    <a:pt x="1010" y="1693"/>
                    <a:pt x="1054" y="1675"/>
                    <a:pt x="1096" y="1675"/>
                  </a:cubicBezTo>
                  <a:cubicBezTo>
                    <a:pt x="1219" y="1675"/>
                    <a:pt x="1318" y="1837"/>
                    <a:pt x="1268" y="2036"/>
                  </a:cubicBezTo>
                  <a:cubicBezTo>
                    <a:pt x="1401" y="2002"/>
                    <a:pt x="1635" y="2002"/>
                    <a:pt x="1735" y="1869"/>
                  </a:cubicBezTo>
                  <a:cubicBezTo>
                    <a:pt x="1868" y="1736"/>
                    <a:pt x="1535" y="1502"/>
                    <a:pt x="1735" y="1402"/>
                  </a:cubicBezTo>
                  <a:cubicBezTo>
                    <a:pt x="1740" y="1401"/>
                    <a:pt x="1745" y="1400"/>
                    <a:pt x="1751" y="1400"/>
                  </a:cubicBezTo>
                  <a:cubicBezTo>
                    <a:pt x="1845" y="1400"/>
                    <a:pt x="1908" y="1609"/>
                    <a:pt x="2032" y="1609"/>
                  </a:cubicBezTo>
                  <a:cubicBezTo>
                    <a:pt x="2071" y="1609"/>
                    <a:pt x="2115" y="1589"/>
                    <a:pt x="2168" y="1535"/>
                  </a:cubicBezTo>
                  <a:cubicBezTo>
                    <a:pt x="2268" y="1402"/>
                    <a:pt x="2202" y="1269"/>
                    <a:pt x="2035" y="1235"/>
                  </a:cubicBezTo>
                  <a:cubicBezTo>
                    <a:pt x="2235" y="1135"/>
                    <a:pt x="2402" y="1269"/>
                    <a:pt x="2402" y="968"/>
                  </a:cubicBezTo>
                  <a:cubicBezTo>
                    <a:pt x="2402" y="890"/>
                    <a:pt x="2482" y="858"/>
                    <a:pt x="2562" y="858"/>
                  </a:cubicBezTo>
                  <a:cubicBezTo>
                    <a:pt x="2618" y="858"/>
                    <a:pt x="2674" y="874"/>
                    <a:pt x="2702" y="902"/>
                  </a:cubicBezTo>
                  <a:cubicBezTo>
                    <a:pt x="2345" y="1140"/>
                    <a:pt x="2625" y="1484"/>
                    <a:pt x="2927" y="1484"/>
                  </a:cubicBezTo>
                  <a:cubicBezTo>
                    <a:pt x="2963" y="1484"/>
                    <a:pt x="3000" y="1479"/>
                    <a:pt x="3036" y="1469"/>
                  </a:cubicBezTo>
                  <a:cubicBezTo>
                    <a:pt x="3202" y="1402"/>
                    <a:pt x="3336" y="1302"/>
                    <a:pt x="3436" y="1202"/>
                  </a:cubicBezTo>
                  <a:cubicBezTo>
                    <a:pt x="3569" y="1135"/>
                    <a:pt x="3603" y="1002"/>
                    <a:pt x="3569" y="868"/>
                  </a:cubicBezTo>
                  <a:cubicBezTo>
                    <a:pt x="3569" y="835"/>
                    <a:pt x="3503" y="768"/>
                    <a:pt x="3436" y="735"/>
                  </a:cubicBezTo>
                  <a:cubicBezTo>
                    <a:pt x="3469" y="735"/>
                    <a:pt x="3503" y="735"/>
                    <a:pt x="3503" y="701"/>
                  </a:cubicBezTo>
                  <a:lnTo>
                    <a:pt x="3736" y="701"/>
                  </a:lnTo>
                  <a:cubicBezTo>
                    <a:pt x="3169" y="568"/>
                    <a:pt x="3669" y="335"/>
                    <a:pt x="3903" y="234"/>
                  </a:cubicBezTo>
                  <a:cubicBezTo>
                    <a:pt x="3636" y="101"/>
                    <a:pt x="3503" y="1"/>
                    <a:pt x="3303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81;p43"/>
            <p:cNvSpPr/>
            <p:nvPr/>
          </p:nvSpPr>
          <p:spPr>
            <a:xfrm>
              <a:off x="2501950" y="2188975"/>
              <a:ext cx="92600" cy="67925"/>
            </a:xfrm>
            <a:custGeom>
              <a:avLst/>
              <a:gdLst/>
              <a:ahLst/>
              <a:cxnLst/>
              <a:rect l="l" t="t" r="r" b="b"/>
              <a:pathLst>
                <a:path w="3704" h="2717" extrusionOk="0">
                  <a:moveTo>
                    <a:pt x="1136" y="1"/>
                  </a:moveTo>
                  <a:cubicBezTo>
                    <a:pt x="1106" y="1"/>
                    <a:pt x="1072" y="7"/>
                    <a:pt x="1035" y="22"/>
                  </a:cubicBezTo>
                  <a:cubicBezTo>
                    <a:pt x="701" y="189"/>
                    <a:pt x="701" y="489"/>
                    <a:pt x="601" y="856"/>
                  </a:cubicBezTo>
                  <a:cubicBezTo>
                    <a:pt x="568" y="1023"/>
                    <a:pt x="535" y="1223"/>
                    <a:pt x="535" y="1356"/>
                  </a:cubicBezTo>
                  <a:cubicBezTo>
                    <a:pt x="501" y="1456"/>
                    <a:pt x="601" y="1623"/>
                    <a:pt x="568" y="1723"/>
                  </a:cubicBezTo>
                  <a:cubicBezTo>
                    <a:pt x="535" y="1823"/>
                    <a:pt x="134" y="2123"/>
                    <a:pt x="1" y="2223"/>
                  </a:cubicBezTo>
                  <a:cubicBezTo>
                    <a:pt x="92" y="2223"/>
                    <a:pt x="596" y="2086"/>
                    <a:pt x="762" y="2086"/>
                  </a:cubicBezTo>
                  <a:cubicBezTo>
                    <a:pt x="779" y="2086"/>
                    <a:pt x="792" y="2087"/>
                    <a:pt x="801" y="2090"/>
                  </a:cubicBezTo>
                  <a:cubicBezTo>
                    <a:pt x="861" y="2150"/>
                    <a:pt x="867" y="2716"/>
                    <a:pt x="1011" y="2716"/>
                  </a:cubicBezTo>
                  <a:cubicBezTo>
                    <a:pt x="1028" y="2716"/>
                    <a:pt x="1047" y="2708"/>
                    <a:pt x="1068" y="2690"/>
                  </a:cubicBezTo>
                  <a:cubicBezTo>
                    <a:pt x="1268" y="2557"/>
                    <a:pt x="1435" y="2257"/>
                    <a:pt x="1602" y="2190"/>
                  </a:cubicBezTo>
                  <a:cubicBezTo>
                    <a:pt x="1936" y="2057"/>
                    <a:pt x="1902" y="1823"/>
                    <a:pt x="2202" y="1690"/>
                  </a:cubicBezTo>
                  <a:lnTo>
                    <a:pt x="2202" y="1690"/>
                  </a:lnTo>
                  <a:cubicBezTo>
                    <a:pt x="2136" y="2190"/>
                    <a:pt x="2970" y="2290"/>
                    <a:pt x="3270" y="2390"/>
                  </a:cubicBezTo>
                  <a:lnTo>
                    <a:pt x="3703" y="2090"/>
                  </a:lnTo>
                  <a:cubicBezTo>
                    <a:pt x="3552" y="1913"/>
                    <a:pt x="3324" y="1832"/>
                    <a:pt x="3092" y="1832"/>
                  </a:cubicBezTo>
                  <a:cubicBezTo>
                    <a:pt x="3017" y="1832"/>
                    <a:pt x="2942" y="1840"/>
                    <a:pt x="2870" y="1857"/>
                  </a:cubicBezTo>
                  <a:cubicBezTo>
                    <a:pt x="3236" y="1490"/>
                    <a:pt x="2236" y="989"/>
                    <a:pt x="2102" y="889"/>
                  </a:cubicBezTo>
                  <a:cubicBezTo>
                    <a:pt x="1969" y="789"/>
                    <a:pt x="1735" y="822"/>
                    <a:pt x="1602" y="722"/>
                  </a:cubicBezTo>
                  <a:cubicBezTo>
                    <a:pt x="1531" y="615"/>
                    <a:pt x="1478" y="546"/>
                    <a:pt x="1414" y="546"/>
                  </a:cubicBezTo>
                  <a:cubicBezTo>
                    <a:pt x="1359" y="546"/>
                    <a:pt x="1295" y="598"/>
                    <a:pt x="1202" y="722"/>
                  </a:cubicBezTo>
                  <a:cubicBezTo>
                    <a:pt x="1135" y="656"/>
                    <a:pt x="1102" y="556"/>
                    <a:pt x="1102" y="489"/>
                  </a:cubicBezTo>
                  <a:cubicBezTo>
                    <a:pt x="1428" y="430"/>
                    <a:pt x="1385" y="1"/>
                    <a:pt x="1136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82;p43"/>
            <p:cNvSpPr/>
            <p:nvPr/>
          </p:nvSpPr>
          <p:spPr>
            <a:xfrm>
              <a:off x="2377700" y="1751525"/>
              <a:ext cx="155150" cy="107775"/>
            </a:xfrm>
            <a:custGeom>
              <a:avLst/>
              <a:gdLst/>
              <a:ahLst/>
              <a:cxnLst/>
              <a:rect l="l" t="t" r="r" b="b"/>
              <a:pathLst>
                <a:path w="6206" h="4311" extrusionOk="0">
                  <a:moveTo>
                    <a:pt x="1565" y="1"/>
                  </a:moveTo>
                  <a:cubicBezTo>
                    <a:pt x="1421" y="1"/>
                    <a:pt x="1289" y="43"/>
                    <a:pt x="1201" y="174"/>
                  </a:cubicBezTo>
                  <a:cubicBezTo>
                    <a:pt x="1468" y="274"/>
                    <a:pt x="1735" y="174"/>
                    <a:pt x="1935" y="308"/>
                  </a:cubicBezTo>
                  <a:cubicBezTo>
                    <a:pt x="1870" y="438"/>
                    <a:pt x="1741" y="466"/>
                    <a:pt x="1589" y="466"/>
                  </a:cubicBezTo>
                  <a:cubicBezTo>
                    <a:pt x="1476" y="466"/>
                    <a:pt x="1351" y="451"/>
                    <a:pt x="1230" y="451"/>
                  </a:cubicBezTo>
                  <a:cubicBezTo>
                    <a:pt x="1010" y="451"/>
                    <a:pt x="802" y="500"/>
                    <a:pt x="701" y="775"/>
                  </a:cubicBezTo>
                  <a:cubicBezTo>
                    <a:pt x="868" y="841"/>
                    <a:pt x="1201" y="808"/>
                    <a:pt x="1335" y="941"/>
                  </a:cubicBezTo>
                  <a:cubicBezTo>
                    <a:pt x="1135" y="975"/>
                    <a:pt x="201" y="1008"/>
                    <a:pt x="501" y="1308"/>
                  </a:cubicBezTo>
                  <a:cubicBezTo>
                    <a:pt x="368" y="1342"/>
                    <a:pt x="234" y="1408"/>
                    <a:pt x="67" y="1475"/>
                  </a:cubicBezTo>
                  <a:cubicBezTo>
                    <a:pt x="301" y="1508"/>
                    <a:pt x="501" y="1575"/>
                    <a:pt x="701" y="1575"/>
                  </a:cubicBezTo>
                  <a:cubicBezTo>
                    <a:pt x="668" y="1608"/>
                    <a:pt x="634" y="1608"/>
                    <a:pt x="601" y="1642"/>
                  </a:cubicBezTo>
                  <a:cubicBezTo>
                    <a:pt x="645" y="1661"/>
                    <a:pt x="688" y="1668"/>
                    <a:pt x="731" y="1668"/>
                  </a:cubicBezTo>
                  <a:cubicBezTo>
                    <a:pt x="866" y="1668"/>
                    <a:pt x="999" y="1599"/>
                    <a:pt x="1123" y="1599"/>
                  </a:cubicBezTo>
                  <a:cubicBezTo>
                    <a:pt x="1173" y="1599"/>
                    <a:pt x="1221" y="1611"/>
                    <a:pt x="1268" y="1642"/>
                  </a:cubicBezTo>
                  <a:cubicBezTo>
                    <a:pt x="1201" y="1675"/>
                    <a:pt x="1135" y="1742"/>
                    <a:pt x="1068" y="1775"/>
                  </a:cubicBezTo>
                  <a:cubicBezTo>
                    <a:pt x="1101" y="1809"/>
                    <a:pt x="1168" y="1875"/>
                    <a:pt x="1201" y="1909"/>
                  </a:cubicBezTo>
                  <a:cubicBezTo>
                    <a:pt x="1135" y="1875"/>
                    <a:pt x="1035" y="1875"/>
                    <a:pt x="935" y="1842"/>
                  </a:cubicBezTo>
                  <a:lnTo>
                    <a:pt x="1" y="1775"/>
                  </a:lnTo>
                  <a:lnTo>
                    <a:pt x="1" y="1775"/>
                  </a:lnTo>
                  <a:cubicBezTo>
                    <a:pt x="66" y="2168"/>
                    <a:pt x="375" y="2304"/>
                    <a:pt x="693" y="2304"/>
                  </a:cubicBezTo>
                  <a:cubicBezTo>
                    <a:pt x="860" y="2304"/>
                    <a:pt x="1030" y="2266"/>
                    <a:pt x="1168" y="2209"/>
                  </a:cubicBezTo>
                  <a:lnTo>
                    <a:pt x="1168" y="2209"/>
                  </a:lnTo>
                  <a:cubicBezTo>
                    <a:pt x="1035" y="2442"/>
                    <a:pt x="801" y="2442"/>
                    <a:pt x="601" y="2442"/>
                  </a:cubicBezTo>
                  <a:cubicBezTo>
                    <a:pt x="434" y="2476"/>
                    <a:pt x="501" y="2676"/>
                    <a:pt x="668" y="2676"/>
                  </a:cubicBezTo>
                  <a:cubicBezTo>
                    <a:pt x="676" y="2674"/>
                    <a:pt x="683" y="2673"/>
                    <a:pt x="691" y="2673"/>
                  </a:cubicBezTo>
                  <a:cubicBezTo>
                    <a:pt x="789" y="2673"/>
                    <a:pt x="852" y="2832"/>
                    <a:pt x="942" y="2832"/>
                  </a:cubicBezTo>
                  <a:cubicBezTo>
                    <a:pt x="960" y="2832"/>
                    <a:pt x="980" y="2825"/>
                    <a:pt x="1001" y="2809"/>
                  </a:cubicBezTo>
                  <a:cubicBezTo>
                    <a:pt x="1105" y="2732"/>
                    <a:pt x="1168" y="2654"/>
                    <a:pt x="1269" y="2654"/>
                  </a:cubicBezTo>
                  <a:cubicBezTo>
                    <a:pt x="1298" y="2654"/>
                    <a:pt x="1331" y="2661"/>
                    <a:pt x="1368" y="2676"/>
                  </a:cubicBezTo>
                  <a:cubicBezTo>
                    <a:pt x="1368" y="2709"/>
                    <a:pt x="1368" y="2743"/>
                    <a:pt x="1368" y="2809"/>
                  </a:cubicBezTo>
                  <a:cubicBezTo>
                    <a:pt x="1412" y="2831"/>
                    <a:pt x="1449" y="2841"/>
                    <a:pt x="1480" y="2841"/>
                  </a:cubicBezTo>
                  <a:cubicBezTo>
                    <a:pt x="1590" y="2841"/>
                    <a:pt x="1639" y="2728"/>
                    <a:pt x="1769" y="2676"/>
                  </a:cubicBezTo>
                  <a:cubicBezTo>
                    <a:pt x="1773" y="2674"/>
                    <a:pt x="1778" y="2673"/>
                    <a:pt x="1784" y="2673"/>
                  </a:cubicBezTo>
                  <a:cubicBezTo>
                    <a:pt x="1826" y="2673"/>
                    <a:pt x="1889" y="2731"/>
                    <a:pt x="1924" y="2731"/>
                  </a:cubicBezTo>
                  <a:cubicBezTo>
                    <a:pt x="1951" y="2731"/>
                    <a:pt x="1962" y="2697"/>
                    <a:pt x="1935" y="2576"/>
                  </a:cubicBezTo>
                  <a:lnTo>
                    <a:pt x="1935" y="2576"/>
                  </a:lnTo>
                  <a:cubicBezTo>
                    <a:pt x="2048" y="2613"/>
                    <a:pt x="2189" y="2618"/>
                    <a:pt x="2333" y="2618"/>
                  </a:cubicBezTo>
                  <a:cubicBezTo>
                    <a:pt x="2381" y="2618"/>
                    <a:pt x="2429" y="2618"/>
                    <a:pt x="2477" y="2618"/>
                  </a:cubicBezTo>
                  <a:cubicBezTo>
                    <a:pt x="2669" y="2618"/>
                    <a:pt x="2853" y="2626"/>
                    <a:pt x="2969" y="2709"/>
                  </a:cubicBezTo>
                  <a:cubicBezTo>
                    <a:pt x="2703" y="2743"/>
                    <a:pt x="2469" y="2776"/>
                    <a:pt x="2202" y="2809"/>
                  </a:cubicBezTo>
                  <a:cubicBezTo>
                    <a:pt x="2439" y="2874"/>
                    <a:pt x="2690" y="2911"/>
                    <a:pt x="2937" y="2911"/>
                  </a:cubicBezTo>
                  <a:cubicBezTo>
                    <a:pt x="3072" y="2911"/>
                    <a:pt x="3206" y="2900"/>
                    <a:pt x="3336" y="2876"/>
                  </a:cubicBezTo>
                  <a:lnTo>
                    <a:pt x="3336" y="2876"/>
                  </a:lnTo>
                  <a:cubicBezTo>
                    <a:pt x="2636" y="3009"/>
                    <a:pt x="2002" y="2943"/>
                    <a:pt x="1302" y="3210"/>
                  </a:cubicBezTo>
                  <a:cubicBezTo>
                    <a:pt x="1502" y="3343"/>
                    <a:pt x="1735" y="3410"/>
                    <a:pt x="1969" y="3476"/>
                  </a:cubicBezTo>
                  <a:lnTo>
                    <a:pt x="1602" y="3476"/>
                  </a:lnTo>
                  <a:cubicBezTo>
                    <a:pt x="1802" y="3777"/>
                    <a:pt x="2336" y="3677"/>
                    <a:pt x="2669" y="3743"/>
                  </a:cubicBezTo>
                  <a:lnTo>
                    <a:pt x="2002" y="3843"/>
                  </a:lnTo>
                  <a:cubicBezTo>
                    <a:pt x="2236" y="4207"/>
                    <a:pt x="2691" y="4247"/>
                    <a:pt x="3086" y="4247"/>
                  </a:cubicBezTo>
                  <a:cubicBezTo>
                    <a:pt x="3199" y="4247"/>
                    <a:pt x="3307" y="4244"/>
                    <a:pt x="3403" y="4244"/>
                  </a:cubicBezTo>
                  <a:cubicBezTo>
                    <a:pt x="3370" y="4144"/>
                    <a:pt x="3303" y="4044"/>
                    <a:pt x="3170" y="4010"/>
                  </a:cubicBezTo>
                  <a:cubicBezTo>
                    <a:pt x="3470" y="4010"/>
                    <a:pt x="3603" y="4110"/>
                    <a:pt x="3837" y="4310"/>
                  </a:cubicBezTo>
                  <a:lnTo>
                    <a:pt x="3503" y="3643"/>
                  </a:lnTo>
                  <a:lnTo>
                    <a:pt x="4170" y="4277"/>
                  </a:lnTo>
                  <a:cubicBezTo>
                    <a:pt x="4270" y="4044"/>
                    <a:pt x="4337" y="3910"/>
                    <a:pt x="4170" y="3677"/>
                  </a:cubicBezTo>
                  <a:lnTo>
                    <a:pt x="4170" y="3677"/>
                  </a:lnTo>
                  <a:cubicBezTo>
                    <a:pt x="4376" y="3783"/>
                    <a:pt x="4492" y="3826"/>
                    <a:pt x="4551" y="3826"/>
                  </a:cubicBezTo>
                  <a:cubicBezTo>
                    <a:pt x="4771" y="3826"/>
                    <a:pt x="4232" y="3241"/>
                    <a:pt x="4704" y="3110"/>
                  </a:cubicBezTo>
                  <a:lnTo>
                    <a:pt x="4704" y="3110"/>
                  </a:lnTo>
                  <a:cubicBezTo>
                    <a:pt x="4704" y="3276"/>
                    <a:pt x="4737" y="3476"/>
                    <a:pt x="4837" y="3643"/>
                  </a:cubicBezTo>
                  <a:cubicBezTo>
                    <a:pt x="5004" y="3476"/>
                    <a:pt x="5238" y="3410"/>
                    <a:pt x="5138" y="3143"/>
                  </a:cubicBezTo>
                  <a:lnTo>
                    <a:pt x="5138" y="3143"/>
                  </a:lnTo>
                  <a:cubicBezTo>
                    <a:pt x="5159" y="3156"/>
                    <a:pt x="5188" y="3162"/>
                    <a:pt x="5223" y="3162"/>
                  </a:cubicBezTo>
                  <a:cubicBezTo>
                    <a:pt x="5462" y="3162"/>
                    <a:pt x="5973" y="2901"/>
                    <a:pt x="6205" y="2843"/>
                  </a:cubicBezTo>
                  <a:cubicBezTo>
                    <a:pt x="6105" y="2643"/>
                    <a:pt x="5972" y="2476"/>
                    <a:pt x="5771" y="2342"/>
                  </a:cubicBezTo>
                  <a:cubicBezTo>
                    <a:pt x="5771" y="2442"/>
                    <a:pt x="5671" y="2509"/>
                    <a:pt x="5671" y="2609"/>
                  </a:cubicBezTo>
                  <a:cubicBezTo>
                    <a:pt x="5657" y="2407"/>
                    <a:pt x="5548" y="2342"/>
                    <a:pt x="5414" y="2342"/>
                  </a:cubicBezTo>
                  <a:cubicBezTo>
                    <a:pt x="5238" y="2342"/>
                    <a:pt x="5017" y="2452"/>
                    <a:pt x="4904" y="2509"/>
                  </a:cubicBezTo>
                  <a:cubicBezTo>
                    <a:pt x="5138" y="2042"/>
                    <a:pt x="5271" y="1842"/>
                    <a:pt x="4704" y="1775"/>
                  </a:cubicBezTo>
                  <a:cubicBezTo>
                    <a:pt x="4986" y="1544"/>
                    <a:pt x="4735" y="1254"/>
                    <a:pt x="4468" y="1254"/>
                  </a:cubicBezTo>
                  <a:cubicBezTo>
                    <a:pt x="4388" y="1254"/>
                    <a:pt x="4306" y="1280"/>
                    <a:pt x="4237" y="1342"/>
                  </a:cubicBezTo>
                  <a:cubicBezTo>
                    <a:pt x="4304" y="1475"/>
                    <a:pt x="4370" y="1608"/>
                    <a:pt x="4437" y="1709"/>
                  </a:cubicBezTo>
                  <a:cubicBezTo>
                    <a:pt x="4415" y="1713"/>
                    <a:pt x="4393" y="1715"/>
                    <a:pt x="4370" y="1715"/>
                  </a:cubicBezTo>
                  <a:cubicBezTo>
                    <a:pt x="4219" y="1715"/>
                    <a:pt x="4057" y="1624"/>
                    <a:pt x="3970" y="1508"/>
                  </a:cubicBezTo>
                  <a:cubicBezTo>
                    <a:pt x="3909" y="1417"/>
                    <a:pt x="4042" y="1133"/>
                    <a:pt x="3865" y="1133"/>
                  </a:cubicBezTo>
                  <a:cubicBezTo>
                    <a:pt x="3848" y="1133"/>
                    <a:pt x="3827" y="1136"/>
                    <a:pt x="3803" y="1141"/>
                  </a:cubicBezTo>
                  <a:cubicBezTo>
                    <a:pt x="3734" y="1164"/>
                    <a:pt x="3667" y="1175"/>
                    <a:pt x="3603" y="1175"/>
                  </a:cubicBezTo>
                  <a:cubicBezTo>
                    <a:pt x="3386" y="1175"/>
                    <a:pt x="3198" y="1055"/>
                    <a:pt x="3069" y="875"/>
                  </a:cubicBezTo>
                  <a:cubicBezTo>
                    <a:pt x="2736" y="541"/>
                    <a:pt x="2569" y="207"/>
                    <a:pt x="2102" y="107"/>
                  </a:cubicBezTo>
                  <a:cubicBezTo>
                    <a:pt x="1952" y="70"/>
                    <a:pt x="1749" y="1"/>
                    <a:pt x="1565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83;p43"/>
            <p:cNvSpPr/>
            <p:nvPr/>
          </p:nvSpPr>
          <p:spPr>
            <a:xfrm>
              <a:off x="1962400" y="2511975"/>
              <a:ext cx="67525" cy="46425"/>
            </a:xfrm>
            <a:custGeom>
              <a:avLst/>
              <a:gdLst/>
              <a:ahLst/>
              <a:cxnLst/>
              <a:rect l="l" t="t" r="r" b="b"/>
              <a:pathLst>
                <a:path w="2701" h="1857" extrusionOk="0">
                  <a:moveTo>
                    <a:pt x="239" y="0"/>
                  </a:moveTo>
                  <a:cubicBezTo>
                    <a:pt x="171" y="0"/>
                    <a:pt x="94" y="13"/>
                    <a:pt x="1" y="44"/>
                  </a:cubicBezTo>
                  <a:cubicBezTo>
                    <a:pt x="601" y="778"/>
                    <a:pt x="1335" y="1345"/>
                    <a:pt x="2202" y="1779"/>
                  </a:cubicBezTo>
                  <a:cubicBezTo>
                    <a:pt x="2342" y="1831"/>
                    <a:pt x="2443" y="1856"/>
                    <a:pt x="2510" y="1856"/>
                  </a:cubicBezTo>
                  <a:cubicBezTo>
                    <a:pt x="2700" y="1856"/>
                    <a:pt x="2624" y="1657"/>
                    <a:pt x="2402" y="1312"/>
                  </a:cubicBezTo>
                  <a:cubicBezTo>
                    <a:pt x="2336" y="1212"/>
                    <a:pt x="2169" y="1179"/>
                    <a:pt x="2002" y="1112"/>
                  </a:cubicBezTo>
                  <a:cubicBezTo>
                    <a:pt x="1869" y="1079"/>
                    <a:pt x="1835" y="945"/>
                    <a:pt x="1735" y="778"/>
                  </a:cubicBezTo>
                  <a:cubicBezTo>
                    <a:pt x="1502" y="278"/>
                    <a:pt x="1402" y="411"/>
                    <a:pt x="901" y="245"/>
                  </a:cubicBezTo>
                  <a:cubicBezTo>
                    <a:pt x="594" y="142"/>
                    <a:pt x="464" y="0"/>
                    <a:pt x="23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84;p43"/>
            <p:cNvSpPr/>
            <p:nvPr/>
          </p:nvSpPr>
          <p:spPr>
            <a:xfrm>
              <a:off x="2873900" y="1906800"/>
              <a:ext cx="15850" cy="1700"/>
            </a:xfrm>
            <a:custGeom>
              <a:avLst/>
              <a:gdLst/>
              <a:ahLst/>
              <a:cxnLst/>
              <a:rect l="l" t="t" r="r" b="b"/>
              <a:pathLst>
                <a:path w="634" h="68" extrusionOk="0">
                  <a:moveTo>
                    <a:pt x="634" y="1"/>
                  </a:moveTo>
                  <a:lnTo>
                    <a:pt x="0" y="67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85;p43"/>
            <p:cNvSpPr/>
            <p:nvPr/>
          </p:nvSpPr>
          <p:spPr>
            <a:xfrm>
              <a:off x="1975750" y="1684975"/>
              <a:ext cx="893150" cy="893175"/>
            </a:xfrm>
            <a:custGeom>
              <a:avLst/>
              <a:gdLst/>
              <a:ahLst/>
              <a:cxnLst/>
              <a:rect l="l" t="t" r="r" b="b"/>
              <a:pathLst>
                <a:path w="35726" h="35727" extrusionOk="0">
                  <a:moveTo>
                    <a:pt x="0" y="1"/>
                  </a:moveTo>
                  <a:lnTo>
                    <a:pt x="0" y="35726"/>
                  </a:lnTo>
                  <a:lnTo>
                    <a:pt x="35726" y="35726"/>
                  </a:lnTo>
                  <a:lnTo>
                    <a:pt x="357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86;p43"/>
            <p:cNvSpPr/>
            <p:nvPr/>
          </p:nvSpPr>
          <p:spPr>
            <a:xfrm>
              <a:off x="1970750" y="1679975"/>
              <a:ext cx="903175" cy="904000"/>
            </a:xfrm>
            <a:custGeom>
              <a:avLst/>
              <a:gdLst/>
              <a:ahLst/>
              <a:cxnLst/>
              <a:rect l="l" t="t" r="r" b="b"/>
              <a:pathLst>
                <a:path w="36127" h="36160" extrusionOk="0">
                  <a:moveTo>
                    <a:pt x="35692" y="434"/>
                  </a:moveTo>
                  <a:lnTo>
                    <a:pt x="35692" y="35726"/>
                  </a:lnTo>
                  <a:lnTo>
                    <a:pt x="401" y="35726"/>
                  </a:lnTo>
                  <a:lnTo>
                    <a:pt x="401" y="434"/>
                  </a:lnTo>
                  <a:close/>
                  <a:moveTo>
                    <a:pt x="0" y="1"/>
                  </a:moveTo>
                  <a:lnTo>
                    <a:pt x="0" y="36160"/>
                  </a:lnTo>
                  <a:lnTo>
                    <a:pt x="36126" y="36160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87;p43"/>
            <p:cNvSpPr/>
            <p:nvPr/>
          </p:nvSpPr>
          <p:spPr>
            <a:xfrm>
              <a:off x="2012450" y="1711675"/>
              <a:ext cx="61725" cy="52900"/>
            </a:xfrm>
            <a:custGeom>
              <a:avLst/>
              <a:gdLst/>
              <a:ahLst/>
              <a:cxnLst/>
              <a:rect l="l" t="t" r="r" b="b"/>
              <a:pathLst>
                <a:path w="2469" h="2116" extrusionOk="0">
                  <a:moveTo>
                    <a:pt x="1401" y="0"/>
                  </a:moveTo>
                  <a:cubicBezTo>
                    <a:pt x="467" y="0"/>
                    <a:pt x="0" y="1134"/>
                    <a:pt x="667" y="1801"/>
                  </a:cubicBezTo>
                  <a:cubicBezTo>
                    <a:pt x="884" y="2018"/>
                    <a:pt x="1151" y="2115"/>
                    <a:pt x="1411" y="2115"/>
                  </a:cubicBezTo>
                  <a:cubicBezTo>
                    <a:pt x="1952" y="2115"/>
                    <a:pt x="2469" y="1698"/>
                    <a:pt x="2469" y="1068"/>
                  </a:cubicBezTo>
                  <a:cubicBezTo>
                    <a:pt x="2469" y="501"/>
                    <a:pt x="1968" y="0"/>
                    <a:pt x="1401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88;p43"/>
            <p:cNvSpPr/>
            <p:nvPr/>
          </p:nvSpPr>
          <p:spPr>
            <a:xfrm>
              <a:off x="2128350" y="1711675"/>
              <a:ext cx="52575" cy="52550"/>
            </a:xfrm>
            <a:custGeom>
              <a:avLst/>
              <a:gdLst/>
              <a:ahLst/>
              <a:cxnLst/>
              <a:rect l="l" t="t" r="r" b="b"/>
              <a:pathLst>
                <a:path w="2103" h="2102" extrusionOk="0">
                  <a:moveTo>
                    <a:pt x="1068" y="0"/>
                  </a:moveTo>
                  <a:cubicBezTo>
                    <a:pt x="468" y="0"/>
                    <a:pt x="1" y="501"/>
                    <a:pt x="1" y="1068"/>
                  </a:cubicBezTo>
                  <a:cubicBezTo>
                    <a:pt x="1" y="1635"/>
                    <a:pt x="468" y="2102"/>
                    <a:pt x="1068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501"/>
                    <a:pt x="1635" y="0"/>
                    <a:pt x="106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89;p43"/>
            <p:cNvSpPr/>
            <p:nvPr/>
          </p:nvSpPr>
          <p:spPr>
            <a:xfrm>
              <a:off x="2235925" y="1711675"/>
              <a:ext cx="52575" cy="52550"/>
            </a:xfrm>
            <a:custGeom>
              <a:avLst/>
              <a:gdLst/>
              <a:ahLst/>
              <a:cxnLst/>
              <a:rect l="l" t="t" r="r" b="b"/>
              <a:pathLst>
                <a:path w="2103" h="2102" extrusionOk="0">
                  <a:moveTo>
                    <a:pt x="1035" y="0"/>
                  </a:moveTo>
                  <a:cubicBezTo>
                    <a:pt x="468" y="0"/>
                    <a:pt x="1" y="501"/>
                    <a:pt x="1" y="1068"/>
                  </a:cubicBezTo>
                  <a:cubicBezTo>
                    <a:pt x="1" y="1635"/>
                    <a:pt x="468" y="2102"/>
                    <a:pt x="1035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501"/>
                    <a:pt x="1635" y="0"/>
                    <a:pt x="10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90;p43"/>
            <p:cNvSpPr/>
            <p:nvPr/>
          </p:nvSpPr>
          <p:spPr>
            <a:xfrm>
              <a:off x="1975750" y="1785050"/>
              <a:ext cx="893150" cy="10025"/>
            </a:xfrm>
            <a:custGeom>
              <a:avLst/>
              <a:gdLst/>
              <a:ahLst/>
              <a:cxnLst/>
              <a:rect l="l" t="t" r="r" b="b"/>
              <a:pathLst>
                <a:path w="35726" h="401" extrusionOk="0">
                  <a:moveTo>
                    <a:pt x="0" y="1"/>
                  </a:moveTo>
                  <a:lnTo>
                    <a:pt x="0" y="401"/>
                  </a:lnTo>
                  <a:lnTo>
                    <a:pt x="35726" y="401"/>
                  </a:lnTo>
                  <a:lnTo>
                    <a:pt x="35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91;p43"/>
            <p:cNvSpPr/>
            <p:nvPr/>
          </p:nvSpPr>
          <p:spPr>
            <a:xfrm>
              <a:off x="2235475" y="2163025"/>
              <a:ext cx="619525" cy="383325"/>
            </a:xfrm>
            <a:custGeom>
              <a:avLst/>
              <a:gdLst/>
              <a:ahLst/>
              <a:cxnLst/>
              <a:rect l="l" t="t" r="r" b="b"/>
              <a:pathLst>
                <a:path w="24781" h="15333" extrusionOk="0">
                  <a:moveTo>
                    <a:pt x="2144" y="1"/>
                  </a:moveTo>
                  <a:cubicBezTo>
                    <a:pt x="845" y="1"/>
                    <a:pt x="1" y="1346"/>
                    <a:pt x="719" y="3061"/>
                  </a:cubicBezTo>
                  <a:cubicBezTo>
                    <a:pt x="3035" y="8592"/>
                    <a:pt x="7799" y="15332"/>
                    <a:pt x="10948" y="15332"/>
                  </a:cubicBezTo>
                  <a:cubicBezTo>
                    <a:pt x="11065" y="15332"/>
                    <a:pt x="11181" y="15323"/>
                    <a:pt x="11294" y="15303"/>
                  </a:cubicBezTo>
                  <a:cubicBezTo>
                    <a:pt x="14162" y="14803"/>
                    <a:pt x="20167" y="10700"/>
                    <a:pt x="22602" y="8632"/>
                  </a:cubicBezTo>
                  <a:cubicBezTo>
                    <a:pt x="24781" y="6725"/>
                    <a:pt x="19353" y="1798"/>
                    <a:pt x="17232" y="1798"/>
                  </a:cubicBezTo>
                  <a:cubicBezTo>
                    <a:pt x="17016" y="1798"/>
                    <a:pt x="16833" y="1849"/>
                    <a:pt x="16697" y="1961"/>
                  </a:cubicBezTo>
                  <a:cubicBezTo>
                    <a:pt x="14800" y="3531"/>
                    <a:pt x="11618" y="6834"/>
                    <a:pt x="10899" y="6834"/>
                  </a:cubicBezTo>
                  <a:cubicBezTo>
                    <a:pt x="10885" y="6834"/>
                    <a:pt x="10872" y="6833"/>
                    <a:pt x="10860" y="6831"/>
                  </a:cubicBezTo>
                  <a:cubicBezTo>
                    <a:pt x="10059" y="6697"/>
                    <a:pt x="9125" y="5630"/>
                    <a:pt x="4022" y="860"/>
                  </a:cubicBezTo>
                  <a:cubicBezTo>
                    <a:pt x="3371" y="260"/>
                    <a:pt x="2713" y="1"/>
                    <a:pt x="2144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92;p43"/>
            <p:cNvSpPr/>
            <p:nvPr/>
          </p:nvSpPr>
          <p:spPr>
            <a:xfrm>
              <a:off x="2696275" y="2102600"/>
              <a:ext cx="191825" cy="156275"/>
            </a:xfrm>
            <a:custGeom>
              <a:avLst/>
              <a:gdLst/>
              <a:ahLst/>
              <a:cxnLst/>
              <a:rect l="l" t="t" r="r" b="b"/>
              <a:pathLst>
                <a:path w="7673" h="6251" extrusionOk="0">
                  <a:moveTo>
                    <a:pt x="4955" y="1"/>
                  </a:moveTo>
                  <a:cubicBezTo>
                    <a:pt x="4905" y="1"/>
                    <a:pt x="4854" y="3"/>
                    <a:pt x="4803" y="8"/>
                  </a:cubicBezTo>
                  <a:cubicBezTo>
                    <a:pt x="3369" y="108"/>
                    <a:pt x="2035" y="875"/>
                    <a:pt x="801" y="1442"/>
                  </a:cubicBezTo>
                  <a:lnTo>
                    <a:pt x="0" y="5578"/>
                  </a:lnTo>
                  <a:cubicBezTo>
                    <a:pt x="0" y="5578"/>
                    <a:pt x="4470" y="2876"/>
                    <a:pt x="4737" y="2843"/>
                  </a:cubicBezTo>
                  <a:cubicBezTo>
                    <a:pt x="4758" y="2838"/>
                    <a:pt x="4779" y="2835"/>
                    <a:pt x="4798" y="2835"/>
                  </a:cubicBezTo>
                  <a:cubicBezTo>
                    <a:pt x="5020" y="2835"/>
                    <a:pt x="5109" y="3168"/>
                    <a:pt x="5170" y="3444"/>
                  </a:cubicBezTo>
                  <a:cubicBezTo>
                    <a:pt x="5235" y="3736"/>
                    <a:pt x="4666" y="6250"/>
                    <a:pt x="5969" y="6250"/>
                  </a:cubicBezTo>
                  <a:cubicBezTo>
                    <a:pt x="6002" y="6250"/>
                    <a:pt x="6036" y="6249"/>
                    <a:pt x="6071" y="6246"/>
                  </a:cubicBezTo>
                  <a:cubicBezTo>
                    <a:pt x="7472" y="6079"/>
                    <a:pt x="7672" y="2710"/>
                    <a:pt x="7639" y="2176"/>
                  </a:cubicBezTo>
                  <a:cubicBezTo>
                    <a:pt x="7575" y="1662"/>
                    <a:pt x="6302" y="1"/>
                    <a:pt x="4955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93;p43"/>
            <p:cNvSpPr/>
            <p:nvPr/>
          </p:nvSpPr>
          <p:spPr>
            <a:xfrm>
              <a:off x="2718775" y="2093500"/>
              <a:ext cx="200175" cy="156200"/>
            </a:xfrm>
            <a:custGeom>
              <a:avLst/>
              <a:gdLst/>
              <a:ahLst/>
              <a:cxnLst/>
              <a:rect l="l" t="t" r="r" b="b"/>
              <a:pathLst>
                <a:path w="8007" h="6248" extrusionOk="0">
                  <a:moveTo>
                    <a:pt x="5255" y="1"/>
                  </a:moveTo>
                  <a:cubicBezTo>
                    <a:pt x="5216" y="1"/>
                    <a:pt x="5177" y="2"/>
                    <a:pt x="5138" y="5"/>
                  </a:cubicBezTo>
                  <a:cubicBezTo>
                    <a:pt x="3703" y="138"/>
                    <a:pt x="67" y="2006"/>
                    <a:pt x="1" y="2006"/>
                  </a:cubicBezTo>
                  <a:lnTo>
                    <a:pt x="368" y="5575"/>
                  </a:lnTo>
                  <a:cubicBezTo>
                    <a:pt x="368" y="5575"/>
                    <a:pt x="4804" y="2907"/>
                    <a:pt x="5071" y="2840"/>
                  </a:cubicBezTo>
                  <a:cubicBezTo>
                    <a:pt x="5083" y="2839"/>
                    <a:pt x="5095" y="2838"/>
                    <a:pt x="5107" y="2838"/>
                  </a:cubicBezTo>
                  <a:cubicBezTo>
                    <a:pt x="5347" y="2838"/>
                    <a:pt x="5441" y="3154"/>
                    <a:pt x="5505" y="3441"/>
                  </a:cubicBezTo>
                  <a:cubicBezTo>
                    <a:pt x="5570" y="3733"/>
                    <a:pt x="5032" y="6247"/>
                    <a:pt x="6305" y="6247"/>
                  </a:cubicBezTo>
                  <a:cubicBezTo>
                    <a:pt x="6337" y="6247"/>
                    <a:pt x="6371" y="6246"/>
                    <a:pt x="6405" y="6243"/>
                  </a:cubicBezTo>
                  <a:cubicBezTo>
                    <a:pt x="7806" y="6109"/>
                    <a:pt x="8006" y="2707"/>
                    <a:pt x="7973" y="2173"/>
                  </a:cubicBezTo>
                  <a:cubicBezTo>
                    <a:pt x="7908" y="1654"/>
                    <a:pt x="6614" y="1"/>
                    <a:pt x="5255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94;p43"/>
            <p:cNvSpPr/>
            <p:nvPr/>
          </p:nvSpPr>
          <p:spPr>
            <a:xfrm>
              <a:off x="2783825" y="2162425"/>
              <a:ext cx="83175" cy="85000"/>
            </a:xfrm>
            <a:custGeom>
              <a:avLst/>
              <a:gdLst/>
              <a:ahLst/>
              <a:cxnLst/>
              <a:rect l="l" t="t" r="r" b="b"/>
              <a:pathLst>
                <a:path w="3327" h="3400" extrusionOk="0">
                  <a:moveTo>
                    <a:pt x="2572" y="1"/>
                  </a:moveTo>
                  <a:cubicBezTo>
                    <a:pt x="2473" y="1"/>
                    <a:pt x="2365" y="59"/>
                    <a:pt x="2269" y="117"/>
                  </a:cubicBezTo>
                  <a:cubicBezTo>
                    <a:pt x="2002" y="217"/>
                    <a:pt x="1768" y="383"/>
                    <a:pt x="1535" y="517"/>
                  </a:cubicBezTo>
                  <a:cubicBezTo>
                    <a:pt x="1268" y="684"/>
                    <a:pt x="1035" y="850"/>
                    <a:pt x="768" y="1017"/>
                  </a:cubicBezTo>
                  <a:cubicBezTo>
                    <a:pt x="501" y="1184"/>
                    <a:pt x="234" y="1351"/>
                    <a:pt x="1" y="1551"/>
                  </a:cubicBezTo>
                  <a:lnTo>
                    <a:pt x="1" y="1584"/>
                  </a:lnTo>
                  <a:cubicBezTo>
                    <a:pt x="234" y="1484"/>
                    <a:pt x="468" y="1317"/>
                    <a:pt x="668" y="1184"/>
                  </a:cubicBezTo>
                  <a:cubicBezTo>
                    <a:pt x="901" y="1051"/>
                    <a:pt x="1201" y="884"/>
                    <a:pt x="1468" y="750"/>
                  </a:cubicBezTo>
                  <a:cubicBezTo>
                    <a:pt x="1702" y="584"/>
                    <a:pt x="1935" y="450"/>
                    <a:pt x="2169" y="317"/>
                  </a:cubicBezTo>
                  <a:cubicBezTo>
                    <a:pt x="2269" y="283"/>
                    <a:pt x="2436" y="183"/>
                    <a:pt x="2536" y="183"/>
                  </a:cubicBezTo>
                  <a:cubicBezTo>
                    <a:pt x="2636" y="183"/>
                    <a:pt x="2736" y="450"/>
                    <a:pt x="2769" y="550"/>
                  </a:cubicBezTo>
                  <a:cubicBezTo>
                    <a:pt x="2836" y="784"/>
                    <a:pt x="2836" y="1051"/>
                    <a:pt x="2769" y="1317"/>
                  </a:cubicBezTo>
                  <a:cubicBezTo>
                    <a:pt x="2736" y="1584"/>
                    <a:pt x="2702" y="1818"/>
                    <a:pt x="2702" y="2085"/>
                  </a:cubicBezTo>
                  <a:cubicBezTo>
                    <a:pt x="2702" y="2351"/>
                    <a:pt x="2769" y="2585"/>
                    <a:pt x="2836" y="2818"/>
                  </a:cubicBezTo>
                  <a:cubicBezTo>
                    <a:pt x="2969" y="3019"/>
                    <a:pt x="3103" y="3219"/>
                    <a:pt x="3270" y="3386"/>
                  </a:cubicBezTo>
                  <a:cubicBezTo>
                    <a:pt x="3270" y="3395"/>
                    <a:pt x="3275" y="3399"/>
                    <a:pt x="3283" y="3399"/>
                  </a:cubicBezTo>
                  <a:cubicBezTo>
                    <a:pt x="3300" y="3399"/>
                    <a:pt x="3326" y="3376"/>
                    <a:pt x="3303" y="3352"/>
                  </a:cubicBezTo>
                  <a:cubicBezTo>
                    <a:pt x="3136" y="3119"/>
                    <a:pt x="3003" y="2818"/>
                    <a:pt x="3003" y="2552"/>
                  </a:cubicBezTo>
                  <a:cubicBezTo>
                    <a:pt x="2936" y="2251"/>
                    <a:pt x="2903" y="1918"/>
                    <a:pt x="2936" y="1618"/>
                  </a:cubicBezTo>
                  <a:cubicBezTo>
                    <a:pt x="3003" y="1384"/>
                    <a:pt x="3036" y="1117"/>
                    <a:pt x="3036" y="850"/>
                  </a:cubicBezTo>
                  <a:cubicBezTo>
                    <a:pt x="3003" y="584"/>
                    <a:pt x="2936" y="317"/>
                    <a:pt x="2769" y="117"/>
                  </a:cubicBezTo>
                  <a:cubicBezTo>
                    <a:pt x="2713" y="32"/>
                    <a:pt x="2644" y="1"/>
                    <a:pt x="257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95;p43"/>
            <p:cNvSpPr/>
            <p:nvPr/>
          </p:nvSpPr>
          <p:spPr>
            <a:xfrm>
              <a:off x="2616200" y="1996525"/>
              <a:ext cx="365800" cy="404000"/>
            </a:xfrm>
            <a:custGeom>
              <a:avLst/>
              <a:gdLst/>
              <a:ahLst/>
              <a:cxnLst/>
              <a:rect l="l" t="t" r="r" b="b"/>
              <a:pathLst>
                <a:path w="14632" h="16160" extrusionOk="0">
                  <a:moveTo>
                    <a:pt x="13479" y="0"/>
                  </a:moveTo>
                  <a:cubicBezTo>
                    <a:pt x="13435" y="0"/>
                    <a:pt x="13390" y="5"/>
                    <a:pt x="13344" y="14"/>
                  </a:cubicBezTo>
                  <a:cubicBezTo>
                    <a:pt x="12410" y="215"/>
                    <a:pt x="5805" y="3684"/>
                    <a:pt x="4304" y="5285"/>
                  </a:cubicBezTo>
                  <a:cubicBezTo>
                    <a:pt x="3537" y="6085"/>
                    <a:pt x="1" y="10055"/>
                    <a:pt x="1" y="10055"/>
                  </a:cubicBezTo>
                  <a:lnTo>
                    <a:pt x="5471" y="16159"/>
                  </a:lnTo>
                  <a:cubicBezTo>
                    <a:pt x="5471" y="16159"/>
                    <a:pt x="8874" y="14291"/>
                    <a:pt x="9941" y="13758"/>
                  </a:cubicBezTo>
                  <a:cubicBezTo>
                    <a:pt x="11309" y="13057"/>
                    <a:pt x="12443" y="11956"/>
                    <a:pt x="13210" y="10622"/>
                  </a:cubicBezTo>
                  <a:cubicBezTo>
                    <a:pt x="13899" y="9338"/>
                    <a:pt x="14441" y="7259"/>
                    <a:pt x="13538" y="7259"/>
                  </a:cubicBezTo>
                  <a:cubicBezTo>
                    <a:pt x="13479" y="7259"/>
                    <a:pt x="13415" y="7268"/>
                    <a:pt x="13344" y="7286"/>
                  </a:cubicBezTo>
                  <a:cubicBezTo>
                    <a:pt x="12143" y="7620"/>
                    <a:pt x="11476" y="9621"/>
                    <a:pt x="10175" y="9788"/>
                  </a:cubicBezTo>
                  <a:cubicBezTo>
                    <a:pt x="10101" y="9797"/>
                    <a:pt x="10029" y="9802"/>
                    <a:pt x="9958" y="9802"/>
                  </a:cubicBezTo>
                  <a:cubicBezTo>
                    <a:pt x="8774" y="9802"/>
                    <a:pt x="7966" y="8544"/>
                    <a:pt x="7840" y="7820"/>
                  </a:cubicBezTo>
                  <a:cubicBezTo>
                    <a:pt x="7706" y="7019"/>
                    <a:pt x="8006" y="5585"/>
                    <a:pt x="10375" y="4251"/>
                  </a:cubicBezTo>
                  <a:cubicBezTo>
                    <a:pt x="14631" y="1868"/>
                    <a:pt x="14350" y="0"/>
                    <a:pt x="13479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96;p43"/>
            <p:cNvSpPr/>
            <p:nvPr/>
          </p:nvSpPr>
          <p:spPr>
            <a:xfrm>
              <a:off x="2810500" y="2101725"/>
              <a:ext cx="99825" cy="143675"/>
            </a:xfrm>
            <a:custGeom>
              <a:avLst/>
              <a:gdLst/>
              <a:ahLst/>
              <a:cxnLst/>
              <a:rect l="l" t="t" r="r" b="b"/>
              <a:pathLst>
                <a:path w="3993" h="5747" extrusionOk="0">
                  <a:moveTo>
                    <a:pt x="2689" y="0"/>
                  </a:moveTo>
                  <a:cubicBezTo>
                    <a:pt x="2683" y="0"/>
                    <a:pt x="2676" y="3"/>
                    <a:pt x="2670" y="9"/>
                  </a:cubicBezTo>
                  <a:cubicBezTo>
                    <a:pt x="2102" y="343"/>
                    <a:pt x="268" y="1277"/>
                    <a:pt x="68" y="2978"/>
                  </a:cubicBezTo>
                  <a:cubicBezTo>
                    <a:pt x="1" y="3645"/>
                    <a:pt x="201" y="4279"/>
                    <a:pt x="635" y="4813"/>
                  </a:cubicBezTo>
                  <a:cubicBezTo>
                    <a:pt x="902" y="5347"/>
                    <a:pt x="1469" y="5713"/>
                    <a:pt x="2069" y="5747"/>
                  </a:cubicBezTo>
                  <a:cubicBezTo>
                    <a:pt x="2870" y="5747"/>
                    <a:pt x="3470" y="5046"/>
                    <a:pt x="3970" y="4513"/>
                  </a:cubicBezTo>
                  <a:cubicBezTo>
                    <a:pt x="3993" y="4513"/>
                    <a:pt x="3985" y="4498"/>
                    <a:pt x="3968" y="4498"/>
                  </a:cubicBezTo>
                  <a:cubicBezTo>
                    <a:pt x="3959" y="4498"/>
                    <a:pt x="3948" y="4501"/>
                    <a:pt x="3937" y="4513"/>
                  </a:cubicBezTo>
                  <a:cubicBezTo>
                    <a:pt x="3470" y="4913"/>
                    <a:pt x="2970" y="5480"/>
                    <a:pt x="2336" y="5580"/>
                  </a:cubicBezTo>
                  <a:cubicBezTo>
                    <a:pt x="2267" y="5590"/>
                    <a:pt x="2199" y="5595"/>
                    <a:pt x="2133" y="5595"/>
                  </a:cubicBezTo>
                  <a:cubicBezTo>
                    <a:pt x="1566" y="5595"/>
                    <a:pt x="1130" y="5224"/>
                    <a:pt x="802" y="4746"/>
                  </a:cubicBezTo>
                  <a:cubicBezTo>
                    <a:pt x="401" y="4246"/>
                    <a:pt x="201" y="3612"/>
                    <a:pt x="268" y="2978"/>
                  </a:cubicBezTo>
                  <a:cubicBezTo>
                    <a:pt x="368" y="2378"/>
                    <a:pt x="635" y="1844"/>
                    <a:pt x="1035" y="1410"/>
                  </a:cubicBezTo>
                  <a:cubicBezTo>
                    <a:pt x="1502" y="877"/>
                    <a:pt x="2069" y="410"/>
                    <a:pt x="2703" y="43"/>
                  </a:cubicBezTo>
                  <a:cubicBezTo>
                    <a:pt x="2730" y="43"/>
                    <a:pt x="2714" y="0"/>
                    <a:pt x="26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97;p43"/>
            <p:cNvSpPr/>
            <p:nvPr/>
          </p:nvSpPr>
          <p:spPr>
            <a:xfrm>
              <a:off x="2224125" y="2152125"/>
              <a:ext cx="260350" cy="299275"/>
            </a:xfrm>
            <a:custGeom>
              <a:avLst/>
              <a:gdLst/>
              <a:ahLst/>
              <a:cxnLst/>
              <a:rect l="l" t="t" r="r" b="b"/>
              <a:pathLst>
                <a:path w="10414" h="11971" extrusionOk="0">
                  <a:moveTo>
                    <a:pt x="1756" y="0"/>
                  </a:moveTo>
                  <a:cubicBezTo>
                    <a:pt x="239" y="0"/>
                    <a:pt x="0" y="1814"/>
                    <a:pt x="1040" y="4765"/>
                  </a:cubicBezTo>
                  <a:cubicBezTo>
                    <a:pt x="1807" y="7100"/>
                    <a:pt x="2941" y="9335"/>
                    <a:pt x="4309" y="11370"/>
                  </a:cubicBezTo>
                  <a:cubicBezTo>
                    <a:pt x="4609" y="11803"/>
                    <a:pt x="4776" y="11970"/>
                    <a:pt x="4776" y="11970"/>
                  </a:cubicBezTo>
                  <a:lnTo>
                    <a:pt x="9713" y="6666"/>
                  </a:lnTo>
                  <a:lnTo>
                    <a:pt x="10413" y="5932"/>
                  </a:lnTo>
                  <a:cubicBezTo>
                    <a:pt x="10413" y="5932"/>
                    <a:pt x="10280" y="5799"/>
                    <a:pt x="9846" y="5432"/>
                  </a:cubicBezTo>
                  <a:cubicBezTo>
                    <a:pt x="9279" y="4898"/>
                    <a:pt x="8112" y="3864"/>
                    <a:pt x="5943" y="2130"/>
                  </a:cubicBezTo>
                  <a:cubicBezTo>
                    <a:pt x="4976" y="1329"/>
                    <a:pt x="3909" y="662"/>
                    <a:pt x="2741" y="195"/>
                  </a:cubicBezTo>
                  <a:cubicBezTo>
                    <a:pt x="2368" y="64"/>
                    <a:pt x="2039" y="0"/>
                    <a:pt x="17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98;p43"/>
            <p:cNvSpPr/>
            <p:nvPr/>
          </p:nvSpPr>
          <p:spPr>
            <a:xfrm>
              <a:off x="2318500" y="2277900"/>
              <a:ext cx="209325" cy="219350"/>
            </a:xfrm>
            <a:custGeom>
              <a:avLst/>
              <a:gdLst/>
              <a:ahLst/>
              <a:cxnLst/>
              <a:rect l="l" t="t" r="r" b="b"/>
              <a:pathLst>
                <a:path w="8373" h="8774" extrusionOk="0">
                  <a:moveTo>
                    <a:pt x="6438" y="1"/>
                  </a:moveTo>
                  <a:lnTo>
                    <a:pt x="6071" y="401"/>
                  </a:lnTo>
                  <a:lnTo>
                    <a:pt x="5404" y="1135"/>
                  </a:lnTo>
                  <a:lnTo>
                    <a:pt x="534" y="6339"/>
                  </a:lnTo>
                  <a:lnTo>
                    <a:pt x="0" y="6906"/>
                  </a:lnTo>
                  <a:lnTo>
                    <a:pt x="1635" y="8774"/>
                  </a:lnTo>
                  <a:lnTo>
                    <a:pt x="7139" y="2736"/>
                  </a:lnTo>
                  <a:lnTo>
                    <a:pt x="8373" y="1402"/>
                  </a:lnTo>
                  <a:lnTo>
                    <a:pt x="64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99;p43"/>
            <p:cNvSpPr/>
            <p:nvPr/>
          </p:nvSpPr>
          <p:spPr>
            <a:xfrm>
              <a:off x="2224125" y="2152125"/>
              <a:ext cx="272850" cy="345125"/>
            </a:xfrm>
            <a:custGeom>
              <a:avLst/>
              <a:gdLst/>
              <a:ahLst/>
              <a:cxnLst/>
              <a:rect l="l" t="t" r="r" b="b"/>
              <a:pathLst>
                <a:path w="10914" h="13805" extrusionOk="0">
                  <a:moveTo>
                    <a:pt x="1756" y="0"/>
                  </a:moveTo>
                  <a:cubicBezTo>
                    <a:pt x="239" y="0"/>
                    <a:pt x="0" y="1814"/>
                    <a:pt x="1040" y="4765"/>
                  </a:cubicBezTo>
                  <a:cubicBezTo>
                    <a:pt x="1807" y="7100"/>
                    <a:pt x="2941" y="9335"/>
                    <a:pt x="4309" y="11370"/>
                  </a:cubicBezTo>
                  <a:lnTo>
                    <a:pt x="3775" y="11937"/>
                  </a:lnTo>
                  <a:lnTo>
                    <a:pt x="5410" y="13805"/>
                  </a:lnTo>
                  <a:lnTo>
                    <a:pt x="10914" y="7767"/>
                  </a:lnTo>
                  <a:lnTo>
                    <a:pt x="9713" y="6666"/>
                  </a:lnTo>
                  <a:lnTo>
                    <a:pt x="9179" y="6166"/>
                  </a:lnTo>
                  <a:cubicBezTo>
                    <a:pt x="6677" y="3864"/>
                    <a:pt x="4209" y="1563"/>
                    <a:pt x="2741" y="195"/>
                  </a:cubicBezTo>
                  <a:cubicBezTo>
                    <a:pt x="2368" y="64"/>
                    <a:pt x="2039" y="0"/>
                    <a:pt x="175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700;p43"/>
            <p:cNvSpPr/>
            <p:nvPr/>
          </p:nvSpPr>
          <p:spPr>
            <a:xfrm>
              <a:off x="1986600" y="2145925"/>
              <a:ext cx="478700" cy="428050"/>
            </a:xfrm>
            <a:custGeom>
              <a:avLst/>
              <a:gdLst/>
              <a:ahLst/>
              <a:cxnLst/>
              <a:rect l="l" t="t" r="r" b="b"/>
              <a:pathLst>
                <a:path w="19148" h="17122" extrusionOk="0">
                  <a:moveTo>
                    <a:pt x="11409" y="1"/>
                  </a:moveTo>
                  <a:cubicBezTo>
                    <a:pt x="10436" y="1"/>
                    <a:pt x="9404" y="446"/>
                    <a:pt x="8339" y="1510"/>
                  </a:cubicBezTo>
                  <a:cubicBezTo>
                    <a:pt x="5571" y="4279"/>
                    <a:pt x="2268" y="11551"/>
                    <a:pt x="0" y="17122"/>
                  </a:cubicBezTo>
                  <a:lnTo>
                    <a:pt x="19147" y="17122"/>
                  </a:lnTo>
                  <a:cubicBezTo>
                    <a:pt x="18880" y="13819"/>
                    <a:pt x="18413" y="10550"/>
                    <a:pt x="17713" y="7315"/>
                  </a:cubicBezTo>
                  <a:cubicBezTo>
                    <a:pt x="17146" y="4879"/>
                    <a:pt x="14310" y="1344"/>
                    <a:pt x="14210" y="1244"/>
                  </a:cubicBezTo>
                  <a:cubicBezTo>
                    <a:pt x="13361" y="479"/>
                    <a:pt x="12417" y="1"/>
                    <a:pt x="114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701;p43"/>
            <p:cNvSpPr/>
            <p:nvPr/>
          </p:nvSpPr>
          <p:spPr>
            <a:xfrm>
              <a:off x="2188075" y="2209700"/>
              <a:ext cx="849425" cy="467675"/>
            </a:xfrm>
            <a:custGeom>
              <a:avLst/>
              <a:gdLst/>
              <a:ahLst/>
              <a:cxnLst/>
              <a:rect l="l" t="t" r="r" b="b"/>
              <a:pathLst>
                <a:path w="33977" h="18707" extrusionOk="0">
                  <a:moveTo>
                    <a:pt x="1568" y="1"/>
                  </a:moveTo>
                  <a:cubicBezTo>
                    <a:pt x="2" y="1"/>
                    <a:pt x="1" y="1925"/>
                    <a:pt x="847" y="3596"/>
                  </a:cubicBezTo>
                  <a:cubicBezTo>
                    <a:pt x="3716" y="9167"/>
                    <a:pt x="14290" y="18673"/>
                    <a:pt x="17826" y="18707"/>
                  </a:cubicBezTo>
                  <a:cubicBezTo>
                    <a:pt x="17836" y="18707"/>
                    <a:pt x="17846" y="18707"/>
                    <a:pt x="17856" y="18707"/>
                  </a:cubicBezTo>
                  <a:cubicBezTo>
                    <a:pt x="21975" y="18707"/>
                    <a:pt x="31341" y="11929"/>
                    <a:pt x="33271" y="9267"/>
                  </a:cubicBezTo>
                  <a:cubicBezTo>
                    <a:pt x="33977" y="8284"/>
                    <a:pt x="28070" y="3995"/>
                    <a:pt x="26267" y="3995"/>
                  </a:cubicBezTo>
                  <a:cubicBezTo>
                    <a:pt x="26111" y="3995"/>
                    <a:pt x="25986" y="4027"/>
                    <a:pt x="25899" y="4096"/>
                  </a:cubicBezTo>
                  <a:cubicBezTo>
                    <a:pt x="21533" y="7488"/>
                    <a:pt x="17641" y="9254"/>
                    <a:pt x="16532" y="9254"/>
                  </a:cubicBezTo>
                  <a:cubicBezTo>
                    <a:pt x="16463" y="9254"/>
                    <a:pt x="16405" y="9247"/>
                    <a:pt x="16359" y="9233"/>
                  </a:cubicBezTo>
                  <a:cubicBezTo>
                    <a:pt x="15091" y="8866"/>
                    <a:pt x="9087" y="4597"/>
                    <a:pt x="5151" y="1695"/>
                  </a:cubicBezTo>
                  <a:cubicBezTo>
                    <a:pt x="3511" y="476"/>
                    <a:pt x="2346" y="1"/>
                    <a:pt x="1568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02;p43"/>
            <p:cNvSpPr/>
            <p:nvPr/>
          </p:nvSpPr>
          <p:spPr>
            <a:xfrm>
              <a:off x="2813850" y="2009800"/>
              <a:ext cx="346925" cy="442825"/>
            </a:xfrm>
            <a:custGeom>
              <a:avLst/>
              <a:gdLst/>
              <a:ahLst/>
              <a:cxnLst/>
              <a:rect l="l" t="t" r="r" b="b"/>
              <a:pathLst>
                <a:path w="13877" h="17713" extrusionOk="0">
                  <a:moveTo>
                    <a:pt x="12774" y="1"/>
                  </a:moveTo>
                  <a:cubicBezTo>
                    <a:pt x="12455" y="1"/>
                    <a:pt x="12128" y="1027"/>
                    <a:pt x="11275" y="4554"/>
                  </a:cubicBezTo>
                  <a:cubicBezTo>
                    <a:pt x="10575" y="7456"/>
                    <a:pt x="9240" y="8156"/>
                    <a:pt x="8039" y="8523"/>
                  </a:cubicBezTo>
                  <a:cubicBezTo>
                    <a:pt x="5037" y="9390"/>
                    <a:pt x="2302" y="10925"/>
                    <a:pt x="0" y="13026"/>
                  </a:cubicBezTo>
                  <a:cubicBezTo>
                    <a:pt x="0" y="13026"/>
                    <a:pt x="4926" y="17712"/>
                    <a:pt x="7308" y="17712"/>
                  </a:cubicBezTo>
                  <a:cubicBezTo>
                    <a:pt x="7592" y="17712"/>
                    <a:pt x="7840" y="17646"/>
                    <a:pt x="8039" y="17496"/>
                  </a:cubicBezTo>
                  <a:cubicBezTo>
                    <a:pt x="8506" y="17129"/>
                    <a:pt x="11409" y="13227"/>
                    <a:pt x="12109" y="11592"/>
                  </a:cubicBezTo>
                  <a:cubicBezTo>
                    <a:pt x="12876" y="9891"/>
                    <a:pt x="13377" y="8090"/>
                    <a:pt x="13577" y="6222"/>
                  </a:cubicBezTo>
                  <a:cubicBezTo>
                    <a:pt x="13877" y="3319"/>
                    <a:pt x="13777" y="1218"/>
                    <a:pt x="13243" y="484"/>
                  </a:cubicBezTo>
                  <a:cubicBezTo>
                    <a:pt x="13058" y="206"/>
                    <a:pt x="12917" y="1"/>
                    <a:pt x="12774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703;p43"/>
            <p:cNvSpPr/>
            <p:nvPr/>
          </p:nvSpPr>
          <p:spPr>
            <a:xfrm>
              <a:off x="2924750" y="1933500"/>
              <a:ext cx="234375" cy="261050"/>
            </a:xfrm>
            <a:custGeom>
              <a:avLst/>
              <a:gdLst/>
              <a:ahLst/>
              <a:cxnLst/>
              <a:rect l="l" t="t" r="r" b="b"/>
              <a:pathLst>
                <a:path w="9375" h="10442" extrusionOk="0">
                  <a:moveTo>
                    <a:pt x="8941" y="0"/>
                  </a:moveTo>
                  <a:lnTo>
                    <a:pt x="4104" y="34"/>
                  </a:lnTo>
                  <a:cubicBezTo>
                    <a:pt x="3804" y="34"/>
                    <a:pt x="3537" y="234"/>
                    <a:pt x="3437" y="534"/>
                  </a:cubicBezTo>
                  <a:lnTo>
                    <a:pt x="101" y="9941"/>
                  </a:lnTo>
                  <a:cubicBezTo>
                    <a:pt x="1" y="10208"/>
                    <a:pt x="134" y="10441"/>
                    <a:pt x="401" y="10441"/>
                  </a:cubicBezTo>
                  <a:lnTo>
                    <a:pt x="5271" y="10374"/>
                  </a:lnTo>
                  <a:cubicBezTo>
                    <a:pt x="5572" y="10374"/>
                    <a:pt x="5805" y="10174"/>
                    <a:pt x="5938" y="9874"/>
                  </a:cubicBezTo>
                  <a:lnTo>
                    <a:pt x="9274" y="501"/>
                  </a:lnTo>
                  <a:cubicBezTo>
                    <a:pt x="9374" y="200"/>
                    <a:pt x="9207" y="0"/>
                    <a:pt x="89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704;p43"/>
            <p:cNvSpPr/>
            <p:nvPr/>
          </p:nvSpPr>
          <p:spPr>
            <a:xfrm>
              <a:off x="2913925" y="1934325"/>
              <a:ext cx="234350" cy="261050"/>
            </a:xfrm>
            <a:custGeom>
              <a:avLst/>
              <a:gdLst/>
              <a:ahLst/>
              <a:cxnLst/>
              <a:rect l="l" t="t" r="r" b="b"/>
              <a:pathLst>
                <a:path w="9374" h="10442" extrusionOk="0">
                  <a:moveTo>
                    <a:pt x="8940" y="1"/>
                  </a:moveTo>
                  <a:lnTo>
                    <a:pt x="4103" y="34"/>
                  </a:lnTo>
                  <a:cubicBezTo>
                    <a:pt x="3803" y="67"/>
                    <a:pt x="3536" y="267"/>
                    <a:pt x="3436" y="534"/>
                  </a:cubicBezTo>
                  <a:lnTo>
                    <a:pt x="100" y="9941"/>
                  </a:lnTo>
                  <a:cubicBezTo>
                    <a:pt x="0" y="10208"/>
                    <a:pt x="134" y="10441"/>
                    <a:pt x="401" y="10441"/>
                  </a:cubicBezTo>
                  <a:lnTo>
                    <a:pt x="5271" y="10408"/>
                  </a:lnTo>
                  <a:cubicBezTo>
                    <a:pt x="5571" y="10375"/>
                    <a:pt x="5804" y="10175"/>
                    <a:pt x="5938" y="9874"/>
                  </a:cubicBezTo>
                  <a:lnTo>
                    <a:pt x="9274" y="501"/>
                  </a:lnTo>
                  <a:cubicBezTo>
                    <a:pt x="9374" y="201"/>
                    <a:pt x="9240" y="1"/>
                    <a:pt x="8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705;p43"/>
            <p:cNvSpPr/>
            <p:nvPr/>
          </p:nvSpPr>
          <p:spPr>
            <a:xfrm>
              <a:off x="2923925" y="1941825"/>
              <a:ext cx="214350" cy="244375"/>
            </a:xfrm>
            <a:custGeom>
              <a:avLst/>
              <a:gdLst/>
              <a:ahLst/>
              <a:cxnLst/>
              <a:rect l="l" t="t" r="r" b="b"/>
              <a:pathLst>
                <a:path w="8574" h="9775" extrusionOk="0">
                  <a:moveTo>
                    <a:pt x="3837" y="1"/>
                  </a:moveTo>
                  <a:cubicBezTo>
                    <a:pt x="3603" y="34"/>
                    <a:pt x="3336" y="201"/>
                    <a:pt x="3169" y="701"/>
                  </a:cubicBezTo>
                  <a:lnTo>
                    <a:pt x="101" y="9307"/>
                  </a:lnTo>
                  <a:cubicBezTo>
                    <a:pt x="1" y="9574"/>
                    <a:pt x="134" y="9774"/>
                    <a:pt x="367" y="9774"/>
                  </a:cubicBezTo>
                  <a:lnTo>
                    <a:pt x="4704" y="9741"/>
                  </a:lnTo>
                  <a:cubicBezTo>
                    <a:pt x="4971" y="9708"/>
                    <a:pt x="5204" y="9541"/>
                    <a:pt x="5304" y="9274"/>
                  </a:cubicBezTo>
                  <a:lnTo>
                    <a:pt x="8373" y="668"/>
                  </a:lnTo>
                  <a:cubicBezTo>
                    <a:pt x="8573" y="101"/>
                    <a:pt x="8407" y="1"/>
                    <a:pt x="8173" y="1"/>
                  </a:cubicBezTo>
                  <a:lnTo>
                    <a:pt x="7306" y="1"/>
                  </a:lnTo>
                  <a:cubicBezTo>
                    <a:pt x="7272" y="1"/>
                    <a:pt x="7206" y="68"/>
                    <a:pt x="7172" y="134"/>
                  </a:cubicBezTo>
                  <a:lnTo>
                    <a:pt x="7172" y="168"/>
                  </a:lnTo>
                  <a:cubicBezTo>
                    <a:pt x="7106" y="334"/>
                    <a:pt x="7006" y="334"/>
                    <a:pt x="6905" y="334"/>
                  </a:cubicBezTo>
                  <a:lnTo>
                    <a:pt x="4904" y="334"/>
                  </a:lnTo>
                  <a:cubicBezTo>
                    <a:pt x="4804" y="334"/>
                    <a:pt x="4704" y="334"/>
                    <a:pt x="4771" y="168"/>
                  </a:cubicBezTo>
                  <a:lnTo>
                    <a:pt x="4771" y="134"/>
                  </a:lnTo>
                  <a:cubicBezTo>
                    <a:pt x="4771" y="68"/>
                    <a:pt x="4771" y="1"/>
                    <a:pt x="47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706;p43"/>
            <p:cNvSpPr/>
            <p:nvPr/>
          </p:nvSpPr>
          <p:spPr>
            <a:xfrm>
              <a:off x="3065100" y="1943500"/>
              <a:ext cx="16475" cy="2050"/>
            </a:xfrm>
            <a:custGeom>
              <a:avLst/>
              <a:gdLst/>
              <a:ahLst/>
              <a:cxnLst/>
              <a:rect l="l" t="t" r="r" b="b"/>
              <a:pathLst>
                <a:path w="659" h="82" extrusionOk="0">
                  <a:moveTo>
                    <a:pt x="58" y="1"/>
                  </a:moveTo>
                  <a:cubicBezTo>
                    <a:pt x="24" y="1"/>
                    <a:pt x="24" y="1"/>
                    <a:pt x="24" y="34"/>
                  </a:cubicBezTo>
                  <a:cubicBezTo>
                    <a:pt x="1" y="57"/>
                    <a:pt x="10" y="81"/>
                    <a:pt x="30" y="81"/>
                  </a:cubicBezTo>
                  <a:cubicBezTo>
                    <a:pt x="38" y="81"/>
                    <a:pt x="48" y="77"/>
                    <a:pt x="58" y="67"/>
                  </a:cubicBezTo>
                  <a:lnTo>
                    <a:pt x="625" y="67"/>
                  </a:lnTo>
                  <a:cubicBezTo>
                    <a:pt x="625" y="67"/>
                    <a:pt x="658" y="67"/>
                    <a:pt x="658" y="34"/>
                  </a:cubicBezTo>
                  <a:cubicBezTo>
                    <a:pt x="658" y="1"/>
                    <a:pt x="658" y="1"/>
                    <a:pt x="6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707;p43"/>
            <p:cNvSpPr/>
            <p:nvPr/>
          </p:nvSpPr>
          <p:spPr>
            <a:xfrm>
              <a:off x="2977300" y="1992700"/>
              <a:ext cx="125100" cy="93425"/>
            </a:xfrm>
            <a:custGeom>
              <a:avLst/>
              <a:gdLst/>
              <a:ahLst/>
              <a:cxnLst/>
              <a:rect l="l" t="t" r="r" b="b"/>
              <a:pathLst>
                <a:path w="5004" h="3737" extrusionOk="0">
                  <a:moveTo>
                    <a:pt x="5004" y="1"/>
                  </a:moveTo>
                  <a:lnTo>
                    <a:pt x="1301" y="34"/>
                  </a:lnTo>
                  <a:lnTo>
                    <a:pt x="0" y="3737"/>
                  </a:lnTo>
                  <a:lnTo>
                    <a:pt x="0" y="3737"/>
                  </a:lnTo>
                  <a:lnTo>
                    <a:pt x="3670" y="3703"/>
                  </a:lnTo>
                  <a:lnTo>
                    <a:pt x="500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708;p43"/>
            <p:cNvSpPr/>
            <p:nvPr/>
          </p:nvSpPr>
          <p:spPr>
            <a:xfrm>
              <a:off x="3009825" y="2095275"/>
              <a:ext cx="55900" cy="5875"/>
            </a:xfrm>
            <a:custGeom>
              <a:avLst/>
              <a:gdLst/>
              <a:ahLst/>
              <a:cxnLst/>
              <a:rect l="l" t="t" r="r" b="b"/>
              <a:pathLst>
                <a:path w="2236" h="235" extrusionOk="0">
                  <a:moveTo>
                    <a:pt x="100" y="1"/>
                  </a:moveTo>
                  <a:lnTo>
                    <a:pt x="0" y="234"/>
                  </a:lnTo>
                  <a:lnTo>
                    <a:pt x="2169" y="201"/>
                  </a:lnTo>
                  <a:lnTo>
                    <a:pt x="2235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709;p43"/>
            <p:cNvSpPr/>
            <p:nvPr/>
          </p:nvSpPr>
          <p:spPr>
            <a:xfrm>
              <a:off x="2997300" y="2106950"/>
              <a:ext cx="64250" cy="2525"/>
            </a:xfrm>
            <a:custGeom>
              <a:avLst/>
              <a:gdLst/>
              <a:ahLst/>
              <a:cxnLst/>
              <a:rect l="l" t="t" r="r" b="b"/>
              <a:pathLst>
                <a:path w="2570" h="101" extrusionOk="0">
                  <a:moveTo>
                    <a:pt x="34" y="1"/>
                  </a:moveTo>
                  <a:lnTo>
                    <a:pt x="1" y="101"/>
                  </a:lnTo>
                  <a:lnTo>
                    <a:pt x="2536" y="101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710;p43"/>
            <p:cNvSpPr/>
            <p:nvPr/>
          </p:nvSpPr>
          <p:spPr>
            <a:xfrm>
              <a:off x="2994800" y="2111950"/>
              <a:ext cx="65075" cy="2525"/>
            </a:xfrm>
            <a:custGeom>
              <a:avLst/>
              <a:gdLst/>
              <a:ahLst/>
              <a:cxnLst/>
              <a:rect l="l" t="t" r="r" b="b"/>
              <a:pathLst>
                <a:path w="2603" h="101" extrusionOk="0">
                  <a:moveTo>
                    <a:pt x="68" y="1"/>
                  </a:moveTo>
                  <a:lnTo>
                    <a:pt x="1" y="101"/>
                  </a:lnTo>
                  <a:lnTo>
                    <a:pt x="2569" y="101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711;p43"/>
            <p:cNvSpPr/>
            <p:nvPr/>
          </p:nvSpPr>
          <p:spPr>
            <a:xfrm>
              <a:off x="2993150" y="2116125"/>
              <a:ext cx="65075" cy="3350"/>
            </a:xfrm>
            <a:custGeom>
              <a:avLst/>
              <a:gdLst/>
              <a:ahLst/>
              <a:cxnLst/>
              <a:rect l="l" t="t" r="r" b="b"/>
              <a:pathLst>
                <a:path w="2603" h="134" extrusionOk="0">
                  <a:moveTo>
                    <a:pt x="2602" y="0"/>
                  </a:moveTo>
                  <a:lnTo>
                    <a:pt x="67" y="34"/>
                  </a:lnTo>
                  <a:lnTo>
                    <a:pt x="0" y="134"/>
                  </a:lnTo>
                  <a:lnTo>
                    <a:pt x="2569" y="134"/>
                  </a:lnTo>
                  <a:lnTo>
                    <a:pt x="2602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712;p43"/>
            <p:cNvSpPr/>
            <p:nvPr/>
          </p:nvSpPr>
          <p:spPr>
            <a:xfrm>
              <a:off x="3019000" y="1961850"/>
              <a:ext cx="12525" cy="1700"/>
            </a:xfrm>
            <a:custGeom>
              <a:avLst/>
              <a:gdLst/>
              <a:ahLst/>
              <a:cxnLst/>
              <a:rect l="l" t="t" r="r" b="b"/>
              <a:pathLst>
                <a:path w="501" h="68" extrusionOk="0">
                  <a:moveTo>
                    <a:pt x="34" y="0"/>
                  </a:moveTo>
                  <a:lnTo>
                    <a:pt x="0" y="67"/>
                  </a:lnTo>
                  <a:lnTo>
                    <a:pt x="467" y="67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713;p43"/>
            <p:cNvSpPr/>
            <p:nvPr/>
          </p:nvSpPr>
          <p:spPr>
            <a:xfrm>
              <a:off x="3018150" y="1966025"/>
              <a:ext cx="11700" cy="1675"/>
            </a:xfrm>
            <a:custGeom>
              <a:avLst/>
              <a:gdLst/>
              <a:ahLst/>
              <a:cxnLst/>
              <a:rect l="l" t="t" r="r" b="b"/>
              <a:pathLst>
                <a:path w="468" h="67" extrusionOk="0">
                  <a:moveTo>
                    <a:pt x="34" y="0"/>
                  </a:moveTo>
                  <a:lnTo>
                    <a:pt x="1" y="67"/>
                  </a:lnTo>
                  <a:lnTo>
                    <a:pt x="435" y="67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714;p43"/>
            <p:cNvSpPr/>
            <p:nvPr/>
          </p:nvSpPr>
          <p:spPr>
            <a:xfrm>
              <a:off x="3016500" y="1970175"/>
              <a:ext cx="12525" cy="1700"/>
            </a:xfrm>
            <a:custGeom>
              <a:avLst/>
              <a:gdLst/>
              <a:ahLst/>
              <a:cxnLst/>
              <a:rect l="l" t="t" r="r" b="b"/>
              <a:pathLst>
                <a:path w="501" h="68" extrusionOk="0">
                  <a:moveTo>
                    <a:pt x="34" y="1"/>
                  </a:moveTo>
                  <a:lnTo>
                    <a:pt x="0" y="68"/>
                  </a:lnTo>
                  <a:lnTo>
                    <a:pt x="467" y="68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15;p43"/>
            <p:cNvSpPr/>
            <p:nvPr/>
          </p:nvSpPr>
          <p:spPr>
            <a:xfrm>
              <a:off x="2973125" y="2094450"/>
              <a:ext cx="9200" cy="7525"/>
            </a:xfrm>
            <a:custGeom>
              <a:avLst/>
              <a:gdLst/>
              <a:ahLst/>
              <a:cxnLst/>
              <a:rect l="l" t="t" r="r" b="b"/>
              <a:pathLst>
                <a:path w="368" h="301" extrusionOk="0">
                  <a:moveTo>
                    <a:pt x="101" y="0"/>
                  </a:moveTo>
                  <a:cubicBezTo>
                    <a:pt x="67" y="0"/>
                    <a:pt x="1" y="100"/>
                    <a:pt x="1" y="200"/>
                  </a:cubicBezTo>
                  <a:cubicBezTo>
                    <a:pt x="34" y="234"/>
                    <a:pt x="34" y="267"/>
                    <a:pt x="101" y="300"/>
                  </a:cubicBezTo>
                  <a:cubicBezTo>
                    <a:pt x="134" y="267"/>
                    <a:pt x="201" y="234"/>
                    <a:pt x="234" y="200"/>
                  </a:cubicBezTo>
                  <a:cubicBezTo>
                    <a:pt x="334" y="100"/>
                    <a:pt x="368" y="0"/>
                    <a:pt x="301" y="0"/>
                  </a:cubicBezTo>
                  <a:cubicBezTo>
                    <a:pt x="201" y="0"/>
                    <a:pt x="167" y="100"/>
                    <a:pt x="167" y="100"/>
                  </a:cubicBezTo>
                  <a:cubicBezTo>
                    <a:pt x="167" y="100"/>
                    <a:pt x="167" y="0"/>
                    <a:pt x="10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16;p43"/>
            <p:cNvSpPr/>
            <p:nvPr/>
          </p:nvSpPr>
          <p:spPr>
            <a:xfrm>
              <a:off x="2958125" y="2142800"/>
              <a:ext cx="81750" cy="21725"/>
            </a:xfrm>
            <a:custGeom>
              <a:avLst/>
              <a:gdLst/>
              <a:ahLst/>
              <a:cxnLst/>
              <a:rect l="l" t="t" r="r" b="b"/>
              <a:pathLst>
                <a:path w="3270" h="869" extrusionOk="0">
                  <a:moveTo>
                    <a:pt x="3269" y="1"/>
                  </a:moveTo>
                  <a:lnTo>
                    <a:pt x="300" y="34"/>
                  </a:lnTo>
                  <a:lnTo>
                    <a:pt x="0" y="868"/>
                  </a:lnTo>
                  <a:lnTo>
                    <a:pt x="2969" y="868"/>
                  </a:lnTo>
                  <a:lnTo>
                    <a:pt x="3269" y="1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17;p43"/>
            <p:cNvSpPr/>
            <p:nvPr/>
          </p:nvSpPr>
          <p:spPr>
            <a:xfrm>
              <a:off x="2830500" y="2077625"/>
              <a:ext cx="248950" cy="256150"/>
            </a:xfrm>
            <a:custGeom>
              <a:avLst/>
              <a:gdLst/>
              <a:ahLst/>
              <a:cxnLst/>
              <a:rect l="l" t="t" r="r" b="b"/>
              <a:pathLst>
                <a:path w="9958" h="10246" extrusionOk="0">
                  <a:moveTo>
                    <a:pt x="8887" y="0"/>
                  </a:moveTo>
                  <a:cubicBezTo>
                    <a:pt x="8349" y="0"/>
                    <a:pt x="7655" y="624"/>
                    <a:pt x="7107" y="1340"/>
                  </a:cubicBezTo>
                  <a:cubicBezTo>
                    <a:pt x="4205" y="5310"/>
                    <a:pt x="1269" y="6077"/>
                    <a:pt x="202" y="9379"/>
                  </a:cubicBezTo>
                  <a:cubicBezTo>
                    <a:pt x="0" y="9995"/>
                    <a:pt x="151" y="10245"/>
                    <a:pt x="528" y="10245"/>
                  </a:cubicBezTo>
                  <a:cubicBezTo>
                    <a:pt x="2152" y="10245"/>
                    <a:pt x="7974" y="5610"/>
                    <a:pt x="7974" y="5610"/>
                  </a:cubicBezTo>
                  <a:lnTo>
                    <a:pt x="7974" y="5610"/>
                  </a:lnTo>
                  <a:cubicBezTo>
                    <a:pt x="7911" y="5630"/>
                    <a:pt x="7859" y="5639"/>
                    <a:pt x="7818" y="5639"/>
                  </a:cubicBezTo>
                  <a:cubicBezTo>
                    <a:pt x="7021" y="5639"/>
                    <a:pt x="9957" y="2135"/>
                    <a:pt x="9608" y="740"/>
                  </a:cubicBezTo>
                  <a:cubicBezTo>
                    <a:pt x="9461" y="212"/>
                    <a:pt x="9201" y="0"/>
                    <a:pt x="8887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18;p43"/>
            <p:cNvSpPr/>
            <p:nvPr/>
          </p:nvSpPr>
          <p:spPr>
            <a:xfrm>
              <a:off x="2532825" y="2187850"/>
              <a:ext cx="404475" cy="258350"/>
            </a:xfrm>
            <a:custGeom>
              <a:avLst/>
              <a:gdLst/>
              <a:ahLst/>
              <a:cxnLst/>
              <a:rect l="l" t="t" r="r" b="b"/>
              <a:pathLst>
                <a:path w="16179" h="10334" extrusionOk="0">
                  <a:moveTo>
                    <a:pt x="16112" y="0"/>
                  </a:moveTo>
                  <a:cubicBezTo>
                    <a:pt x="16088" y="24"/>
                    <a:pt x="16114" y="47"/>
                    <a:pt x="16144" y="47"/>
                  </a:cubicBezTo>
                  <a:cubicBezTo>
                    <a:pt x="16156" y="47"/>
                    <a:pt x="16168" y="43"/>
                    <a:pt x="16178" y="34"/>
                  </a:cubicBezTo>
                  <a:lnTo>
                    <a:pt x="16178" y="34"/>
                  </a:lnTo>
                  <a:cubicBezTo>
                    <a:pt x="16178" y="34"/>
                    <a:pt x="16178" y="34"/>
                    <a:pt x="16178" y="34"/>
                  </a:cubicBezTo>
                  <a:lnTo>
                    <a:pt x="16178" y="34"/>
                  </a:lnTo>
                  <a:cubicBezTo>
                    <a:pt x="16178" y="34"/>
                    <a:pt x="16178" y="34"/>
                    <a:pt x="16178" y="34"/>
                  </a:cubicBezTo>
                  <a:lnTo>
                    <a:pt x="16178" y="0"/>
                  </a:lnTo>
                  <a:close/>
                  <a:moveTo>
                    <a:pt x="16178" y="34"/>
                  </a:moveTo>
                  <a:cubicBezTo>
                    <a:pt x="16112" y="134"/>
                    <a:pt x="15845" y="300"/>
                    <a:pt x="15745" y="367"/>
                  </a:cubicBezTo>
                  <a:lnTo>
                    <a:pt x="15411" y="667"/>
                  </a:lnTo>
                  <a:cubicBezTo>
                    <a:pt x="15178" y="834"/>
                    <a:pt x="14944" y="1034"/>
                    <a:pt x="14711" y="1234"/>
                  </a:cubicBezTo>
                  <a:cubicBezTo>
                    <a:pt x="14277" y="1601"/>
                    <a:pt x="13877" y="2035"/>
                    <a:pt x="13476" y="2435"/>
                  </a:cubicBezTo>
                  <a:cubicBezTo>
                    <a:pt x="13143" y="2836"/>
                    <a:pt x="12809" y="3303"/>
                    <a:pt x="12542" y="3770"/>
                  </a:cubicBezTo>
                  <a:cubicBezTo>
                    <a:pt x="12320" y="4150"/>
                    <a:pt x="12158" y="4561"/>
                    <a:pt x="12028" y="4974"/>
                  </a:cubicBezTo>
                  <a:lnTo>
                    <a:pt x="12028" y="4974"/>
                  </a:lnTo>
                  <a:cubicBezTo>
                    <a:pt x="11275" y="5561"/>
                    <a:pt x="10490" y="6115"/>
                    <a:pt x="9640" y="6605"/>
                  </a:cubicBezTo>
                  <a:cubicBezTo>
                    <a:pt x="8173" y="7606"/>
                    <a:pt x="6638" y="8506"/>
                    <a:pt x="5070" y="9307"/>
                  </a:cubicBezTo>
                  <a:cubicBezTo>
                    <a:pt x="4670" y="9474"/>
                    <a:pt x="4303" y="9674"/>
                    <a:pt x="3869" y="9807"/>
                  </a:cubicBezTo>
                  <a:cubicBezTo>
                    <a:pt x="3589" y="9936"/>
                    <a:pt x="3282" y="10010"/>
                    <a:pt x="2964" y="10010"/>
                  </a:cubicBezTo>
                  <a:cubicBezTo>
                    <a:pt x="2790" y="10010"/>
                    <a:pt x="2612" y="9988"/>
                    <a:pt x="2435" y="9941"/>
                  </a:cubicBezTo>
                  <a:cubicBezTo>
                    <a:pt x="2035" y="9807"/>
                    <a:pt x="1668" y="9607"/>
                    <a:pt x="1301" y="9374"/>
                  </a:cubicBezTo>
                  <a:cubicBezTo>
                    <a:pt x="867" y="9140"/>
                    <a:pt x="467" y="8907"/>
                    <a:pt x="33" y="8673"/>
                  </a:cubicBezTo>
                  <a:cubicBezTo>
                    <a:pt x="0" y="8673"/>
                    <a:pt x="0" y="8706"/>
                    <a:pt x="0" y="8740"/>
                  </a:cubicBezTo>
                  <a:cubicBezTo>
                    <a:pt x="467" y="9040"/>
                    <a:pt x="967" y="9340"/>
                    <a:pt x="1468" y="9640"/>
                  </a:cubicBezTo>
                  <a:cubicBezTo>
                    <a:pt x="1835" y="9941"/>
                    <a:pt x="2235" y="10141"/>
                    <a:pt x="2669" y="10308"/>
                  </a:cubicBezTo>
                  <a:cubicBezTo>
                    <a:pt x="2781" y="10325"/>
                    <a:pt x="2893" y="10333"/>
                    <a:pt x="3004" y="10333"/>
                  </a:cubicBezTo>
                  <a:cubicBezTo>
                    <a:pt x="3324" y="10333"/>
                    <a:pt x="3639" y="10264"/>
                    <a:pt x="3936" y="10141"/>
                  </a:cubicBezTo>
                  <a:cubicBezTo>
                    <a:pt x="4370" y="10007"/>
                    <a:pt x="4803" y="9807"/>
                    <a:pt x="5204" y="9607"/>
                  </a:cubicBezTo>
                  <a:cubicBezTo>
                    <a:pt x="6038" y="9207"/>
                    <a:pt x="6838" y="8740"/>
                    <a:pt x="7639" y="8273"/>
                  </a:cubicBezTo>
                  <a:cubicBezTo>
                    <a:pt x="8439" y="7806"/>
                    <a:pt x="9207" y="7305"/>
                    <a:pt x="9940" y="6772"/>
                  </a:cubicBezTo>
                  <a:cubicBezTo>
                    <a:pt x="10674" y="6205"/>
                    <a:pt x="12109" y="5137"/>
                    <a:pt x="12109" y="5104"/>
                  </a:cubicBezTo>
                  <a:cubicBezTo>
                    <a:pt x="12175" y="4870"/>
                    <a:pt x="12309" y="4637"/>
                    <a:pt x="12409" y="4403"/>
                  </a:cubicBezTo>
                  <a:cubicBezTo>
                    <a:pt x="12542" y="4170"/>
                    <a:pt x="12676" y="3936"/>
                    <a:pt x="12843" y="3703"/>
                  </a:cubicBezTo>
                  <a:cubicBezTo>
                    <a:pt x="13143" y="3269"/>
                    <a:pt x="13476" y="2836"/>
                    <a:pt x="13810" y="2469"/>
                  </a:cubicBezTo>
                  <a:cubicBezTo>
                    <a:pt x="14210" y="2002"/>
                    <a:pt x="14677" y="1568"/>
                    <a:pt x="15111" y="1101"/>
                  </a:cubicBezTo>
                  <a:cubicBezTo>
                    <a:pt x="15311" y="934"/>
                    <a:pt x="15511" y="734"/>
                    <a:pt x="15711" y="534"/>
                  </a:cubicBezTo>
                  <a:lnTo>
                    <a:pt x="16011" y="200"/>
                  </a:lnTo>
                  <a:cubicBezTo>
                    <a:pt x="16078" y="167"/>
                    <a:pt x="16145" y="100"/>
                    <a:pt x="16178" y="34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19;p43"/>
            <p:cNvSpPr/>
            <p:nvPr/>
          </p:nvSpPr>
          <p:spPr>
            <a:xfrm>
              <a:off x="2174675" y="2205075"/>
              <a:ext cx="360675" cy="356400"/>
            </a:xfrm>
            <a:custGeom>
              <a:avLst/>
              <a:gdLst/>
              <a:ahLst/>
              <a:cxnLst/>
              <a:rect l="l" t="t" r="r" b="b"/>
              <a:pathLst>
                <a:path w="14427" h="14256" extrusionOk="0">
                  <a:moveTo>
                    <a:pt x="1826" y="1"/>
                  </a:moveTo>
                  <a:cubicBezTo>
                    <a:pt x="319" y="1"/>
                    <a:pt x="0" y="1473"/>
                    <a:pt x="1217" y="4181"/>
                  </a:cubicBezTo>
                  <a:cubicBezTo>
                    <a:pt x="3318" y="8785"/>
                    <a:pt x="9322" y="14255"/>
                    <a:pt x="9322" y="14255"/>
                  </a:cubicBezTo>
                  <a:lnTo>
                    <a:pt x="14426" y="7751"/>
                  </a:lnTo>
                  <a:cubicBezTo>
                    <a:pt x="14426" y="7751"/>
                    <a:pt x="11591" y="5849"/>
                    <a:pt x="6621" y="2247"/>
                  </a:cubicBezTo>
                  <a:cubicBezTo>
                    <a:pt x="4519" y="722"/>
                    <a:pt x="2882" y="1"/>
                    <a:pt x="18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20;p43"/>
            <p:cNvSpPr/>
            <p:nvPr/>
          </p:nvSpPr>
          <p:spPr>
            <a:xfrm>
              <a:off x="2401050" y="2304600"/>
              <a:ext cx="129950" cy="92800"/>
            </a:xfrm>
            <a:custGeom>
              <a:avLst/>
              <a:gdLst/>
              <a:ahLst/>
              <a:cxnLst/>
              <a:rect l="l" t="t" r="r" b="b"/>
              <a:pathLst>
                <a:path w="5198" h="3712" extrusionOk="0">
                  <a:moveTo>
                    <a:pt x="34" y="0"/>
                  </a:moveTo>
                  <a:lnTo>
                    <a:pt x="1" y="34"/>
                  </a:lnTo>
                  <a:cubicBezTo>
                    <a:pt x="801" y="701"/>
                    <a:pt x="1668" y="1301"/>
                    <a:pt x="2502" y="1935"/>
                  </a:cubicBezTo>
                  <a:cubicBezTo>
                    <a:pt x="2936" y="2235"/>
                    <a:pt x="3403" y="2535"/>
                    <a:pt x="3837" y="2836"/>
                  </a:cubicBezTo>
                  <a:cubicBezTo>
                    <a:pt x="4304" y="3069"/>
                    <a:pt x="4704" y="3369"/>
                    <a:pt x="5138" y="3703"/>
                  </a:cubicBezTo>
                  <a:cubicBezTo>
                    <a:pt x="5144" y="3709"/>
                    <a:pt x="5150" y="3712"/>
                    <a:pt x="5156" y="3712"/>
                  </a:cubicBezTo>
                  <a:cubicBezTo>
                    <a:pt x="5181" y="3712"/>
                    <a:pt x="5198" y="3663"/>
                    <a:pt x="5171" y="3636"/>
                  </a:cubicBezTo>
                  <a:cubicBezTo>
                    <a:pt x="4904" y="3503"/>
                    <a:pt x="4671" y="3303"/>
                    <a:pt x="4437" y="3136"/>
                  </a:cubicBezTo>
                  <a:lnTo>
                    <a:pt x="3803" y="2635"/>
                  </a:lnTo>
                  <a:cubicBezTo>
                    <a:pt x="3436" y="2335"/>
                    <a:pt x="3003" y="2068"/>
                    <a:pt x="2602" y="1768"/>
                  </a:cubicBezTo>
                  <a:cubicBezTo>
                    <a:pt x="1735" y="1168"/>
                    <a:pt x="901" y="567"/>
                    <a:pt x="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721;p43"/>
            <p:cNvSpPr/>
            <p:nvPr/>
          </p:nvSpPr>
          <p:spPr>
            <a:xfrm>
              <a:off x="2250950" y="2387150"/>
              <a:ext cx="162475" cy="180375"/>
            </a:xfrm>
            <a:custGeom>
              <a:avLst/>
              <a:gdLst/>
              <a:ahLst/>
              <a:cxnLst/>
              <a:rect l="l" t="t" r="r" b="b"/>
              <a:pathLst>
                <a:path w="6499" h="7215" extrusionOk="0">
                  <a:moveTo>
                    <a:pt x="0" y="1"/>
                  </a:moveTo>
                  <a:lnTo>
                    <a:pt x="0" y="1"/>
                  </a:lnTo>
                  <a:cubicBezTo>
                    <a:pt x="467" y="634"/>
                    <a:pt x="968" y="1268"/>
                    <a:pt x="1468" y="1869"/>
                  </a:cubicBezTo>
                  <a:cubicBezTo>
                    <a:pt x="1368" y="1802"/>
                    <a:pt x="1268" y="1735"/>
                    <a:pt x="1168" y="1668"/>
                  </a:cubicBezTo>
                  <a:cubicBezTo>
                    <a:pt x="901" y="1502"/>
                    <a:pt x="634" y="1301"/>
                    <a:pt x="401" y="1101"/>
                  </a:cubicBezTo>
                  <a:cubicBezTo>
                    <a:pt x="394" y="1095"/>
                    <a:pt x="388" y="1092"/>
                    <a:pt x="382" y="1092"/>
                  </a:cubicBezTo>
                  <a:cubicBezTo>
                    <a:pt x="357" y="1092"/>
                    <a:pt x="340" y="1141"/>
                    <a:pt x="367" y="1168"/>
                  </a:cubicBezTo>
                  <a:cubicBezTo>
                    <a:pt x="601" y="1368"/>
                    <a:pt x="868" y="1568"/>
                    <a:pt x="1101" y="1768"/>
                  </a:cubicBezTo>
                  <a:cubicBezTo>
                    <a:pt x="1201" y="1869"/>
                    <a:pt x="1335" y="1969"/>
                    <a:pt x="1468" y="2069"/>
                  </a:cubicBezTo>
                  <a:cubicBezTo>
                    <a:pt x="1568" y="2135"/>
                    <a:pt x="1668" y="2202"/>
                    <a:pt x="1802" y="2269"/>
                  </a:cubicBezTo>
                  <a:cubicBezTo>
                    <a:pt x="2202" y="2769"/>
                    <a:pt x="2636" y="3270"/>
                    <a:pt x="3036" y="3737"/>
                  </a:cubicBezTo>
                  <a:cubicBezTo>
                    <a:pt x="4103" y="4937"/>
                    <a:pt x="5304" y="6038"/>
                    <a:pt x="6405" y="7206"/>
                  </a:cubicBezTo>
                  <a:cubicBezTo>
                    <a:pt x="6411" y="7212"/>
                    <a:pt x="6419" y="7215"/>
                    <a:pt x="6427" y="7215"/>
                  </a:cubicBezTo>
                  <a:cubicBezTo>
                    <a:pt x="6460" y="7215"/>
                    <a:pt x="6499" y="7166"/>
                    <a:pt x="6472" y="7139"/>
                  </a:cubicBezTo>
                  <a:cubicBezTo>
                    <a:pt x="5304" y="6005"/>
                    <a:pt x="4270" y="4737"/>
                    <a:pt x="3203" y="3570"/>
                  </a:cubicBezTo>
                  <a:cubicBezTo>
                    <a:pt x="2102" y="2402"/>
                    <a:pt x="1101" y="1168"/>
                    <a:pt x="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22;p43"/>
            <p:cNvSpPr/>
            <p:nvPr/>
          </p:nvSpPr>
          <p:spPr>
            <a:xfrm>
              <a:off x="2382700" y="2377150"/>
              <a:ext cx="196850" cy="228525"/>
            </a:xfrm>
            <a:custGeom>
              <a:avLst/>
              <a:gdLst/>
              <a:ahLst/>
              <a:cxnLst/>
              <a:rect l="l" t="t" r="r" b="b"/>
              <a:pathLst>
                <a:path w="7874" h="9141" extrusionOk="0">
                  <a:moveTo>
                    <a:pt x="5805" y="0"/>
                  </a:moveTo>
                  <a:lnTo>
                    <a:pt x="1" y="7439"/>
                  </a:lnTo>
                  <a:lnTo>
                    <a:pt x="1802" y="9140"/>
                  </a:lnTo>
                  <a:lnTo>
                    <a:pt x="7873" y="1201"/>
                  </a:lnTo>
                  <a:lnTo>
                    <a:pt x="58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723;p43"/>
            <p:cNvSpPr/>
            <p:nvPr/>
          </p:nvSpPr>
          <p:spPr>
            <a:xfrm>
              <a:off x="2399625" y="2394775"/>
              <a:ext cx="116275" cy="144525"/>
            </a:xfrm>
            <a:custGeom>
              <a:avLst/>
              <a:gdLst/>
              <a:ahLst/>
              <a:cxnLst/>
              <a:rect l="l" t="t" r="r" b="b"/>
              <a:pathLst>
                <a:path w="4651" h="5781" extrusionOk="0">
                  <a:moveTo>
                    <a:pt x="4597" y="1"/>
                  </a:moveTo>
                  <a:cubicBezTo>
                    <a:pt x="4585" y="1"/>
                    <a:pt x="4571" y="8"/>
                    <a:pt x="4561" y="29"/>
                  </a:cubicBezTo>
                  <a:cubicBezTo>
                    <a:pt x="3860" y="996"/>
                    <a:pt x="3026" y="1897"/>
                    <a:pt x="2259" y="2864"/>
                  </a:cubicBezTo>
                  <a:cubicBezTo>
                    <a:pt x="1525" y="3798"/>
                    <a:pt x="725" y="4732"/>
                    <a:pt x="24" y="5733"/>
                  </a:cubicBezTo>
                  <a:cubicBezTo>
                    <a:pt x="1" y="5757"/>
                    <a:pt x="27" y="5780"/>
                    <a:pt x="56" y="5780"/>
                  </a:cubicBezTo>
                  <a:cubicBezTo>
                    <a:pt x="69" y="5780"/>
                    <a:pt x="81" y="5776"/>
                    <a:pt x="91" y="5767"/>
                  </a:cubicBezTo>
                  <a:cubicBezTo>
                    <a:pt x="925" y="4899"/>
                    <a:pt x="1725" y="3965"/>
                    <a:pt x="2459" y="2998"/>
                  </a:cubicBezTo>
                  <a:cubicBezTo>
                    <a:pt x="3227" y="2064"/>
                    <a:pt x="3894" y="1030"/>
                    <a:pt x="4628" y="62"/>
                  </a:cubicBezTo>
                  <a:cubicBezTo>
                    <a:pt x="4651" y="39"/>
                    <a:pt x="4626" y="1"/>
                    <a:pt x="459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724;p43"/>
            <p:cNvSpPr/>
            <p:nvPr/>
          </p:nvSpPr>
          <p:spPr>
            <a:xfrm>
              <a:off x="2381050" y="2548925"/>
              <a:ext cx="71725" cy="60900"/>
            </a:xfrm>
            <a:custGeom>
              <a:avLst/>
              <a:gdLst/>
              <a:ahLst/>
              <a:cxnLst/>
              <a:rect l="l" t="t" r="r" b="b"/>
              <a:pathLst>
                <a:path w="2869" h="2436" extrusionOk="0">
                  <a:moveTo>
                    <a:pt x="500" y="1"/>
                  </a:moveTo>
                  <a:cubicBezTo>
                    <a:pt x="334" y="168"/>
                    <a:pt x="167" y="368"/>
                    <a:pt x="33" y="535"/>
                  </a:cubicBezTo>
                  <a:lnTo>
                    <a:pt x="0" y="568"/>
                  </a:lnTo>
                  <a:lnTo>
                    <a:pt x="33" y="601"/>
                  </a:lnTo>
                  <a:cubicBezTo>
                    <a:pt x="600" y="1235"/>
                    <a:pt x="1168" y="1802"/>
                    <a:pt x="1768" y="2369"/>
                  </a:cubicBezTo>
                  <a:lnTo>
                    <a:pt x="1868" y="2436"/>
                  </a:lnTo>
                  <a:lnTo>
                    <a:pt x="1935" y="2336"/>
                  </a:lnTo>
                  <a:cubicBezTo>
                    <a:pt x="2268" y="1869"/>
                    <a:pt x="2569" y="1402"/>
                    <a:pt x="2869" y="935"/>
                  </a:cubicBezTo>
                  <a:lnTo>
                    <a:pt x="2869" y="935"/>
                  </a:lnTo>
                  <a:cubicBezTo>
                    <a:pt x="2496" y="1338"/>
                    <a:pt x="2182" y="1713"/>
                    <a:pt x="1844" y="2112"/>
                  </a:cubicBezTo>
                  <a:lnTo>
                    <a:pt x="1844" y="2112"/>
                  </a:lnTo>
                  <a:cubicBezTo>
                    <a:pt x="1283" y="1554"/>
                    <a:pt x="720" y="1027"/>
                    <a:pt x="129" y="558"/>
                  </a:cubicBezTo>
                  <a:lnTo>
                    <a:pt x="129" y="558"/>
                  </a:lnTo>
                  <a:cubicBezTo>
                    <a:pt x="253" y="372"/>
                    <a:pt x="377" y="186"/>
                    <a:pt x="5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725;p43"/>
            <p:cNvSpPr/>
            <p:nvPr/>
          </p:nvSpPr>
          <p:spPr>
            <a:xfrm>
              <a:off x="2251775" y="2027550"/>
              <a:ext cx="163475" cy="232025"/>
            </a:xfrm>
            <a:custGeom>
              <a:avLst/>
              <a:gdLst/>
              <a:ahLst/>
              <a:cxnLst/>
              <a:rect l="l" t="t" r="r" b="b"/>
              <a:pathLst>
                <a:path w="6539" h="9281" extrusionOk="0">
                  <a:moveTo>
                    <a:pt x="1194" y="0"/>
                  </a:moveTo>
                  <a:cubicBezTo>
                    <a:pt x="1162" y="0"/>
                    <a:pt x="1141" y="12"/>
                    <a:pt x="1135" y="41"/>
                  </a:cubicBezTo>
                  <a:cubicBezTo>
                    <a:pt x="1035" y="942"/>
                    <a:pt x="835" y="1909"/>
                    <a:pt x="634" y="2743"/>
                  </a:cubicBezTo>
                  <a:cubicBezTo>
                    <a:pt x="334" y="4177"/>
                    <a:pt x="1" y="5311"/>
                    <a:pt x="34" y="5445"/>
                  </a:cubicBezTo>
                  <a:cubicBezTo>
                    <a:pt x="735" y="7179"/>
                    <a:pt x="3737" y="9214"/>
                    <a:pt x="5104" y="9281"/>
                  </a:cubicBezTo>
                  <a:lnTo>
                    <a:pt x="5571" y="5812"/>
                  </a:lnTo>
                  <a:cubicBezTo>
                    <a:pt x="5571" y="5678"/>
                    <a:pt x="5571" y="5545"/>
                    <a:pt x="5571" y="5445"/>
                  </a:cubicBezTo>
                  <a:cubicBezTo>
                    <a:pt x="5771" y="4277"/>
                    <a:pt x="6105" y="3177"/>
                    <a:pt x="6539" y="2109"/>
                  </a:cubicBezTo>
                  <a:lnTo>
                    <a:pt x="2869" y="708"/>
                  </a:lnTo>
                  <a:lnTo>
                    <a:pt x="1735" y="274"/>
                  </a:lnTo>
                  <a:cubicBezTo>
                    <a:pt x="1735" y="274"/>
                    <a:pt x="1347" y="0"/>
                    <a:pt x="1194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726;p43"/>
            <p:cNvSpPr/>
            <p:nvPr/>
          </p:nvSpPr>
          <p:spPr>
            <a:xfrm>
              <a:off x="2282625" y="2037725"/>
              <a:ext cx="132625" cy="136800"/>
            </a:xfrm>
            <a:custGeom>
              <a:avLst/>
              <a:gdLst/>
              <a:ahLst/>
              <a:cxnLst/>
              <a:rect l="l" t="t" r="r" b="b"/>
              <a:pathLst>
                <a:path w="5305" h="5472" extrusionOk="0">
                  <a:moveTo>
                    <a:pt x="134" y="1"/>
                  </a:moveTo>
                  <a:cubicBezTo>
                    <a:pt x="134" y="1"/>
                    <a:pt x="1" y="4871"/>
                    <a:pt x="3770" y="5438"/>
                  </a:cubicBezTo>
                  <a:cubicBezTo>
                    <a:pt x="3937" y="5471"/>
                    <a:pt x="4137" y="5471"/>
                    <a:pt x="4337" y="5471"/>
                  </a:cubicBezTo>
                  <a:cubicBezTo>
                    <a:pt x="4337" y="5471"/>
                    <a:pt x="4337" y="5438"/>
                    <a:pt x="4337" y="5438"/>
                  </a:cubicBezTo>
                  <a:cubicBezTo>
                    <a:pt x="4337" y="5271"/>
                    <a:pt x="4337" y="5138"/>
                    <a:pt x="4337" y="5004"/>
                  </a:cubicBezTo>
                  <a:cubicBezTo>
                    <a:pt x="4537" y="3870"/>
                    <a:pt x="4871" y="2736"/>
                    <a:pt x="5305" y="1669"/>
                  </a:cubicBezTo>
                  <a:lnTo>
                    <a:pt x="1635" y="268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727;p43"/>
            <p:cNvSpPr/>
            <p:nvPr/>
          </p:nvSpPr>
          <p:spPr>
            <a:xfrm>
              <a:off x="2265125" y="1803850"/>
              <a:ext cx="263550" cy="343575"/>
            </a:xfrm>
            <a:custGeom>
              <a:avLst/>
              <a:gdLst/>
              <a:ahLst/>
              <a:cxnLst/>
              <a:rect l="l" t="t" r="r" b="b"/>
              <a:pathLst>
                <a:path w="10542" h="13743" extrusionOk="0">
                  <a:moveTo>
                    <a:pt x="5362" y="1"/>
                  </a:moveTo>
                  <a:cubicBezTo>
                    <a:pt x="3488" y="1"/>
                    <a:pt x="1539" y="993"/>
                    <a:pt x="801" y="2784"/>
                  </a:cubicBezTo>
                  <a:cubicBezTo>
                    <a:pt x="0" y="4719"/>
                    <a:pt x="467" y="10557"/>
                    <a:pt x="1768" y="11958"/>
                  </a:cubicBezTo>
                  <a:cubicBezTo>
                    <a:pt x="2783" y="13081"/>
                    <a:pt x="4232" y="13742"/>
                    <a:pt x="5632" y="13742"/>
                  </a:cubicBezTo>
                  <a:cubicBezTo>
                    <a:pt x="6808" y="13742"/>
                    <a:pt x="7951" y="13276"/>
                    <a:pt x="8773" y="12225"/>
                  </a:cubicBezTo>
                  <a:cubicBezTo>
                    <a:pt x="10541" y="9956"/>
                    <a:pt x="9774" y="2351"/>
                    <a:pt x="8306" y="1050"/>
                  </a:cubicBezTo>
                  <a:cubicBezTo>
                    <a:pt x="7520" y="338"/>
                    <a:pt x="6454" y="1"/>
                    <a:pt x="5362" y="1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728;p43"/>
            <p:cNvSpPr/>
            <p:nvPr/>
          </p:nvSpPr>
          <p:spPr>
            <a:xfrm>
              <a:off x="2305975" y="210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729;p43"/>
            <p:cNvSpPr/>
            <p:nvPr/>
          </p:nvSpPr>
          <p:spPr>
            <a:xfrm>
              <a:off x="2404400" y="1980200"/>
              <a:ext cx="10850" cy="25875"/>
            </a:xfrm>
            <a:custGeom>
              <a:avLst/>
              <a:gdLst/>
              <a:ahLst/>
              <a:cxnLst/>
              <a:rect l="l" t="t" r="r" b="b"/>
              <a:pathLst>
                <a:path w="434" h="1035" extrusionOk="0">
                  <a:moveTo>
                    <a:pt x="334" y="0"/>
                  </a:moveTo>
                  <a:cubicBezTo>
                    <a:pt x="334" y="0"/>
                    <a:pt x="300" y="0"/>
                    <a:pt x="300" y="34"/>
                  </a:cubicBezTo>
                  <a:cubicBezTo>
                    <a:pt x="367" y="434"/>
                    <a:pt x="334" y="868"/>
                    <a:pt x="0" y="1034"/>
                  </a:cubicBezTo>
                  <a:cubicBezTo>
                    <a:pt x="434" y="968"/>
                    <a:pt x="434" y="367"/>
                    <a:pt x="3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730;p43"/>
            <p:cNvSpPr/>
            <p:nvPr/>
          </p:nvSpPr>
          <p:spPr>
            <a:xfrm>
              <a:off x="2387700" y="1970175"/>
              <a:ext cx="30050" cy="32550"/>
            </a:xfrm>
            <a:custGeom>
              <a:avLst/>
              <a:gdLst/>
              <a:ahLst/>
              <a:cxnLst/>
              <a:rect l="l" t="t" r="r" b="b"/>
              <a:pathLst>
                <a:path w="1202" h="1302" extrusionOk="0">
                  <a:moveTo>
                    <a:pt x="635" y="1"/>
                  </a:moveTo>
                  <a:cubicBezTo>
                    <a:pt x="1" y="1"/>
                    <a:pt x="34" y="1302"/>
                    <a:pt x="635" y="1302"/>
                  </a:cubicBezTo>
                  <a:cubicBezTo>
                    <a:pt x="1202" y="1302"/>
                    <a:pt x="1168" y="1"/>
                    <a:pt x="63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731;p43"/>
            <p:cNvSpPr/>
            <p:nvPr/>
          </p:nvSpPr>
          <p:spPr>
            <a:xfrm>
              <a:off x="2472775" y="1976025"/>
              <a:ext cx="11700" cy="25050"/>
            </a:xfrm>
            <a:custGeom>
              <a:avLst/>
              <a:gdLst/>
              <a:ahLst/>
              <a:cxnLst/>
              <a:rect l="l" t="t" r="r" b="b"/>
              <a:pathLst>
                <a:path w="468" h="1002" extrusionOk="0">
                  <a:moveTo>
                    <a:pt x="34" y="0"/>
                  </a:moveTo>
                  <a:cubicBezTo>
                    <a:pt x="0" y="401"/>
                    <a:pt x="67" y="1001"/>
                    <a:pt x="467" y="1001"/>
                  </a:cubicBezTo>
                  <a:cubicBezTo>
                    <a:pt x="134" y="868"/>
                    <a:pt x="67" y="434"/>
                    <a:pt x="67" y="34"/>
                  </a:cubicBezTo>
                  <a:cubicBezTo>
                    <a:pt x="67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732;p43"/>
            <p:cNvSpPr/>
            <p:nvPr/>
          </p:nvSpPr>
          <p:spPr>
            <a:xfrm>
              <a:off x="2468950" y="1965875"/>
              <a:ext cx="30800" cy="31075"/>
            </a:xfrm>
            <a:custGeom>
              <a:avLst/>
              <a:gdLst/>
              <a:ahLst/>
              <a:cxnLst/>
              <a:rect l="l" t="t" r="r" b="b"/>
              <a:pathLst>
                <a:path w="1232" h="1243" extrusionOk="0">
                  <a:moveTo>
                    <a:pt x="588" y="1"/>
                  </a:moveTo>
                  <a:cubicBezTo>
                    <a:pt x="566" y="1"/>
                    <a:pt x="544" y="2"/>
                    <a:pt x="520" y="6"/>
                  </a:cubicBezTo>
                  <a:cubicBezTo>
                    <a:pt x="1" y="71"/>
                    <a:pt x="50" y="1243"/>
                    <a:pt x="607" y="1243"/>
                  </a:cubicBezTo>
                  <a:cubicBezTo>
                    <a:pt x="622" y="1243"/>
                    <a:pt x="638" y="1242"/>
                    <a:pt x="654" y="1240"/>
                  </a:cubicBezTo>
                  <a:cubicBezTo>
                    <a:pt x="1232" y="1208"/>
                    <a:pt x="1160" y="1"/>
                    <a:pt x="58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733;p43"/>
            <p:cNvSpPr/>
            <p:nvPr/>
          </p:nvSpPr>
          <p:spPr>
            <a:xfrm>
              <a:off x="2378900" y="1933375"/>
              <a:ext cx="36350" cy="23750"/>
            </a:xfrm>
            <a:custGeom>
              <a:avLst/>
              <a:gdLst/>
              <a:ahLst/>
              <a:cxnLst/>
              <a:rect l="l" t="t" r="r" b="b"/>
              <a:pathLst>
                <a:path w="1454" h="950" extrusionOk="0">
                  <a:moveTo>
                    <a:pt x="978" y="1"/>
                  </a:moveTo>
                  <a:cubicBezTo>
                    <a:pt x="870" y="1"/>
                    <a:pt x="761" y="25"/>
                    <a:pt x="653" y="72"/>
                  </a:cubicBezTo>
                  <a:cubicBezTo>
                    <a:pt x="420" y="139"/>
                    <a:pt x="219" y="305"/>
                    <a:pt x="119" y="506"/>
                  </a:cubicBezTo>
                  <a:cubicBezTo>
                    <a:pt x="0" y="714"/>
                    <a:pt x="174" y="950"/>
                    <a:pt x="379" y="950"/>
                  </a:cubicBezTo>
                  <a:cubicBezTo>
                    <a:pt x="403" y="950"/>
                    <a:pt x="428" y="946"/>
                    <a:pt x="453" y="939"/>
                  </a:cubicBezTo>
                  <a:cubicBezTo>
                    <a:pt x="620" y="873"/>
                    <a:pt x="787" y="806"/>
                    <a:pt x="920" y="739"/>
                  </a:cubicBezTo>
                  <a:cubicBezTo>
                    <a:pt x="1120" y="672"/>
                    <a:pt x="1287" y="572"/>
                    <a:pt x="1387" y="439"/>
                  </a:cubicBezTo>
                  <a:cubicBezTo>
                    <a:pt x="1454" y="339"/>
                    <a:pt x="1420" y="205"/>
                    <a:pt x="1354" y="105"/>
                  </a:cubicBezTo>
                  <a:cubicBezTo>
                    <a:pt x="1228" y="34"/>
                    <a:pt x="1103" y="1"/>
                    <a:pt x="9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734;p43"/>
            <p:cNvSpPr/>
            <p:nvPr/>
          </p:nvSpPr>
          <p:spPr>
            <a:xfrm>
              <a:off x="2466100" y="1928150"/>
              <a:ext cx="37325" cy="21275"/>
            </a:xfrm>
            <a:custGeom>
              <a:avLst/>
              <a:gdLst/>
              <a:ahLst/>
              <a:cxnLst/>
              <a:rect l="l" t="t" r="r" b="b"/>
              <a:pathLst>
                <a:path w="1493" h="851" extrusionOk="0">
                  <a:moveTo>
                    <a:pt x="504" y="0"/>
                  </a:moveTo>
                  <a:cubicBezTo>
                    <a:pt x="340" y="0"/>
                    <a:pt x="180" y="68"/>
                    <a:pt x="67" y="181"/>
                  </a:cubicBezTo>
                  <a:cubicBezTo>
                    <a:pt x="0" y="281"/>
                    <a:pt x="0" y="414"/>
                    <a:pt x="67" y="514"/>
                  </a:cubicBezTo>
                  <a:cubicBezTo>
                    <a:pt x="201" y="648"/>
                    <a:pt x="401" y="715"/>
                    <a:pt x="568" y="748"/>
                  </a:cubicBezTo>
                  <a:cubicBezTo>
                    <a:pt x="734" y="781"/>
                    <a:pt x="901" y="848"/>
                    <a:pt x="1101" y="848"/>
                  </a:cubicBezTo>
                  <a:cubicBezTo>
                    <a:pt x="1113" y="850"/>
                    <a:pt x="1125" y="851"/>
                    <a:pt x="1137" y="851"/>
                  </a:cubicBezTo>
                  <a:cubicBezTo>
                    <a:pt x="1351" y="851"/>
                    <a:pt x="1493" y="571"/>
                    <a:pt x="1335" y="381"/>
                  </a:cubicBezTo>
                  <a:cubicBezTo>
                    <a:pt x="1201" y="181"/>
                    <a:pt x="968" y="81"/>
                    <a:pt x="734" y="47"/>
                  </a:cubicBezTo>
                  <a:cubicBezTo>
                    <a:pt x="659" y="15"/>
                    <a:pt x="581" y="0"/>
                    <a:pt x="5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735;p43"/>
            <p:cNvSpPr/>
            <p:nvPr/>
          </p:nvSpPr>
          <p:spPr>
            <a:xfrm>
              <a:off x="2406900" y="2068600"/>
              <a:ext cx="20025" cy="9200"/>
            </a:xfrm>
            <a:custGeom>
              <a:avLst/>
              <a:gdLst/>
              <a:ahLst/>
              <a:cxnLst/>
              <a:rect l="l" t="t" r="r" b="b"/>
              <a:pathLst>
                <a:path w="801" h="368" extrusionOk="0">
                  <a:moveTo>
                    <a:pt x="0" y="0"/>
                  </a:moveTo>
                  <a:cubicBezTo>
                    <a:pt x="0" y="167"/>
                    <a:pt x="134" y="300"/>
                    <a:pt x="300" y="367"/>
                  </a:cubicBezTo>
                  <a:cubicBezTo>
                    <a:pt x="500" y="367"/>
                    <a:pt x="701" y="267"/>
                    <a:pt x="801" y="100"/>
                  </a:cubicBezTo>
                  <a:lnTo>
                    <a:pt x="801" y="100"/>
                  </a:lnTo>
                  <a:cubicBezTo>
                    <a:pt x="667" y="167"/>
                    <a:pt x="534" y="234"/>
                    <a:pt x="400" y="234"/>
                  </a:cubicBezTo>
                  <a:cubicBezTo>
                    <a:pt x="234" y="234"/>
                    <a:pt x="134" y="100"/>
                    <a:pt x="3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736;p43"/>
            <p:cNvSpPr/>
            <p:nvPr/>
          </p:nvSpPr>
          <p:spPr>
            <a:xfrm>
              <a:off x="2416900" y="1930850"/>
              <a:ext cx="57575" cy="122550"/>
            </a:xfrm>
            <a:custGeom>
              <a:avLst/>
              <a:gdLst/>
              <a:ahLst/>
              <a:cxnLst/>
              <a:rect l="l" t="t" r="r" b="b"/>
              <a:pathLst>
                <a:path w="2303" h="4902" extrusionOk="0">
                  <a:moveTo>
                    <a:pt x="1576" y="1"/>
                  </a:moveTo>
                  <a:cubicBezTo>
                    <a:pt x="1557" y="1"/>
                    <a:pt x="1535" y="20"/>
                    <a:pt x="1535" y="39"/>
                  </a:cubicBezTo>
                  <a:cubicBezTo>
                    <a:pt x="1602" y="1274"/>
                    <a:pt x="1902" y="2541"/>
                    <a:pt x="2002" y="3809"/>
                  </a:cubicBezTo>
                  <a:cubicBezTo>
                    <a:pt x="1802" y="3709"/>
                    <a:pt x="1602" y="3675"/>
                    <a:pt x="1368" y="3642"/>
                  </a:cubicBezTo>
                  <a:lnTo>
                    <a:pt x="1368" y="3642"/>
                  </a:lnTo>
                  <a:cubicBezTo>
                    <a:pt x="1335" y="3642"/>
                    <a:pt x="1468" y="4543"/>
                    <a:pt x="1468" y="4676"/>
                  </a:cubicBezTo>
                  <a:cubicBezTo>
                    <a:pt x="1385" y="4687"/>
                    <a:pt x="1301" y="4693"/>
                    <a:pt x="1218" y="4693"/>
                  </a:cubicBezTo>
                  <a:cubicBezTo>
                    <a:pt x="804" y="4693"/>
                    <a:pt x="401" y="4554"/>
                    <a:pt x="67" y="4276"/>
                  </a:cubicBezTo>
                  <a:cubicBezTo>
                    <a:pt x="34" y="4276"/>
                    <a:pt x="0" y="4276"/>
                    <a:pt x="0" y="4309"/>
                  </a:cubicBezTo>
                  <a:cubicBezTo>
                    <a:pt x="234" y="4643"/>
                    <a:pt x="567" y="4843"/>
                    <a:pt x="934" y="4876"/>
                  </a:cubicBezTo>
                  <a:cubicBezTo>
                    <a:pt x="1018" y="4893"/>
                    <a:pt x="1101" y="4901"/>
                    <a:pt x="1180" y="4901"/>
                  </a:cubicBezTo>
                  <a:cubicBezTo>
                    <a:pt x="1260" y="4901"/>
                    <a:pt x="1335" y="4893"/>
                    <a:pt x="1401" y="4876"/>
                  </a:cubicBezTo>
                  <a:lnTo>
                    <a:pt x="1602" y="4876"/>
                  </a:lnTo>
                  <a:cubicBezTo>
                    <a:pt x="1635" y="4876"/>
                    <a:pt x="1668" y="4843"/>
                    <a:pt x="1668" y="4810"/>
                  </a:cubicBezTo>
                  <a:lnTo>
                    <a:pt x="1668" y="4743"/>
                  </a:lnTo>
                  <a:lnTo>
                    <a:pt x="1668" y="4710"/>
                  </a:lnTo>
                  <a:cubicBezTo>
                    <a:pt x="1668" y="4409"/>
                    <a:pt x="1602" y="3942"/>
                    <a:pt x="1602" y="3942"/>
                  </a:cubicBezTo>
                  <a:lnTo>
                    <a:pt x="1602" y="3942"/>
                  </a:lnTo>
                  <a:cubicBezTo>
                    <a:pt x="1701" y="3992"/>
                    <a:pt x="2042" y="4135"/>
                    <a:pt x="2209" y="4135"/>
                  </a:cubicBezTo>
                  <a:cubicBezTo>
                    <a:pt x="2265" y="4135"/>
                    <a:pt x="2302" y="4118"/>
                    <a:pt x="2302" y="4076"/>
                  </a:cubicBezTo>
                  <a:cubicBezTo>
                    <a:pt x="2202" y="2708"/>
                    <a:pt x="1968" y="1340"/>
                    <a:pt x="1602" y="39"/>
                  </a:cubicBezTo>
                  <a:cubicBezTo>
                    <a:pt x="1602" y="11"/>
                    <a:pt x="1590" y="1"/>
                    <a:pt x="157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37;p43"/>
            <p:cNvSpPr/>
            <p:nvPr/>
          </p:nvSpPr>
          <p:spPr>
            <a:xfrm>
              <a:off x="2237700" y="1743950"/>
              <a:ext cx="281800" cy="247150"/>
            </a:xfrm>
            <a:custGeom>
              <a:avLst/>
              <a:gdLst/>
              <a:ahLst/>
              <a:cxnLst/>
              <a:rect l="l" t="t" r="r" b="b"/>
              <a:pathLst>
                <a:path w="11272" h="9886" extrusionOk="0">
                  <a:moveTo>
                    <a:pt x="9429" y="1"/>
                  </a:moveTo>
                  <a:cubicBezTo>
                    <a:pt x="9075" y="1"/>
                    <a:pt x="8677" y="243"/>
                    <a:pt x="8436" y="677"/>
                  </a:cubicBezTo>
                  <a:cubicBezTo>
                    <a:pt x="8669" y="911"/>
                    <a:pt x="8803" y="1244"/>
                    <a:pt x="8836" y="1545"/>
                  </a:cubicBezTo>
                  <a:cubicBezTo>
                    <a:pt x="8887" y="1986"/>
                    <a:pt x="8705" y="2229"/>
                    <a:pt x="8522" y="2229"/>
                  </a:cubicBezTo>
                  <a:cubicBezTo>
                    <a:pt x="8346" y="2229"/>
                    <a:pt x="8170" y="2003"/>
                    <a:pt x="8202" y="1511"/>
                  </a:cubicBezTo>
                  <a:cubicBezTo>
                    <a:pt x="8202" y="1244"/>
                    <a:pt x="8303" y="944"/>
                    <a:pt x="8436" y="677"/>
                  </a:cubicBezTo>
                  <a:cubicBezTo>
                    <a:pt x="8269" y="527"/>
                    <a:pt x="8052" y="452"/>
                    <a:pt x="7840" y="452"/>
                  </a:cubicBezTo>
                  <a:cubicBezTo>
                    <a:pt x="7627" y="452"/>
                    <a:pt x="7419" y="527"/>
                    <a:pt x="7268" y="677"/>
                  </a:cubicBezTo>
                  <a:cubicBezTo>
                    <a:pt x="6935" y="1011"/>
                    <a:pt x="6701" y="1411"/>
                    <a:pt x="6568" y="1845"/>
                  </a:cubicBezTo>
                  <a:cubicBezTo>
                    <a:pt x="6568" y="1845"/>
                    <a:pt x="5325" y="1599"/>
                    <a:pt x="4187" y="1599"/>
                  </a:cubicBezTo>
                  <a:cubicBezTo>
                    <a:pt x="3497" y="1599"/>
                    <a:pt x="2846" y="1689"/>
                    <a:pt x="2532" y="1978"/>
                  </a:cubicBezTo>
                  <a:cubicBezTo>
                    <a:pt x="2098" y="2345"/>
                    <a:pt x="1831" y="2845"/>
                    <a:pt x="1765" y="3379"/>
                  </a:cubicBezTo>
                  <a:cubicBezTo>
                    <a:pt x="1131" y="3579"/>
                    <a:pt x="597" y="4046"/>
                    <a:pt x="330" y="4613"/>
                  </a:cubicBezTo>
                  <a:cubicBezTo>
                    <a:pt x="0" y="5537"/>
                    <a:pt x="812" y="9886"/>
                    <a:pt x="2088" y="9886"/>
                  </a:cubicBezTo>
                  <a:cubicBezTo>
                    <a:pt x="2103" y="9886"/>
                    <a:pt x="2117" y="9885"/>
                    <a:pt x="2131" y="9884"/>
                  </a:cubicBezTo>
                  <a:cubicBezTo>
                    <a:pt x="2999" y="9817"/>
                    <a:pt x="3065" y="6481"/>
                    <a:pt x="3065" y="6481"/>
                  </a:cubicBezTo>
                  <a:cubicBezTo>
                    <a:pt x="3999" y="6481"/>
                    <a:pt x="4833" y="5848"/>
                    <a:pt x="5100" y="4947"/>
                  </a:cubicBezTo>
                  <a:cubicBezTo>
                    <a:pt x="5100" y="4947"/>
                    <a:pt x="6482" y="5792"/>
                    <a:pt x="7928" y="5792"/>
                  </a:cubicBezTo>
                  <a:cubicBezTo>
                    <a:pt x="8555" y="5792"/>
                    <a:pt x="9193" y="5634"/>
                    <a:pt x="9737" y="5180"/>
                  </a:cubicBezTo>
                  <a:cubicBezTo>
                    <a:pt x="11271" y="3913"/>
                    <a:pt x="10537" y="611"/>
                    <a:pt x="9804" y="110"/>
                  </a:cubicBezTo>
                  <a:cubicBezTo>
                    <a:pt x="9693" y="36"/>
                    <a:pt x="9564" y="1"/>
                    <a:pt x="94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738;p43"/>
            <p:cNvSpPr/>
            <p:nvPr/>
          </p:nvSpPr>
          <p:spPr>
            <a:xfrm>
              <a:off x="2231775" y="1953000"/>
              <a:ext cx="77575" cy="95200"/>
            </a:xfrm>
            <a:custGeom>
              <a:avLst/>
              <a:gdLst/>
              <a:ahLst/>
              <a:cxnLst/>
              <a:rect l="l" t="t" r="r" b="b"/>
              <a:pathLst>
                <a:path w="3103" h="3808" extrusionOk="0">
                  <a:moveTo>
                    <a:pt x="1114" y="0"/>
                  </a:moveTo>
                  <a:cubicBezTo>
                    <a:pt x="1030" y="0"/>
                    <a:pt x="947" y="17"/>
                    <a:pt x="867" y="54"/>
                  </a:cubicBezTo>
                  <a:cubicBezTo>
                    <a:pt x="0" y="454"/>
                    <a:pt x="767" y="3223"/>
                    <a:pt x="1701" y="3690"/>
                  </a:cubicBezTo>
                  <a:cubicBezTo>
                    <a:pt x="1851" y="3770"/>
                    <a:pt x="2012" y="3808"/>
                    <a:pt x="2172" y="3808"/>
                  </a:cubicBezTo>
                  <a:cubicBezTo>
                    <a:pt x="2547" y="3808"/>
                    <a:pt x="2915" y="3598"/>
                    <a:pt x="3102" y="3223"/>
                  </a:cubicBezTo>
                  <a:lnTo>
                    <a:pt x="2902" y="1622"/>
                  </a:lnTo>
                  <a:cubicBezTo>
                    <a:pt x="2902" y="1622"/>
                    <a:pt x="1940" y="0"/>
                    <a:pt x="1114" y="0"/>
                  </a:cubicBezTo>
                  <a:close/>
                </a:path>
              </a:pathLst>
            </a:custGeom>
            <a:solidFill>
              <a:srgbClr val="AD63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39;p43"/>
            <p:cNvSpPr/>
            <p:nvPr/>
          </p:nvSpPr>
          <p:spPr>
            <a:xfrm>
              <a:off x="2259275" y="1974350"/>
              <a:ext cx="38400" cy="60625"/>
            </a:xfrm>
            <a:custGeom>
              <a:avLst/>
              <a:gdLst/>
              <a:ahLst/>
              <a:cxnLst/>
              <a:rect l="l" t="t" r="r" b="b"/>
              <a:pathLst>
                <a:path w="1536" h="2425" extrusionOk="0">
                  <a:moveTo>
                    <a:pt x="1" y="1"/>
                  </a:moveTo>
                  <a:lnTo>
                    <a:pt x="1" y="34"/>
                  </a:lnTo>
                  <a:cubicBezTo>
                    <a:pt x="635" y="401"/>
                    <a:pt x="1068" y="1001"/>
                    <a:pt x="1202" y="1702"/>
                  </a:cubicBezTo>
                  <a:cubicBezTo>
                    <a:pt x="1116" y="1508"/>
                    <a:pt x="918" y="1398"/>
                    <a:pt x="708" y="1398"/>
                  </a:cubicBezTo>
                  <a:cubicBezTo>
                    <a:pt x="593" y="1398"/>
                    <a:pt x="474" y="1431"/>
                    <a:pt x="368" y="1502"/>
                  </a:cubicBezTo>
                  <a:lnTo>
                    <a:pt x="368" y="1535"/>
                  </a:lnTo>
                  <a:cubicBezTo>
                    <a:pt x="415" y="1523"/>
                    <a:pt x="462" y="1518"/>
                    <a:pt x="509" y="1518"/>
                  </a:cubicBezTo>
                  <a:cubicBezTo>
                    <a:pt x="725" y="1518"/>
                    <a:pt x="925" y="1637"/>
                    <a:pt x="1035" y="1802"/>
                  </a:cubicBezTo>
                  <a:cubicBezTo>
                    <a:pt x="1135" y="2002"/>
                    <a:pt x="1235" y="2169"/>
                    <a:pt x="1335" y="2402"/>
                  </a:cubicBezTo>
                  <a:cubicBezTo>
                    <a:pt x="1335" y="2416"/>
                    <a:pt x="1358" y="2424"/>
                    <a:pt x="1383" y="2424"/>
                  </a:cubicBezTo>
                  <a:cubicBezTo>
                    <a:pt x="1417" y="2424"/>
                    <a:pt x="1455" y="2408"/>
                    <a:pt x="1435" y="2369"/>
                  </a:cubicBezTo>
                  <a:cubicBezTo>
                    <a:pt x="1535" y="1435"/>
                    <a:pt x="968" y="168"/>
                    <a:pt x="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1611;p43"/>
          <p:cNvGrpSpPr/>
          <p:nvPr/>
        </p:nvGrpSpPr>
        <p:grpSpPr>
          <a:xfrm flipH="1">
            <a:off x="182872" y="1699404"/>
            <a:ext cx="1483743" cy="1538231"/>
            <a:chOff x="4563425" y="1351400"/>
            <a:chExt cx="969900" cy="946200"/>
          </a:xfrm>
        </p:grpSpPr>
        <p:sp>
          <p:nvSpPr>
            <p:cNvPr id="75" name="Google Shape;1612;p43"/>
            <p:cNvSpPr/>
            <p:nvPr/>
          </p:nvSpPr>
          <p:spPr>
            <a:xfrm>
              <a:off x="5069625" y="1414800"/>
              <a:ext cx="270225" cy="170975"/>
            </a:xfrm>
            <a:custGeom>
              <a:avLst/>
              <a:gdLst/>
              <a:ahLst/>
              <a:cxnLst/>
              <a:rect l="l" t="t" r="r" b="b"/>
              <a:pathLst>
                <a:path w="10809" h="6839" extrusionOk="0">
                  <a:moveTo>
                    <a:pt x="0" y="0"/>
                  </a:moveTo>
                  <a:lnTo>
                    <a:pt x="0" y="33"/>
                  </a:lnTo>
                  <a:cubicBezTo>
                    <a:pt x="367" y="567"/>
                    <a:pt x="734" y="1101"/>
                    <a:pt x="1135" y="1601"/>
                  </a:cubicBezTo>
                  <a:cubicBezTo>
                    <a:pt x="1702" y="2268"/>
                    <a:pt x="2302" y="2869"/>
                    <a:pt x="2969" y="3436"/>
                  </a:cubicBezTo>
                  <a:cubicBezTo>
                    <a:pt x="4704" y="4904"/>
                    <a:pt x="6772" y="5971"/>
                    <a:pt x="8974" y="6538"/>
                  </a:cubicBezTo>
                  <a:cubicBezTo>
                    <a:pt x="9541" y="6671"/>
                    <a:pt x="10108" y="6772"/>
                    <a:pt x="10641" y="6838"/>
                  </a:cubicBezTo>
                  <a:lnTo>
                    <a:pt x="10808" y="6838"/>
                  </a:lnTo>
                  <a:lnTo>
                    <a:pt x="10741" y="6805"/>
                  </a:lnTo>
                  <a:cubicBezTo>
                    <a:pt x="10074" y="6305"/>
                    <a:pt x="9407" y="5771"/>
                    <a:pt x="8773" y="5204"/>
                  </a:cubicBezTo>
                  <a:cubicBezTo>
                    <a:pt x="8040" y="4503"/>
                    <a:pt x="7339" y="3736"/>
                    <a:pt x="6705" y="2935"/>
                  </a:cubicBezTo>
                  <a:cubicBezTo>
                    <a:pt x="6038" y="2035"/>
                    <a:pt x="5471" y="1067"/>
                    <a:pt x="4971" y="67"/>
                  </a:cubicBezTo>
                  <a:cubicBezTo>
                    <a:pt x="4937" y="0"/>
                    <a:pt x="4904" y="0"/>
                    <a:pt x="483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613;p43"/>
            <p:cNvSpPr/>
            <p:nvPr/>
          </p:nvSpPr>
          <p:spPr>
            <a:xfrm>
              <a:off x="5404025" y="1416450"/>
              <a:ext cx="126775" cy="136800"/>
            </a:xfrm>
            <a:custGeom>
              <a:avLst/>
              <a:gdLst/>
              <a:ahLst/>
              <a:cxnLst/>
              <a:rect l="l" t="t" r="r" b="b"/>
              <a:pathLst>
                <a:path w="5071" h="5472" extrusionOk="0">
                  <a:moveTo>
                    <a:pt x="1" y="1"/>
                  </a:moveTo>
                  <a:lnTo>
                    <a:pt x="1" y="5471"/>
                  </a:lnTo>
                  <a:cubicBezTo>
                    <a:pt x="968" y="4804"/>
                    <a:pt x="1869" y="4037"/>
                    <a:pt x="2703" y="3170"/>
                  </a:cubicBezTo>
                  <a:cubicBezTo>
                    <a:pt x="3603" y="2202"/>
                    <a:pt x="4404" y="1135"/>
                    <a:pt x="5071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614;p43"/>
            <p:cNvSpPr/>
            <p:nvPr/>
          </p:nvSpPr>
          <p:spPr>
            <a:xfrm>
              <a:off x="5243075" y="1416450"/>
              <a:ext cx="121775" cy="134300"/>
            </a:xfrm>
            <a:custGeom>
              <a:avLst/>
              <a:gdLst/>
              <a:ahLst/>
              <a:cxnLst/>
              <a:rect l="l" t="t" r="r" b="b"/>
              <a:pathLst>
                <a:path w="4871" h="5372" extrusionOk="0">
                  <a:moveTo>
                    <a:pt x="1" y="1"/>
                  </a:moveTo>
                  <a:cubicBezTo>
                    <a:pt x="1168" y="2136"/>
                    <a:pt x="2836" y="3970"/>
                    <a:pt x="4871" y="5371"/>
                  </a:cubicBezTo>
                  <a:lnTo>
                    <a:pt x="487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615;p43"/>
            <p:cNvSpPr/>
            <p:nvPr/>
          </p:nvSpPr>
          <p:spPr>
            <a:xfrm>
              <a:off x="4844475" y="1754200"/>
              <a:ext cx="120925" cy="81775"/>
            </a:xfrm>
            <a:custGeom>
              <a:avLst/>
              <a:gdLst/>
              <a:ahLst/>
              <a:cxnLst/>
              <a:rect l="l" t="t" r="r" b="b"/>
              <a:pathLst>
                <a:path w="4837" h="3271" extrusionOk="0">
                  <a:moveTo>
                    <a:pt x="2435" y="0"/>
                  </a:moveTo>
                  <a:cubicBezTo>
                    <a:pt x="2035" y="0"/>
                    <a:pt x="2335" y="234"/>
                    <a:pt x="2068" y="301"/>
                  </a:cubicBezTo>
                  <a:cubicBezTo>
                    <a:pt x="1801" y="401"/>
                    <a:pt x="1568" y="467"/>
                    <a:pt x="1268" y="567"/>
                  </a:cubicBezTo>
                  <a:cubicBezTo>
                    <a:pt x="967" y="634"/>
                    <a:pt x="1001" y="734"/>
                    <a:pt x="934" y="1101"/>
                  </a:cubicBezTo>
                  <a:cubicBezTo>
                    <a:pt x="867" y="1201"/>
                    <a:pt x="400" y="1268"/>
                    <a:pt x="300" y="1301"/>
                  </a:cubicBezTo>
                  <a:cubicBezTo>
                    <a:pt x="200" y="1301"/>
                    <a:pt x="67" y="1768"/>
                    <a:pt x="0" y="1902"/>
                  </a:cubicBezTo>
                  <a:cubicBezTo>
                    <a:pt x="0" y="1935"/>
                    <a:pt x="367" y="2202"/>
                    <a:pt x="467" y="2269"/>
                  </a:cubicBezTo>
                  <a:cubicBezTo>
                    <a:pt x="643" y="2249"/>
                    <a:pt x="921" y="2172"/>
                    <a:pt x="1162" y="2172"/>
                  </a:cubicBezTo>
                  <a:cubicBezTo>
                    <a:pt x="1333" y="2172"/>
                    <a:pt x="1485" y="2211"/>
                    <a:pt x="1568" y="2335"/>
                  </a:cubicBezTo>
                  <a:cubicBezTo>
                    <a:pt x="1826" y="2625"/>
                    <a:pt x="1990" y="3071"/>
                    <a:pt x="2362" y="3071"/>
                  </a:cubicBezTo>
                  <a:cubicBezTo>
                    <a:pt x="2375" y="3071"/>
                    <a:pt x="2388" y="3070"/>
                    <a:pt x="2402" y="3069"/>
                  </a:cubicBezTo>
                  <a:cubicBezTo>
                    <a:pt x="2539" y="3048"/>
                    <a:pt x="2673" y="3037"/>
                    <a:pt x="2805" y="3037"/>
                  </a:cubicBezTo>
                  <a:cubicBezTo>
                    <a:pt x="3089" y="3037"/>
                    <a:pt x="3362" y="3089"/>
                    <a:pt x="3636" y="3203"/>
                  </a:cubicBezTo>
                  <a:cubicBezTo>
                    <a:pt x="3796" y="3246"/>
                    <a:pt x="3956" y="3271"/>
                    <a:pt x="4114" y="3271"/>
                  </a:cubicBezTo>
                  <a:cubicBezTo>
                    <a:pt x="4317" y="3271"/>
                    <a:pt x="4515" y="3230"/>
                    <a:pt x="4703" y="3136"/>
                  </a:cubicBezTo>
                  <a:cubicBezTo>
                    <a:pt x="4670" y="2969"/>
                    <a:pt x="4503" y="2736"/>
                    <a:pt x="4570" y="2536"/>
                  </a:cubicBezTo>
                  <a:cubicBezTo>
                    <a:pt x="4637" y="2369"/>
                    <a:pt x="4837" y="2102"/>
                    <a:pt x="4637" y="2002"/>
                  </a:cubicBezTo>
                  <a:cubicBezTo>
                    <a:pt x="4506" y="1926"/>
                    <a:pt x="4393" y="1896"/>
                    <a:pt x="4285" y="1896"/>
                  </a:cubicBezTo>
                  <a:cubicBezTo>
                    <a:pt x="4062" y="1896"/>
                    <a:pt x="3861" y="2023"/>
                    <a:pt x="3569" y="2135"/>
                  </a:cubicBezTo>
                  <a:lnTo>
                    <a:pt x="4003" y="1668"/>
                  </a:lnTo>
                  <a:cubicBezTo>
                    <a:pt x="3803" y="1635"/>
                    <a:pt x="3302" y="1635"/>
                    <a:pt x="3269" y="1401"/>
                  </a:cubicBezTo>
                  <a:cubicBezTo>
                    <a:pt x="3169" y="901"/>
                    <a:pt x="3169" y="968"/>
                    <a:pt x="3636" y="834"/>
                  </a:cubicBezTo>
                  <a:cubicBezTo>
                    <a:pt x="3336" y="601"/>
                    <a:pt x="2835" y="34"/>
                    <a:pt x="2435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616;p43"/>
            <p:cNvSpPr/>
            <p:nvPr/>
          </p:nvSpPr>
          <p:spPr>
            <a:xfrm>
              <a:off x="4955375" y="1818300"/>
              <a:ext cx="84250" cy="46100"/>
            </a:xfrm>
            <a:custGeom>
              <a:avLst/>
              <a:gdLst/>
              <a:ahLst/>
              <a:cxnLst/>
              <a:rect l="l" t="t" r="r" b="b"/>
              <a:pathLst>
                <a:path w="3370" h="1844" extrusionOk="0">
                  <a:moveTo>
                    <a:pt x="1655" y="1"/>
                  </a:moveTo>
                  <a:cubicBezTo>
                    <a:pt x="1415" y="1"/>
                    <a:pt x="1174" y="111"/>
                    <a:pt x="1001" y="305"/>
                  </a:cubicBezTo>
                  <a:cubicBezTo>
                    <a:pt x="734" y="639"/>
                    <a:pt x="468" y="1006"/>
                    <a:pt x="267" y="1406"/>
                  </a:cubicBezTo>
                  <a:cubicBezTo>
                    <a:pt x="167" y="1506"/>
                    <a:pt x="67" y="1606"/>
                    <a:pt x="1" y="1706"/>
                  </a:cubicBezTo>
                  <a:cubicBezTo>
                    <a:pt x="73" y="1806"/>
                    <a:pt x="180" y="1844"/>
                    <a:pt x="304" y="1844"/>
                  </a:cubicBezTo>
                  <a:cubicBezTo>
                    <a:pt x="637" y="1844"/>
                    <a:pt x="1092" y="1570"/>
                    <a:pt x="1335" y="1473"/>
                  </a:cubicBezTo>
                  <a:cubicBezTo>
                    <a:pt x="1345" y="1470"/>
                    <a:pt x="1356" y="1469"/>
                    <a:pt x="1366" y="1469"/>
                  </a:cubicBezTo>
                  <a:cubicBezTo>
                    <a:pt x="1483" y="1469"/>
                    <a:pt x="1622" y="1610"/>
                    <a:pt x="1763" y="1610"/>
                  </a:cubicBezTo>
                  <a:cubicBezTo>
                    <a:pt x="1776" y="1610"/>
                    <a:pt x="1789" y="1609"/>
                    <a:pt x="1802" y="1606"/>
                  </a:cubicBezTo>
                  <a:lnTo>
                    <a:pt x="2736" y="1439"/>
                  </a:lnTo>
                  <a:cubicBezTo>
                    <a:pt x="2903" y="1406"/>
                    <a:pt x="3103" y="1339"/>
                    <a:pt x="3236" y="1206"/>
                  </a:cubicBezTo>
                  <a:cubicBezTo>
                    <a:pt x="3370" y="1106"/>
                    <a:pt x="3103" y="739"/>
                    <a:pt x="2969" y="739"/>
                  </a:cubicBezTo>
                  <a:cubicBezTo>
                    <a:pt x="2669" y="705"/>
                    <a:pt x="2602" y="572"/>
                    <a:pt x="2402" y="338"/>
                  </a:cubicBezTo>
                  <a:cubicBezTo>
                    <a:pt x="2380" y="294"/>
                    <a:pt x="2321" y="279"/>
                    <a:pt x="2247" y="279"/>
                  </a:cubicBezTo>
                  <a:cubicBezTo>
                    <a:pt x="2098" y="279"/>
                    <a:pt x="1891" y="338"/>
                    <a:pt x="1802" y="338"/>
                  </a:cubicBezTo>
                  <a:cubicBezTo>
                    <a:pt x="1869" y="238"/>
                    <a:pt x="1969" y="172"/>
                    <a:pt x="2035" y="105"/>
                  </a:cubicBezTo>
                  <a:cubicBezTo>
                    <a:pt x="1917" y="34"/>
                    <a:pt x="1786" y="1"/>
                    <a:pt x="1655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617;p43"/>
            <p:cNvSpPr/>
            <p:nvPr/>
          </p:nvSpPr>
          <p:spPr>
            <a:xfrm>
              <a:off x="4635150" y="1356425"/>
              <a:ext cx="893150" cy="893150"/>
            </a:xfrm>
            <a:custGeom>
              <a:avLst/>
              <a:gdLst/>
              <a:ahLst/>
              <a:cxnLst/>
              <a:rect l="l" t="t" r="r" b="b"/>
              <a:pathLst>
                <a:path w="35726" h="35726" extrusionOk="0">
                  <a:moveTo>
                    <a:pt x="0" y="0"/>
                  </a:moveTo>
                  <a:lnTo>
                    <a:pt x="0" y="35726"/>
                  </a:lnTo>
                  <a:lnTo>
                    <a:pt x="35726" y="35726"/>
                  </a:lnTo>
                  <a:lnTo>
                    <a:pt x="357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618;p43"/>
            <p:cNvSpPr/>
            <p:nvPr/>
          </p:nvSpPr>
          <p:spPr>
            <a:xfrm>
              <a:off x="4630150" y="1351400"/>
              <a:ext cx="903175" cy="903175"/>
            </a:xfrm>
            <a:custGeom>
              <a:avLst/>
              <a:gdLst/>
              <a:ahLst/>
              <a:cxnLst/>
              <a:rect l="l" t="t" r="r" b="b"/>
              <a:pathLst>
                <a:path w="36127" h="36127" extrusionOk="0">
                  <a:moveTo>
                    <a:pt x="35726" y="435"/>
                  </a:moveTo>
                  <a:lnTo>
                    <a:pt x="35726" y="35726"/>
                  </a:lnTo>
                  <a:lnTo>
                    <a:pt x="434" y="35726"/>
                  </a:lnTo>
                  <a:lnTo>
                    <a:pt x="434" y="435"/>
                  </a:lnTo>
                  <a:close/>
                  <a:moveTo>
                    <a:pt x="0" y="1"/>
                  </a:moveTo>
                  <a:lnTo>
                    <a:pt x="0" y="36127"/>
                  </a:lnTo>
                  <a:lnTo>
                    <a:pt x="36126" y="36127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619;p43"/>
            <p:cNvSpPr/>
            <p:nvPr/>
          </p:nvSpPr>
          <p:spPr>
            <a:xfrm>
              <a:off x="4671850" y="1383100"/>
              <a:ext cx="61725" cy="52900"/>
            </a:xfrm>
            <a:custGeom>
              <a:avLst/>
              <a:gdLst/>
              <a:ahLst/>
              <a:cxnLst/>
              <a:rect l="l" t="t" r="r" b="b"/>
              <a:pathLst>
                <a:path w="2469" h="2116" extrusionOk="0">
                  <a:moveTo>
                    <a:pt x="1434" y="0"/>
                  </a:moveTo>
                  <a:cubicBezTo>
                    <a:pt x="467" y="0"/>
                    <a:pt x="0" y="1135"/>
                    <a:pt x="667" y="1802"/>
                  </a:cubicBezTo>
                  <a:cubicBezTo>
                    <a:pt x="884" y="2019"/>
                    <a:pt x="1151" y="2116"/>
                    <a:pt x="1411" y="2116"/>
                  </a:cubicBezTo>
                  <a:cubicBezTo>
                    <a:pt x="1952" y="2116"/>
                    <a:pt x="2469" y="1698"/>
                    <a:pt x="2469" y="1068"/>
                  </a:cubicBezTo>
                  <a:cubicBezTo>
                    <a:pt x="2469" y="467"/>
                    <a:pt x="2002" y="0"/>
                    <a:pt x="1434" y="0"/>
                  </a:cubicBezTo>
                  <a:close/>
                </a:path>
              </a:pathLst>
            </a:custGeom>
            <a:solidFill>
              <a:srgbClr val="C7C7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620;p43"/>
            <p:cNvSpPr/>
            <p:nvPr/>
          </p:nvSpPr>
          <p:spPr>
            <a:xfrm>
              <a:off x="4788600" y="1383100"/>
              <a:ext cx="52550" cy="52550"/>
            </a:xfrm>
            <a:custGeom>
              <a:avLst/>
              <a:gdLst/>
              <a:ahLst/>
              <a:cxnLst/>
              <a:rect l="l" t="t" r="r" b="b"/>
              <a:pathLst>
                <a:path w="2102" h="2102" extrusionOk="0">
                  <a:moveTo>
                    <a:pt x="1034" y="0"/>
                  </a:moveTo>
                  <a:cubicBezTo>
                    <a:pt x="467" y="0"/>
                    <a:pt x="0" y="467"/>
                    <a:pt x="0" y="1068"/>
                  </a:cubicBezTo>
                  <a:cubicBezTo>
                    <a:pt x="0" y="1635"/>
                    <a:pt x="467" y="2102"/>
                    <a:pt x="1034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467"/>
                    <a:pt x="1635" y="0"/>
                    <a:pt x="103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621;p43"/>
            <p:cNvSpPr/>
            <p:nvPr/>
          </p:nvSpPr>
          <p:spPr>
            <a:xfrm>
              <a:off x="4895325" y="1383100"/>
              <a:ext cx="52575" cy="52550"/>
            </a:xfrm>
            <a:custGeom>
              <a:avLst/>
              <a:gdLst/>
              <a:ahLst/>
              <a:cxnLst/>
              <a:rect l="l" t="t" r="r" b="b"/>
              <a:pathLst>
                <a:path w="2103" h="2102" extrusionOk="0">
                  <a:moveTo>
                    <a:pt x="1068" y="0"/>
                  </a:moveTo>
                  <a:cubicBezTo>
                    <a:pt x="468" y="0"/>
                    <a:pt x="1" y="467"/>
                    <a:pt x="1" y="1068"/>
                  </a:cubicBezTo>
                  <a:cubicBezTo>
                    <a:pt x="1" y="1635"/>
                    <a:pt x="468" y="2102"/>
                    <a:pt x="1068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467"/>
                    <a:pt x="1635" y="0"/>
                    <a:pt x="1068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622;p43"/>
            <p:cNvSpPr/>
            <p:nvPr/>
          </p:nvSpPr>
          <p:spPr>
            <a:xfrm>
              <a:off x="4635150" y="1455650"/>
              <a:ext cx="893150" cy="10875"/>
            </a:xfrm>
            <a:custGeom>
              <a:avLst/>
              <a:gdLst/>
              <a:ahLst/>
              <a:cxnLst/>
              <a:rect l="l" t="t" r="r" b="b"/>
              <a:pathLst>
                <a:path w="35726" h="435" extrusionOk="0">
                  <a:moveTo>
                    <a:pt x="0" y="1"/>
                  </a:moveTo>
                  <a:lnTo>
                    <a:pt x="0" y="434"/>
                  </a:lnTo>
                  <a:lnTo>
                    <a:pt x="35726" y="434"/>
                  </a:lnTo>
                  <a:lnTo>
                    <a:pt x="3572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623;p43"/>
            <p:cNvSpPr/>
            <p:nvPr/>
          </p:nvSpPr>
          <p:spPr>
            <a:xfrm>
              <a:off x="4635150" y="1356425"/>
              <a:ext cx="893150" cy="893150"/>
            </a:xfrm>
            <a:custGeom>
              <a:avLst/>
              <a:gdLst/>
              <a:ahLst/>
              <a:cxnLst/>
              <a:rect l="l" t="t" r="r" b="b"/>
              <a:pathLst>
                <a:path w="35726" h="35726" extrusionOk="0">
                  <a:moveTo>
                    <a:pt x="0" y="0"/>
                  </a:moveTo>
                  <a:lnTo>
                    <a:pt x="0" y="35726"/>
                  </a:lnTo>
                  <a:lnTo>
                    <a:pt x="35726" y="35726"/>
                  </a:lnTo>
                  <a:lnTo>
                    <a:pt x="357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624;p43"/>
            <p:cNvSpPr/>
            <p:nvPr/>
          </p:nvSpPr>
          <p:spPr>
            <a:xfrm>
              <a:off x="4630150" y="1351400"/>
              <a:ext cx="903175" cy="903175"/>
            </a:xfrm>
            <a:custGeom>
              <a:avLst/>
              <a:gdLst/>
              <a:ahLst/>
              <a:cxnLst/>
              <a:rect l="l" t="t" r="r" b="b"/>
              <a:pathLst>
                <a:path w="36127" h="36127" extrusionOk="0">
                  <a:moveTo>
                    <a:pt x="35726" y="435"/>
                  </a:moveTo>
                  <a:lnTo>
                    <a:pt x="35726" y="35726"/>
                  </a:lnTo>
                  <a:lnTo>
                    <a:pt x="434" y="35726"/>
                  </a:lnTo>
                  <a:lnTo>
                    <a:pt x="434" y="435"/>
                  </a:lnTo>
                  <a:close/>
                  <a:moveTo>
                    <a:pt x="0" y="1"/>
                  </a:moveTo>
                  <a:lnTo>
                    <a:pt x="0" y="36127"/>
                  </a:lnTo>
                  <a:lnTo>
                    <a:pt x="36126" y="36127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625;p43"/>
            <p:cNvSpPr/>
            <p:nvPr/>
          </p:nvSpPr>
          <p:spPr>
            <a:xfrm>
              <a:off x="4671850" y="1383100"/>
              <a:ext cx="61725" cy="52900"/>
            </a:xfrm>
            <a:custGeom>
              <a:avLst/>
              <a:gdLst/>
              <a:ahLst/>
              <a:cxnLst/>
              <a:rect l="l" t="t" r="r" b="b"/>
              <a:pathLst>
                <a:path w="2469" h="2116" extrusionOk="0">
                  <a:moveTo>
                    <a:pt x="1434" y="0"/>
                  </a:moveTo>
                  <a:cubicBezTo>
                    <a:pt x="467" y="0"/>
                    <a:pt x="0" y="1135"/>
                    <a:pt x="667" y="1802"/>
                  </a:cubicBezTo>
                  <a:cubicBezTo>
                    <a:pt x="884" y="2019"/>
                    <a:pt x="1151" y="2116"/>
                    <a:pt x="1411" y="2116"/>
                  </a:cubicBezTo>
                  <a:cubicBezTo>
                    <a:pt x="1952" y="2116"/>
                    <a:pt x="2469" y="1698"/>
                    <a:pt x="2469" y="1068"/>
                  </a:cubicBezTo>
                  <a:cubicBezTo>
                    <a:pt x="2469" y="467"/>
                    <a:pt x="2002" y="0"/>
                    <a:pt x="1434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626;p43"/>
            <p:cNvSpPr/>
            <p:nvPr/>
          </p:nvSpPr>
          <p:spPr>
            <a:xfrm>
              <a:off x="4788600" y="1383100"/>
              <a:ext cx="52550" cy="52550"/>
            </a:xfrm>
            <a:custGeom>
              <a:avLst/>
              <a:gdLst/>
              <a:ahLst/>
              <a:cxnLst/>
              <a:rect l="l" t="t" r="r" b="b"/>
              <a:pathLst>
                <a:path w="2102" h="2102" extrusionOk="0">
                  <a:moveTo>
                    <a:pt x="1034" y="0"/>
                  </a:moveTo>
                  <a:cubicBezTo>
                    <a:pt x="467" y="0"/>
                    <a:pt x="0" y="467"/>
                    <a:pt x="0" y="1068"/>
                  </a:cubicBezTo>
                  <a:cubicBezTo>
                    <a:pt x="0" y="1635"/>
                    <a:pt x="467" y="2102"/>
                    <a:pt x="1034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467"/>
                    <a:pt x="1635" y="0"/>
                    <a:pt x="1034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627;p43"/>
            <p:cNvSpPr/>
            <p:nvPr/>
          </p:nvSpPr>
          <p:spPr>
            <a:xfrm>
              <a:off x="4895325" y="1383100"/>
              <a:ext cx="52575" cy="52550"/>
            </a:xfrm>
            <a:custGeom>
              <a:avLst/>
              <a:gdLst/>
              <a:ahLst/>
              <a:cxnLst/>
              <a:rect l="l" t="t" r="r" b="b"/>
              <a:pathLst>
                <a:path w="2103" h="2102" extrusionOk="0">
                  <a:moveTo>
                    <a:pt x="1068" y="0"/>
                  </a:moveTo>
                  <a:cubicBezTo>
                    <a:pt x="468" y="0"/>
                    <a:pt x="1" y="467"/>
                    <a:pt x="1" y="1068"/>
                  </a:cubicBezTo>
                  <a:cubicBezTo>
                    <a:pt x="1" y="1635"/>
                    <a:pt x="468" y="2102"/>
                    <a:pt x="1068" y="2102"/>
                  </a:cubicBezTo>
                  <a:cubicBezTo>
                    <a:pt x="1635" y="2102"/>
                    <a:pt x="2102" y="1635"/>
                    <a:pt x="2102" y="1068"/>
                  </a:cubicBezTo>
                  <a:cubicBezTo>
                    <a:pt x="2102" y="467"/>
                    <a:pt x="1635" y="0"/>
                    <a:pt x="10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628;p43"/>
            <p:cNvSpPr/>
            <p:nvPr/>
          </p:nvSpPr>
          <p:spPr>
            <a:xfrm>
              <a:off x="4635150" y="1455650"/>
              <a:ext cx="893150" cy="10875"/>
            </a:xfrm>
            <a:custGeom>
              <a:avLst/>
              <a:gdLst/>
              <a:ahLst/>
              <a:cxnLst/>
              <a:rect l="l" t="t" r="r" b="b"/>
              <a:pathLst>
                <a:path w="35726" h="435" extrusionOk="0">
                  <a:moveTo>
                    <a:pt x="0" y="1"/>
                  </a:moveTo>
                  <a:lnTo>
                    <a:pt x="0" y="434"/>
                  </a:lnTo>
                  <a:lnTo>
                    <a:pt x="35726" y="434"/>
                  </a:lnTo>
                  <a:lnTo>
                    <a:pt x="35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629;p43"/>
            <p:cNvSpPr/>
            <p:nvPr/>
          </p:nvSpPr>
          <p:spPr>
            <a:xfrm>
              <a:off x="4932850" y="1439725"/>
              <a:ext cx="512075" cy="441375"/>
            </a:xfrm>
            <a:custGeom>
              <a:avLst/>
              <a:gdLst/>
              <a:ahLst/>
              <a:cxnLst/>
              <a:rect l="l" t="t" r="r" b="b"/>
              <a:pathLst>
                <a:path w="20483" h="17655" extrusionOk="0">
                  <a:moveTo>
                    <a:pt x="9991" y="1"/>
                  </a:moveTo>
                  <a:cubicBezTo>
                    <a:pt x="9362" y="1"/>
                    <a:pt x="8659" y="103"/>
                    <a:pt x="7873" y="337"/>
                  </a:cubicBezTo>
                  <a:cubicBezTo>
                    <a:pt x="7840" y="337"/>
                    <a:pt x="5305" y="504"/>
                    <a:pt x="3937" y="2272"/>
                  </a:cubicBezTo>
                  <a:cubicBezTo>
                    <a:pt x="1902" y="4874"/>
                    <a:pt x="1735" y="8743"/>
                    <a:pt x="1735" y="8743"/>
                  </a:cubicBezTo>
                  <a:cubicBezTo>
                    <a:pt x="1735" y="8743"/>
                    <a:pt x="1" y="12813"/>
                    <a:pt x="902" y="14814"/>
                  </a:cubicBezTo>
                  <a:cubicBezTo>
                    <a:pt x="1402" y="15948"/>
                    <a:pt x="2403" y="16782"/>
                    <a:pt x="3637" y="17049"/>
                  </a:cubicBezTo>
                  <a:lnTo>
                    <a:pt x="3270" y="15948"/>
                  </a:lnTo>
                  <a:lnTo>
                    <a:pt x="3270" y="15948"/>
                  </a:lnTo>
                  <a:cubicBezTo>
                    <a:pt x="3270" y="15949"/>
                    <a:pt x="4204" y="17316"/>
                    <a:pt x="6739" y="17616"/>
                  </a:cubicBezTo>
                  <a:cubicBezTo>
                    <a:pt x="6985" y="17642"/>
                    <a:pt x="7237" y="17654"/>
                    <a:pt x="7493" y="17654"/>
                  </a:cubicBezTo>
                  <a:cubicBezTo>
                    <a:pt x="9901" y="17654"/>
                    <a:pt x="12630" y="16580"/>
                    <a:pt x="14078" y="15615"/>
                  </a:cubicBezTo>
                  <a:cubicBezTo>
                    <a:pt x="15045" y="14981"/>
                    <a:pt x="15779" y="14080"/>
                    <a:pt x="16313" y="13080"/>
                  </a:cubicBezTo>
                  <a:lnTo>
                    <a:pt x="16313" y="13080"/>
                  </a:lnTo>
                  <a:lnTo>
                    <a:pt x="15879" y="14814"/>
                  </a:lnTo>
                  <a:cubicBezTo>
                    <a:pt x="17513" y="14414"/>
                    <a:pt x="18814" y="13247"/>
                    <a:pt x="19381" y="11679"/>
                  </a:cubicBezTo>
                  <a:cubicBezTo>
                    <a:pt x="20482" y="8943"/>
                    <a:pt x="15912" y="5775"/>
                    <a:pt x="15445" y="5041"/>
                  </a:cubicBezTo>
                  <a:cubicBezTo>
                    <a:pt x="15069" y="4404"/>
                    <a:pt x="14115" y="1"/>
                    <a:pt x="99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630;p43"/>
            <p:cNvSpPr/>
            <p:nvPr/>
          </p:nvSpPr>
          <p:spPr>
            <a:xfrm>
              <a:off x="4927025" y="1636550"/>
              <a:ext cx="74900" cy="229650"/>
            </a:xfrm>
            <a:custGeom>
              <a:avLst/>
              <a:gdLst/>
              <a:ahLst/>
              <a:cxnLst/>
              <a:rect l="l" t="t" r="r" b="b"/>
              <a:pathLst>
                <a:path w="2996" h="9186" extrusionOk="0">
                  <a:moveTo>
                    <a:pt x="2448" y="0"/>
                  </a:moveTo>
                  <a:cubicBezTo>
                    <a:pt x="2432" y="0"/>
                    <a:pt x="2415" y="11"/>
                    <a:pt x="2402" y="36"/>
                  </a:cubicBezTo>
                  <a:cubicBezTo>
                    <a:pt x="1935" y="737"/>
                    <a:pt x="1535" y="1437"/>
                    <a:pt x="1135" y="2205"/>
                  </a:cubicBezTo>
                  <a:cubicBezTo>
                    <a:pt x="768" y="2905"/>
                    <a:pt x="434" y="3639"/>
                    <a:pt x="234" y="4406"/>
                  </a:cubicBezTo>
                  <a:cubicBezTo>
                    <a:pt x="0" y="5107"/>
                    <a:pt x="0" y="5841"/>
                    <a:pt x="234" y="6574"/>
                  </a:cubicBezTo>
                  <a:cubicBezTo>
                    <a:pt x="401" y="7141"/>
                    <a:pt x="734" y="7642"/>
                    <a:pt x="1168" y="8075"/>
                  </a:cubicBezTo>
                  <a:cubicBezTo>
                    <a:pt x="1702" y="8509"/>
                    <a:pt x="2302" y="8909"/>
                    <a:pt x="2936" y="9176"/>
                  </a:cubicBezTo>
                  <a:cubicBezTo>
                    <a:pt x="2943" y="9183"/>
                    <a:pt x="2949" y="9186"/>
                    <a:pt x="2955" y="9186"/>
                  </a:cubicBezTo>
                  <a:cubicBezTo>
                    <a:pt x="2980" y="9186"/>
                    <a:pt x="2996" y="9143"/>
                    <a:pt x="2969" y="9143"/>
                  </a:cubicBezTo>
                  <a:cubicBezTo>
                    <a:pt x="2202" y="8843"/>
                    <a:pt x="1568" y="8342"/>
                    <a:pt x="1135" y="7675"/>
                  </a:cubicBezTo>
                  <a:cubicBezTo>
                    <a:pt x="668" y="7008"/>
                    <a:pt x="434" y="6241"/>
                    <a:pt x="467" y="5440"/>
                  </a:cubicBezTo>
                  <a:cubicBezTo>
                    <a:pt x="567" y="4506"/>
                    <a:pt x="834" y="3572"/>
                    <a:pt x="1268" y="2738"/>
                  </a:cubicBezTo>
                  <a:cubicBezTo>
                    <a:pt x="1668" y="1838"/>
                    <a:pt x="2102" y="970"/>
                    <a:pt x="2469" y="70"/>
                  </a:cubicBezTo>
                  <a:cubicBezTo>
                    <a:pt x="2489" y="29"/>
                    <a:pt x="2472" y="0"/>
                    <a:pt x="24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631;p43"/>
            <p:cNvSpPr/>
            <p:nvPr/>
          </p:nvSpPr>
          <p:spPr>
            <a:xfrm>
              <a:off x="5249750" y="1474000"/>
              <a:ext cx="185150" cy="303800"/>
            </a:xfrm>
            <a:custGeom>
              <a:avLst/>
              <a:gdLst/>
              <a:ahLst/>
              <a:cxnLst/>
              <a:rect l="l" t="t" r="r" b="b"/>
              <a:pathLst>
                <a:path w="7406" h="12152" extrusionOk="0">
                  <a:moveTo>
                    <a:pt x="67" y="0"/>
                  </a:moveTo>
                  <a:cubicBezTo>
                    <a:pt x="34" y="0"/>
                    <a:pt x="1" y="34"/>
                    <a:pt x="1" y="67"/>
                  </a:cubicBezTo>
                  <a:cubicBezTo>
                    <a:pt x="801" y="734"/>
                    <a:pt x="1302" y="1635"/>
                    <a:pt x="1902" y="2469"/>
                  </a:cubicBezTo>
                  <a:cubicBezTo>
                    <a:pt x="2536" y="3303"/>
                    <a:pt x="3236" y="4070"/>
                    <a:pt x="4037" y="4770"/>
                  </a:cubicBezTo>
                  <a:cubicBezTo>
                    <a:pt x="5438" y="6071"/>
                    <a:pt x="7072" y="7572"/>
                    <a:pt x="7072" y="9641"/>
                  </a:cubicBezTo>
                  <a:cubicBezTo>
                    <a:pt x="7072" y="10575"/>
                    <a:pt x="6639" y="11709"/>
                    <a:pt x="5738" y="12109"/>
                  </a:cubicBezTo>
                  <a:cubicBezTo>
                    <a:pt x="5711" y="12109"/>
                    <a:pt x="5727" y="12152"/>
                    <a:pt x="5735" y="12152"/>
                  </a:cubicBezTo>
                  <a:cubicBezTo>
                    <a:pt x="5737" y="12152"/>
                    <a:pt x="5738" y="12149"/>
                    <a:pt x="5738" y="12142"/>
                  </a:cubicBezTo>
                  <a:cubicBezTo>
                    <a:pt x="6472" y="11742"/>
                    <a:pt x="7006" y="11075"/>
                    <a:pt x="7206" y="10274"/>
                  </a:cubicBezTo>
                  <a:cubicBezTo>
                    <a:pt x="7406" y="9374"/>
                    <a:pt x="7306" y="8406"/>
                    <a:pt x="6872" y="7606"/>
                  </a:cubicBezTo>
                  <a:cubicBezTo>
                    <a:pt x="5871" y="5571"/>
                    <a:pt x="3770" y="4437"/>
                    <a:pt x="2369" y="2736"/>
                  </a:cubicBezTo>
                  <a:cubicBezTo>
                    <a:pt x="1602" y="1835"/>
                    <a:pt x="968" y="768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632;p43"/>
            <p:cNvSpPr/>
            <p:nvPr/>
          </p:nvSpPr>
          <p:spPr>
            <a:xfrm>
              <a:off x="5297525" y="1548700"/>
              <a:ext cx="130725" cy="243050"/>
            </a:xfrm>
            <a:custGeom>
              <a:avLst/>
              <a:gdLst/>
              <a:ahLst/>
              <a:cxnLst/>
              <a:rect l="l" t="t" r="r" b="b"/>
              <a:pathLst>
                <a:path w="5229" h="9722" extrusionOk="0">
                  <a:moveTo>
                    <a:pt x="30" y="1"/>
                  </a:moveTo>
                  <a:cubicBezTo>
                    <a:pt x="11" y="1"/>
                    <a:pt x="1" y="24"/>
                    <a:pt x="24" y="48"/>
                  </a:cubicBezTo>
                  <a:cubicBezTo>
                    <a:pt x="958" y="1282"/>
                    <a:pt x="2493" y="1716"/>
                    <a:pt x="3594" y="2683"/>
                  </a:cubicBezTo>
                  <a:cubicBezTo>
                    <a:pt x="4894" y="3817"/>
                    <a:pt x="5128" y="5652"/>
                    <a:pt x="4561" y="7220"/>
                  </a:cubicBezTo>
                  <a:cubicBezTo>
                    <a:pt x="4161" y="8154"/>
                    <a:pt x="3594" y="9021"/>
                    <a:pt x="2793" y="9688"/>
                  </a:cubicBezTo>
                  <a:lnTo>
                    <a:pt x="2793" y="9721"/>
                  </a:lnTo>
                  <a:cubicBezTo>
                    <a:pt x="4161" y="8587"/>
                    <a:pt x="5228" y="6953"/>
                    <a:pt x="5128" y="5152"/>
                  </a:cubicBezTo>
                  <a:cubicBezTo>
                    <a:pt x="5061" y="4351"/>
                    <a:pt x="4794" y="3550"/>
                    <a:pt x="4294" y="2917"/>
                  </a:cubicBezTo>
                  <a:cubicBezTo>
                    <a:pt x="3727" y="2316"/>
                    <a:pt x="3060" y="1849"/>
                    <a:pt x="2326" y="1516"/>
                  </a:cubicBezTo>
                  <a:cubicBezTo>
                    <a:pt x="1492" y="1115"/>
                    <a:pt x="625" y="748"/>
                    <a:pt x="58" y="15"/>
                  </a:cubicBezTo>
                  <a:cubicBezTo>
                    <a:pt x="48" y="5"/>
                    <a:pt x="38" y="1"/>
                    <a:pt x="3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633;p43"/>
            <p:cNvSpPr/>
            <p:nvPr/>
          </p:nvSpPr>
          <p:spPr>
            <a:xfrm>
              <a:off x="4637650" y="1574900"/>
              <a:ext cx="206850" cy="267725"/>
            </a:xfrm>
            <a:custGeom>
              <a:avLst/>
              <a:gdLst/>
              <a:ahLst/>
              <a:cxnLst/>
              <a:rect l="l" t="t" r="r" b="b"/>
              <a:pathLst>
                <a:path w="8274" h="10709" extrusionOk="0">
                  <a:moveTo>
                    <a:pt x="401" y="1"/>
                  </a:moveTo>
                  <a:cubicBezTo>
                    <a:pt x="134" y="1"/>
                    <a:pt x="0" y="234"/>
                    <a:pt x="67" y="501"/>
                  </a:cubicBezTo>
                  <a:lnTo>
                    <a:pt x="2269" y="10074"/>
                  </a:lnTo>
                  <a:cubicBezTo>
                    <a:pt x="2369" y="10375"/>
                    <a:pt x="2636" y="10575"/>
                    <a:pt x="2936" y="10608"/>
                  </a:cubicBezTo>
                  <a:lnTo>
                    <a:pt x="7839" y="10708"/>
                  </a:lnTo>
                  <a:cubicBezTo>
                    <a:pt x="8106" y="10708"/>
                    <a:pt x="8273" y="10475"/>
                    <a:pt x="8173" y="10208"/>
                  </a:cubicBezTo>
                  <a:lnTo>
                    <a:pt x="5971" y="634"/>
                  </a:lnTo>
                  <a:cubicBezTo>
                    <a:pt x="5871" y="334"/>
                    <a:pt x="5604" y="134"/>
                    <a:pt x="5304" y="134"/>
                  </a:cubicBezTo>
                  <a:lnTo>
                    <a:pt x="4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634;p43"/>
            <p:cNvSpPr/>
            <p:nvPr/>
          </p:nvSpPr>
          <p:spPr>
            <a:xfrm>
              <a:off x="4622650" y="1574075"/>
              <a:ext cx="206675" cy="267800"/>
            </a:xfrm>
            <a:custGeom>
              <a:avLst/>
              <a:gdLst/>
              <a:ahLst/>
              <a:cxnLst/>
              <a:rect l="l" t="t" r="r" b="b"/>
              <a:pathLst>
                <a:path w="8267" h="10712" extrusionOk="0">
                  <a:moveTo>
                    <a:pt x="434" y="0"/>
                  </a:moveTo>
                  <a:cubicBezTo>
                    <a:pt x="133" y="0"/>
                    <a:pt x="0" y="234"/>
                    <a:pt x="100" y="501"/>
                  </a:cubicBezTo>
                  <a:lnTo>
                    <a:pt x="2268" y="10074"/>
                  </a:lnTo>
                  <a:cubicBezTo>
                    <a:pt x="2402" y="10374"/>
                    <a:pt x="2635" y="10574"/>
                    <a:pt x="2969" y="10608"/>
                  </a:cubicBezTo>
                  <a:lnTo>
                    <a:pt x="7872" y="10708"/>
                  </a:lnTo>
                  <a:cubicBezTo>
                    <a:pt x="7889" y="10710"/>
                    <a:pt x="7906" y="10711"/>
                    <a:pt x="7922" y="10711"/>
                  </a:cubicBezTo>
                  <a:cubicBezTo>
                    <a:pt x="8155" y="10711"/>
                    <a:pt x="8266" y="10489"/>
                    <a:pt x="8173" y="10208"/>
                  </a:cubicBezTo>
                  <a:lnTo>
                    <a:pt x="6004" y="667"/>
                  </a:lnTo>
                  <a:cubicBezTo>
                    <a:pt x="5904" y="367"/>
                    <a:pt x="5637" y="134"/>
                    <a:pt x="5337" y="100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635;p43"/>
            <p:cNvSpPr/>
            <p:nvPr/>
          </p:nvSpPr>
          <p:spPr>
            <a:xfrm>
              <a:off x="4738550" y="1589925"/>
              <a:ext cx="24225" cy="21050"/>
            </a:xfrm>
            <a:custGeom>
              <a:avLst/>
              <a:gdLst/>
              <a:ahLst/>
              <a:cxnLst/>
              <a:rect l="l" t="t" r="r" b="b"/>
              <a:pathLst>
                <a:path w="969" h="842" extrusionOk="0">
                  <a:moveTo>
                    <a:pt x="434" y="0"/>
                  </a:moveTo>
                  <a:cubicBezTo>
                    <a:pt x="201" y="0"/>
                    <a:pt x="1" y="200"/>
                    <a:pt x="1" y="434"/>
                  </a:cubicBezTo>
                  <a:cubicBezTo>
                    <a:pt x="1" y="684"/>
                    <a:pt x="219" y="842"/>
                    <a:pt x="442" y="842"/>
                  </a:cubicBezTo>
                  <a:cubicBezTo>
                    <a:pt x="545" y="842"/>
                    <a:pt x="650" y="808"/>
                    <a:pt x="735" y="734"/>
                  </a:cubicBezTo>
                  <a:cubicBezTo>
                    <a:pt x="968" y="467"/>
                    <a:pt x="801" y="0"/>
                    <a:pt x="4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636;p43"/>
            <p:cNvSpPr/>
            <p:nvPr/>
          </p:nvSpPr>
          <p:spPr>
            <a:xfrm>
              <a:off x="4579100" y="1842700"/>
              <a:ext cx="635425" cy="454900"/>
            </a:xfrm>
            <a:custGeom>
              <a:avLst/>
              <a:gdLst/>
              <a:ahLst/>
              <a:cxnLst/>
              <a:rect l="l" t="t" r="r" b="b"/>
              <a:pathLst>
                <a:path w="25417" h="18196" extrusionOk="0">
                  <a:moveTo>
                    <a:pt x="23973" y="1"/>
                  </a:moveTo>
                  <a:cubicBezTo>
                    <a:pt x="23456" y="1"/>
                    <a:pt x="22660" y="380"/>
                    <a:pt x="21489" y="1331"/>
                  </a:cubicBezTo>
                  <a:cubicBezTo>
                    <a:pt x="17854" y="4333"/>
                    <a:pt x="12616" y="8569"/>
                    <a:pt x="11282" y="8636"/>
                  </a:cubicBezTo>
                  <a:cubicBezTo>
                    <a:pt x="11281" y="8636"/>
                    <a:pt x="11280" y="8636"/>
                    <a:pt x="11278" y="8636"/>
                  </a:cubicBezTo>
                  <a:cubicBezTo>
                    <a:pt x="10932" y="8636"/>
                    <a:pt x="8640" y="4124"/>
                    <a:pt x="6679" y="1831"/>
                  </a:cubicBezTo>
                  <a:cubicBezTo>
                    <a:pt x="6543" y="1680"/>
                    <a:pt x="6287" y="1613"/>
                    <a:pt x="5951" y="1613"/>
                  </a:cubicBezTo>
                  <a:cubicBezTo>
                    <a:pt x="4135" y="1613"/>
                    <a:pt x="0" y="3553"/>
                    <a:pt x="141" y="4566"/>
                  </a:cubicBezTo>
                  <a:cubicBezTo>
                    <a:pt x="708" y="7935"/>
                    <a:pt x="3577" y="13873"/>
                    <a:pt x="7046" y="17008"/>
                  </a:cubicBezTo>
                  <a:cubicBezTo>
                    <a:pt x="8188" y="18054"/>
                    <a:pt x="9668" y="18196"/>
                    <a:pt x="10864" y="18196"/>
                  </a:cubicBezTo>
                  <a:cubicBezTo>
                    <a:pt x="11309" y="18196"/>
                    <a:pt x="11715" y="18176"/>
                    <a:pt x="12049" y="18176"/>
                  </a:cubicBezTo>
                  <a:cubicBezTo>
                    <a:pt x="14651" y="18176"/>
                    <a:pt x="20989" y="10571"/>
                    <a:pt x="23824" y="4700"/>
                  </a:cubicBezTo>
                  <a:cubicBezTo>
                    <a:pt x="24684" y="2956"/>
                    <a:pt x="25417" y="1"/>
                    <a:pt x="23973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637;p43"/>
            <p:cNvSpPr/>
            <p:nvPr/>
          </p:nvSpPr>
          <p:spPr>
            <a:xfrm>
              <a:off x="4580950" y="1625275"/>
              <a:ext cx="98425" cy="176475"/>
            </a:xfrm>
            <a:custGeom>
              <a:avLst/>
              <a:gdLst/>
              <a:ahLst/>
              <a:cxnLst/>
              <a:rect l="l" t="t" r="r" b="b"/>
              <a:pathLst>
                <a:path w="3937" h="7059" extrusionOk="0">
                  <a:moveTo>
                    <a:pt x="1254" y="1"/>
                  </a:moveTo>
                  <a:cubicBezTo>
                    <a:pt x="714" y="1"/>
                    <a:pt x="422" y="729"/>
                    <a:pt x="667" y="1755"/>
                  </a:cubicBezTo>
                  <a:cubicBezTo>
                    <a:pt x="1201" y="4090"/>
                    <a:pt x="667" y="4624"/>
                    <a:pt x="0" y="7059"/>
                  </a:cubicBezTo>
                  <a:lnTo>
                    <a:pt x="3369" y="7059"/>
                  </a:lnTo>
                  <a:cubicBezTo>
                    <a:pt x="3770" y="5925"/>
                    <a:pt x="3936" y="2622"/>
                    <a:pt x="2202" y="587"/>
                  </a:cubicBezTo>
                  <a:cubicBezTo>
                    <a:pt x="1848" y="179"/>
                    <a:pt x="1521" y="1"/>
                    <a:pt x="1254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638;p43"/>
            <p:cNvSpPr/>
            <p:nvPr/>
          </p:nvSpPr>
          <p:spPr>
            <a:xfrm>
              <a:off x="4563425" y="1631700"/>
              <a:ext cx="245025" cy="351025"/>
            </a:xfrm>
            <a:custGeom>
              <a:avLst/>
              <a:gdLst/>
              <a:ahLst/>
              <a:cxnLst/>
              <a:rect l="l" t="t" r="r" b="b"/>
              <a:pathLst>
                <a:path w="9801" h="14041" extrusionOk="0">
                  <a:moveTo>
                    <a:pt x="8272" y="1"/>
                  </a:moveTo>
                  <a:cubicBezTo>
                    <a:pt x="7860" y="1"/>
                    <a:pt x="7391" y="85"/>
                    <a:pt x="7006" y="230"/>
                  </a:cubicBezTo>
                  <a:cubicBezTo>
                    <a:pt x="1835" y="2232"/>
                    <a:pt x="735" y="6168"/>
                    <a:pt x="434" y="8003"/>
                  </a:cubicBezTo>
                  <a:cubicBezTo>
                    <a:pt x="1" y="10638"/>
                    <a:pt x="1035" y="14040"/>
                    <a:pt x="1035" y="14040"/>
                  </a:cubicBezTo>
                  <a:lnTo>
                    <a:pt x="8507" y="11805"/>
                  </a:lnTo>
                  <a:cubicBezTo>
                    <a:pt x="9374" y="10137"/>
                    <a:pt x="9007" y="8937"/>
                    <a:pt x="9007" y="8937"/>
                  </a:cubicBezTo>
                  <a:cubicBezTo>
                    <a:pt x="9241" y="8870"/>
                    <a:pt x="9441" y="8803"/>
                    <a:pt x="9641" y="8736"/>
                  </a:cubicBezTo>
                  <a:cubicBezTo>
                    <a:pt x="9407" y="7602"/>
                    <a:pt x="9107" y="6468"/>
                    <a:pt x="8740" y="5401"/>
                  </a:cubicBezTo>
                  <a:cubicBezTo>
                    <a:pt x="8307" y="4133"/>
                    <a:pt x="5671" y="3566"/>
                    <a:pt x="5671" y="3566"/>
                  </a:cubicBezTo>
                  <a:cubicBezTo>
                    <a:pt x="6272" y="2832"/>
                    <a:pt x="7373" y="2532"/>
                    <a:pt x="8607" y="1465"/>
                  </a:cubicBezTo>
                  <a:cubicBezTo>
                    <a:pt x="9800" y="409"/>
                    <a:pt x="9178" y="1"/>
                    <a:pt x="8272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639;p43"/>
            <p:cNvSpPr/>
            <p:nvPr/>
          </p:nvSpPr>
          <p:spPr>
            <a:xfrm>
              <a:off x="4588450" y="1706025"/>
              <a:ext cx="274375" cy="174375"/>
            </a:xfrm>
            <a:custGeom>
              <a:avLst/>
              <a:gdLst/>
              <a:ahLst/>
              <a:cxnLst/>
              <a:rect l="l" t="t" r="r" b="b"/>
              <a:pathLst>
                <a:path w="10975" h="6975" extrusionOk="0">
                  <a:moveTo>
                    <a:pt x="8321" y="0"/>
                  </a:moveTo>
                  <a:cubicBezTo>
                    <a:pt x="6954" y="0"/>
                    <a:pt x="5178" y="431"/>
                    <a:pt x="4070" y="827"/>
                  </a:cubicBezTo>
                  <a:cubicBezTo>
                    <a:pt x="2369" y="1394"/>
                    <a:pt x="768" y="2695"/>
                    <a:pt x="0" y="3328"/>
                  </a:cubicBezTo>
                  <a:cubicBezTo>
                    <a:pt x="0" y="3328"/>
                    <a:pt x="6947" y="6975"/>
                    <a:pt x="7567" y="6975"/>
                  </a:cubicBezTo>
                  <a:cubicBezTo>
                    <a:pt x="7586" y="6975"/>
                    <a:pt x="7599" y="6971"/>
                    <a:pt x="7606" y="6964"/>
                  </a:cubicBezTo>
                  <a:cubicBezTo>
                    <a:pt x="8640" y="5964"/>
                    <a:pt x="10675" y="6497"/>
                    <a:pt x="10775" y="5430"/>
                  </a:cubicBezTo>
                  <a:cubicBezTo>
                    <a:pt x="10841" y="4563"/>
                    <a:pt x="9841" y="4362"/>
                    <a:pt x="9841" y="4362"/>
                  </a:cubicBezTo>
                  <a:cubicBezTo>
                    <a:pt x="9841" y="4362"/>
                    <a:pt x="10975" y="4129"/>
                    <a:pt x="10875" y="3228"/>
                  </a:cubicBezTo>
                  <a:cubicBezTo>
                    <a:pt x="10741" y="2194"/>
                    <a:pt x="9107" y="2194"/>
                    <a:pt x="9107" y="2194"/>
                  </a:cubicBezTo>
                  <a:cubicBezTo>
                    <a:pt x="9107" y="2194"/>
                    <a:pt x="10541" y="1794"/>
                    <a:pt x="10208" y="760"/>
                  </a:cubicBezTo>
                  <a:cubicBezTo>
                    <a:pt x="10004" y="203"/>
                    <a:pt x="9259" y="0"/>
                    <a:pt x="8321" y="0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640;p43"/>
            <p:cNvSpPr/>
            <p:nvPr/>
          </p:nvSpPr>
          <p:spPr>
            <a:xfrm>
              <a:off x="4698525" y="1758325"/>
              <a:ext cx="118450" cy="20925"/>
            </a:xfrm>
            <a:custGeom>
              <a:avLst/>
              <a:gdLst/>
              <a:ahLst/>
              <a:cxnLst/>
              <a:rect l="l" t="t" r="r" b="b"/>
              <a:pathLst>
                <a:path w="4738" h="837" extrusionOk="0">
                  <a:moveTo>
                    <a:pt x="3471" y="1"/>
                  </a:moveTo>
                  <a:cubicBezTo>
                    <a:pt x="2279" y="1"/>
                    <a:pt x="1101" y="282"/>
                    <a:pt x="34" y="803"/>
                  </a:cubicBezTo>
                  <a:cubicBezTo>
                    <a:pt x="1" y="836"/>
                    <a:pt x="1" y="836"/>
                    <a:pt x="1" y="836"/>
                  </a:cubicBezTo>
                  <a:cubicBezTo>
                    <a:pt x="1535" y="402"/>
                    <a:pt x="3103" y="169"/>
                    <a:pt x="4704" y="136"/>
                  </a:cubicBezTo>
                  <a:cubicBezTo>
                    <a:pt x="4737" y="136"/>
                    <a:pt x="4737" y="102"/>
                    <a:pt x="4704" y="102"/>
                  </a:cubicBezTo>
                  <a:cubicBezTo>
                    <a:pt x="4294" y="34"/>
                    <a:pt x="3881" y="1"/>
                    <a:pt x="34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641;p43"/>
            <p:cNvSpPr/>
            <p:nvPr/>
          </p:nvSpPr>
          <p:spPr>
            <a:xfrm>
              <a:off x="4716875" y="1810975"/>
              <a:ext cx="119275" cy="14975"/>
            </a:xfrm>
            <a:custGeom>
              <a:avLst/>
              <a:gdLst/>
              <a:ahLst/>
              <a:cxnLst/>
              <a:rect l="l" t="t" r="r" b="b"/>
              <a:pathLst>
                <a:path w="4771" h="599" extrusionOk="0">
                  <a:moveTo>
                    <a:pt x="3163" y="0"/>
                  </a:moveTo>
                  <a:cubicBezTo>
                    <a:pt x="2089" y="0"/>
                    <a:pt x="1014" y="193"/>
                    <a:pt x="0" y="598"/>
                  </a:cubicBezTo>
                  <a:cubicBezTo>
                    <a:pt x="1279" y="320"/>
                    <a:pt x="2604" y="181"/>
                    <a:pt x="3918" y="181"/>
                  </a:cubicBezTo>
                  <a:cubicBezTo>
                    <a:pt x="4180" y="181"/>
                    <a:pt x="4442" y="187"/>
                    <a:pt x="4704" y="198"/>
                  </a:cubicBezTo>
                  <a:cubicBezTo>
                    <a:pt x="4770" y="198"/>
                    <a:pt x="4737" y="131"/>
                    <a:pt x="4704" y="131"/>
                  </a:cubicBezTo>
                  <a:cubicBezTo>
                    <a:pt x="4195" y="45"/>
                    <a:pt x="3679" y="0"/>
                    <a:pt x="316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642;p43"/>
            <p:cNvSpPr/>
            <p:nvPr/>
          </p:nvSpPr>
          <p:spPr>
            <a:xfrm>
              <a:off x="4957050" y="1842475"/>
              <a:ext cx="252575" cy="259500"/>
            </a:xfrm>
            <a:custGeom>
              <a:avLst/>
              <a:gdLst/>
              <a:ahLst/>
              <a:cxnLst/>
              <a:rect l="l" t="t" r="r" b="b"/>
              <a:pathLst>
                <a:path w="10103" h="10380" extrusionOk="0">
                  <a:moveTo>
                    <a:pt x="8787" y="0"/>
                  </a:moveTo>
                  <a:cubicBezTo>
                    <a:pt x="8080" y="0"/>
                    <a:pt x="7064" y="527"/>
                    <a:pt x="5871" y="1473"/>
                  </a:cubicBezTo>
                  <a:cubicBezTo>
                    <a:pt x="3136" y="3641"/>
                    <a:pt x="0" y="5910"/>
                    <a:pt x="0" y="5910"/>
                  </a:cubicBezTo>
                  <a:lnTo>
                    <a:pt x="6071" y="10379"/>
                  </a:lnTo>
                  <a:cubicBezTo>
                    <a:pt x="6071" y="10379"/>
                    <a:pt x="9007" y="6410"/>
                    <a:pt x="9707" y="2874"/>
                  </a:cubicBezTo>
                  <a:cubicBezTo>
                    <a:pt x="10102" y="881"/>
                    <a:pt x="9702" y="0"/>
                    <a:pt x="8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643;p43"/>
            <p:cNvSpPr/>
            <p:nvPr/>
          </p:nvSpPr>
          <p:spPr>
            <a:xfrm>
              <a:off x="4989575" y="1973525"/>
              <a:ext cx="133200" cy="97925"/>
            </a:xfrm>
            <a:custGeom>
              <a:avLst/>
              <a:gdLst/>
              <a:ahLst/>
              <a:cxnLst/>
              <a:rect l="l" t="t" r="r" b="b"/>
              <a:pathLst>
                <a:path w="5328" h="3917" extrusionOk="0">
                  <a:moveTo>
                    <a:pt x="67" y="0"/>
                  </a:moveTo>
                  <a:cubicBezTo>
                    <a:pt x="34" y="0"/>
                    <a:pt x="0" y="34"/>
                    <a:pt x="34" y="67"/>
                  </a:cubicBezTo>
                  <a:cubicBezTo>
                    <a:pt x="1401" y="1201"/>
                    <a:pt x="4170" y="3303"/>
                    <a:pt x="5271" y="3903"/>
                  </a:cubicBezTo>
                  <a:cubicBezTo>
                    <a:pt x="5280" y="3913"/>
                    <a:pt x="5290" y="3917"/>
                    <a:pt x="5298" y="3917"/>
                  </a:cubicBezTo>
                  <a:cubicBezTo>
                    <a:pt x="5318" y="3917"/>
                    <a:pt x="5328" y="3893"/>
                    <a:pt x="5304" y="3870"/>
                  </a:cubicBezTo>
                  <a:cubicBezTo>
                    <a:pt x="3369" y="2302"/>
                    <a:pt x="400" y="167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644;p43"/>
            <p:cNvSpPr/>
            <p:nvPr/>
          </p:nvSpPr>
          <p:spPr>
            <a:xfrm>
              <a:off x="5007925" y="1841925"/>
              <a:ext cx="202075" cy="260050"/>
            </a:xfrm>
            <a:custGeom>
              <a:avLst/>
              <a:gdLst/>
              <a:ahLst/>
              <a:cxnLst/>
              <a:rect l="l" t="t" r="r" b="b"/>
              <a:pathLst>
                <a:path w="8083" h="10402" extrusionOk="0">
                  <a:moveTo>
                    <a:pt x="6761" y="1"/>
                  </a:moveTo>
                  <a:cubicBezTo>
                    <a:pt x="6564" y="1"/>
                    <a:pt x="6344" y="44"/>
                    <a:pt x="6104" y="127"/>
                  </a:cubicBezTo>
                  <a:lnTo>
                    <a:pt x="0" y="7399"/>
                  </a:lnTo>
                  <a:lnTo>
                    <a:pt x="4036" y="10401"/>
                  </a:lnTo>
                  <a:cubicBezTo>
                    <a:pt x="4036" y="10401"/>
                    <a:pt x="6972" y="6432"/>
                    <a:pt x="7672" y="2896"/>
                  </a:cubicBezTo>
                  <a:cubicBezTo>
                    <a:pt x="8083" y="898"/>
                    <a:pt x="7662" y="1"/>
                    <a:pt x="676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645;p43"/>
            <p:cNvSpPr/>
            <p:nvPr/>
          </p:nvSpPr>
          <p:spPr>
            <a:xfrm>
              <a:off x="4992900" y="1822025"/>
              <a:ext cx="529575" cy="422550"/>
            </a:xfrm>
            <a:custGeom>
              <a:avLst/>
              <a:gdLst/>
              <a:ahLst/>
              <a:cxnLst/>
              <a:rect l="l" t="t" r="r" b="b"/>
              <a:pathLst>
                <a:path w="21183" h="16902" extrusionOk="0">
                  <a:moveTo>
                    <a:pt x="9489" y="0"/>
                  </a:moveTo>
                  <a:cubicBezTo>
                    <a:pt x="7939" y="0"/>
                    <a:pt x="6501" y="834"/>
                    <a:pt x="5438" y="1957"/>
                  </a:cubicBezTo>
                  <a:cubicBezTo>
                    <a:pt x="5004" y="2391"/>
                    <a:pt x="334" y="9963"/>
                    <a:pt x="134" y="12698"/>
                  </a:cubicBezTo>
                  <a:cubicBezTo>
                    <a:pt x="1" y="14400"/>
                    <a:pt x="901" y="16068"/>
                    <a:pt x="1435" y="16901"/>
                  </a:cubicBezTo>
                  <a:lnTo>
                    <a:pt x="21182" y="16901"/>
                  </a:lnTo>
                  <a:lnTo>
                    <a:pt x="21182" y="14667"/>
                  </a:lnTo>
                  <a:cubicBezTo>
                    <a:pt x="18781" y="9696"/>
                    <a:pt x="15812" y="4292"/>
                    <a:pt x="13110" y="1691"/>
                  </a:cubicBezTo>
                  <a:cubicBezTo>
                    <a:pt x="12977" y="1557"/>
                    <a:pt x="12843" y="1457"/>
                    <a:pt x="12710" y="1324"/>
                  </a:cubicBezTo>
                  <a:lnTo>
                    <a:pt x="12643" y="1257"/>
                  </a:lnTo>
                  <a:cubicBezTo>
                    <a:pt x="11593" y="366"/>
                    <a:pt x="10516" y="0"/>
                    <a:pt x="94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646;p43"/>
            <p:cNvSpPr/>
            <p:nvPr/>
          </p:nvSpPr>
          <p:spPr>
            <a:xfrm>
              <a:off x="5246350" y="1848600"/>
              <a:ext cx="276125" cy="395975"/>
            </a:xfrm>
            <a:custGeom>
              <a:avLst/>
              <a:gdLst/>
              <a:ahLst/>
              <a:cxnLst/>
              <a:rect l="l" t="t" r="r" b="b"/>
              <a:pathLst>
                <a:path w="11045" h="15839" extrusionOk="0">
                  <a:moveTo>
                    <a:pt x="1627" y="1"/>
                  </a:moveTo>
                  <a:cubicBezTo>
                    <a:pt x="489" y="1"/>
                    <a:pt x="0" y="951"/>
                    <a:pt x="2038" y="4130"/>
                  </a:cubicBezTo>
                  <a:cubicBezTo>
                    <a:pt x="3973" y="7166"/>
                    <a:pt x="7108" y="12736"/>
                    <a:pt x="8609" y="15838"/>
                  </a:cubicBezTo>
                  <a:lnTo>
                    <a:pt x="11011" y="15838"/>
                  </a:lnTo>
                  <a:lnTo>
                    <a:pt x="11044" y="6298"/>
                  </a:lnTo>
                  <a:cubicBezTo>
                    <a:pt x="8476" y="3930"/>
                    <a:pt x="5841" y="1862"/>
                    <a:pt x="4106" y="828"/>
                  </a:cubicBezTo>
                  <a:cubicBezTo>
                    <a:pt x="3340" y="386"/>
                    <a:pt x="2352" y="1"/>
                    <a:pt x="1627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647;p43"/>
            <p:cNvSpPr/>
            <p:nvPr/>
          </p:nvSpPr>
          <p:spPr>
            <a:xfrm>
              <a:off x="5242675" y="1833850"/>
              <a:ext cx="254775" cy="263950"/>
            </a:xfrm>
            <a:custGeom>
              <a:avLst/>
              <a:gdLst/>
              <a:ahLst/>
              <a:cxnLst/>
              <a:rect l="l" t="t" r="r" b="b"/>
              <a:pathLst>
                <a:path w="10191" h="10558" extrusionOk="0">
                  <a:moveTo>
                    <a:pt x="1560" y="0"/>
                  </a:moveTo>
                  <a:cubicBezTo>
                    <a:pt x="1" y="0"/>
                    <a:pt x="93" y="1591"/>
                    <a:pt x="1351" y="3953"/>
                  </a:cubicBezTo>
                  <a:cubicBezTo>
                    <a:pt x="2986" y="7022"/>
                    <a:pt x="4687" y="10558"/>
                    <a:pt x="4687" y="10558"/>
                  </a:cubicBezTo>
                  <a:lnTo>
                    <a:pt x="10191" y="5387"/>
                  </a:lnTo>
                  <a:cubicBezTo>
                    <a:pt x="10191" y="5387"/>
                    <a:pt x="6788" y="1785"/>
                    <a:pt x="3419" y="450"/>
                  </a:cubicBezTo>
                  <a:cubicBezTo>
                    <a:pt x="2643" y="143"/>
                    <a:pt x="2027" y="0"/>
                    <a:pt x="15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648;p43"/>
            <p:cNvSpPr/>
            <p:nvPr/>
          </p:nvSpPr>
          <p:spPr>
            <a:xfrm>
              <a:off x="5349825" y="1949350"/>
              <a:ext cx="119275" cy="112600"/>
            </a:xfrm>
            <a:custGeom>
              <a:avLst/>
              <a:gdLst/>
              <a:ahLst/>
              <a:cxnLst/>
              <a:rect l="l" t="t" r="r" b="b"/>
              <a:pathLst>
                <a:path w="4771" h="4504" extrusionOk="0">
                  <a:moveTo>
                    <a:pt x="4737" y="0"/>
                  </a:moveTo>
                  <a:cubicBezTo>
                    <a:pt x="2836" y="1668"/>
                    <a:pt x="201" y="4170"/>
                    <a:pt x="0" y="4470"/>
                  </a:cubicBezTo>
                  <a:cubicBezTo>
                    <a:pt x="0" y="4484"/>
                    <a:pt x="0" y="4495"/>
                    <a:pt x="0" y="4503"/>
                  </a:cubicBezTo>
                  <a:cubicBezTo>
                    <a:pt x="1401" y="3402"/>
                    <a:pt x="3970" y="1034"/>
                    <a:pt x="4771" y="67"/>
                  </a:cubicBezTo>
                  <a:cubicBezTo>
                    <a:pt x="4771" y="0"/>
                    <a:pt x="4737" y="0"/>
                    <a:pt x="47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649;p43"/>
            <p:cNvSpPr/>
            <p:nvPr/>
          </p:nvSpPr>
          <p:spPr>
            <a:xfrm>
              <a:off x="5288175" y="1965675"/>
              <a:ext cx="88350" cy="136300"/>
            </a:xfrm>
            <a:custGeom>
              <a:avLst/>
              <a:gdLst/>
              <a:ahLst/>
              <a:cxnLst/>
              <a:rect l="l" t="t" r="r" b="b"/>
              <a:pathLst>
                <a:path w="3534" h="5452" extrusionOk="0">
                  <a:moveTo>
                    <a:pt x="52" y="0"/>
                  </a:moveTo>
                  <a:cubicBezTo>
                    <a:pt x="34" y="0"/>
                    <a:pt x="8" y="24"/>
                    <a:pt x="31" y="48"/>
                  </a:cubicBezTo>
                  <a:cubicBezTo>
                    <a:pt x="265" y="515"/>
                    <a:pt x="532" y="1048"/>
                    <a:pt x="765" y="1549"/>
                  </a:cubicBezTo>
                  <a:cubicBezTo>
                    <a:pt x="732" y="1515"/>
                    <a:pt x="165" y="1082"/>
                    <a:pt x="98" y="982"/>
                  </a:cubicBezTo>
                  <a:cubicBezTo>
                    <a:pt x="71" y="954"/>
                    <a:pt x="51" y="944"/>
                    <a:pt x="37" y="944"/>
                  </a:cubicBezTo>
                  <a:cubicBezTo>
                    <a:pt x="1" y="944"/>
                    <a:pt x="7" y="1015"/>
                    <a:pt x="31" y="1015"/>
                  </a:cubicBezTo>
                  <a:cubicBezTo>
                    <a:pt x="131" y="1115"/>
                    <a:pt x="865" y="1849"/>
                    <a:pt x="899" y="1849"/>
                  </a:cubicBezTo>
                  <a:lnTo>
                    <a:pt x="1366" y="2816"/>
                  </a:lnTo>
                  <a:cubicBezTo>
                    <a:pt x="1566" y="3283"/>
                    <a:pt x="1799" y="3750"/>
                    <a:pt x="2033" y="4184"/>
                  </a:cubicBezTo>
                  <a:cubicBezTo>
                    <a:pt x="2166" y="4417"/>
                    <a:pt x="2266" y="4617"/>
                    <a:pt x="2366" y="4818"/>
                  </a:cubicBezTo>
                  <a:cubicBezTo>
                    <a:pt x="2500" y="5051"/>
                    <a:pt x="2733" y="5418"/>
                    <a:pt x="2733" y="5451"/>
                  </a:cubicBezTo>
                  <a:cubicBezTo>
                    <a:pt x="3000" y="5218"/>
                    <a:pt x="3267" y="4951"/>
                    <a:pt x="3501" y="4718"/>
                  </a:cubicBezTo>
                  <a:cubicBezTo>
                    <a:pt x="3534" y="4684"/>
                    <a:pt x="3501" y="4651"/>
                    <a:pt x="3467" y="4651"/>
                  </a:cubicBezTo>
                  <a:cubicBezTo>
                    <a:pt x="3434" y="4651"/>
                    <a:pt x="2867" y="5018"/>
                    <a:pt x="2833" y="5051"/>
                  </a:cubicBezTo>
                  <a:cubicBezTo>
                    <a:pt x="2800" y="4951"/>
                    <a:pt x="2733" y="4851"/>
                    <a:pt x="2700" y="4751"/>
                  </a:cubicBezTo>
                  <a:lnTo>
                    <a:pt x="2366" y="4117"/>
                  </a:lnTo>
                  <a:cubicBezTo>
                    <a:pt x="2133" y="3650"/>
                    <a:pt x="1866" y="3183"/>
                    <a:pt x="1633" y="2716"/>
                  </a:cubicBezTo>
                  <a:cubicBezTo>
                    <a:pt x="1099" y="1815"/>
                    <a:pt x="532" y="915"/>
                    <a:pt x="65" y="14"/>
                  </a:cubicBezTo>
                  <a:cubicBezTo>
                    <a:pt x="65" y="4"/>
                    <a:pt x="59" y="0"/>
                    <a:pt x="5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650;p43"/>
            <p:cNvSpPr/>
            <p:nvPr/>
          </p:nvSpPr>
          <p:spPr>
            <a:xfrm>
              <a:off x="5083800" y="1808800"/>
              <a:ext cx="183050" cy="172375"/>
            </a:xfrm>
            <a:custGeom>
              <a:avLst/>
              <a:gdLst/>
              <a:ahLst/>
              <a:cxnLst/>
              <a:rect l="l" t="t" r="r" b="b"/>
              <a:pathLst>
                <a:path w="7322" h="6895" extrusionOk="0">
                  <a:moveTo>
                    <a:pt x="5448" y="1"/>
                  </a:moveTo>
                  <a:cubicBezTo>
                    <a:pt x="5350" y="1"/>
                    <a:pt x="5246" y="7"/>
                    <a:pt x="5138" y="18"/>
                  </a:cubicBezTo>
                  <a:cubicBezTo>
                    <a:pt x="4037" y="118"/>
                    <a:pt x="2736" y="919"/>
                    <a:pt x="1702" y="2286"/>
                  </a:cubicBezTo>
                  <a:cubicBezTo>
                    <a:pt x="801" y="3520"/>
                    <a:pt x="1" y="5255"/>
                    <a:pt x="601" y="5622"/>
                  </a:cubicBezTo>
                  <a:cubicBezTo>
                    <a:pt x="689" y="5674"/>
                    <a:pt x="786" y="5696"/>
                    <a:pt x="889" y="5696"/>
                  </a:cubicBezTo>
                  <a:cubicBezTo>
                    <a:pt x="1649" y="5696"/>
                    <a:pt x="2736" y="4455"/>
                    <a:pt x="2736" y="4454"/>
                  </a:cubicBezTo>
                  <a:lnTo>
                    <a:pt x="2736" y="4454"/>
                  </a:lnTo>
                  <a:cubicBezTo>
                    <a:pt x="2736" y="4455"/>
                    <a:pt x="2387" y="6895"/>
                    <a:pt x="3636" y="6895"/>
                  </a:cubicBezTo>
                  <a:cubicBezTo>
                    <a:pt x="3668" y="6895"/>
                    <a:pt x="3702" y="6893"/>
                    <a:pt x="3737" y="6890"/>
                  </a:cubicBezTo>
                  <a:cubicBezTo>
                    <a:pt x="5338" y="6756"/>
                    <a:pt x="6772" y="4521"/>
                    <a:pt x="7039" y="3053"/>
                  </a:cubicBezTo>
                  <a:cubicBezTo>
                    <a:pt x="7322" y="1512"/>
                    <a:pt x="7071" y="1"/>
                    <a:pt x="54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651;p43"/>
            <p:cNvSpPr/>
            <p:nvPr/>
          </p:nvSpPr>
          <p:spPr>
            <a:xfrm>
              <a:off x="5133000" y="1680800"/>
              <a:ext cx="120125" cy="227075"/>
            </a:xfrm>
            <a:custGeom>
              <a:avLst/>
              <a:gdLst/>
              <a:ahLst/>
              <a:cxnLst/>
              <a:rect l="l" t="t" r="r" b="b"/>
              <a:pathLst>
                <a:path w="4805" h="9083" extrusionOk="0">
                  <a:moveTo>
                    <a:pt x="4437" y="1"/>
                  </a:moveTo>
                  <a:lnTo>
                    <a:pt x="3870" y="301"/>
                  </a:lnTo>
                  <a:lnTo>
                    <a:pt x="1" y="2469"/>
                  </a:lnTo>
                  <a:lnTo>
                    <a:pt x="534" y="5705"/>
                  </a:lnTo>
                  <a:lnTo>
                    <a:pt x="601" y="5939"/>
                  </a:lnTo>
                  <a:cubicBezTo>
                    <a:pt x="601" y="5939"/>
                    <a:pt x="401" y="9007"/>
                    <a:pt x="968" y="9074"/>
                  </a:cubicBezTo>
                  <a:cubicBezTo>
                    <a:pt x="1026" y="9080"/>
                    <a:pt x="1084" y="9083"/>
                    <a:pt x="1142" y="9083"/>
                  </a:cubicBezTo>
                  <a:cubicBezTo>
                    <a:pt x="2798" y="9083"/>
                    <a:pt x="4608" y="6860"/>
                    <a:pt x="4737" y="6506"/>
                  </a:cubicBezTo>
                  <a:cubicBezTo>
                    <a:pt x="4804" y="5538"/>
                    <a:pt x="4804" y="4604"/>
                    <a:pt x="4737" y="3637"/>
                  </a:cubicBezTo>
                  <a:lnTo>
                    <a:pt x="4704" y="3237"/>
                  </a:lnTo>
                  <a:cubicBezTo>
                    <a:pt x="4671" y="3103"/>
                    <a:pt x="4704" y="3003"/>
                    <a:pt x="4671" y="2836"/>
                  </a:cubicBezTo>
                  <a:cubicBezTo>
                    <a:pt x="4671" y="2670"/>
                    <a:pt x="4637" y="2503"/>
                    <a:pt x="4637" y="2336"/>
                  </a:cubicBezTo>
                  <a:cubicBezTo>
                    <a:pt x="4604" y="2269"/>
                    <a:pt x="4604" y="2203"/>
                    <a:pt x="4604" y="2169"/>
                  </a:cubicBezTo>
                  <a:lnTo>
                    <a:pt x="4604" y="2002"/>
                  </a:lnTo>
                  <a:cubicBezTo>
                    <a:pt x="4504" y="902"/>
                    <a:pt x="4437" y="1"/>
                    <a:pt x="4437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652;p43"/>
            <p:cNvSpPr/>
            <p:nvPr/>
          </p:nvSpPr>
          <p:spPr>
            <a:xfrm>
              <a:off x="5133000" y="1680800"/>
              <a:ext cx="115100" cy="142650"/>
            </a:xfrm>
            <a:custGeom>
              <a:avLst/>
              <a:gdLst/>
              <a:ahLst/>
              <a:cxnLst/>
              <a:rect l="l" t="t" r="r" b="b"/>
              <a:pathLst>
                <a:path w="4604" h="5706" extrusionOk="0">
                  <a:moveTo>
                    <a:pt x="4404" y="1"/>
                  </a:moveTo>
                  <a:lnTo>
                    <a:pt x="3837" y="268"/>
                  </a:lnTo>
                  <a:lnTo>
                    <a:pt x="1" y="2469"/>
                  </a:lnTo>
                  <a:lnTo>
                    <a:pt x="534" y="5705"/>
                  </a:lnTo>
                  <a:cubicBezTo>
                    <a:pt x="2369" y="5105"/>
                    <a:pt x="3870" y="3770"/>
                    <a:pt x="4604" y="2002"/>
                  </a:cubicBezTo>
                  <a:cubicBezTo>
                    <a:pt x="4504" y="868"/>
                    <a:pt x="4404" y="1"/>
                    <a:pt x="44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653;p43"/>
            <p:cNvSpPr/>
            <p:nvPr/>
          </p:nvSpPr>
          <p:spPr>
            <a:xfrm>
              <a:off x="5006250" y="1455700"/>
              <a:ext cx="282725" cy="336375"/>
            </a:xfrm>
            <a:custGeom>
              <a:avLst/>
              <a:gdLst/>
              <a:ahLst/>
              <a:cxnLst/>
              <a:rect l="l" t="t" r="r" b="b"/>
              <a:pathLst>
                <a:path w="11309" h="13455" extrusionOk="0">
                  <a:moveTo>
                    <a:pt x="5613" y="1"/>
                  </a:moveTo>
                  <a:cubicBezTo>
                    <a:pt x="3215" y="1"/>
                    <a:pt x="578" y="1571"/>
                    <a:pt x="301" y="6837"/>
                  </a:cubicBezTo>
                  <a:cubicBezTo>
                    <a:pt x="0" y="12541"/>
                    <a:pt x="3403" y="13375"/>
                    <a:pt x="4637" y="13441"/>
                  </a:cubicBezTo>
                  <a:cubicBezTo>
                    <a:pt x="4750" y="13448"/>
                    <a:pt x="4893" y="13455"/>
                    <a:pt x="5058" y="13455"/>
                  </a:cubicBezTo>
                  <a:cubicBezTo>
                    <a:pt x="6497" y="13455"/>
                    <a:pt x="9663" y="12961"/>
                    <a:pt x="10441" y="7904"/>
                  </a:cubicBezTo>
                  <a:cubicBezTo>
                    <a:pt x="11308" y="2233"/>
                    <a:pt x="8740" y="299"/>
                    <a:pt x="6205" y="32"/>
                  </a:cubicBezTo>
                  <a:cubicBezTo>
                    <a:pt x="6010" y="11"/>
                    <a:pt x="5812" y="1"/>
                    <a:pt x="5613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654;p43"/>
            <p:cNvSpPr/>
            <p:nvPr/>
          </p:nvSpPr>
          <p:spPr>
            <a:xfrm>
              <a:off x="5033150" y="1590450"/>
              <a:ext cx="28150" cy="16250"/>
            </a:xfrm>
            <a:custGeom>
              <a:avLst/>
              <a:gdLst/>
              <a:ahLst/>
              <a:cxnLst/>
              <a:rect l="l" t="t" r="r" b="b"/>
              <a:pathLst>
                <a:path w="1126" h="650" extrusionOk="0">
                  <a:moveTo>
                    <a:pt x="715" y="0"/>
                  </a:moveTo>
                  <a:cubicBezTo>
                    <a:pt x="673" y="0"/>
                    <a:pt x="632" y="5"/>
                    <a:pt x="592" y="12"/>
                  </a:cubicBezTo>
                  <a:cubicBezTo>
                    <a:pt x="392" y="46"/>
                    <a:pt x="225" y="146"/>
                    <a:pt x="125" y="313"/>
                  </a:cubicBezTo>
                  <a:cubicBezTo>
                    <a:pt x="1" y="437"/>
                    <a:pt x="109" y="649"/>
                    <a:pt x="287" y="649"/>
                  </a:cubicBezTo>
                  <a:cubicBezTo>
                    <a:pt x="299" y="649"/>
                    <a:pt x="312" y="648"/>
                    <a:pt x="325" y="646"/>
                  </a:cubicBezTo>
                  <a:cubicBezTo>
                    <a:pt x="459" y="613"/>
                    <a:pt x="592" y="579"/>
                    <a:pt x="692" y="546"/>
                  </a:cubicBezTo>
                  <a:cubicBezTo>
                    <a:pt x="859" y="546"/>
                    <a:pt x="992" y="479"/>
                    <a:pt x="1093" y="379"/>
                  </a:cubicBezTo>
                  <a:cubicBezTo>
                    <a:pt x="1126" y="313"/>
                    <a:pt x="1126" y="213"/>
                    <a:pt x="1093" y="146"/>
                  </a:cubicBezTo>
                  <a:cubicBezTo>
                    <a:pt x="991" y="44"/>
                    <a:pt x="850" y="0"/>
                    <a:pt x="7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655;p43"/>
            <p:cNvSpPr/>
            <p:nvPr/>
          </p:nvSpPr>
          <p:spPr>
            <a:xfrm>
              <a:off x="5119650" y="1592125"/>
              <a:ext cx="28175" cy="15400"/>
            </a:xfrm>
            <a:custGeom>
              <a:avLst/>
              <a:gdLst/>
              <a:ahLst/>
              <a:cxnLst/>
              <a:rect l="l" t="t" r="r" b="b"/>
              <a:pathLst>
                <a:path w="1127" h="616" extrusionOk="0">
                  <a:moveTo>
                    <a:pt x="413" y="0"/>
                  </a:moveTo>
                  <a:cubicBezTo>
                    <a:pt x="279" y="0"/>
                    <a:pt x="144" y="44"/>
                    <a:pt x="68" y="146"/>
                  </a:cubicBezTo>
                  <a:cubicBezTo>
                    <a:pt x="1" y="212"/>
                    <a:pt x="1" y="312"/>
                    <a:pt x="68" y="379"/>
                  </a:cubicBezTo>
                  <a:cubicBezTo>
                    <a:pt x="168" y="479"/>
                    <a:pt x="301" y="546"/>
                    <a:pt x="435" y="546"/>
                  </a:cubicBezTo>
                  <a:cubicBezTo>
                    <a:pt x="568" y="579"/>
                    <a:pt x="701" y="613"/>
                    <a:pt x="835" y="613"/>
                  </a:cubicBezTo>
                  <a:cubicBezTo>
                    <a:pt x="846" y="615"/>
                    <a:pt x="857" y="616"/>
                    <a:pt x="867" y="616"/>
                  </a:cubicBezTo>
                  <a:cubicBezTo>
                    <a:pt x="1018" y="616"/>
                    <a:pt x="1126" y="404"/>
                    <a:pt x="1002" y="279"/>
                  </a:cubicBezTo>
                  <a:cubicBezTo>
                    <a:pt x="902" y="146"/>
                    <a:pt x="735" y="45"/>
                    <a:pt x="535" y="12"/>
                  </a:cubicBezTo>
                  <a:cubicBezTo>
                    <a:pt x="495" y="4"/>
                    <a:pt x="454" y="0"/>
                    <a:pt x="41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656;p43"/>
            <p:cNvSpPr/>
            <p:nvPr/>
          </p:nvSpPr>
          <p:spPr>
            <a:xfrm>
              <a:off x="5120500" y="1644125"/>
              <a:ext cx="11700" cy="25875"/>
            </a:xfrm>
            <a:custGeom>
              <a:avLst/>
              <a:gdLst/>
              <a:ahLst/>
              <a:cxnLst/>
              <a:rect l="l" t="t" r="r" b="b"/>
              <a:pathLst>
                <a:path w="468" h="1035" extrusionOk="0">
                  <a:moveTo>
                    <a:pt x="67" y="0"/>
                  </a:moveTo>
                  <a:lnTo>
                    <a:pt x="67" y="0"/>
                  </a:lnTo>
                  <a:cubicBezTo>
                    <a:pt x="0" y="367"/>
                    <a:pt x="34" y="968"/>
                    <a:pt x="467" y="1034"/>
                  </a:cubicBezTo>
                  <a:lnTo>
                    <a:pt x="467" y="1001"/>
                  </a:lnTo>
                  <a:cubicBezTo>
                    <a:pt x="134" y="868"/>
                    <a:pt x="100" y="434"/>
                    <a:pt x="100" y="34"/>
                  </a:cubicBezTo>
                  <a:cubicBezTo>
                    <a:pt x="100" y="0"/>
                    <a:pt x="67" y="0"/>
                    <a:pt x="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657;p43"/>
            <p:cNvSpPr/>
            <p:nvPr/>
          </p:nvSpPr>
          <p:spPr>
            <a:xfrm>
              <a:off x="5117500" y="1634050"/>
              <a:ext cx="29350" cy="31000"/>
            </a:xfrm>
            <a:custGeom>
              <a:avLst/>
              <a:gdLst/>
              <a:ahLst/>
              <a:cxnLst/>
              <a:rect l="l" t="t" r="r" b="b"/>
              <a:pathLst>
                <a:path w="1174" h="1240" extrusionOk="0">
                  <a:moveTo>
                    <a:pt x="568" y="0"/>
                  </a:moveTo>
                  <a:cubicBezTo>
                    <a:pt x="553" y="0"/>
                    <a:pt x="537" y="1"/>
                    <a:pt x="521" y="3"/>
                  </a:cubicBezTo>
                  <a:cubicBezTo>
                    <a:pt x="1" y="35"/>
                    <a:pt x="19" y="1240"/>
                    <a:pt x="576" y="1240"/>
                  </a:cubicBezTo>
                  <a:cubicBezTo>
                    <a:pt x="590" y="1240"/>
                    <a:pt x="605" y="1239"/>
                    <a:pt x="621" y="1237"/>
                  </a:cubicBezTo>
                  <a:cubicBezTo>
                    <a:pt x="1173" y="1205"/>
                    <a:pt x="1156" y="0"/>
                    <a:pt x="5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658;p43"/>
            <p:cNvSpPr/>
            <p:nvPr/>
          </p:nvSpPr>
          <p:spPr>
            <a:xfrm>
              <a:off x="5134675" y="1633275"/>
              <a:ext cx="20875" cy="13650"/>
            </a:xfrm>
            <a:custGeom>
              <a:avLst/>
              <a:gdLst/>
              <a:ahLst/>
              <a:cxnLst/>
              <a:rect l="l" t="t" r="r" b="b"/>
              <a:pathLst>
                <a:path w="835" h="546" extrusionOk="0">
                  <a:moveTo>
                    <a:pt x="801" y="1"/>
                  </a:moveTo>
                  <a:cubicBezTo>
                    <a:pt x="701" y="134"/>
                    <a:pt x="567" y="267"/>
                    <a:pt x="434" y="267"/>
                  </a:cubicBezTo>
                  <a:cubicBezTo>
                    <a:pt x="301" y="267"/>
                    <a:pt x="200" y="134"/>
                    <a:pt x="100" y="67"/>
                  </a:cubicBezTo>
                  <a:cubicBezTo>
                    <a:pt x="34" y="67"/>
                    <a:pt x="0" y="134"/>
                    <a:pt x="34" y="134"/>
                  </a:cubicBezTo>
                  <a:cubicBezTo>
                    <a:pt x="63" y="340"/>
                    <a:pt x="196" y="546"/>
                    <a:pt x="410" y="546"/>
                  </a:cubicBezTo>
                  <a:cubicBezTo>
                    <a:pt x="439" y="546"/>
                    <a:pt x="469" y="542"/>
                    <a:pt x="501" y="534"/>
                  </a:cubicBezTo>
                  <a:cubicBezTo>
                    <a:pt x="768" y="501"/>
                    <a:pt x="834" y="234"/>
                    <a:pt x="8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659;p43"/>
            <p:cNvSpPr/>
            <p:nvPr/>
          </p:nvSpPr>
          <p:spPr>
            <a:xfrm>
              <a:off x="5051275" y="1641625"/>
              <a:ext cx="11700" cy="25875"/>
            </a:xfrm>
            <a:custGeom>
              <a:avLst/>
              <a:gdLst/>
              <a:ahLst/>
              <a:cxnLst/>
              <a:rect l="l" t="t" r="r" b="b"/>
              <a:pathLst>
                <a:path w="468" h="1035" extrusionOk="0">
                  <a:moveTo>
                    <a:pt x="368" y="0"/>
                  </a:moveTo>
                  <a:cubicBezTo>
                    <a:pt x="368" y="0"/>
                    <a:pt x="334" y="0"/>
                    <a:pt x="334" y="34"/>
                  </a:cubicBezTo>
                  <a:cubicBezTo>
                    <a:pt x="368" y="434"/>
                    <a:pt x="334" y="867"/>
                    <a:pt x="1" y="1034"/>
                  </a:cubicBezTo>
                  <a:cubicBezTo>
                    <a:pt x="434" y="1001"/>
                    <a:pt x="468" y="367"/>
                    <a:pt x="3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660;p43"/>
            <p:cNvSpPr/>
            <p:nvPr/>
          </p:nvSpPr>
          <p:spPr>
            <a:xfrm>
              <a:off x="5036275" y="1631600"/>
              <a:ext cx="29200" cy="31725"/>
            </a:xfrm>
            <a:custGeom>
              <a:avLst/>
              <a:gdLst/>
              <a:ahLst/>
              <a:cxnLst/>
              <a:rect l="l" t="t" r="r" b="b"/>
              <a:pathLst>
                <a:path w="1168" h="1269" extrusionOk="0">
                  <a:moveTo>
                    <a:pt x="601" y="1"/>
                  </a:moveTo>
                  <a:cubicBezTo>
                    <a:pt x="0" y="1"/>
                    <a:pt x="0" y="1268"/>
                    <a:pt x="567" y="1268"/>
                  </a:cubicBezTo>
                  <a:cubicBezTo>
                    <a:pt x="1168" y="1268"/>
                    <a:pt x="1134" y="34"/>
                    <a:pt x="6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661;p43"/>
            <p:cNvSpPr/>
            <p:nvPr/>
          </p:nvSpPr>
          <p:spPr>
            <a:xfrm>
              <a:off x="5028750" y="1632450"/>
              <a:ext cx="18225" cy="13650"/>
            </a:xfrm>
            <a:custGeom>
              <a:avLst/>
              <a:gdLst/>
              <a:ahLst/>
              <a:cxnLst/>
              <a:rect l="l" t="t" r="r" b="b"/>
              <a:pathLst>
                <a:path w="729" h="546" extrusionOk="0">
                  <a:moveTo>
                    <a:pt x="1" y="0"/>
                  </a:moveTo>
                  <a:cubicBezTo>
                    <a:pt x="1" y="234"/>
                    <a:pt x="68" y="501"/>
                    <a:pt x="301" y="534"/>
                  </a:cubicBezTo>
                  <a:cubicBezTo>
                    <a:pt x="329" y="542"/>
                    <a:pt x="355" y="546"/>
                    <a:pt x="380" y="546"/>
                  </a:cubicBezTo>
                  <a:cubicBezTo>
                    <a:pt x="565" y="546"/>
                    <a:pt x="672" y="340"/>
                    <a:pt x="701" y="134"/>
                  </a:cubicBezTo>
                  <a:cubicBezTo>
                    <a:pt x="728" y="107"/>
                    <a:pt x="712" y="58"/>
                    <a:pt x="687" y="58"/>
                  </a:cubicBezTo>
                  <a:cubicBezTo>
                    <a:pt x="681" y="58"/>
                    <a:pt x="675" y="61"/>
                    <a:pt x="668" y="67"/>
                  </a:cubicBezTo>
                  <a:cubicBezTo>
                    <a:pt x="568" y="134"/>
                    <a:pt x="468" y="234"/>
                    <a:pt x="335" y="267"/>
                  </a:cubicBezTo>
                  <a:cubicBezTo>
                    <a:pt x="201" y="267"/>
                    <a:pt x="101" y="134"/>
                    <a:pt x="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662;p43"/>
            <p:cNvSpPr/>
            <p:nvPr/>
          </p:nvSpPr>
          <p:spPr>
            <a:xfrm>
              <a:off x="5101325" y="1718550"/>
              <a:ext cx="20025" cy="10025"/>
            </a:xfrm>
            <a:custGeom>
              <a:avLst/>
              <a:gdLst/>
              <a:ahLst/>
              <a:cxnLst/>
              <a:rect l="l" t="t" r="r" b="b"/>
              <a:pathLst>
                <a:path w="801" h="401" extrusionOk="0">
                  <a:moveTo>
                    <a:pt x="771" y="0"/>
                  </a:moveTo>
                  <a:cubicBezTo>
                    <a:pt x="767" y="0"/>
                    <a:pt x="767" y="9"/>
                    <a:pt x="767" y="25"/>
                  </a:cubicBezTo>
                  <a:cubicBezTo>
                    <a:pt x="667" y="125"/>
                    <a:pt x="567" y="259"/>
                    <a:pt x="434" y="259"/>
                  </a:cubicBezTo>
                  <a:cubicBezTo>
                    <a:pt x="300" y="259"/>
                    <a:pt x="167" y="259"/>
                    <a:pt x="33" y="192"/>
                  </a:cubicBezTo>
                  <a:cubicBezTo>
                    <a:pt x="33" y="192"/>
                    <a:pt x="0" y="192"/>
                    <a:pt x="33" y="226"/>
                  </a:cubicBezTo>
                  <a:cubicBezTo>
                    <a:pt x="144" y="336"/>
                    <a:pt x="277" y="401"/>
                    <a:pt x="434" y="401"/>
                  </a:cubicBezTo>
                  <a:cubicBezTo>
                    <a:pt x="466" y="401"/>
                    <a:pt x="499" y="398"/>
                    <a:pt x="534" y="392"/>
                  </a:cubicBezTo>
                  <a:cubicBezTo>
                    <a:pt x="701" y="326"/>
                    <a:pt x="801" y="192"/>
                    <a:pt x="801" y="25"/>
                  </a:cubicBezTo>
                  <a:cubicBezTo>
                    <a:pt x="784" y="9"/>
                    <a:pt x="776" y="0"/>
                    <a:pt x="7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663;p43"/>
            <p:cNvSpPr/>
            <p:nvPr/>
          </p:nvSpPr>
          <p:spPr>
            <a:xfrm>
              <a:off x="5061900" y="1589775"/>
              <a:ext cx="50875" cy="117550"/>
            </a:xfrm>
            <a:custGeom>
              <a:avLst/>
              <a:gdLst/>
              <a:ahLst/>
              <a:cxnLst/>
              <a:rect l="l" t="t" r="r" b="b"/>
              <a:pathLst>
                <a:path w="2035" h="4702" extrusionOk="0">
                  <a:moveTo>
                    <a:pt x="729" y="1"/>
                  </a:moveTo>
                  <a:cubicBezTo>
                    <a:pt x="711" y="1"/>
                    <a:pt x="691" y="11"/>
                    <a:pt x="676" y="39"/>
                  </a:cubicBezTo>
                  <a:cubicBezTo>
                    <a:pt x="343" y="1307"/>
                    <a:pt x="109" y="2608"/>
                    <a:pt x="9" y="3909"/>
                  </a:cubicBezTo>
                  <a:cubicBezTo>
                    <a:pt x="1" y="3952"/>
                    <a:pt x="32" y="3968"/>
                    <a:pt x="86" y="3968"/>
                  </a:cubicBezTo>
                  <a:cubicBezTo>
                    <a:pt x="240" y="3968"/>
                    <a:pt x="577" y="3834"/>
                    <a:pt x="676" y="3809"/>
                  </a:cubicBezTo>
                  <a:lnTo>
                    <a:pt x="676" y="3809"/>
                  </a:lnTo>
                  <a:cubicBezTo>
                    <a:pt x="676" y="3809"/>
                    <a:pt x="610" y="4376"/>
                    <a:pt x="610" y="4643"/>
                  </a:cubicBezTo>
                  <a:cubicBezTo>
                    <a:pt x="610" y="4676"/>
                    <a:pt x="676" y="4676"/>
                    <a:pt x="776" y="4676"/>
                  </a:cubicBezTo>
                  <a:cubicBezTo>
                    <a:pt x="857" y="4693"/>
                    <a:pt x="937" y="4702"/>
                    <a:pt x="1016" y="4702"/>
                  </a:cubicBezTo>
                  <a:cubicBezTo>
                    <a:pt x="1399" y="4702"/>
                    <a:pt x="1762" y="4507"/>
                    <a:pt x="2011" y="4176"/>
                  </a:cubicBezTo>
                  <a:cubicBezTo>
                    <a:pt x="2034" y="4152"/>
                    <a:pt x="2025" y="4129"/>
                    <a:pt x="2005" y="4129"/>
                  </a:cubicBezTo>
                  <a:cubicBezTo>
                    <a:pt x="1997" y="4129"/>
                    <a:pt x="1987" y="4133"/>
                    <a:pt x="1977" y="4142"/>
                  </a:cubicBezTo>
                  <a:cubicBezTo>
                    <a:pt x="1610" y="4376"/>
                    <a:pt x="1210" y="4509"/>
                    <a:pt x="776" y="4509"/>
                  </a:cubicBezTo>
                  <a:cubicBezTo>
                    <a:pt x="776" y="4443"/>
                    <a:pt x="943" y="3509"/>
                    <a:pt x="877" y="3509"/>
                  </a:cubicBezTo>
                  <a:lnTo>
                    <a:pt x="877" y="3509"/>
                  </a:lnTo>
                  <a:cubicBezTo>
                    <a:pt x="676" y="3542"/>
                    <a:pt x="476" y="3575"/>
                    <a:pt x="276" y="3675"/>
                  </a:cubicBezTo>
                  <a:cubicBezTo>
                    <a:pt x="376" y="2441"/>
                    <a:pt x="676" y="1240"/>
                    <a:pt x="776" y="39"/>
                  </a:cubicBezTo>
                  <a:cubicBezTo>
                    <a:pt x="776" y="20"/>
                    <a:pt x="754" y="1"/>
                    <a:pt x="7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664;p43"/>
            <p:cNvSpPr/>
            <p:nvPr/>
          </p:nvSpPr>
          <p:spPr>
            <a:xfrm>
              <a:off x="5081300" y="1692475"/>
              <a:ext cx="35050" cy="25600"/>
            </a:xfrm>
            <a:custGeom>
              <a:avLst/>
              <a:gdLst/>
              <a:ahLst/>
              <a:cxnLst/>
              <a:rect l="l" t="t" r="r" b="b"/>
              <a:pathLst>
                <a:path w="1402" h="1024" extrusionOk="0">
                  <a:moveTo>
                    <a:pt x="1201" y="1"/>
                  </a:moveTo>
                  <a:cubicBezTo>
                    <a:pt x="868" y="301"/>
                    <a:pt x="434" y="468"/>
                    <a:pt x="0" y="468"/>
                  </a:cubicBezTo>
                  <a:cubicBezTo>
                    <a:pt x="167" y="701"/>
                    <a:pt x="401" y="868"/>
                    <a:pt x="634" y="968"/>
                  </a:cubicBezTo>
                  <a:cubicBezTo>
                    <a:pt x="712" y="1007"/>
                    <a:pt x="802" y="1024"/>
                    <a:pt x="890" y="1024"/>
                  </a:cubicBezTo>
                  <a:cubicBezTo>
                    <a:pt x="952" y="1024"/>
                    <a:pt x="1013" y="1016"/>
                    <a:pt x="1068" y="1002"/>
                  </a:cubicBezTo>
                  <a:cubicBezTo>
                    <a:pt x="1401" y="935"/>
                    <a:pt x="1401" y="635"/>
                    <a:pt x="1368" y="401"/>
                  </a:cubicBezTo>
                  <a:cubicBezTo>
                    <a:pt x="1335" y="268"/>
                    <a:pt x="1268" y="134"/>
                    <a:pt x="12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665;p43"/>
            <p:cNvSpPr/>
            <p:nvPr/>
          </p:nvSpPr>
          <p:spPr>
            <a:xfrm>
              <a:off x="5097150" y="1702500"/>
              <a:ext cx="19200" cy="15575"/>
            </a:xfrm>
            <a:custGeom>
              <a:avLst/>
              <a:gdLst/>
              <a:ahLst/>
              <a:cxnLst/>
              <a:rect l="l" t="t" r="r" b="b"/>
              <a:pathLst>
                <a:path w="768" h="623" extrusionOk="0">
                  <a:moveTo>
                    <a:pt x="734" y="0"/>
                  </a:moveTo>
                  <a:cubicBezTo>
                    <a:pt x="367" y="0"/>
                    <a:pt x="67" y="234"/>
                    <a:pt x="0" y="567"/>
                  </a:cubicBezTo>
                  <a:cubicBezTo>
                    <a:pt x="78" y="606"/>
                    <a:pt x="168" y="623"/>
                    <a:pt x="256" y="623"/>
                  </a:cubicBezTo>
                  <a:cubicBezTo>
                    <a:pt x="318" y="623"/>
                    <a:pt x="379" y="615"/>
                    <a:pt x="434" y="601"/>
                  </a:cubicBezTo>
                  <a:cubicBezTo>
                    <a:pt x="767" y="534"/>
                    <a:pt x="767" y="234"/>
                    <a:pt x="734" y="0"/>
                  </a:cubicBezTo>
                  <a:close/>
                </a:path>
              </a:pathLst>
            </a:custGeom>
            <a:solidFill>
              <a:srgbClr val="FF99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666;p43"/>
            <p:cNvSpPr/>
            <p:nvPr/>
          </p:nvSpPr>
          <p:spPr>
            <a:xfrm>
              <a:off x="5012925" y="1447150"/>
              <a:ext cx="282725" cy="212850"/>
            </a:xfrm>
            <a:custGeom>
              <a:avLst/>
              <a:gdLst/>
              <a:ahLst/>
              <a:cxnLst/>
              <a:rect l="l" t="t" r="r" b="b"/>
              <a:pathLst>
                <a:path w="11309" h="8514" extrusionOk="0">
                  <a:moveTo>
                    <a:pt x="5391" y="1"/>
                  </a:moveTo>
                  <a:cubicBezTo>
                    <a:pt x="4003" y="1"/>
                    <a:pt x="2649" y="577"/>
                    <a:pt x="1768" y="1475"/>
                  </a:cubicBezTo>
                  <a:cubicBezTo>
                    <a:pt x="734" y="2509"/>
                    <a:pt x="134" y="3876"/>
                    <a:pt x="0" y="5344"/>
                  </a:cubicBezTo>
                  <a:cubicBezTo>
                    <a:pt x="12" y="5390"/>
                    <a:pt x="35" y="5408"/>
                    <a:pt x="82" y="5408"/>
                  </a:cubicBezTo>
                  <a:cubicBezTo>
                    <a:pt x="169" y="5408"/>
                    <a:pt x="340" y="5343"/>
                    <a:pt x="667" y="5277"/>
                  </a:cubicBezTo>
                  <a:cubicBezTo>
                    <a:pt x="767" y="4610"/>
                    <a:pt x="1001" y="3976"/>
                    <a:pt x="1334" y="3409"/>
                  </a:cubicBezTo>
                  <a:cubicBezTo>
                    <a:pt x="1341" y="3399"/>
                    <a:pt x="1346" y="3393"/>
                    <a:pt x="1349" y="3393"/>
                  </a:cubicBezTo>
                  <a:lnTo>
                    <a:pt x="1349" y="3393"/>
                  </a:lnTo>
                  <a:cubicBezTo>
                    <a:pt x="1397" y="3393"/>
                    <a:pt x="1139" y="4460"/>
                    <a:pt x="1201" y="5177"/>
                  </a:cubicBezTo>
                  <a:lnTo>
                    <a:pt x="1601" y="5111"/>
                  </a:lnTo>
                  <a:cubicBezTo>
                    <a:pt x="1635" y="4777"/>
                    <a:pt x="1701" y="4443"/>
                    <a:pt x="1801" y="4143"/>
                  </a:cubicBezTo>
                  <a:cubicBezTo>
                    <a:pt x="1801" y="4443"/>
                    <a:pt x="1801" y="4777"/>
                    <a:pt x="1801" y="5111"/>
                  </a:cubicBezTo>
                  <a:cubicBezTo>
                    <a:pt x="2068" y="5077"/>
                    <a:pt x="2369" y="5077"/>
                    <a:pt x="2702" y="5077"/>
                  </a:cubicBezTo>
                  <a:cubicBezTo>
                    <a:pt x="3970" y="5111"/>
                    <a:pt x="5204" y="5277"/>
                    <a:pt x="6405" y="5578"/>
                  </a:cubicBezTo>
                  <a:cubicBezTo>
                    <a:pt x="6526" y="5004"/>
                    <a:pt x="6564" y="4320"/>
                    <a:pt x="6595" y="4320"/>
                  </a:cubicBezTo>
                  <a:cubicBezTo>
                    <a:pt x="6599" y="4320"/>
                    <a:pt x="6602" y="4328"/>
                    <a:pt x="6605" y="4343"/>
                  </a:cubicBezTo>
                  <a:cubicBezTo>
                    <a:pt x="6738" y="4777"/>
                    <a:pt x="6805" y="5244"/>
                    <a:pt x="6805" y="5678"/>
                  </a:cubicBezTo>
                  <a:lnTo>
                    <a:pt x="7039" y="5744"/>
                  </a:lnTo>
                  <a:cubicBezTo>
                    <a:pt x="7097" y="5422"/>
                    <a:pt x="7130" y="5126"/>
                    <a:pt x="7137" y="5126"/>
                  </a:cubicBezTo>
                  <a:cubicBezTo>
                    <a:pt x="7138" y="5126"/>
                    <a:pt x="7139" y="5132"/>
                    <a:pt x="7139" y="5144"/>
                  </a:cubicBezTo>
                  <a:cubicBezTo>
                    <a:pt x="7172" y="5377"/>
                    <a:pt x="7205" y="5578"/>
                    <a:pt x="7205" y="5778"/>
                  </a:cubicBezTo>
                  <a:cubicBezTo>
                    <a:pt x="7339" y="5844"/>
                    <a:pt x="7506" y="5844"/>
                    <a:pt x="7639" y="5844"/>
                  </a:cubicBezTo>
                  <a:cubicBezTo>
                    <a:pt x="7772" y="5778"/>
                    <a:pt x="7672" y="4010"/>
                    <a:pt x="7639" y="3676"/>
                  </a:cubicBezTo>
                  <a:lnTo>
                    <a:pt x="7639" y="3676"/>
                  </a:lnTo>
                  <a:cubicBezTo>
                    <a:pt x="7706" y="4210"/>
                    <a:pt x="8273" y="8513"/>
                    <a:pt x="9674" y="8513"/>
                  </a:cubicBezTo>
                  <a:cubicBezTo>
                    <a:pt x="10474" y="8513"/>
                    <a:pt x="11308" y="6111"/>
                    <a:pt x="10975" y="4410"/>
                  </a:cubicBezTo>
                  <a:cubicBezTo>
                    <a:pt x="10674" y="2709"/>
                    <a:pt x="9007" y="1708"/>
                    <a:pt x="9007" y="1708"/>
                  </a:cubicBezTo>
                  <a:cubicBezTo>
                    <a:pt x="8009" y="501"/>
                    <a:pt x="6685" y="1"/>
                    <a:pt x="53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667;p43"/>
            <p:cNvSpPr/>
            <p:nvPr/>
          </p:nvSpPr>
          <p:spPr>
            <a:xfrm>
              <a:off x="5232250" y="1622675"/>
              <a:ext cx="77575" cy="89775"/>
            </a:xfrm>
            <a:custGeom>
              <a:avLst/>
              <a:gdLst/>
              <a:ahLst/>
              <a:cxnLst/>
              <a:rect l="l" t="t" r="r" b="b"/>
              <a:pathLst>
                <a:path w="3103" h="3591" extrusionOk="0">
                  <a:moveTo>
                    <a:pt x="2022" y="1"/>
                  </a:moveTo>
                  <a:cubicBezTo>
                    <a:pt x="1243" y="1"/>
                    <a:pt x="267" y="1492"/>
                    <a:pt x="267" y="1492"/>
                  </a:cubicBezTo>
                  <a:lnTo>
                    <a:pt x="0" y="3026"/>
                  </a:lnTo>
                  <a:cubicBezTo>
                    <a:pt x="168" y="3386"/>
                    <a:pt x="525" y="3591"/>
                    <a:pt x="899" y="3591"/>
                  </a:cubicBezTo>
                  <a:cubicBezTo>
                    <a:pt x="1045" y="3591"/>
                    <a:pt x="1194" y="3559"/>
                    <a:pt x="1334" y="3493"/>
                  </a:cubicBezTo>
                  <a:cubicBezTo>
                    <a:pt x="2268" y="3093"/>
                    <a:pt x="3102" y="491"/>
                    <a:pt x="2268" y="58"/>
                  </a:cubicBezTo>
                  <a:cubicBezTo>
                    <a:pt x="2190" y="18"/>
                    <a:pt x="2107" y="1"/>
                    <a:pt x="2022" y="1"/>
                  </a:cubicBezTo>
                  <a:close/>
                </a:path>
              </a:pathLst>
            </a:custGeom>
            <a:solidFill>
              <a:srgbClr val="EB94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668;p43"/>
            <p:cNvSpPr/>
            <p:nvPr/>
          </p:nvSpPr>
          <p:spPr>
            <a:xfrm>
              <a:off x="5244750" y="1643275"/>
              <a:ext cx="38375" cy="56825"/>
            </a:xfrm>
            <a:custGeom>
              <a:avLst/>
              <a:gdLst/>
              <a:ahLst/>
              <a:cxnLst/>
              <a:rect l="l" t="t" r="r" b="b"/>
              <a:pathLst>
                <a:path w="1535" h="2273" extrusionOk="0">
                  <a:moveTo>
                    <a:pt x="1535" y="1"/>
                  </a:moveTo>
                  <a:cubicBezTo>
                    <a:pt x="601" y="101"/>
                    <a:pt x="0" y="1335"/>
                    <a:pt x="34" y="2202"/>
                  </a:cubicBezTo>
                  <a:cubicBezTo>
                    <a:pt x="13" y="2244"/>
                    <a:pt x="56" y="2272"/>
                    <a:pt x="100" y="2272"/>
                  </a:cubicBezTo>
                  <a:cubicBezTo>
                    <a:pt x="127" y="2272"/>
                    <a:pt x="155" y="2261"/>
                    <a:pt x="167" y="2236"/>
                  </a:cubicBezTo>
                  <a:cubicBezTo>
                    <a:pt x="234" y="2036"/>
                    <a:pt x="334" y="1869"/>
                    <a:pt x="434" y="1702"/>
                  </a:cubicBezTo>
                  <a:cubicBezTo>
                    <a:pt x="560" y="1525"/>
                    <a:pt x="725" y="1444"/>
                    <a:pt x="913" y="1444"/>
                  </a:cubicBezTo>
                  <a:cubicBezTo>
                    <a:pt x="974" y="1444"/>
                    <a:pt x="1037" y="1452"/>
                    <a:pt x="1101" y="1469"/>
                  </a:cubicBezTo>
                  <a:cubicBezTo>
                    <a:pt x="1101" y="1469"/>
                    <a:pt x="1101" y="1402"/>
                    <a:pt x="1101" y="1402"/>
                  </a:cubicBezTo>
                  <a:cubicBezTo>
                    <a:pt x="1007" y="1331"/>
                    <a:pt x="900" y="1298"/>
                    <a:pt x="793" y="1298"/>
                  </a:cubicBezTo>
                  <a:cubicBezTo>
                    <a:pt x="600" y="1298"/>
                    <a:pt x="408" y="1408"/>
                    <a:pt x="301" y="1602"/>
                  </a:cubicBezTo>
                  <a:cubicBezTo>
                    <a:pt x="467" y="935"/>
                    <a:pt x="901" y="334"/>
                    <a:pt x="1535" y="34"/>
                  </a:cubicBezTo>
                  <a:lnTo>
                    <a:pt x="153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2" name="Imagen 131">
            <a:extLst>
              <a:ext uri="{FF2B5EF4-FFF2-40B4-BE49-F238E27FC236}">
                <a16:creationId xmlns:a16="http://schemas.microsoft.com/office/drawing/2014/main" id="{99A47FC0-36D0-4FAA-B17F-F8CB1E836C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9335" y="3621150"/>
            <a:ext cx="1187273" cy="117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31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0384" y="557167"/>
            <a:ext cx="7733888" cy="4403021"/>
          </a:xfrm>
        </p:spPr>
        <p:txBody>
          <a:bodyPr/>
          <a:lstStyle/>
          <a:p>
            <a:pPr algn="ctr" fontAlgn="base"/>
            <a:r>
              <a:rPr lang="es-CO" sz="3200" b="1" dirty="0"/>
              <a:t>Nivel 1: Conocimiento</a:t>
            </a:r>
            <a:br>
              <a:rPr lang="es-CO" dirty="0"/>
            </a:br>
            <a:br>
              <a:rPr lang="es-CO" dirty="0"/>
            </a:br>
            <a:r>
              <a:rPr lang="es-CO" sz="1100" dirty="0"/>
              <a:t>1</a:t>
            </a:r>
            <a:r>
              <a:rPr lang="es-CO" sz="1400" dirty="0">
                <a:solidFill>
                  <a:schemeClr val="tx1">
                    <a:lumMod val="10000"/>
                  </a:schemeClr>
                </a:solidFill>
              </a:rPr>
              <a:t>. </a:t>
            </a:r>
            <a: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Desarrollar una campaña en redes sociales que resalte la filosofía de la marca. Haciendo énfasis en destinos turísticos y las actividades a realizar</a:t>
            </a:r>
            <a:b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b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3. Participar en eventos públicos como ruedas de negocio, ferias empresariales, charlas, ferias o conferencias donde sea posible visibilizar la marca.</a:t>
            </a:r>
            <a:b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</a:br>
            <a: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  <a:t> </a:t>
            </a:r>
            <a:br>
              <a:rPr lang="es-CO" sz="1400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Arial"/>
              </a:rPr>
            </a:br>
            <a:endParaRPr lang="es-ES" sz="1400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49825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89579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b="1" dirty="0"/>
              <a:t>Nivel 2 Relacionamiento</a:t>
            </a:r>
            <a:br>
              <a:rPr lang="es-CO" dirty="0"/>
            </a:br>
            <a:endParaRPr dirty="0"/>
          </a:p>
        </p:txBody>
      </p:sp>
      <p:sp>
        <p:nvSpPr>
          <p:cNvPr id="2" name="Rectángulo 1"/>
          <p:cNvSpPr/>
          <p:nvPr/>
        </p:nvSpPr>
        <p:spPr>
          <a:xfrm>
            <a:off x="826681" y="1149234"/>
            <a:ext cx="5648427" cy="2964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es-CO" sz="1100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Oswald Regular"/>
              </a:rPr>
              <a:t>5</a:t>
            </a: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. Concursos en redes sociales para ampliar el alcance de las publicaciones de manera orgánica.</a:t>
            </a:r>
          </a:p>
          <a:p>
            <a:pPr algn="just" fontAlgn="base">
              <a:lnSpc>
                <a:spcPct val="150000"/>
              </a:lnSpc>
            </a:pPr>
            <a:endParaRPr lang="es-CO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pPr algn="just" fontAlgn="base">
              <a:lnSpc>
                <a:spcPct val="150000"/>
              </a:lnSpc>
            </a:pP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6. Crear retos en </a:t>
            </a:r>
            <a:r>
              <a:rPr lang="es-CO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tik</a:t>
            </a: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 </a:t>
            </a:r>
            <a:r>
              <a:rPr lang="es-CO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tok</a:t>
            </a: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:</a:t>
            </a:r>
          </a:p>
          <a:p>
            <a:pPr algn="just" fontAlgn="base">
              <a:lnSpc>
                <a:spcPct val="150000"/>
              </a:lnSpc>
            </a:pPr>
            <a:endParaRPr lang="es-CO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pPr algn="just" fontAlgn="base">
              <a:lnSpc>
                <a:spcPct val="150000"/>
              </a:lnSpc>
            </a:pP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7. Consolidar base de datos de los clientes y de acuerdo a sus características promocionar los productos que se ajusten a sus necesidades </a:t>
            </a:r>
          </a:p>
          <a:p>
            <a:pPr algn="just" fontAlgn="base">
              <a:lnSpc>
                <a:spcPct val="150000"/>
              </a:lnSpc>
            </a:pPr>
            <a:r>
              <a:rPr lang="es-CO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8. Publicar contenido audiovisual de valor sobre destinos </a:t>
            </a:r>
            <a:r>
              <a:rPr lang="es-CO" dirty="0" err="1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turisticos</a:t>
            </a:r>
            <a:endParaRPr lang="es-CO" sz="11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Oswald Regula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b="1" dirty="0"/>
              <a:t>Nivel 3: Experiencia</a:t>
            </a:r>
            <a:br>
              <a:rPr lang="es-CO" dirty="0"/>
            </a:br>
            <a:endParaRPr dirty="0"/>
          </a:p>
        </p:txBody>
      </p:sp>
      <p:sp>
        <p:nvSpPr>
          <p:cNvPr id="2" name="CuadroTexto 1"/>
          <p:cNvSpPr txBox="1"/>
          <p:nvPr/>
        </p:nvSpPr>
        <p:spPr>
          <a:xfrm>
            <a:off x="810904" y="1309072"/>
            <a:ext cx="6568580" cy="2316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</a:rPr>
              <a:t>C</a:t>
            </a: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rear una comunidad de turistas que compartan contenido de valor sobre destinos turísticos comunitarios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 Usar empaques personalizados o camisas personalizadas</a:t>
            </a:r>
          </a:p>
          <a:p>
            <a:pPr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4. Sorprender al cliente con un detalle que no se espera, en sus cumpleaños</a:t>
            </a:r>
          </a:p>
          <a:p>
            <a:pPr>
              <a:lnSpc>
                <a:spcPct val="150000"/>
              </a:lnSpc>
            </a:pPr>
            <a:r>
              <a:rPr lang="es-ES" dirty="0">
                <a:solidFill>
                  <a:schemeClr val="tx1">
                    <a:lumMod val="10000"/>
                  </a:schemeClr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5. Realizar un Webinar donde cuente la experiencia, logros y avance de mi marca y las expectativas </a:t>
            </a:r>
          </a:p>
          <a:p>
            <a:pPr>
              <a:lnSpc>
                <a:spcPct val="150000"/>
              </a:lnSpc>
            </a:pPr>
            <a:endParaRPr lang="es-ES" dirty="0">
              <a:solidFill>
                <a:schemeClr val="tx1">
                  <a:lumMod val="10000"/>
                </a:schemeClr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4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585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CO" b="1" dirty="0"/>
              <a:t>Nivel 4: Personalización</a:t>
            </a:r>
            <a:br>
              <a:rPr lang="es-CO" dirty="0"/>
            </a:br>
            <a:endParaRPr dirty="0"/>
          </a:p>
        </p:txBody>
      </p:sp>
      <p:sp>
        <p:nvSpPr>
          <p:cNvPr id="2" name="CuadroTexto 1"/>
          <p:cNvSpPr txBox="1"/>
          <p:nvPr/>
        </p:nvSpPr>
        <p:spPr>
          <a:xfrm>
            <a:off x="1208667" y="1480959"/>
            <a:ext cx="58527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Construir paquetes de productos, de acuerdo rutinas especificas de los clientes.</a:t>
            </a:r>
          </a:p>
          <a:p>
            <a:pPr algn="just"/>
            <a:endParaRPr lang="es-ES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pPr algn="just"/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2. Personalizar detalles o recordatorios de viajes</a:t>
            </a:r>
          </a:p>
          <a:p>
            <a:pPr algn="just"/>
            <a:endParaRPr lang="es-ES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pPr algn="just"/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3. Establecer una ruta de posventa y garantizar la efectividad de los productos en el consumidor.</a:t>
            </a:r>
          </a:p>
          <a:p>
            <a:pPr algn="just"/>
            <a:endParaRPr lang="es-ES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pPr algn="just"/>
            <a:r>
              <a:rPr lang="es-ES" dirty="0">
                <a:solidFill>
                  <a:schemeClr val="accent1"/>
                </a:solidFill>
                <a:latin typeface="Maiandra GD" panose="020E0502030308020204" pitchFamily="34" charset="0"/>
                <a:ea typeface="Montserrat"/>
                <a:cs typeface="Montserrat"/>
                <a:sym typeface="Oswald Regular"/>
              </a:rPr>
              <a:t>4. Crear el Business WhatsApp para contar con una comunicación mas instantánea y directa con el consumidor </a:t>
            </a:r>
          </a:p>
          <a:p>
            <a:pPr algn="just"/>
            <a:endParaRPr lang="es-ES" dirty="0">
              <a:solidFill>
                <a:schemeClr val="accent1"/>
              </a:solidFill>
              <a:latin typeface="Maiandra GD" panose="020E0502030308020204" pitchFamily="34" charset="0"/>
              <a:ea typeface="Montserrat"/>
              <a:cs typeface="Montserrat"/>
              <a:sym typeface="Oswald Regular"/>
            </a:endParaRPr>
          </a:p>
          <a:p>
            <a:endParaRPr lang="es-ES" sz="11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Oswald Regular"/>
            </a:endParaRPr>
          </a:p>
          <a:p>
            <a:endParaRPr lang="es-ES" sz="1100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Oswald Regular"/>
            </a:endParaRPr>
          </a:p>
          <a:p>
            <a:endParaRPr lang="es-ES" dirty="0"/>
          </a:p>
          <a:p>
            <a:r>
              <a:rPr lang="es-ES" dirty="0"/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50"/>
          <p:cNvSpPr txBox="1">
            <a:spLocks noGrp="1"/>
          </p:cNvSpPr>
          <p:nvPr>
            <p:ph type="title"/>
          </p:nvPr>
        </p:nvSpPr>
        <p:spPr>
          <a:xfrm>
            <a:off x="1410113" y="691025"/>
            <a:ext cx="3606504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es-ES" b="1" dirty="0"/>
              <a:t>Presupuesto </a:t>
            </a:r>
            <a:endParaRPr b="1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966656"/>
              </p:ext>
            </p:extLst>
          </p:nvPr>
        </p:nvGraphicFramePr>
        <p:xfrm>
          <a:off x="525707" y="1605152"/>
          <a:ext cx="7980730" cy="2876300"/>
        </p:xfrm>
        <a:graphic>
          <a:graphicData uri="http://schemas.openxmlformats.org/drawingml/2006/table">
            <a:tbl>
              <a:tblPr firstRow="1" bandRow="1">
                <a:tableStyleId>{9A073CB4-BB31-471C-B9A0-E8A662E9009E}</a:tableStyleId>
              </a:tblPr>
              <a:tblGrid>
                <a:gridCol w="2014619">
                  <a:extLst>
                    <a:ext uri="{9D8B030D-6E8A-4147-A177-3AD203B41FA5}">
                      <a16:colId xmlns:a16="http://schemas.microsoft.com/office/drawing/2014/main" val="2328902838"/>
                    </a:ext>
                  </a:extLst>
                </a:gridCol>
                <a:gridCol w="2322313">
                  <a:extLst>
                    <a:ext uri="{9D8B030D-6E8A-4147-A177-3AD203B41FA5}">
                      <a16:colId xmlns:a16="http://schemas.microsoft.com/office/drawing/2014/main" val="457508367"/>
                    </a:ext>
                  </a:extLst>
                </a:gridCol>
                <a:gridCol w="1272900">
                  <a:extLst>
                    <a:ext uri="{9D8B030D-6E8A-4147-A177-3AD203B41FA5}">
                      <a16:colId xmlns:a16="http://schemas.microsoft.com/office/drawing/2014/main" val="2750432151"/>
                    </a:ext>
                  </a:extLst>
                </a:gridCol>
                <a:gridCol w="1282617">
                  <a:extLst>
                    <a:ext uri="{9D8B030D-6E8A-4147-A177-3AD203B41FA5}">
                      <a16:colId xmlns:a16="http://schemas.microsoft.com/office/drawing/2014/main" val="1131937225"/>
                    </a:ext>
                  </a:extLst>
                </a:gridCol>
                <a:gridCol w="1088281">
                  <a:extLst>
                    <a:ext uri="{9D8B030D-6E8A-4147-A177-3AD203B41FA5}">
                      <a16:colId xmlns:a16="http://schemas.microsoft.com/office/drawing/2014/main" val="1293822633"/>
                    </a:ext>
                  </a:extLst>
                </a:gridCol>
              </a:tblGrid>
              <a:tr h="434040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Nivel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Actividad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Noviembre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Diciembre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0713"/>
                  </a:ext>
                </a:extLst>
              </a:tr>
              <a:tr h="612762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Conocimiento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CO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Campaña en redes sociales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CO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Generar contenido de Valor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CO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Dar a conocer los productos a través de alianzas con peluquerías </a:t>
                      </a: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36670"/>
                  </a:ext>
                </a:extLst>
              </a:tr>
              <a:tr h="462617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Relacionamiento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CO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Oswald Regular"/>
                        </a:rPr>
                        <a:t>Campaña de referidos</a:t>
                      </a: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64351"/>
                  </a:ext>
                </a:extLst>
              </a:tr>
              <a:tr h="402845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Experiencia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Oswald Regular"/>
                        </a:rPr>
                        <a:t>Sorprender al cliente con un detalle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Oswald Regular"/>
                        </a:rPr>
                        <a:t>Usar empaques personalizados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260597"/>
                  </a:ext>
                </a:extLst>
              </a:tr>
              <a:tr h="4337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Personalización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Oswald Regular"/>
                        </a:rPr>
                        <a:t>Construir paquetes de productos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ES" sz="900" b="0" i="0" u="none" strike="noStrike" cap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Oswald Regular"/>
                        </a:rPr>
                        <a:t>Personalizar los productos para eventos especiales</a:t>
                      </a: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s-ES" sz="900" b="0" i="0" u="none" strike="noStrike" cap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930291"/>
                  </a:ext>
                </a:extLst>
              </a:tr>
              <a:tr h="4337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397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52"/>
          <p:cNvSpPr txBox="1">
            <a:spLocks noGrp="1"/>
          </p:cNvSpPr>
          <p:nvPr>
            <p:ph type="title"/>
          </p:nvPr>
        </p:nvSpPr>
        <p:spPr>
          <a:xfrm>
            <a:off x="1065057" y="1790744"/>
            <a:ext cx="6931630" cy="16770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/>
              <a:t>Gracias </a:t>
            </a:r>
            <a:endParaRPr sz="8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Fall Sales Marketing Plan by Slidesgo">
  <a:themeElements>
    <a:clrScheme name="Simple Light">
      <a:dk1>
        <a:srgbClr val="FFE59B"/>
      </a:dk1>
      <a:lt1>
        <a:srgbClr val="EF8B46"/>
      </a:lt1>
      <a:dk2>
        <a:srgbClr val="FFF197"/>
      </a:dk2>
      <a:lt2>
        <a:srgbClr val="8B4324"/>
      </a:lt2>
      <a:accent1>
        <a:srgbClr val="642D10"/>
      </a:accent1>
      <a:accent2>
        <a:srgbClr val="B07E09"/>
      </a:accent2>
      <a:accent3>
        <a:srgbClr val="F09B36"/>
      </a:accent3>
      <a:accent4>
        <a:srgbClr val="FBD873"/>
      </a:accent4>
      <a:accent5>
        <a:srgbClr val="EF8B46"/>
      </a:accent5>
      <a:accent6>
        <a:srgbClr val="FFF197"/>
      </a:accent6>
      <a:hlink>
        <a:srgbClr val="8B43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FFE59B"/>
    </a:dk1>
    <a:lt1>
      <a:srgbClr val="EF8B46"/>
    </a:lt1>
    <a:dk2>
      <a:srgbClr val="FFF197"/>
    </a:dk2>
    <a:lt2>
      <a:srgbClr val="8B4324"/>
    </a:lt2>
    <a:accent1>
      <a:srgbClr val="642D10"/>
    </a:accent1>
    <a:accent2>
      <a:srgbClr val="B07E09"/>
    </a:accent2>
    <a:accent3>
      <a:srgbClr val="F09B36"/>
    </a:accent3>
    <a:accent4>
      <a:srgbClr val="FBD873"/>
    </a:accent4>
    <a:accent5>
      <a:srgbClr val="EF8B46"/>
    </a:accent5>
    <a:accent6>
      <a:srgbClr val="FFF197"/>
    </a:accent6>
    <a:hlink>
      <a:srgbClr val="8B4324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FFE59B"/>
    </a:dk1>
    <a:lt1>
      <a:srgbClr val="EF8B46"/>
    </a:lt1>
    <a:dk2>
      <a:srgbClr val="FFF197"/>
    </a:dk2>
    <a:lt2>
      <a:srgbClr val="8B4324"/>
    </a:lt2>
    <a:accent1>
      <a:srgbClr val="642D10"/>
    </a:accent1>
    <a:accent2>
      <a:srgbClr val="B07E09"/>
    </a:accent2>
    <a:accent3>
      <a:srgbClr val="F09B36"/>
    </a:accent3>
    <a:accent4>
      <a:srgbClr val="FBD873"/>
    </a:accent4>
    <a:accent5>
      <a:srgbClr val="EF8B46"/>
    </a:accent5>
    <a:accent6>
      <a:srgbClr val="FFF197"/>
    </a:accent6>
    <a:hlink>
      <a:srgbClr val="8B4324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7690</TotalTime>
  <Words>1319</Words>
  <Application>Microsoft Office PowerPoint</Application>
  <PresentationFormat>Presentación en pantalla (16:9)</PresentationFormat>
  <Paragraphs>176</Paragraphs>
  <Slides>33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8" baseType="lpstr">
      <vt:lpstr>Montserrat</vt:lpstr>
      <vt:lpstr>Oswald Regular</vt:lpstr>
      <vt:lpstr>Maiandra GD</vt:lpstr>
      <vt:lpstr>Arial</vt:lpstr>
      <vt:lpstr>Fall Sales Marketing Plan by Slidesgo</vt:lpstr>
      <vt:lpstr>Estrategia de Comunicación II</vt:lpstr>
      <vt:lpstr>Análisis del Macroentorno</vt:lpstr>
      <vt:lpstr>Presentación de PowerPoint</vt:lpstr>
      <vt:lpstr>Presentación de PowerPoint</vt:lpstr>
      <vt:lpstr>Presentación de PowerPoint</vt:lpstr>
      <vt:lpstr>Tecnológico</vt:lpstr>
      <vt:lpstr>Ambiental</vt:lpstr>
      <vt:lpstr> Brand foundation</vt:lpstr>
      <vt:lpstr>De donde vengo?</vt:lpstr>
      <vt:lpstr>A ¿qué me dedico? </vt:lpstr>
      <vt:lpstr>¿Qué me hace diferente? </vt:lpstr>
      <vt:lpstr>¿Para quién existo? </vt:lpstr>
      <vt:lpstr>¿Cómo soy? </vt:lpstr>
      <vt:lpstr>Lo que mas valoro</vt:lpstr>
      <vt:lpstr>Concepto estratégico</vt:lpstr>
      <vt:lpstr>Descripción de la Marca/Valor agregado</vt:lpstr>
      <vt:lpstr>ROI  </vt:lpstr>
      <vt:lpstr>Los objetivos deben ser medibles y cuantificables Comercial: Ventas Realizar el cierre de ventas del año 2021 en  60 clientes efectivos nuevos que consuman 300 mil pesos mensuales.    Comunicación: Reconocimiento y/o posicionamiento Realizar una campaña de  posicionamiento de la marca de Almafrikana de Colombia. Utilizando tácticas de Marketing de guerrilla  Operación Incrementar el numero de puntos de ventas en un 50%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Idea clave en esta estrategia </vt:lpstr>
      <vt:lpstr>Idea clave en esta estrategia. </vt:lpstr>
      <vt:lpstr>Modelo JWT </vt:lpstr>
      <vt:lpstr>Nivel 1: Conocimiento  1. Desarrollar una campaña en redes sociales que resalte la filosofía de la marca. Haciendo énfasis en destinos turísticos y las actividades a realizar  3. Participar en eventos públicos como ruedas de negocio, ferias empresariales, charlas, ferias o conferencias donde sea posible visibilizar la marca.   </vt:lpstr>
      <vt:lpstr>Nivel 2 Relacionamiento </vt:lpstr>
      <vt:lpstr>Nivel 3: Experiencia </vt:lpstr>
      <vt:lpstr>Nivel 4: Personalización </vt:lpstr>
      <vt:lpstr>Presupuesto </vt:lpstr>
      <vt:lpstr>Gracias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Almafrikana</dc:title>
  <dc:creator>Administrador</dc:creator>
  <cp:lastModifiedBy>DELL</cp:lastModifiedBy>
  <cp:revision>98</cp:revision>
  <dcterms:modified xsi:type="dcterms:W3CDTF">2024-10-24T00:37:00Z</dcterms:modified>
</cp:coreProperties>
</file>