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73" r:id="rId3"/>
    <p:sldId id="274" r:id="rId4"/>
    <p:sldId id="275" r:id="rId5"/>
    <p:sldId id="276" r:id="rId6"/>
    <p:sldId id="277" r:id="rId7"/>
    <p:sldId id="278" r:id="rId8"/>
    <p:sldId id="279" r:id="rId9"/>
    <p:sldId id="280" r:id="rId10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4CDCC0-B765-4D4D-B5F4-0CEE1D94A3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58AC85F-78FE-4839-ADC5-10B4B998CF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717D56F-6BFE-4616-A9BC-BE2E38B159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15110-201F-4F7C-AD2C-D6A7FD3D526A}" type="datetimeFigureOut">
              <a:rPr lang="es-CO" smtClean="0"/>
              <a:t>17/09/2026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C80DE77-B2D6-4B42-ACF6-14797BE29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95C2002-0619-451B-A0AA-A98369EF1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848B5-0C00-4E31-AC92-48C6F0BC020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89501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F043D6-5A71-48C7-9B90-D70FA3F0F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E9982EC-0B72-4384-80F8-F85C566621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1A0CAE0-4438-4B74-BEAD-DB274ACD9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15110-201F-4F7C-AD2C-D6A7FD3D526A}" type="datetimeFigureOut">
              <a:rPr lang="es-CO" smtClean="0"/>
              <a:t>17/09/2026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57F0C33-2002-49A5-8961-0734AAA04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044FECE-C421-4BE8-A939-13B5FB707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848B5-0C00-4E31-AC92-48C6F0BC020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83314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F237BB-7B30-47A7-9E8A-04790A4E3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63EEB9D-3AF7-4B13-A223-27887018FD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37396A-2A2F-40BD-8502-107A559A1B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15110-201F-4F7C-AD2C-D6A7FD3D526A}" type="datetimeFigureOut">
              <a:rPr lang="es-CO" smtClean="0"/>
              <a:t>17/09/2026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B8BA3FC-A220-4CB0-9EF1-56BD5D432D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A623524-1BF2-4AC8-BC1D-05CA185E7B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848B5-0C00-4E31-AC92-48C6F0BC020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886243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692F69-4700-4D55-8483-11D1CB11DD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82F1FB5-7B99-4EFA-9594-925B964E20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06FF543-EFA4-4BA7-9F4A-E19E82E716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D2071F7-38A1-4055-81C4-B00264EE1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15110-201F-4F7C-AD2C-D6A7FD3D526A}" type="datetimeFigureOut">
              <a:rPr lang="es-CO" smtClean="0"/>
              <a:t>17/09/2026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6950BBA-9595-4810-A2BC-7D0EECBAD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1805976-31CA-4349-93B4-602E5D3FB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848B5-0C00-4E31-AC92-48C6F0BC020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7351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C8DD33-DD19-4577-AEC9-2757175C4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9A9DE09-6C74-4084-8EBD-09D8B30FE4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295347E-8D3E-4460-BAB4-D2825B3756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070A7F3-C9B9-4297-9668-D837978605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6151277-225D-48C7-9E47-C44142D164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216CA63-F163-41C9-9DCE-3EF1A2FD2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15110-201F-4F7C-AD2C-D6A7FD3D526A}" type="datetimeFigureOut">
              <a:rPr lang="es-CO" smtClean="0"/>
              <a:t>17/09/2026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AEBEBD6-4672-45F1-B4A8-920408131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C1BB841-B0AC-4095-B869-005EB5FD1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848B5-0C00-4E31-AC92-48C6F0BC020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314774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F1BF08-C799-4F18-91EA-137CEE3EF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2BF0964-BA28-4E1B-AD37-EA06BA838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15110-201F-4F7C-AD2C-D6A7FD3D526A}" type="datetimeFigureOut">
              <a:rPr lang="es-CO" smtClean="0"/>
              <a:t>17/09/2026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BDFAC7E-0528-4230-9487-4DDE39309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71B8FD1-8899-4B94-B92D-FEFA10B78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848B5-0C00-4E31-AC92-48C6F0BC020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811936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E72E840-84B5-42D3-8934-BDC52DA1F3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15110-201F-4F7C-AD2C-D6A7FD3D526A}" type="datetimeFigureOut">
              <a:rPr lang="es-CO" smtClean="0"/>
              <a:t>17/09/2026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7E2580B-7DCE-4EA5-9A94-FB16D1519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D78580F-9222-4A8C-90A8-DCFAAE40B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848B5-0C00-4E31-AC92-48C6F0BC020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433271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E7BD92-BC3B-4C1E-B43A-8630C0FA7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5BACC05-3CE6-4CD7-8E6C-1D697C9DCE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60FC3D3-D1E2-48B3-AC48-106910DF0A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EFFD8F6-F66F-43CE-A76A-363D2CBE30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15110-201F-4F7C-AD2C-D6A7FD3D526A}" type="datetimeFigureOut">
              <a:rPr lang="es-CO" smtClean="0"/>
              <a:t>17/09/2026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C4AB284-184A-4A14-88D0-068284C52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2A8D9E1-A4AD-4BDF-8C9E-41BC166A7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848B5-0C00-4E31-AC92-48C6F0BC020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34848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C85691-B504-4AD8-9F13-5E2A67C6E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05AE7FD-CE76-4C7D-AEB4-20C38E8A35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9BFDFA7-3E18-47F5-A8EC-9142EA6F6A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1A1D813-B972-4DBB-9AA3-3B2EA3577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15110-201F-4F7C-AD2C-D6A7FD3D526A}" type="datetimeFigureOut">
              <a:rPr lang="es-CO" smtClean="0"/>
              <a:t>17/09/2026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89A5082-480E-49AC-892C-2802B6BFF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A480830-4B09-4C4F-A987-966EB1674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848B5-0C00-4E31-AC92-48C6F0BC020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187402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C6FC3C-CD2B-4307-A436-8FCDB87CE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87E2C1B-869F-491A-AEE6-923F2EC27C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CD1E411-5D8C-4ACD-9D6F-F495949FD8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15110-201F-4F7C-AD2C-D6A7FD3D526A}" type="datetimeFigureOut">
              <a:rPr lang="es-CO" smtClean="0"/>
              <a:t>17/09/2026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9F92C50-28D0-4600-A151-9DF6FA31D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E2239D5-5A18-472A-973A-2DFCE0269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848B5-0C00-4E31-AC92-48C6F0BC020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345443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CA8B541-EA64-44B0-8670-F00626B9A7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9684FAD-7A25-4CA2-A8E3-7434214575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8CA521B-7853-420F-ACDE-D8394C085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15110-201F-4F7C-AD2C-D6A7FD3D526A}" type="datetimeFigureOut">
              <a:rPr lang="es-CO" smtClean="0"/>
              <a:t>17/09/2026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B0C142A-E909-4CD9-846F-7B26B6E1A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CD82C7C-00C8-46B3-B346-6A91430FA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848B5-0C00-4E31-AC92-48C6F0BC020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36439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10311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ECA8111-410C-428B-97C3-E089D7C0A1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DC04D38-EC67-41D2-A0C4-83732060C6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4DF42F8-F416-4DE6-B90B-DCD2C122B9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715110-201F-4F7C-AD2C-D6A7FD3D526A}" type="datetimeFigureOut">
              <a:rPr lang="es-CO" smtClean="0"/>
              <a:t>17/09/2026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607EC36-1CAA-47D9-B1D7-60E346D2FC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32CAB5B-F40A-4433-8861-DDE4F62F46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7848B5-0C00-4E31-AC92-48C6F0BC020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43591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20ED0154-443A-4D58-ACBD-2A0F4EA1B9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9634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13328F7C-192D-41D6-989F-5241F9DA80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539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454265B9-0DDE-4B99-AD61-C3D49307A7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8894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B55E303A-1230-4F34-8F00-DF9D69F53F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7006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1A6FDBAE-105C-4B9A-9BAF-B6F62E76D7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2852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0C005DC1-AD6D-4B3A-A80C-9E03BDED39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7691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E4EDF9D8-56EE-4C79-B4A2-5D7130F527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3133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98A7ECE-3E22-4E73-AAD9-8534155B09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7355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62E0CB61-B785-4732-9EE4-BB2B2F7106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65042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Panorámica</PresentationFormat>
  <Paragraphs>0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Jose Omar Cardona Montaño</dc:creator>
  <cp:lastModifiedBy>Jose Omar Cardona Montaño</cp:lastModifiedBy>
  <cp:revision>1</cp:revision>
  <dcterms:created xsi:type="dcterms:W3CDTF">2026-09-17T20:14:36Z</dcterms:created>
  <dcterms:modified xsi:type="dcterms:W3CDTF">2026-09-17T20:15:13Z</dcterms:modified>
</cp:coreProperties>
</file>