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4DC97F-B0AE-4F65-9C3B-E3E9BE02E8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DC0D1E-36DF-46D4-9110-41C184FE4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A20433-8E69-4B5F-B056-7D802AD13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39B1-BE24-4B90-A17C-744301D8D651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3BA91E-46FB-48D4-9B9B-DCBAA12D4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41D292-19E6-42AB-84F1-67EA34F8E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232AC-4610-4D0D-877E-14DA7C8971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3831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505B3B-D656-4082-8BA8-45219E875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D3A682-59A1-4ABE-A35E-1FA236FD7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684BCC-276F-4E6A-8488-957FCC091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39B1-BE24-4B90-A17C-744301D8D651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C6C893-EA19-4488-AEAE-50EE2AD13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DF2486-3414-4727-9FC2-3CE473159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232AC-4610-4D0D-877E-14DA7C8971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85612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33BE1F-ACCF-4C5A-9AC8-80D96643A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A58B85-17AE-4F37-A4CA-D3770DA2D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989A72-9DAC-450E-99B0-20AEA936B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39B1-BE24-4B90-A17C-744301D8D651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C5EB23-EE23-4E9F-8E2E-098E22268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D01D8C-B428-44C1-A0D3-86F6AC66F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232AC-4610-4D0D-877E-14DA7C8971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4936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19C5E6-51A1-4C88-8B2A-6EC0EEF70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BDCF72-D228-4E2D-A370-97C8F90B78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59D4EAD-9403-4AB4-8F30-6EA212EFD3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6248CB-2013-4E16-B856-A59ADCCC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39B1-BE24-4B90-A17C-744301D8D651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1951A19-3835-460C-9D28-B5C45444D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0C48EB-35FA-4864-9DDB-1A5093AD8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232AC-4610-4D0D-877E-14DA7C8971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44813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97D44A-2FED-4494-BD92-6F01458D3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9FA3A2-625D-4F24-899F-EDD927247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97BC208-7BCD-48BC-B113-6A9F2F382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E45422B-C655-43DA-B609-48306F865B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0F077A0-32B8-4CDC-9B40-0A1A8F8BDA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B0A495-97C7-453C-9F77-2121875B6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39B1-BE24-4B90-A17C-744301D8D651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873F479-EB17-44DB-A5E3-3DBB3CE22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D59BA85-DB08-4264-A2F9-A3F40070B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232AC-4610-4D0D-877E-14DA7C8971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62752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20A563-C0C2-436E-99F3-569204D64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0FD9FFE-360D-4047-A3E4-38578E983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39B1-BE24-4B90-A17C-744301D8D651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5186A94-C161-4C97-A95F-02D446441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3723D0F-781B-40D8-A920-9915603CD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232AC-4610-4D0D-877E-14DA7C8971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62213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F9200A-3859-4F08-A184-9E98994D6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39B1-BE24-4B90-A17C-744301D8D651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58CA4A3-FCE4-4BBA-A11A-E2A14D317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D27B84C-5BD4-4217-BB57-B55B5685D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232AC-4610-4D0D-877E-14DA7C8971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35605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F8E8E2-298D-4A54-BF18-C3EC48839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5DE25E-2F2F-449E-BF2A-B11A83217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E2ECAC-AFCE-4783-A62E-C203D22668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A4EA84-4C9F-4A20-A701-ED71E6002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39B1-BE24-4B90-A17C-744301D8D651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C8039C-239C-4A66-A1D5-6AE8F7B15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D917A32-D44E-4039-A680-ABDB2D657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232AC-4610-4D0D-877E-14DA7C8971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5510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25059E-ADA2-46A9-B788-8556D9DC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AAF2D73-195D-4D00-B63E-BBBDA6E6FB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9CF539-60D3-4DF4-9F97-97FF6BF045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90E0CD-FE98-4A04-AEEE-0B0EC69DD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39B1-BE24-4B90-A17C-744301D8D651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B16D95C-062E-4CBB-823B-883FFEE4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157FE99-DA68-426B-990A-CF29BB37A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232AC-4610-4D0D-877E-14DA7C8971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19469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8A6EEF-8006-4C59-8AA2-66733C5A9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3D5EC8D-8DCA-4C94-BE72-C620BF5FCA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56796A-C2A7-4B22-BA0F-4EEE05DE5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39B1-BE24-4B90-A17C-744301D8D651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4E4813-CABF-4686-BE4D-C87735E9A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8B8F8B-639A-4D56-A424-B2CAFD18D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232AC-4610-4D0D-877E-14DA7C8971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828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8235A64-27ED-4974-9017-E18D89FF3B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85DBBC3-C984-4114-ADF0-81D2001DD7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0AACE7-EA9F-4EB3-AB22-B2AD6ABD2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239B1-BE24-4B90-A17C-744301D8D651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86396B-F54F-4B5D-B382-3438C3BE4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4AA8BB-D30D-47B6-953A-961B46449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232AC-4610-4D0D-877E-14DA7C8971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01888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818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5BE48CC-3687-42A0-87C7-EC3987960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067F08-53FB-40E4-A482-CEE6A6387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126C6-DEF6-4AD6-A9F2-46BA151128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239B1-BE24-4B90-A17C-744301D8D651}" type="datetimeFigureOut">
              <a:rPr lang="es-CO" smtClean="0"/>
              <a:t>17/09/2026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0235DB-2FEC-46F4-9EF7-6F659E95E5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1ADA90-4293-4DE0-B5A3-64A1C085BE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232AC-4610-4D0D-877E-14DA7C8971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0927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4F8E050-FA31-4144-AF35-62C57F116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17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89559F1-215E-4A37-BC99-72C24FF16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783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6E97FFC-F43A-471D-9FE6-BA0ACE670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97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92366B1-C2E4-492F-92E0-2C33535871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218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C853F89-CD86-49B0-9491-90FB8289C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337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448017F-39DF-49B1-8662-FA0F61B2E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644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D820A2F-3753-4FC0-A63B-3F9C5B13D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99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1491122-2FF6-4080-BAF7-AAE06BA94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3238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 Omar Cardona Montaño</dc:creator>
  <cp:lastModifiedBy>Jose Omar Cardona Montaño</cp:lastModifiedBy>
  <cp:revision>1</cp:revision>
  <dcterms:created xsi:type="dcterms:W3CDTF">2026-09-17T20:13:02Z</dcterms:created>
  <dcterms:modified xsi:type="dcterms:W3CDTF">2026-09-17T20:13:49Z</dcterms:modified>
</cp:coreProperties>
</file>